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7" r:id="rId3"/>
    <p:sldId id="258" r:id="rId4"/>
    <p:sldId id="259" r:id="rId5"/>
    <p:sldId id="260" r:id="rId6"/>
    <p:sldId id="261" r:id="rId7"/>
    <p:sldId id="307" r:id="rId8"/>
    <p:sldId id="265" r:id="rId9"/>
    <p:sldId id="270" r:id="rId10"/>
    <p:sldId id="269" r:id="rId11"/>
    <p:sldId id="271" r:id="rId12"/>
    <p:sldId id="311" r:id="rId13"/>
    <p:sldId id="312" r:id="rId14"/>
    <p:sldId id="313" r:id="rId15"/>
    <p:sldId id="282" r:id="rId16"/>
    <p:sldId id="283" r:id="rId17"/>
    <p:sldId id="281" r:id="rId18"/>
    <p:sldId id="279" r:id="rId19"/>
    <p:sldId id="309" r:id="rId20"/>
    <p:sldId id="314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</p:embeddedFont>
    <p:embeddedFont>
      <p:font typeface="Bebas Neue" panose="020B0606020202050201" pitchFamily="34" charset="0"/>
      <p:regular r:id="rId24"/>
    </p:embeddedFont>
    <p:embeddedFont>
      <p:font typeface="Fira Sans" panose="020B0503050000020004" pitchFamily="34" charset="0"/>
      <p:regular r:id="rId25"/>
      <p:bold r:id="rId26"/>
      <p:italic r:id="rId27"/>
      <p:boldItalic r:id="rId28"/>
    </p:embeddedFont>
    <p:embeddedFont>
      <p:font typeface="Nunito Sans Black" pitchFamily="2" charset="0"/>
      <p:bold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52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>
        <p:scale>
          <a:sx n="75" d="100"/>
          <a:sy n="75" d="100"/>
        </p:scale>
        <p:origin x="1140" y="216"/>
      </p:cViewPr>
      <p:guideLst>
        <p:guide orient="horz" pos="1552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11629f8e37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11629f8e37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11629f8e37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11629f8e37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11629f8e37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11629f8e37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g11621753f2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3" name="Google Shape;3063;g11621753f2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11629f8e37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11629f8e37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g11621753f2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4" name="Google Shape;3024;g11621753f2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g11621753f2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1" name="Google Shape;2921;g11621753f2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1621753f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1621753f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1621753f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1621753f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11629f8e37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11629f8e37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1621753f2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1621753f2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1621753f2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1621753f2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31dec4872e_5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31dec4872e_5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11629f8e37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11629f8e37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2" name="Google Shape;12;p2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6" name="Google Shape;16;p2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9" name="Google Shape;19;p2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 txBox="1">
            <a:spLocks noGrp="1"/>
          </p:cNvSpPr>
          <p:nvPr>
            <p:ph type="subTitle" idx="1"/>
          </p:nvPr>
        </p:nvSpPr>
        <p:spPr>
          <a:xfrm>
            <a:off x="715100" y="1326500"/>
            <a:ext cx="37521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500" b="1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30" name="Google Shape;630;p22"/>
          <p:cNvSpPr txBox="1">
            <a:spLocks noGrp="1"/>
          </p:cNvSpPr>
          <p:nvPr>
            <p:ph type="subTitle" idx="2"/>
          </p:nvPr>
        </p:nvSpPr>
        <p:spPr>
          <a:xfrm>
            <a:off x="4676800" y="1326500"/>
            <a:ext cx="37521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500" b="1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31" name="Google Shape;631;p22"/>
          <p:cNvSpPr txBox="1">
            <a:spLocks noGrp="1"/>
          </p:cNvSpPr>
          <p:nvPr>
            <p:ph type="subTitle" idx="3"/>
          </p:nvPr>
        </p:nvSpPr>
        <p:spPr>
          <a:xfrm>
            <a:off x="715100" y="1872500"/>
            <a:ext cx="3752100" cy="2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 panose="020005030000000000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■"/>
              <a:defRPr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4"/>
          </p:nvPr>
        </p:nvSpPr>
        <p:spPr>
          <a:xfrm>
            <a:off x="4676800" y="1872500"/>
            <a:ext cx="3752100" cy="2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 panose="020005030000000000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 panose="02000503000000000000"/>
              <a:buChar char="■"/>
              <a:defRPr/>
            </a:lvl9pPr>
          </a:lstStyle>
          <a:p>
            <a:endParaRPr/>
          </a:p>
        </p:txBody>
      </p:sp>
      <p:sp>
        <p:nvSpPr>
          <p:cNvPr id="633" name="Google Shape;63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3"/>
          <p:cNvSpPr txBox="1">
            <a:spLocks noGrp="1"/>
          </p:cNvSpPr>
          <p:nvPr>
            <p:ph type="subTitle" idx="1"/>
          </p:nvPr>
        </p:nvSpPr>
        <p:spPr>
          <a:xfrm>
            <a:off x="720000" y="2184925"/>
            <a:ext cx="2336400" cy="41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2"/>
          </p:nvPr>
        </p:nvSpPr>
        <p:spPr>
          <a:xfrm>
            <a:off x="720000" y="26033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23"/>
          <p:cNvSpPr txBox="1">
            <a:spLocks noGrp="1"/>
          </p:cNvSpPr>
          <p:nvPr>
            <p:ph type="subTitle" idx="3"/>
          </p:nvPr>
        </p:nvSpPr>
        <p:spPr>
          <a:xfrm>
            <a:off x="3403800" y="29843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23"/>
          <p:cNvSpPr txBox="1">
            <a:spLocks noGrp="1"/>
          </p:cNvSpPr>
          <p:nvPr>
            <p:ph type="subTitle" idx="4"/>
          </p:nvPr>
        </p:nvSpPr>
        <p:spPr>
          <a:xfrm>
            <a:off x="6087600" y="33653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23"/>
          <p:cNvSpPr txBox="1">
            <a:spLocks noGrp="1"/>
          </p:cNvSpPr>
          <p:nvPr>
            <p:ph type="subTitle" idx="5"/>
          </p:nvPr>
        </p:nvSpPr>
        <p:spPr>
          <a:xfrm>
            <a:off x="3403800" y="2565925"/>
            <a:ext cx="2336400" cy="41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40" name="Google Shape;640;p23"/>
          <p:cNvSpPr txBox="1">
            <a:spLocks noGrp="1"/>
          </p:cNvSpPr>
          <p:nvPr>
            <p:ph type="subTitle" idx="6"/>
          </p:nvPr>
        </p:nvSpPr>
        <p:spPr>
          <a:xfrm>
            <a:off x="6087600" y="2946925"/>
            <a:ext cx="2336400" cy="41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42" name="Google Shape;642;p23"/>
          <p:cNvGrpSpPr/>
          <p:nvPr/>
        </p:nvGrpSpPr>
        <p:grpSpPr>
          <a:xfrm>
            <a:off x="8139589" y="-26380"/>
            <a:ext cx="137710" cy="1548108"/>
            <a:chOff x="1858375" y="175625"/>
            <a:chExt cx="484552" cy="5445334"/>
          </a:xfrm>
        </p:grpSpPr>
        <p:sp>
          <p:nvSpPr>
            <p:cNvPr id="643" name="Google Shape;64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48" name="Google Shape;6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2" name="Google Shape;692;p23"/>
          <p:cNvGrpSpPr/>
          <p:nvPr/>
        </p:nvGrpSpPr>
        <p:grpSpPr>
          <a:xfrm>
            <a:off x="8393989" y="-858955"/>
            <a:ext cx="137710" cy="1548108"/>
            <a:chOff x="1858375" y="175625"/>
            <a:chExt cx="484552" cy="5445334"/>
          </a:xfrm>
        </p:grpSpPr>
        <p:sp>
          <p:nvSpPr>
            <p:cNvPr id="693" name="Google Shape;69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" name="Google Shape;6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2" name="Google Shape;742;p23"/>
          <p:cNvGrpSpPr/>
          <p:nvPr/>
        </p:nvGrpSpPr>
        <p:grpSpPr>
          <a:xfrm>
            <a:off x="7885189" y="-401030"/>
            <a:ext cx="137710" cy="1548108"/>
            <a:chOff x="1858375" y="175625"/>
            <a:chExt cx="484552" cy="5445334"/>
          </a:xfrm>
        </p:grpSpPr>
        <p:sp>
          <p:nvSpPr>
            <p:cNvPr id="743" name="Google Shape;74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7" name="Google Shape;7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48" name="Google Shape;7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2" name="Google Shape;792;p23"/>
          <p:cNvGrpSpPr/>
          <p:nvPr/>
        </p:nvGrpSpPr>
        <p:grpSpPr>
          <a:xfrm>
            <a:off x="7630789" y="-596655"/>
            <a:ext cx="137710" cy="1548108"/>
            <a:chOff x="1858375" y="175625"/>
            <a:chExt cx="484552" cy="5445334"/>
          </a:xfrm>
        </p:grpSpPr>
        <p:sp>
          <p:nvSpPr>
            <p:cNvPr id="793" name="Google Shape;79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7" name="Google Shape;7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98" name="Google Shape;7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2" name="Google Shape;842;p23"/>
          <p:cNvGrpSpPr/>
          <p:nvPr/>
        </p:nvGrpSpPr>
        <p:grpSpPr>
          <a:xfrm>
            <a:off x="7941475" y="4184350"/>
            <a:ext cx="1202520" cy="815049"/>
            <a:chOff x="7941475" y="428075"/>
            <a:chExt cx="1202520" cy="815049"/>
          </a:xfrm>
        </p:grpSpPr>
        <p:sp>
          <p:nvSpPr>
            <p:cNvPr id="843" name="Google Shape;843;p23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24"/>
          <p:cNvSpPr txBox="1">
            <a:spLocks noGrp="1"/>
          </p:cNvSpPr>
          <p:nvPr>
            <p:ph type="subTitle" idx="1"/>
          </p:nvPr>
        </p:nvSpPr>
        <p:spPr>
          <a:xfrm>
            <a:off x="1151799" y="1201375"/>
            <a:ext cx="7277100" cy="38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849" name="Google Shape;849;p24"/>
          <p:cNvSpPr txBox="1">
            <a:spLocks noGrp="1"/>
          </p:cNvSpPr>
          <p:nvPr>
            <p:ph type="subTitle" idx="2"/>
          </p:nvPr>
        </p:nvSpPr>
        <p:spPr>
          <a:xfrm>
            <a:off x="1151791" y="1591123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24"/>
          <p:cNvSpPr txBox="1">
            <a:spLocks noGrp="1"/>
          </p:cNvSpPr>
          <p:nvPr>
            <p:ph type="subTitle" idx="3"/>
          </p:nvPr>
        </p:nvSpPr>
        <p:spPr>
          <a:xfrm>
            <a:off x="1151820" y="2759361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24"/>
          <p:cNvSpPr txBox="1">
            <a:spLocks noGrp="1"/>
          </p:cNvSpPr>
          <p:nvPr>
            <p:ph type="subTitle" idx="4"/>
          </p:nvPr>
        </p:nvSpPr>
        <p:spPr>
          <a:xfrm>
            <a:off x="1151675" y="3927600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24"/>
          <p:cNvSpPr txBox="1">
            <a:spLocks noGrp="1"/>
          </p:cNvSpPr>
          <p:nvPr>
            <p:ph type="subTitle" idx="5"/>
          </p:nvPr>
        </p:nvSpPr>
        <p:spPr>
          <a:xfrm>
            <a:off x="1151799" y="2369675"/>
            <a:ext cx="7277100" cy="38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853" name="Google Shape;853;p24"/>
          <p:cNvSpPr txBox="1">
            <a:spLocks noGrp="1"/>
          </p:cNvSpPr>
          <p:nvPr>
            <p:ph type="subTitle" idx="6"/>
          </p:nvPr>
        </p:nvSpPr>
        <p:spPr>
          <a:xfrm>
            <a:off x="1151675" y="3538051"/>
            <a:ext cx="7277100" cy="38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0" name="Google Shape;970;p26"/>
          <p:cNvSpPr txBox="1">
            <a:spLocks noGrp="1"/>
          </p:cNvSpPr>
          <p:nvPr>
            <p:ph type="subTitle" idx="1"/>
          </p:nvPr>
        </p:nvSpPr>
        <p:spPr>
          <a:xfrm>
            <a:off x="719604" y="2274535"/>
            <a:ext cx="2147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26"/>
          <p:cNvSpPr txBox="1">
            <a:spLocks noGrp="1"/>
          </p:cNvSpPr>
          <p:nvPr>
            <p:ph type="subTitle" idx="2"/>
          </p:nvPr>
        </p:nvSpPr>
        <p:spPr>
          <a:xfrm>
            <a:off x="3403800" y="2274535"/>
            <a:ext cx="2152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26"/>
          <p:cNvSpPr txBox="1">
            <a:spLocks noGrp="1"/>
          </p:cNvSpPr>
          <p:nvPr>
            <p:ph type="subTitle" idx="3"/>
          </p:nvPr>
        </p:nvSpPr>
        <p:spPr>
          <a:xfrm>
            <a:off x="6087600" y="2274535"/>
            <a:ext cx="2152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26"/>
          <p:cNvSpPr txBox="1">
            <a:spLocks noGrp="1"/>
          </p:cNvSpPr>
          <p:nvPr>
            <p:ph type="subTitle" idx="4"/>
          </p:nvPr>
        </p:nvSpPr>
        <p:spPr>
          <a:xfrm>
            <a:off x="719604" y="4123701"/>
            <a:ext cx="2147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4" name="Google Shape;974;p26"/>
          <p:cNvSpPr txBox="1">
            <a:spLocks noGrp="1"/>
          </p:cNvSpPr>
          <p:nvPr>
            <p:ph type="subTitle" idx="5"/>
          </p:nvPr>
        </p:nvSpPr>
        <p:spPr>
          <a:xfrm>
            <a:off x="3403800" y="4123701"/>
            <a:ext cx="2152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6"/>
          <p:cNvSpPr txBox="1">
            <a:spLocks noGrp="1"/>
          </p:cNvSpPr>
          <p:nvPr>
            <p:ph type="subTitle" idx="6"/>
          </p:nvPr>
        </p:nvSpPr>
        <p:spPr>
          <a:xfrm>
            <a:off x="6087600" y="4123700"/>
            <a:ext cx="2152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26"/>
          <p:cNvSpPr txBox="1">
            <a:spLocks noGrp="1"/>
          </p:cNvSpPr>
          <p:nvPr>
            <p:ph type="subTitle" idx="7"/>
          </p:nvPr>
        </p:nvSpPr>
        <p:spPr>
          <a:xfrm>
            <a:off x="715100" y="1821725"/>
            <a:ext cx="21477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77" name="Google Shape;977;p26"/>
          <p:cNvSpPr txBox="1">
            <a:spLocks noGrp="1"/>
          </p:cNvSpPr>
          <p:nvPr>
            <p:ph type="subTitle" idx="8"/>
          </p:nvPr>
        </p:nvSpPr>
        <p:spPr>
          <a:xfrm>
            <a:off x="3403800" y="1821725"/>
            <a:ext cx="21522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78" name="Google Shape;978;p26"/>
          <p:cNvSpPr txBox="1">
            <a:spLocks noGrp="1"/>
          </p:cNvSpPr>
          <p:nvPr>
            <p:ph type="subTitle" idx="9"/>
          </p:nvPr>
        </p:nvSpPr>
        <p:spPr>
          <a:xfrm>
            <a:off x="6092114" y="1821725"/>
            <a:ext cx="21522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79" name="Google Shape;979;p26"/>
          <p:cNvSpPr txBox="1">
            <a:spLocks noGrp="1"/>
          </p:cNvSpPr>
          <p:nvPr>
            <p:ph type="subTitle" idx="13"/>
          </p:nvPr>
        </p:nvSpPr>
        <p:spPr>
          <a:xfrm>
            <a:off x="715100" y="3666198"/>
            <a:ext cx="21477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80" name="Google Shape;980;p26"/>
          <p:cNvSpPr txBox="1">
            <a:spLocks noGrp="1"/>
          </p:cNvSpPr>
          <p:nvPr>
            <p:ph type="subTitle" idx="14"/>
          </p:nvPr>
        </p:nvSpPr>
        <p:spPr>
          <a:xfrm>
            <a:off x="3403800" y="3666198"/>
            <a:ext cx="21522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81" name="Google Shape;981;p26"/>
          <p:cNvSpPr txBox="1">
            <a:spLocks noGrp="1"/>
          </p:cNvSpPr>
          <p:nvPr>
            <p:ph type="subTitle" idx="15"/>
          </p:nvPr>
        </p:nvSpPr>
        <p:spPr>
          <a:xfrm>
            <a:off x="6092114" y="3666198"/>
            <a:ext cx="21522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982" name="Google Shape;982;p26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983" name="Google Shape;983;p26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7"/>
          <p:cNvSpPr txBox="1">
            <a:spLocks noGrp="1"/>
          </p:cNvSpPr>
          <p:nvPr>
            <p:ph type="title" hasCustomPrompt="1"/>
          </p:nvPr>
        </p:nvSpPr>
        <p:spPr>
          <a:xfrm>
            <a:off x="1242975" y="540000"/>
            <a:ext cx="3894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88" name="Google Shape;988;p27"/>
          <p:cNvSpPr txBox="1">
            <a:spLocks noGrp="1"/>
          </p:cNvSpPr>
          <p:nvPr>
            <p:ph type="subTitle" idx="1"/>
          </p:nvPr>
        </p:nvSpPr>
        <p:spPr>
          <a:xfrm>
            <a:off x="1242975" y="1292103"/>
            <a:ext cx="3894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9" name="Google Shape;989;p27"/>
          <p:cNvSpPr txBox="1">
            <a:spLocks noGrp="1"/>
          </p:cNvSpPr>
          <p:nvPr>
            <p:ph type="title" idx="2" hasCustomPrompt="1"/>
          </p:nvPr>
        </p:nvSpPr>
        <p:spPr>
          <a:xfrm>
            <a:off x="1242975" y="1975592"/>
            <a:ext cx="3894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0" name="Google Shape;990;p27"/>
          <p:cNvSpPr txBox="1">
            <a:spLocks noGrp="1"/>
          </p:cNvSpPr>
          <p:nvPr>
            <p:ph type="subTitle" idx="3"/>
          </p:nvPr>
        </p:nvSpPr>
        <p:spPr>
          <a:xfrm>
            <a:off x="1242975" y="2727695"/>
            <a:ext cx="3894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7"/>
          <p:cNvSpPr txBox="1">
            <a:spLocks noGrp="1"/>
          </p:cNvSpPr>
          <p:nvPr>
            <p:ph type="title" idx="4" hasCustomPrompt="1"/>
          </p:nvPr>
        </p:nvSpPr>
        <p:spPr>
          <a:xfrm>
            <a:off x="1242975" y="3411197"/>
            <a:ext cx="3894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2" name="Google Shape;992;p27"/>
          <p:cNvSpPr txBox="1">
            <a:spLocks noGrp="1"/>
          </p:cNvSpPr>
          <p:nvPr>
            <p:ph type="subTitle" idx="5"/>
          </p:nvPr>
        </p:nvSpPr>
        <p:spPr>
          <a:xfrm>
            <a:off x="1242975" y="4163300"/>
            <a:ext cx="3894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9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006" name="Google Shape;1006;p29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29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010" name="Google Shape;1010;p2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013" name="Google Shape;1013;p29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0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1020" name="Google Shape;1020;p30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1024" name="Google Shape;102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8" name="Google Shape;102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29" name="Google Shape;102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3" name="Google Shape;1073;p30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1074" name="Google Shape;107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8" name="Google Shape;107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79" name="Google Shape;107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269100" y="1367813"/>
            <a:ext cx="14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4269100" y="3295688"/>
            <a:ext cx="41598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>
            <a:off x="5" y="4325095"/>
            <a:ext cx="1207492" cy="818405"/>
            <a:chOff x="2377625" y="627425"/>
            <a:chExt cx="629525" cy="426675"/>
          </a:xfrm>
        </p:grpSpPr>
        <p:sp>
          <p:nvSpPr>
            <p:cNvPr id="29" name="Google Shape;29;p3"/>
            <p:cNvSpPr/>
            <p:nvPr/>
          </p:nvSpPr>
          <p:spPr>
            <a:xfrm>
              <a:off x="2394725" y="627425"/>
              <a:ext cx="612425" cy="417700"/>
            </a:xfrm>
            <a:custGeom>
              <a:avLst/>
              <a:gdLst/>
              <a:ahLst/>
              <a:cxnLst/>
              <a:rect l="l" t="t" r="r" b="b"/>
              <a:pathLst>
                <a:path w="24497" h="16708" extrusionOk="0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78325" y="1035750"/>
              <a:ext cx="33325" cy="17650"/>
            </a:xfrm>
            <a:custGeom>
              <a:avLst/>
              <a:gdLst/>
              <a:ahLst/>
              <a:cxnLst/>
              <a:rect l="l" t="t" r="r" b="b"/>
              <a:pathLst>
                <a:path w="1333" h="706" extrusionOk="0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377625" y="1035050"/>
              <a:ext cx="34925" cy="19050"/>
            </a:xfrm>
            <a:custGeom>
              <a:avLst/>
              <a:gdLst/>
              <a:ahLst/>
              <a:cxnLst/>
              <a:rect l="l" t="t" r="r" b="b"/>
              <a:pathLst>
                <a:path w="1397" h="762" extrusionOk="0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10800000">
            <a:off x="0" y="-282375"/>
            <a:ext cx="1169211" cy="1042959"/>
            <a:chOff x="4704025" y="2907300"/>
            <a:chExt cx="1169211" cy="1042959"/>
          </a:xfrm>
        </p:grpSpPr>
        <p:sp>
          <p:nvSpPr>
            <p:cNvPr id="33" name="Google Shape;33;p3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 flipH="1">
            <a:off x="7534650" y="115475"/>
            <a:ext cx="1609351" cy="603651"/>
            <a:chOff x="4072400" y="286775"/>
            <a:chExt cx="1609351" cy="603651"/>
          </a:xfrm>
        </p:grpSpPr>
        <p:sp>
          <p:nvSpPr>
            <p:cNvPr id="52" name="Google Shape;52;p6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0000" y="1571300"/>
            <a:ext cx="4488000" cy="3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10800000" flipH="1">
            <a:off x="0" y="4180100"/>
            <a:ext cx="1609351" cy="603651"/>
            <a:chOff x="4072400" y="286775"/>
            <a:chExt cx="1609351" cy="603651"/>
          </a:xfrm>
        </p:grpSpPr>
        <p:sp>
          <p:nvSpPr>
            <p:cNvPr id="59" name="Google Shape;59;p7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7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63" name="Google Shape;63;p7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952300" y="1616150"/>
            <a:ext cx="65178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0" y="3197650"/>
            <a:ext cx="1609351" cy="603651"/>
            <a:chOff x="4072400" y="286775"/>
            <a:chExt cx="1609351" cy="603651"/>
          </a:xfrm>
        </p:grpSpPr>
        <p:sp>
          <p:nvSpPr>
            <p:cNvPr id="68" name="Google Shape;68;p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 rot="10800000">
            <a:off x="2446750" y="4328450"/>
            <a:ext cx="1202520" cy="815049"/>
            <a:chOff x="7941475" y="428075"/>
            <a:chExt cx="1202520" cy="815049"/>
          </a:xfrm>
        </p:grpSpPr>
        <p:sp>
          <p:nvSpPr>
            <p:cNvPr id="72" name="Google Shape;72;p8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1150300" y="1483925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150300" y="2519963"/>
            <a:ext cx="46611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275" y="4028750"/>
            <a:ext cx="1609351" cy="603651"/>
            <a:chOff x="4072400" y="286775"/>
            <a:chExt cx="1609351" cy="603651"/>
          </a:xfrm>
        </p:grpSpPr>
        <p:sp>
          <p:nvSpPr>
            <p:cNvPr id="79" name="Google Shape;79;p9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9"/>
          <p:cNvGrpSpPr/>
          <p:nvPr/>
        </p:nvGrpSpPr>
        <p:grpSpPr>
          <a:xfrm>
            <a:off x="8093255" y="-101410"/>
            <a:ext cx="1207492" cy="818405"/>
            <a:chOff x="2377625" y="627425"/>
            <a:chExt cx="629525" cy="426675"/>
          </a:xfrm>
        </p:grpSpPr>
        <p:sp>
          <p:nvSpPr>
            <p:cNvPr id="83" name="Google Shape;83;p9"/>
            <p:cNvSpPr/>
            <p:nvPr/>
          </p:nvSpPr>
          <p:spPr>
            <a:xfrm>
              <a:off x="2394725" y="627425"/>
              <a:ext cx="612425" cy="417700"/>
            </a:xfrm>
            <a:custGeom>
              <a:avLst/>
              <a:gdLst/>
              <a:ahLst/>
              <a:cxnLst/>
              <a:rect l="l" t="t" r="r" b="b"/>
              <a:pathLst>
                <a:path w="24497" h="16708" extrusionOk="0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2378325" y="1035750"/>
              <a:ext cx="33325" cy="17650"/>
            </a:xfrm>
            <a:custGeom>
              <a:avLst/>
              <a:gdLst/>
              <a:ahLst/>
              <a:cxnLst/>
              <a:rect l="l" t="t" r="r" b="b"/>
              <a:pathLst>
                <a:path w="1333" h="706" extrusionOk="0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377625" y="1035050"/>
              <a:ext cx="34925" cy="19050"/>
            </a:xfrm>
            <a:custGeom>
              <a:avLst/>
              <a:gdLst/>
              <a:ahLst/>
              <a:cxnLst/>
              <a:rect l="l" t="t" r="r" b="b"/>
              <a:pathLst>
                <a:path w="1397" h="762" extrusionOk="0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459800"/>
            <a:ext cx="47784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715100" y="3039750"/>
            <a:ext cx="4778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92" name="Google Shape;92;p11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1"/>
          <p:cNvGrpSpPr/>
          <p:nvPr/>
        </p:nvGrpSpPr>
        <p:grpSpPr>
          <a:xfrm>
            <a:off x="0" y="3899075"/>
            <a:ext cx="983775" cy="876850"/>
            <a:chOff x="7636150" y="250100"/>
            <a:chExt cx="983775" cy="876850"/>
          </a:xfrm>
        </p:grpSpPr>
        <p:sp>
          <p:nvSpPr>
            <p:cNvPr id="95" name="Google Shape;95;p11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 hasCustomPrompt="1"/>
          </p:nvPr>
        </p:nvSpPr>
        <p:spPr>
          <a:xfrm>
            <a:off x="7175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7175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3"/>
          </p:nvPr>
        </p:nvSpPr>
        <p:spPr>
          <a:xfrm>
            <a:off x="340380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4" hasCustomPrompt="1"/>
          </p:nvPr>
        </p:nvSpPr>
        <p:spPr>
          <a:xfrm>
            <a:off x="60900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60900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7175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7175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9"/>
          </p:nvPr>
        </p:nvSpPr>
        <p:spPr>
          <a:xfrm>
            <a:off x="340380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3" hasCustomPrompt="1"/>
          </p:nvPr>
        </p:nvSpPr>
        <p:spPr>
          <a:xfrm>
            <a:off x="60900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60900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6"/>
          </p:nvPr>
        </p:nvSpPr>
        <p:spPr>
          <a:xfrm>
            <a:off x="7175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7"/>
          </p:nvPr>
        </p:nvSpPr>
        <p:spPr>
          <a:xfrm>
            <a:off x="340380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8"/>
          </p:nvPr>
        </p:nvSpPr>
        <p:spPr>
          <a:xfrm>
            <a:off x="60900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9"/>
          </p:nvPr>
        </p:nvSpPr>
        <p:spPr>
          <a:xfrm>
            <a:off x="7175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20"/>
          </p:nvPr>
        </p:nvSpPr>
        <p:spPr>
          <a:xfrm>
            <a:off x="340380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1"/>
          </p:nvPr>
        </p:nvSpPr>
        <p:spPr>
          <a:xfrm>
            <a:off x="60900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rot="-1770792">
            <a:off x="7758334" y="282024"/>
            <a:ext cx="1275247" cy="1182316"/>
            <a:chOff x="7967951" y="100482"/>
            <a:chExt cx="1275309" cy="1182374"/>
          </a:xfrm>
        </p:grpSpPr>
        <p:sp>
          <p:nvSpPr>
            <p:cNvPr id="119" name="Google Shape;119;p13"/>
            <p:cNvSpPr/>
            <p:nvPr/>
          </p:nvSpPr>
          <p:spPr>
            <a:xfrm>
              <a:off x="7967951" y="102385"/>
              <a:ext cx="1275309" cy="1179519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968903" y="100482"/>
              <a:ext cx="1273406" cy="118237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7941475" y="4241450"/>
            <a:ext cx="1202520" cy="815049"/>
            <a:chOff x="7941475" y="428075"/>
            <a:chExt cx="1202520" cy="815049"/>
          </a:xfrm>
        </p:grpSpPr>
        <p:sp>
          <p:nvSpPr>
            <p:cNvPr id="122" name="Google Shape;122;p13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 flipH="1">
            <a:off x="29825" y="4509925"/>
            <a:ext cx="1169211" cy="1042959"/>
            <a:chOff x="4704025" y="2907300"/>
            <a:chExt cx="1169211" cy="1042959"/>
          </a:xfrm>
        </p:grpSpPr>
        <p:sp>
          <p:nvSpPr>
            <p:cNvPr id="137" name="Google Shape;137;p15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5"/>
          <p:cNvGrpSpPr/>
          <p:nvPr/>
        </p:nvGrpSpPr>
        <p:grpSpPr>
          <a:xfrm flipH="1">
            <a:off x="7534650" y="429550"/>
            <a:ext cx="1609351" cy="603651"/>
            <a:chOff x="4072400" y="286775"/>
            <a:chExt cx="1609351" cy="603651"/>
          </a:xfrm>
        </p:grpSpPr>
        <p:sp>
          <p:nvSpPr>
            <p:cNvPr id="141" name="Google Shape;141;p15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ira Sans" panose="020B0503050000020004"/>
              <a:buNone/>
              <a:defRPr sz="3200" b="1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 panose="020B0503050000020004"/>
              <a:buNone/>
              <a:defRPr sz="350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 panose="020B0503050000020004"/>
              <a:buNone/>
              <a:defRPr sz="350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 panose="020B0503050000020004"/>
              <a:buNone/>
              <a:defRPr sz="350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 panose="020B0503050000020004"/>
              <a:buNone/>
              <a:defRPr sz="350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 panose="020B0503050000020004"/>
              <a:buNone/>
              <a:defRPr sz="350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 panose="020B0503050000020004"/>
              <a:buNone/>
              <a:defRPr sz="350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 panose="020B0503050000020004"/>
              <a:buNone/>
              <a:defRPr sz="350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 panose="020B0503050000020004"/>
              <a:buNone/>
              <a:defRPr sz="350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4"/>
          <p:cNvSpPr/>
          <p:nvPr/>
        </p:nvSpPr>
        <p:spPr>
          <a:xfrm rot="5400000">
            <a:off x="2387625" y="1264400"/>
            <a:ext cx="560400" cy="5336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4"/>
          <p:cNvSpPr txBox="1">
            <a:spLocks noGrp="1"/>
          </p:cNvSpPr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dirty="0"/>
              <a:t>UNIFIED TRAVELLING AND TRANSPORT SYSTEM</a:t>
            </a:r>
            <a:br>
              <a:rPr lang="en-GB" sz="3800" dirty="0"/>
            </a:br>
            <a:r>
              <a:rPr lang="en-GB" sz="4500" dirty="0">
                <a:solidFill>
                  <a:schemeClr val="tx2">
                    <a:lumMod val="75000"/>
                  </a:schemeClr>
                </a:solidFill>
              </a:rPr>
              <a:t>(UTTS)</a:t>
            </a:r>
            <a:endParaRPr sz="4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35" name="Google Shape;1135;p34"/>
          <p:cNvSpPr txBox="1">
            <a:spLocks noGrp="1"/>
          </p:cNvSpPr>
          <p:nvPr>
            <p:ph type="subTitle" idx="1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Explore our ticket bookin system here….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36" name="Google Shape;1136;p34"/>
          <p:cNvGrpSpPr/>
          <p:nvPr/>
        </p:nvGrpSpPr>
        <p:grpSpPr>
          <a:xfrm>
            <a:off x="5996106" y="533257"/>
            <a:ext cx="2432803" cy="3199482"/>
            <a:chOff x="1804475" y="1192725"/>
            <a:chExt cx="823200" cy="1082625"/>
          </a:xfrm>
        </p:grpSpPr>
        <p:sp>
          <p:nvSpPr>
            <p:cNvPr id="1137" name="Google Shape;1137;p34"/>
            <p:cNvSpPr/>
            <p:nvPr/>
          </p:nvSpPr>
          <p:spPr>
            <a:xfrm>
              <a:off x="1898050" y="1963325"/>
              <a:ext cx="542825" cy="311875"/>
            </a:xfrm>
            <a:custGeom>
              <a:avLst/>
              <a:gdLst/>
              <a:ahLst/>
              <a:cxnLst/>
              <a:rect l="l" t="t" r="r" b="b"/>
              <a:pathLst>
                <a:path w="21713" h="12475" extrusionOk="0">
                  <a:moveTo>
                    <a:pt x="7733" y="1"/>
                  </a:moveTo>
                  <a:cubicBezTo>
                    <a:pt x="7531" y="1"/>
                    <a:pt x="7328" y="48"/>
                    <a:pt x="7141" y="144"/>
                  </a:cubicBezTo>
                  <a:lnTo>
                    <a:pt x="325" y="4105"/>
                  </a:lnTo>
                  <a:cubicBezTo>
                    <a:pt x="0" y="4296"/>
                    <a:pt x="0" y="4599"/>
                    <a:pt x="332" y="4789"/>
                  </a:cubicBezTo>
                  <a:lnTo>
                    <a:pt x="13380" y="12332"/>
                  </a:lnTo>
                  <a:cubicBezTo>
                    <a:pt x="13563" y="12427"/>
                    <a:pt x="13766" y="12474"/>
                    <a:pt x="13969" y="12474"/>
                  </a:cubicBezTo>
                  <a:cubicBezTo>
                    <a:pt x="14173" y="12474"/>
                    <a:pt x="14377" y="12427"/>
                    <a:pt x="14564" y="12332"/>
                  </a:cubicBezTo>
                  <a:lnTo>
                    <a:pt x="21381" y="8370"/>
                  </a:lnTo>
                  <a:cubicBezTo>
                    <a:pt x="21712" y="8180"/>
                    <a:pt x="21712" y="7870"/>
                    <a:pt x="21381" y="7679"/>
                  </a:cubicBezTo>
                  <a:lnTo>
                    <a:pt x="8325" y="144"/>
                  </a:lnTo>
                  <a:cubicBezTo>
                    <a:pt x="8139" y="48"/>
                    <a:pt x="7936" y="1"/>
                    <a:pt x="7733" y="1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1899800" y="1963150"/>
              <a:ext cx="539300" cy="312200"/>
            </a:xfrm>
            <a:custGeom>
              <a:avLst/>
              <a:gdLst/>
              <a:ahLst/>
              <a:cxnLst/>
              <a:rect l="l" t="t" r="r" b="b"/>
              <a:pathLst>
                <a:path w="21572" h="12488" extrusionOk="0">
                  <a:moveTo>
                    <a:pt x="7702" y="23"/>
                  </a:moveTo>
                  <a:cubicBezTo>
                    <a:pt x="7893" y="23"/>
                    <a:pt x="8083" y="72"/>
                    <a:pt x="8248" y="158"/>
                  </a:cubicBezTo>
                  <a:lnTo>
                    <a:pt x="21304" y="7693"/>
                  </a:lnTo>
                  <a:cubicBezTo>
                    <a:pt x="21459" y="7785"/>
                    <a:pt x="21543" y="7905"/>
                    <a:pt x="21543" y="8032"/>
                  </a:cubicBezTo>
                  <a:cubicBezTo>
                    <a:pt x="21543" y="8159"/>
                    <a:pt x="21459" y="8278"/>
                    <a:pt x="21304" y="8363"/>
                  </a:cubicBezTo>
                  <a:lnTo>
                    <a:pt x="14494" y="12325"/>
                  </a:lnTo>
                  <a:cubicBezTo>
                    <a:pt x="14307" y="12420"/>
                    <a:pt x="14105" y="12467"/>
                    <a:pt x="13903" y="12467"/>
                  </a:cubicBezTo>
                  <a:cubicBezTo>
                    <a:pt x="13701" y="12467"/>
                    <a:pt x="13500" y="12420"/>
                    <a:pt x="13317" y="12325"/>
                  </a:cubicBezTo>
                  <a:lnTo>
                    <a:pt x="262" y="4789"/>
                  </a:lnTo>
                  <a:cubicBezTo>
                    <a:pt x="106" y="4697"/>
                    <a:pt x="22" y="4577"/>
                    <a:pt x="22" y="4451"/>
                  </a:cubicBezTo>
                  <a:cubicBezTo>
                    <a:pt x="22" y="4331"/>
                    <a:pt x="106" y="4211"/>
                    <a:pt x="262" y="4119"/>
                  </a:cubicBezTo>
                  <a:lnTo>
                    <a:pt x="7078" y="165"/>
                  </a:lnTo>
                  <a:cubicBezTo>
                    <a:pt x="7243" y="72"/>
                    <a:pt x="7433" y="23"/>
                    <a:pt x="7625" y="23"/>
                  </a:cubicBezTo>
                  <a:cubicBezTo>
                    <a:pt x="7638" y="23"/>
                    <a:pt x="7651" y="23"/>
                    <a:pt x="7663" y="24"/>
                  </a:cubicBezTo>
                  <a:cubicBezTo>
                    <a:pt x="7676" y="23"/>
                    <a:pt x="7689" y="23"/>
                    <a:pt x="7702" y="23"/>
                  </a:cubicBezTo>
                  <a:close/>
                  <a:moveTo>
                    <a:pt x="7661" y="1"/>
                  </a:moveTo>
                  <a:cubicBezTo>
                    <a:pt x="7455" y="1"/>
                    <a:pt x="7251" y="48"/>
                    <a:pt x="7064" y="143"/>
                  </a:cubicBezTo>
                  <a:lnTo>
                    <a:pt x="247" y="4105"/>
                  </a:lnTo>
                  <a:cubicBezTo>
                    <a:pt x="85" y="4197"/>
                    <a:pt x="1" y="4324"/>
                    <a:pt x="1" y="4458"/>
                  </a:cubicBezTo>
                  <a:cubicBezTo>
                    <a:pt x="1" y="4585"/>
                    <a:pt x="92" y="4711"/>
                    <a:pt x="255" y="4810"/>
                  </a:cubicBezTo>
                  <a:lnTo>
                    <a:pt x="13303" y="12346"/>
                  </a:lnTo>
                  <a:cubicBezTo>
                    <a:pt x="13481" y="12438"/>
                    <a:pt x="13672" y="12487"/>
                    <a:pt x="13869" y="12487"/>
                  </a:cubicBezTo>
                  <a:cubicBezTo>
                    <a:pt x="13882" y="12487"/>
                    <a:pt x="13896" y="12487"/>
                    <a:pt x="13909" y="12487"/>
                  </a:cubicBezTo>
                  <a:cubicBezTo>
                    <a:pt x="13922" y="12487"/>
                    <a:pt x="13935" y="12487"/>
                    <a:pt x="13947" y="12487"/>
                  </a:cubicBezTo>
                  <a:cubicBezTo>
                    <a:pt x="14139" y="12487"/>
                    <a:pt x="14329" y="12438"/>
                    <a:pt x="14501" y="12346"/>
                  </a:cubicBezTo>
                  <a:lnTo>
                    <a:pt x="21318" y="8384"/>
                  </a:lnTo>
                  <a:cubicBezTo>
                    <a:pt x="21480" y="8292"/>
                    <a:pt x="21572" y="8166"/>
                    <a:pt x="21572" y="8032"/>
                  </a:cubicBezTo>
                  <a:cubicBezTo>
                    <a:pt x="21572" y="7898"/>
                    <a:pt x="21480" y="7771"/>
                    <a:pt x="21318" y="7679"/>
                  </a:cubicBezTo>
                  <a:lnTo>
                    <a:pt x="8263" y="143"/>
                  </a:lnTo>
                  <a:cubicBezTo>
                    <a:pt x="8072" y="48"/>
                    <a:pt x="7866" y="1"/>
                    <a:pt x="766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997275" y="1863450"/>
              <a:ext cx="344375" cy="299625"/>
            </a:xfrm>
            <a:custGeom>
              <a:avLst/>
              <a:gdLst/>
              <a:ahLst/>
              <a:cxnLst/>
              <a:rect l="l" t="t" r="r" b="b"/>
              <a:pathLst>
                <a:path w="13775" h="11985" extrusionOk="0">
                  <a:moveTo>
                    <a:pt x="5083" y="1"/>
                  </a:moveTo>
                  <a:lnTo>
                    <a:pt x="4631" y="374"/>
                  </a:lnTo>
                  <a:lnTo>
                    <a:pt x="4892" y="1573"/>
                  </a:lnTo>
                  <a:cubicBezTo>
                    <a:pt x="4899" y="1615"/>
                    <a:pt x="4906" y="1657"/>
                    <a:pt x="4913" y="1699"/>
                  </a:cubicBezTo>
                  <a:lnTo>
                    <a:pt x="4913" y="1728"/>
                  </a:lnTo>
                  <a:cubicBezTo>
                    <a:pt x="4920" y="1770"/>
                    <a:pt x="4920" y="1819"/>
                    <a:pt x="4927" y="1862"/>
                  </a:cubicBezTo>
                  <a:cubicBezTo>
                    <a:pt x="4927" y="1862"/>
                    <a:pt x="4927" y="1869"/>
                    <a:pt x="4927" y="1876"/>
                  </a:cubicBezTo>
                  <a:lnTo>
                    <a:pt x="4927" y="2003"/>
                  </a:lnTo>
                  <a:lnTo>
                    <a:pt x="4927" y="2031"/>
                  </a:lnTo>
                  <a:cubicBezTo>
                    <a:pt x="4927" y="2073"/>
                    <a:pt x="4927" y="2122"/>
                    <a:pt x="4920" y="2165"/>
                  </a:cubicBezTo>
                  <a:lnTo>
                    <a:pt x="4920" y="2193"/>
                  </a:lnTo>
                  <a:cubicBezTo>
                    <a:pt x="4920" y="2242"/>
                    <a:pt x="4913" y="2285"/>
                    <a:pt x="4906" y="2327"/>
                  </a:cubicBezTo>
                  <a:cubicBezTo>
                    <a:pt x="4906" y="2334"/>
                    <a:pt x="4906" y="2341"/>
                    <a:pt x="4906" y="2348"/>
                  </a:cubicBezTo>
                  <a:cubicBezTo>
                    <a:pt x="4899" y="2397"/>
                    <a:pt x="4892" y="2447"/>
                    <a:pt x="4885" y="2503"/>
                  </a:cubicBezTo>
                  <a:cubicBezTo>
                    <a:pt x="4885" y="2510"/>
                    <a:pt x="4878" y="2524"/>
                    <a:pt x="4878" y="2538"/>
                  </a:cubicBezTo>
                  <a:cubicBezTo>
                    <a:pt x="4871" y="2574"/>
                    <a:pt x="4864" y="2616"/>
                    <a:pt x="4857" y="2658"/>
                  </a:cubicBezTo>
                  <a:lnTo>
                    <a:pt x="4843" y="2693"/>
                  </a:lnTo>
                  <a:cubicBezTo>
                    <a:pt x="4836" y="2743"/>
                    <a:pt x="4822" y="2792"/>
                    <a:pt x="4808" y="2841"/>
                  </a:cubicBezTo>
                  <a:cubicBezTo>
                    <a:pt x="4794" y="2891"/>
                    <a:pt x="4772" y="2961"/>
                    <a:pt x="4751" y="3018"/>
                  </a:cubicBezTo>
                  <a:cubicBezTo>
                    <a:pt x="4744" y="3046"/>
                    <a:pt x="4737" y="3074"/>
                    <a:pt x="4723" y="3102"/>
                  </a:cubicBezTo>
                  <a:cubicBezTo>
                    <a:pt x="4716" y="3130"/>
                    <a:pt x="4702" y="3159"/>
                    <a:pt x="4695" y="3187"/>
                  </a:cubicBezTo>
                  <a:cubicBezTo>
                    <a:pt x="4674" y="3243"/>
                    <a:pt x="4645" y="3300"/>
                    <a:pt x="4624" y="3356"/>
                  </a:cubicBezTo>
                  <a:cubicBezTo>
                    <a:pt x="4603" y="3412"/>
                    <a:pt x="4575" y="3469"/>
                    <a:pt x="4547" y="3518"/>
                  </a:cubicBezTo>
                  <a:lnTo>
                    <a:pt x="4526" y="3568"/>
                  </a:lnTo>
                  <a:cubicBezTo>
                    <a:pt x="4505" y="3603"/>
                    <a:pt x="4490" y="3638"/>
                    <a:pt x="4469" y="3673"/>
                  </a:cubicBezTo>
                  <a:lnTo>
                    <a:pt x="4434" y="3737"/>
                  </a:lnTo>
                  <a:lnTo>
                    <a:pt x="4385" y="3828"/>
                  </a:lnTo>
                  <a:lnTo>
                    <a:pt x="4342" y="3892"/>
                  </a:lnTo>
                  <a:cubicBezTo>
                    <a:pt x="4321" y="3920"/>
                    <a:pt x="4307" y="3955"/>
                    <a:pt x="4286" y="3983"/>
                  </a:cubicBezTo>
                  <a:cubicBezTo>
                    <a:pt x="4265" y="4012"/>
                    <a:pt x="4258" y="4026"/>
                    <a:pt x="4244" y="4054"/>
                  </a:cubicBezTo>
                  <a:cubicBezTo>
                    <a:pt x="4215" y="4089"/>
                    <a:pt x="4187" y="4131"/>
                    <a:pt x="4159" y="4167"/>
                  </a:cubicBezTo>
                  <a:cubicBezTo>
                    <a:pt x="4131" y="4209"/>
                    <a:pt x="4103" y="4244"/>
                    <a:pt x="4067" y="4280"/>
                  </a:cubicBezTo>
                  <a:cubicBezTo>
                    <a:pt x="4039" y="4322"/>
                    <a:pt x="4004" y="4364"/>
                    <a:pt x="3969" y="4399"/>
                  </a:cubicBezTo>
                  <a:lnTo>
                    <a:pt x="3926" y="4456"/>
                  </a:lnTo>
                  <a:lnTo>
                    <a:pt x="3891" y="4491"/>
                  </a:lnTo>
                  <a:cubicBezTo>
                    <a:pt x="3863" y="4519"/>
                    <a:pt x="3842" y="4547"/>
                    <a:pt x="3814" y="4583"/>
                  </a:cubicBezTo>
                  <a:lnTo>
                    <a:pt x="3771" y="4625"/>
                  </a:lnTo>
                  <a:cubicBezTo>
                    <a:pt x="3736" y="4660"/>
                    <a:pt x="3701" y="4695"/>
                    <a:pt x="3666" y="4724"/>
                  </a:cubicBezTo>
                  <a:cubicBezTo>
                    <a:pt x="3630" y="4759"/>
                    <a:pt x="3581" y="4801"/>
                    <a:pt x="3546" y="4836"/>
                  </a:cubicBezTo>
                  <a:lnTo>
                    <a:pt x="3525" y="4851"/>
                  </a:lnTo>
                  <a:cubicBezTo>
                    <a:pt x="3482" y="4879"/>
                    <a:pt x="3447" y="4914"/>
                    <a:pt x="3405" y="4942"/>
                  </a:cubicBezTo>
                  <a:lnTo>
                    <a:pt x="3384" y="4956"/>
                  </a:lnTo>
                  <a:cubicBezTo>
                    <a:pt x="3348" y="4984"/>
                    <a:pt x="3306" y="5013"/>
                    <a:pt x="3264" y="5041"/>
                  </a:cubicBezTo>
                  <a:lnTo>
                    <a:pt x="3250" y="5055"/>
                  </a:lnTo>
                  <a:cubicBezTo>
                    <a:pt x="3207" y="5083"/>
                    <a:pt x="3158" y="5111"/>
                    <a:pt x="3123" y="5132"/>
                  </a:cubicBezTo>
                  <a:lnTo>
                    <a:pt x="0" y="6937"/>
                  </a:lnTo>
                  <a:lnTo>
                    <a:pt x="8692" y="11984"/>
                  </a:lnTo>
                  <a:lnTo>
                    <a:pt x="11815" y="10187"/>
                  </a:lnTo>
                  <a:cubicBezTo>
                    <a:pt x="11857" y="10159"/>
                    <a:pt x="11899" y="10137"/>
                    <a:pt x="11942" y="10109"/>
                  </a:cubicBezTo>
                  <a:lnTo>
                    <a:pt x="11963" y="10095"/>
                  </a:lnTo>
                  <a:cubicBezTo>
                    <a:pt x="11998" y="10067"/>
                    <a:pt x="12040" y="10039"/>
                    <a:pt x="12082" y="10011"/>
                  </a:cubicBezTo>
                  <a:lnTo>
                    <a:pt x="12104" y="9989"/>
                  </a:lnTo>
                  <a:cubicBezTo>
                    <a:pt x="12139" y="9961"/>
                    <a:pt x="12181" y="9933"/>
                    <a:pt x="12216" y="9898"/>
                  </a:cubicBezTo>
                  <a:lnTo>
                    <a:pt x="12238" y="9884"/>
                  </a:lnTo>
                  <a:cubicBezTo>
                    <a:pt x="12280" y="9848"/>
                    <a:pt x="12315" y="9813"/>
                    <a:pt x="12357" y="9778"/>
                  </a:cubicBezTo>
                  <a:lnTo>
                    <a:pt x="12435" y="9707"/>
                  </a:lnTo>
                  <a:lnTo>
                    <a:pt x="12463" y="9672"/>
                  </a:lnTo>
                  <a:lnTo>
                    <a:pt x="12505" y="9630"/>
                  </a:lnTo>
                  <a:lnTo>
                    <a:pt x="12590" y="9538"/>
                  </a:lnTo>
                  <a:lnTo>
                    <a:pt x="12625" y="9503"/>
                  </a:lnTo>
                  <a:lnTo>
                    <a:pt x="12632" y="9489"/>
                  </a:lnTo>
                  <a:lnTo>
                    <a:pt x="12668" y="9454"/>
                  </a:lnTo>
                  <a:cubicBezTo>
                    <a:pt x="12696" y="9411"/>
                    <a:pt x="12731" y="9376"/>
                    <a:pt x="12766" y="9334"/>
                  </a:cubicBezTo>
                  <a:lnTo>
                    <a:pt x="12787" y="9306"/>
                  </a:lnTo>
                  <a:cubicBezTo>
                    <a:pt x="12809" y="9277"/>
                    <a:pt x="12830" y="9249"/>
                    <a:pt x="12851" y="9221"/>
                  </a:cubicBezTo>
                  <a:cubicBezTo>
                    <a:pt x="12872" y="9186"/>
                    <a:pt x="12886" y="9172"/>
                    <a:pt x="12907" y="9144"/>
                  </a:cubicBezTo>
                  <a:lnTo>
                    <a:pt x="12935" y="9101"/>
                  </a:lnTo>
                  <a:lnTo>
                    <a:pt x="12978" y="9031"/>
                  </a:lnTo>
                  <a:lnTo>
                    <a:pt x="13006" y="8995"/>
                  </a:lnTo>
                  <a:cubicBezTo>
                    <a:pt x="13013" y="8981"/>
                    <a:pt x="13027" y="8960"/>
                    <a:pt x="13034" y="8946"/>
                  </a:cubicBezTo>
                  <a:cubicBezTo>
                    <a:pt x="13048" y="8925"/>
                    <a:pt x="13062" y="8904"/>
                    <a:pt x="13076" y="8883"/>
                  </a:cubicBezTo>
                  <a:lnTo>
                    <a:pt x="13091" y="8854"/>
                  </a:lnTo>
                  <a:cubicBezTo>
                    <a:pt x="13105" y="8833"/>
                    <a:pt x="13119" y="8805"/>
                    <a:pt x="13133" y="8784"/>
                  </a:cubicBezTo>
                  <a:lnTo>
                    <a:pt x="13161" y="8728"/>
                  </a:lnTo>
                  <a:lnTo>
                    <a:pt x="13175" y="8706"/>
                  </a:lnTo>
                  <a:cubicBezTo>
                    <a:pt x="13189" y="8678"/>
                    <a:pt x="13203" y="8643"/>
                    <a:pt x="13217" y="8622"/>
                  </a:cubicBezTo>
                  <a:lnTo>
                    <a:pt x="13246" y="8573"/>
                  </a:lnTo>
                  <a:cubicBezTo>
                    <a:pt x="13246" y="8565"/>
                    <a:pt x="13246" y="8565"/>
                    <a:pt x="13246" y="8558"/>
                  </a:cubicBezTo>
                  <a:cubicBezTo>
                    <a:pt x="13267" y="8509"/>
                    <a:pt x="13288" y="8460"/>
                    <a:pt x="13309" y="8410"/>
                  </a:cubicBezTo>
                  <a:cubicBezTo>
                    <a:pt x="13337" y="8361"/>
                    <a:pt x="13358" y="8298"/>
                    <a:pt x="13380" y="8248"/>
                  </a:cubicBezTo>
                  <a:lnTo>
                    <a:pt x="13415" y="8157"/>
                  </a:lnTo>
                  <a:cubicBezTo>
                    <a:pt x="13422" y="8128"/>
                    <a:pt x="13436" y="8100"/>
                    <a:pt x="13443" y="8072"/>
                  </a:cubicBezTo>
                  <a:cubicBezTo>
                    <a:pt x="13464" y="8009"/>
                    <a:pt x="13478" y="7952"/>
                    <a:pt x="13499" y="7889"/>
                  </a:cubicBezTo>
                  <a:cubicBezTo>
                    <a:pt x="13513" y="7832"/>
                    <a:pt x="13528" y="7790"/>
                    <a:pt x="13535" y="7741"/>
                  </a:cubicBezTo>
                  <a:lnTo>
                    <a:pt x="13542" y="7705"/>
                  </a:lnTo>
                  <a:cubicBezTo>
                    <a:pt x="13542" y="7698"/>
                    <a:pt x="13549" y="7684"/>
                    <a:pt x="13549" y="7670"/>
                  </a:cubicBezTo>
                  <a:cubicBezTo>
                    <a:pt x="13556" y="7642"/>
                    <a:pt x="13563" y="7614"/>
                    <a:pt x="13570" y="7586"/>
                  </a:cubicBezTo>
                  <a:cubicBezTo>
                    <a:pt x="13570" y="7572"/>
                    <a:pt x="13570" y="7564"/>
                    <a:pt x="13577" y="7550"/>
                  </a:cubicBezTo>
                  <a:cubicBezTo>
                    <a:pt x="13584" y="7501"/>
                    <a:pt x="13591" y="7452"/>
                    <a:pt x="13598" y="7409"/>
                  </a:cubicBezTo>
                  <a:lnTo>
                    <a:pt x="13598" y="7395"/>
                  </a:lnTo>
                  <a:cubicBezTo>
                    <a:pt x="13598" y="7388"/>
                    <a:pt x="13598" y="7381"/>
                    <a:pt x="13598" y="7374"/>
                  </a:cubicBezTo>
                  <a:cubicBezTo>
                    <a:pt x="13598" y="7332"/>
                    <a:pt x="13605" y="7283"/>
                    <a:pt x="13605" y="7247"/>
                  </a:cubicBezTo>
                  <a:lnTo>
                    <a:pt x="13605" y="7219"/>
                  </a:lnTo>
                  <a:lnTo>
                    <a:pt x="13605" y="7078"/>
                  </a:lnTo>
                  <a:lnTo>
                    <a:pt x="13626" y="7050"/>
                  </a:lnTo>
                  <a:lnTo>
                    <a:pt x="13626" y="6930"/>
                  </a:lnTo>
                  <a:cubicBezTo>
                    <a:pt x="13626" y="6923"/>
                    <a:pt x="13626" y="6916"/>
                    <a:pt x="13626" y="6909"/>
                  </a:cubicBezTo>
                  <a:cubicBezTo>
                    <a:pt x="13626" y="6867"/>
                    <a:pt x="13619" y="6824"/>
                    <a:pt x="13612" y="6782"/>
                  </a:cubicBezTo>
                  <a:cubicBezTo>
                    <a:pt x="13612" y="6768"/>
                    <a:pt x="13612" y="6761"/>
                    <a:pt x="13605" y="6754"/>
                  </a:cubicBezTo>
                  <a:cubicBezTo>
                    <a:pt x="13598" y="6704"/>
                    <a:pt x="13591" y="6662"/>
                    <a:pt x="13584" y="6627"/>
                  </a:cubicBezTo>
                  <a:lnTo>
                    <a:pt x="13323" y="5429"/>
                  </a:lnTo>
                  <a:lnTo>
                    <a:pt x="13774" y="5055"/>
                  </a:lnTo>
                  <a:lnTo>
                    <a:pt x="5083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1996725" y="1863100"/>
              <a:ext cx="345275" cy="300500"/>
            </a:xfrm>
            <a:custGeom>
              <a:avLst/>
              <a:gdLst/>
              <a:ahLst/>
              <a:cxnLst/>
              <a:rect l="l" t="t" r="r" b="b"/>
              <a:pathLst>
                <a:path w="13811" h="12020" extrusionOk="0">
                  <a:moveTo>
                    <a:pt x="5098" y="29"/>
                  </a:moveTo>
                  <a:lnTo>
                    <a:pt x="13775" y="5069"/>
                  </a:lnTo>
                  <a:lnTo>
                    <a:pt x="13331" y="5435"/>
                  </a:lnTo>
                  <a:lnTo>
                    <a:pt x="13571" y="6634"/>
                  </a:lnTo>
                  <a:cubicBezTo>
                    <a:pt x="13578" y="6676"/>
                    <a:pt x="13585" y="6711"/>
                    <a:pt x="13592" y="6768"/>
                  </a:cubicBezTo>
                  <a:cubicBezTo>
                    <a:pt x="13592" y="6775"/>
                    <a:pt x="13592" y="6782"/>
                    <a:pt x="13592" y="6796"/>
                  </a:cubicBezTo>
                  <a:cubicBezTo>
                    <a:pt x="13599" y="6838"/>
                    <a:pt x="13606" y="6881"/>
                    <a:pt x="13606" y="6923"/>
                  </a:cubicBezTo>
                  <a:lnTo>
                    <a:pt x="13606" y="6930"/>
                  </a:lnTo>
                  <a:lnTo>
                    <a:pt x="13606" y="6944"/>
                  </a:lnTo>
                  <a:lnTo>
                    <a:pt x="13606" y="7064"/>
                  </a:lnTo>
                  <a:lnTo>
                    <a:pt x="13606" y="7092"/>
                  </a:lnTo>
                  <a:lnTo>
                    <a:pt x="13606" y="7233"/>
                  </a:lnTo>
                  <a:lnTo>
                    <a:pt x="13606" y="7247"/>
                  </a:lnTo>
                  <a:lnTo>
                    <a:pt x="13606" y="7261"/>
                  </a:lnTo>
                  <a:cubicBezTo>
                    <a:pt x="13606" y="7297"/>
                    <a:pt x="13599" y="7346"/>
                    <a:pt x="13592" y="7388"/>
                  </a:cubicBezTo>
                  <a:lnTo>
                    <a:pt x="13592" y="7395"/>
                  </a:lnTo>
                  <a:lnTo>
                    <a:pt x="13592" y="7409"/>
                  </a:lnTo>
                  <a:lnTo>
                    <a:pt x="13592" y="7423"/>
                  </a:lnTo>
                  <a:cubicBezTo>
                    <a:pt x="13592" y="7466"/>
                    <a:pt x="13585" y="7508"/>
                    <a:pt x="13571" y="7564"/>
                  </a:cubicBezTo>
                  <a:lnTo>
                    <a:pt x="13571" y="7578"/>
                  </a:lnTo>
                  <a:lnTo>
                    <a:pt x="13571" y="7600"/>
                  </a:lnTo>
                  <a:lnTo>
                    <a:pt x="13571" y="7614"/>
                  </a:lnTo>
                  <a:cubicBezTo>
                    <a:pt x="13571" y="7635"/>
                    <a:pt x="13564" y="7663"/>
                    <a:pt x="13564" y="7684"/>
                  </a:cubicBezTo>
                  <a:lnTo>
                    <a:pt x="13557" y="7705"/>
                  </a:lnTo>
                  <a:lnTo>
                    <a:pt x="13557" y="7719"/>
                  </a:lnTo>
                  <a:cubicBezTo>
                    <a:pt x="13550" y="7734"/>
                    <a:pt x="13550" y="7741"/>
                    <a:pt x="13550" y="7755"/>
                  </a:cubicBezTo>
                  <a:cubicBezTo>
                    <a:pt x="13535" y="7811"/>
                    <a:pt x="13528" y="7846"/>
                    <a:pt x="13507" y="7903"/>
                  </a:cubicBezTo>
                  <a:cubicBezTo>
                    <a:pt x="13493" y="7959"/>
                    <a:pt x="13472" y="8023"/>
                    <a:pt x="13451" y="8086"/>
                  </a:cubicBezTo>
                  <a:cubicBezTo>
                    <a:pt x="13451" y="8100"/>
                    <a:pt x="13444" y="8121"/>
                    <a:pt x="13437" y="8135"/>
                  </a:cubicBezTo>
                  <a:lnTo>
                    <a:pt x="13423" y="8164"/>
                  </a:lnTo>
                  <a:lnTo>
                    <a:pt x="13416" y="8192"/>
                  </a:lnTo>
                  <a:cubicBezTo>
                    <a:pt x="13409" y="8213"/>
                    <a:pt x="13402" y="8234"/>
                    <a:pt x="13395" y="8255"/>
                  </a:cubicBezTo>
                  <a:cubicBezTo>
                    <a:pt x="13373" y="8312"/>
                    <a:pt x="13345" y="8368"/>
                    <a:pt x="13324" y="8424"/>
                  </a:cubicBezTo>
                  <a:cubicBezTo>
                    <a:pt x="13303" y="8474"/>
                    <a:pt x="13282" y="8523"/>
                    <a:pt x="13254" y="8572"/>
                  </a:cubicBezTo>
                  <a:lnTo>
                    <a:pt x="13254" y="8579"/>
                  </a:lnTo>
                  <a:lnTo>
                    <a:pt x="13239" y="8608"/>
                  </a:lnTo>
                  <a:lnTo>
                    <a:pt x="13232" y="8629"/>
                  </a:lnTo>
                  <a:lnTo>
                    <a:pt x="13218" y="8650"/>
                  </a:lnTo>
                  <a:cubicBezTo>
                    <a:pt x="13211" y="8671"/>
                    <a:pt x="13197" y="8699"/>
                    <a:pt x="13183" y="8720"/>
                  </a:cubicBezTo>
                  <a:lnTo>
                    <a:pt x="13183" y="8728"/>
                  </a:lnTo>
                  <a:cubicBezTo>
                    <a:pt x="13176" y="8735"/>
                    <a:pt x="13176" y="8735"/>
                    <a:pt x="13176" y="8735"/>
                  </a:cubicBezTo>
                  <a:lnTo>
                    <a:pt x="13155" y="8777"/>
                  </a:lnTo>
                  <a:lnTo>
                    <a:pt x="13141" y="8798"/>
                  </a:lnTo>
                  <a:cubicBezTo>
                    <a:pt x="13141" y="8805"/>
                    <a:pt x="13134" y="8812"/>
                    <a:pt x="13127" y="8819"/>
                  </a:cubicBezTo>
                  <a:lnTo>
                    <a:pt x="13105" y="8861"/>
                  </a:lnTo>
                  <a:lnTo>
                    <a:pt x="13098" y="8883"/>
                  </a:lnTo>
                  <a:cubicBezTo>
                    <a:pt x="13091" y="8883"/>
                    <a:pt x="13091" y="8890"/>
                    <a:pt x="13091" y="8890"/>
                  </a:cubicBezTo>
                  <a:lnTo>
                    <a:pt x="13049" y="8953"/>
                  </a:lnTo>
                  <a:cubicBezTo>
                    <a:pt x="13042" y="8960"/>
                    <a:pt x="13042" y="8967"/>
                    <a:pt x="13035" y="8974"/>
                  </a:cubicBezTo>
                  <a:cubicBezTo>
                    <a:pt x="13028" y="8988"/>
                    <a:pt x="13021" y="8995"/>
                    <a:pt x="13014" y="9009"/>
                  </a:cubicBezTo>
                  <a:lnTo>
                    <a:pt x="13007" y="9031"/>
                  </a:lnTo>
                  <a:lnTo>
                    <a:pt x="12993" y="9045"/>
                  </a:lnTo>
                  <a:lnTo>
                    <a:pt x="12950" y="9115"/>
                  </a:lnTo>
                  <a:lnTo>
                    <a:pt x="12936" y="9129"/>
                  </a:lnTo>
                  <a:cubicBezTo>
                    <a:pt x="12929" y="9136"/>
                    <a:pt x="12922" y="9150"/>
                    <a:pt x="12915" y="9158"/>
                  </a:cubicBezTo>
                  <a:lnTo>
                    <a:pt x="12866" y="9228"/>
                  </a:lnTo>
                  <a:lnTo>
                    <a:pt x="12802" y="9320"/>
                  </a:lnTo>
                  <a:lnTo>
                    <a:pt x="12788" y="9334"/>
                  </a:lnTo>
                  <a:cubicBezTo>
                    <a:pt x="12781" y="9334"/>
                    <a:pt x="12781" y="9341"/>
                    <a:pt x="12781" y="9341"/>
                  </a:cubicBezTo>
                  <a:cubicBezTo>
                    <a:pt x="12746" y="9383"/>
                    <a:pt x="12718" y="9418"/>
                    <a:pt x="12675" y="9461"/>
                  </a:cubicBezTo>
                  <a:lnTo>
                    <a:pt x="12668" y="9482"/>
                  </a:lnTo>
                  <a:lnTo>
                    <a:pt x="12647" y="9503"/>
                  </a:lnTo>
                  <a:lnTo>
                    <a:pt x="12640" y="9510"/>
                  </a:lnTo>
                  <a:lnTo>
                    <a:pt x="12633" y="9517"/>
                  </a:lnTo>
                  <a:lnTo>
                    <a:pt x="12612" y="9538"/>
                  </a:lnTo>
                  <a:lnTo>
                    <a:pt x="12605" y="9552"/>
                  </a:lnTo>
                  <a:lnTo>
                    <a:pt x="12520" y="9644"/>
                  </a:lnTo>
                  <a:lnTo>
                    <a:pt x="12478" y="9686"/>
                  </a:lnTo>
                  <a:cubicBezTo>
                    <a:pt x="12478" y="9686"/>
                    <a:pt x="12471" y="9693"/>
                    <a:pt x="12464" y="9700"/>
                  </a:cubicBezTo>
                  <a:lnTo>
                    <a:pt x="12450" y="9714"/>
                  </a:lnTo>
                  <a:cubicBezTo>
                    <a:pt x="12422" y="9743"/>
                    <a:pt x="12401" y="9764"/>
                    <a:pt x="12372" y="9785"/>
                  </a:cubicBezTo>
                  <a:lnTo>
                    <a:pt x="12379" y="9792"/>
                  </a:lnTo>
                  <a:lnTo>
                    <a:pt x="12372" y="9792"/>
                  </a:lnTo>
                  <a:cubicBezTo>
                    <a:pt x="12337" y="9820"/>
                    <a:pt x="12295" y="9855"/>
                    <a:pt x="12253" y="9891"/>
                  </a:cubicBezTo>
                  <a:lnTo>
                    <a:pt x="12231" y="9912"/>
                  </a:lnTo>
                  <a:cubicBezTo>
                    <a:pt x="12196" y="9933"/>
                    <a:pt x="12161" y="9968"/>
                    <a:pt x="12119" y="9996"/>
                  </a:cubicBezTo>
                  <a:lnTo>
                    <a:pt x="12097" y="10010"/>
                  </a:lnTo>
                  <a:cubicBezTo>
                    <a:pt x="12055" y="10046"/>
                    <a:pt x="12013" y="10074"/>
                    <a:pt x="11978" y="10102"/>
                  </a:cubicBezTo>
                  <a:lnTo>
                    <a:pt x="11956" y="10116"/>
                  </a:lnTo>
                  <a:cubicBezTo>
                    <a:pt x="11914" y="10144"/>
                    <a:pt x="11872" y="10173"/>
                    <a:pt x="11830" y="10194"/>
                  </a:cubicBezTo>
                  <a:lnTo>
                    <a:pt x="8714" y="11991"/>
                  </a:lnTo>
                  <a:lnTo>
                    <a:pt x="43" y="6951"/>
                  </a:lnTo>
                  <a:lnTo>
                    <a:pt x="3145" y="5154"/>
                  </a:lnTo>
                  <a:cubicBezTo>
                    <a:pt x="3187" y="5132"/>
                    <a:pt x="3229" y="5104"/>
                    <a:pt x="3279" y="5069"/>
                  </a:cubicBezTo>
                  <a:lnTo>
                    <a:pt x="3293" y="5062"/>
                  </a:lnTo>
                  <a:cubicBezTo>
                    <a:pt x="3328" y="5034"/>
                    <a:pt x="3370" y="5005"/>
                    <a:pt x="3413" y="4977"/>
                  </a:cubicBezTo>
                  <a:lnTo>
                    <a:pt x="3434" y="4963"/>
                  </a:lnTo>
                  <a:cubicBezTo>
                    <a:pt x="3476" y="4928"/>
                    <a:pt x="3511" y="4900"/>
                    <a:pt x="3554" y="4865"/>
                  </a:cubicBezTo>
                  <a:lnTo>
                    <a:pt x="3561" y="4857"/>
                  </a:lnTo>
                  <a:lnTo>
                    <a:pt x="3568" y="4850"/>
                  </a:lnTo>
                  <a:cubicBezTo>
                    <a:pt x="3610" y="4815"/>
                    <a:pt x="3652" y="4780"/>
                    <a:pt x="3688" y="4745"/>
                  </a:cubicBezTo>
                  <a:cubicBezTo>
                    <a:pt x="3730" y="4709"/>
                    <a:pt x="3765" y="4674"/>
                    <a:pt x="3800" y="4639"/>
                  </a:cubicBezTo>
                  <a:lnTo>
                    <a:pt x="3836" y="4597"/>
                  </a:lnTo>
                  <a:cubicBezTo>
                    <a:pt x="3864" y="4568"/>
                    <a:pt x="3892" y="4540"/>
                    <a:pt x="3920" y="4512"/>
                  </a:cubicBezTo>
                  <a:lnTo>
                    <a:pt x="3934" y="4498"/>
                  </a:lnTo>
                  <a:lnTo>
                    <a:pt x="3956" y="4470"/>
                  </a:lnTo>
                  <a:lnTo>
                    <a:pt x="3984" y="4442"/>
                  </a:lnTo>
                  <a:lnTo>
                    <a:pt x="3998" y="4420"/>
                  </a:lnTo>
                  <a:cubicBezTo>
                    <a:pt x="4033" y="4378"/>
                    <a:pt x="4068" y="4336"/>
                    <a:pt x="4097" y="4301"/>
                  </a:cubicBezTo>
                  <a:cubicBezTo>
                    <a:pt x="4132" y="4258"/>
                    <a:pt x="4160" y="4223"/>
                    <a:pt x="4188" y="4188"/>
                  </a:cubicBezTo>
                  <a:cubicBezTo>
                    <a:pt x="4216" y="4145"/>
                    <a:pt x="4245" y="4103"/>
                    <a:pt x="4273" y="4068"/>
                  </a:cubicBezTo>
                  <a:cubicBezTo>
                    <a:pt x="4287" y="4047"/>
                    <a:pt x="4294" y="4026"/>
                    <a:pt x="4315" y="3997"/>
                  </a:cubicBezTo>
                  <a:cubicBezTo>
                    <a:pt x="4336" y="3969"/>
                    <a:pt x="4350" y="3941"/>
                    <a:pt x="4371" y="3913"/>
                  </a:cubicBezTo>
                  <a:lnTo>
                    <a:pt x="4414" y="3849"/>
                  </a:lnTo>
                  <a:lnTo>
                    <a:pt x="4463" y="3758"/>
                  </a:lnTo>
                  <a:lnTo>
                    <a:pt x="4477" y="3737"/>
                  </a:lnTo>
                  <a:cubicBezTo>
                    <a:pt x="4484" y="3723"/>
                    <a:pt x="4491" y="3708"/>
                    <a:pt x="4498" y="3694"/>
                  </a:cubicBezTo>
                  <a:cubicBezTo>
                    <a:pt x="4519" y="3659"/>
                    <a:pt x="4541" y="3617"/>
                    <a:pt x="4555" y="3589"/>
                  </a:cubicBezTo>
                  <a:lnTo>
                    <a:pt x="4562" y="3567"/>
                  </a:lnTo>
                  <a:cubicBezTo>
                    <a:pt x="4569" y="3553"/>
                    <a:pt x="4583" y="3546"/>
                    <a:pt x="4583" y="3539"/>
                  </a:cubicBezTo>
                  <a:cubicBezTo>
                    <a:pt x="4604" y="3483"/>
                    <a:pt x="4632" y="3426"/>
                    <a:pt x="4653" y="3377"/>
                  </a:cubicBezTo>
                  <a:cubicBezTo>
                    <a:pt x="4675" y="3321"/>
                    <a:pt x="4703" y="3264"/>
                    <a:pt x="4724" y="3208"/>
                  </a:cubicBezTo>
                  <a:cubicBezTo>
                    <a:pt x="4731" y="3187"/>
                    <a:pt x="4738" y="3166"/>
                    <a:pt x="4745" y="3144"/>
                  </a:cubicBezTo>
                  <a:lnTo>
                    <a:pt x="4766" y="3095"/>
                  </a:lnTo>
                  <a:cubicBezTo>
                    <a:pt x="4773" y="3074"/>
                    <a:pt x="4780" y="3053"/>
                    <a:pt x="4780" y="3039"/>
                  </a:cubicBezTo>
                  <a:cubicBezTo>
                    <a:pt x="4801" y="2982"/>
                    <a:pt x="4830" y="2905"/>
                    <a:pt x="4837" y="2863"/>
                  </a:cubicBezTo>
                  <a:cubicBezTo>
                    <a:pt x="4851" y="2813"/>
                    <a:pt x="4865" y="2764"/>
                    <a:pt x="4879" y="2707"/>
                  </a:cubicBezTo>
                  <a:lnTo>
                    <a:pt x="4886" y="2679"/>
                  </a:lnTo>
                  <a:cubicBezTo>
                    <a:pt x="4893" y="2637"/>
                    <a:pt x="4900" y="2602"/>
                    <a:pt x="4907" y="2552"/>
                  </a:cubicBezTo>
                  <a:lnTo>
                    <a:pt x="4907" y="2538"/>
                  </a:lnTo>
                  <a:cubicBezTo>
                    <a:pt x="4907" y="2531"/>
                    <a:pt x="4907" y="2524"/>
                    <a:pt x="4907" y="2517"/>
                  </a:cubicBezTo>
                  <a:cubicBezTo>
                    <a:pt x="4921" y="2468"/>
                    <a:pt x="4928" y="2411"/>
                    <a:pt x="4935" y="2362"/>
                  </a:cubicBezTo>
                  <a:cubicBezTo>
                    <a:pt x="4935" y="2362"/>
                    <a:pt x="4935" y="2355"/>
                    <a:pt x="4935" y="2348"/>
                  </a:cubicBezTo>
                  <a:lnTo>
                    <a:pt x="4935" y="2341"/>
                  </a:lnTo>
                  <a:cubicBezTo>
                    <a:pt x="4935" y="2299"/>
                    <a:pt x="4942" y="2256"/>
                    <a:pt x="4942" y="2207"/>
                  </a:cubicBezTo>
                  <a:lnTo>
                    <a:pt x="4942" y="2200"/>
                  </a:lnTo>
                  <a:lnTo>
                    <a:pt x="4942" y="2179"/>
                  </a:lnTo>
                  <a:cubicBezTo>
                    <a:pt x="4949" y="2136"/>
                    <a:pt x="4949" y="2087"/>
                    <a:pt x="4949" y="2045"/>
                  </a:cubicBezTo>
                  <a:lnTo>
                    <a:pt x="4949" y="2010"/>
                  </a:lnTo>
                  <a:lnTo>
                    <a:pt x="4949" y="1890"/>
                  </a:lnTo>
                  <a:lnTo>
                    <a:pt x="4949" y="1883"/>
                  </a:lnTo>
                  <a:lnTo>
                    <a:pt x="4949" y="1869"/>
                  </a:lnTo>
                  <a:cubicBezTo>
                    <a:pt x="4949" y="1826"/>
                    <a:pt x="4942" y="1784"/>
                    <a:pt x="4935" y="1742"/>
                  </a:cubicBezTo>
                  <a:lnTo>
                    <a:pt x="4935" y="1706"/>
                  </a:lnTo>
                  <a:cubicBezTo>
                    <a:pt x="4928" y="1657"/>
                    <a:pt x="4921" y="1615"/>
                    <a:pt x="4914" y="1580"/>
                  </a:cubicBezTo>
                  <a:lnTo>
                    <a:pt x="4660" y="388"/>
                  </a:lnTo>
                  <a:lnTo>
                    <a:pt x="5098" y="29"/>
                  </a:lnTo>
                  <a:close/>
                  <a:moveTo>
                    <a:pt x="5090" y="1"/>
                  </a:moveTo>
                  <a:lnTo>
                    <a:pt x="4632" y="381"/>
                  </a:lnTo>
                  <a:lnTo>
                    <a:pt x="4900" y="1587"/>
                  </a:lnTo>
                  <a:cubicBezTo>
                    <a:pt x="4907" y="1622"/>
                    <a:pt x="4914" y="1664"/>
                    <a:pt x="4921" y="1713"/>
                  </a:cubicBezTo>
                  <a:lnTo>
                    <a:pt x="4921" y="1742"/>
                  </a:lnTo>
                  <a:cubicBezTo>
                    <a:pt x="4928" y="1791"/>
                    <a:pt x="4935" y="1833"/>
                    <a:pt x="4935" y="1876"/>
                  </a:cubicBezTo>
                  <a:cubicBezTo>
                    <a:pt x="4935" y="1876"/>
                    <a:pt x="4935" y="1883"/>
                    <a:pt x="4935" y="1883"/>
                  </a:cubicBezTo>
                  <a:lnTo>
                    <a:pt x="4935" y="1890"/>
                  </a:lnTo>
                  <a:lnTo>
                    <a:pt x="4935" y="2017"/>
                  </a:lnTo>
                  <a:lnTo>
                    <a:pt x="4935" y="2045"/>
                  </a:lnTo>
                  <a:cubicBezTo>
                    <a:pt x="4935" y="2094"/>
                    <a:pt x="4928" y="2136"/>
                    <a:pt x="4928" y="2179"/>
                  </a:cubicBezTo>
                  <a:cubicBezTo>
                    <a:pt x="4928" y="2186"/>
                    <a:pt x="4928" y="2193"/>
                    <a:pt x="4928" y="2200"/>
                  </a:cubicBezTo>
                  <a:lnTo>
                    <a:pt x="4928" y="2207"/>
                  </a:lnTo>
                  <a:cubicBezTo>
                    <a:pt x="4928" y="2249"/>
                    <a:pt x="4921" y="2299"/>
                    <a:pt x="4914" y="2341"/>
                  </a:cubicBezTo>
                  <a:lnTo>
                    <a:pt x="4914" y="2348"/>
                  </a:lnTo>
                  <a:cubicBezTo>
                    <a:pt x="4914" y="2355"/>
                    <a:pt x="4914" y="2355"/>
                    <a:pt x="4914" y="2362"/>
                  </a:cubicBezTo>
                  <a:cubicBezTo>
                    <a:pt x="4914" y="2411"/>
                    <a:pt x="4907" y="2461"/>
                    <a:pt x="4893" y="2510"/>
                  </a:cubicBezTo>
                  <a:cubicBezTo>
                    <a:pt x="4893" y="2517"/>
                    <a:pt x="4893" y="2524"/>
                    <a:pt x="4893" y="2531"/>
                  </a:cubicBezTo>
                  <a:lnTo>
                    <a:pt x="4893" y="2552"/>
                  </a:lnTo>
                  <a:cubicBezTo>
                    <a:pt x="4879" y="2595"/>
                    <a:pt x="4872" y="2637"/>
                    <a:pt x="4865" y="2672"/>
                  </a:cubicBezTo>
                  <a:cubicBezTo>
                    <a:pt x="4865" y="2686"/>
                    <a:pt x="4858" y="2693"/>
                    <a:pt x="4858" y="2707"/>
                  </a:cubicBezTo>
                  <a:cubicBezTo>
                    <a:pt x="4844" y="2764"/>
                    <a:pt x="4830" y="2806"/>
                    <a:pt x="4823" y="2855"/>
                  </a:cubicBezTo>
                  <a:cubicBezTo>
                    <a:pt x="4801" y="2912"/>
                    <a:pt x="4787" y="2968"/>
                    <a:pt x="4766" y="3032"/>
                  </a:cubicBezTo>
                  <a:cubicBezTo>
                    <a:pt x="4759" y="3046"/>
                    <a:pt x="4752" y="3067"/>
                    <a:pt x="4745" y="3088"/>
                  </a:cubicBezTo>
                  <a:lnTo>
                    <a:pt x="4724" y="3137"/>
                  </a:lnTo>
                  <a:lnTo>
                    <a:pt x="4703" y="3201"/>
                  </a:lnTo>
                  <a:cubicBezTo>
                    <a:pt x="4682" y="3257"/>
                    <a:pt x="4660" y="3321"/>
                    <a:pt x="4632" y="3370"/>
                  </a:cubicBezTo>
                  <a:cubicBezTo>
                    <a:pt x="4611" y="3426"/>
                    <a:pt x="4590" y="3476"/>
                    <a:pt x="4562" y="3525"/>
                  </a:cubicBezTo>
                  <a:lnTo>
                    <a:pt x="4548" y="3553"/>
                  </a:lnTo>
                  <a:lnTo>
                    <a:pt x="4541" y="3574"/>
                  </a:lnTo>
                  <a:cubicBezTo>
                    <a:pt x="4519" y="3610"/>
                    <a:pt x="4498" y="3652"/>
                    <a:pt x="4484" y="3687"/>
                  </a:cubicBezTo>
                  <a:lnTo>
                    <a:pt x="4456" y="3723"/>
                  </a:lnTo>
                  <a:lnTo>
                    <a:pt x="4449" y="3744"/>
                  </a:lnTo>
                  <a:cubicBezTo>
                    <a:pt x="4435" y="3772"/>
                    <a:pt x="4407" y="3821"/>
                    <a:pt x="4393" y="3842"/>
                  </a:cubicBezTo>
                  <a:cubicBezTo>
                    <a:pt x="4386" y="3856"/>
                    <a:pt x="4371" y="3871"/>
                    <a:pt x="4357" y="3906"/>
                  </a:cubicBezTo>
                  <a:cubicBezTo>
                    <a:pt x="4336" y="3934"/>
                    <a:pt x="4315" y="3969"/>
                    <a:pt x="4301" y="3990"/>
                  </a:cubicBezTo>
                  <a:cubicBezTo>
                    <a:pt x="4287" y="4012"/>
                    <a:pt x="4273" y="4040"/>
                    <a:pt x="4252" y="4061"/>
                  </a:cubicBezTo>
                  <a:cubicBezTo>
                    <a:pt x="4230" y="4096"/>
                    <a:pt x="4202" y="4138"/>
                    <a:pt x="4174" y="4181"/>
                  </a:cubicBezTo>
                  <a:cubicBezTo>
                    <a:pt x="4146" y="4216"/>
                    <a:pt x="4111" y="4251"/>
                    <a:pt x="4082" y="4294"/>
                  </a:cubicBezTo>
                  <a:cubicBezTo>
                    <a:pt x="4054" y="4329"/>
                    <a:pt x="4019" y="4371"/>
                    <a:pt x="3984" y="4413"/>
                  </a:cubicBezTo>
                  <a:lnTo>
                    <a:pt x="3970" y="4427"/>
                  </a:lnTo>
                  <a:lnTo>
                    <a:pt x="3941" y="4463"/>
                  </a:lnTo>
                  <a:cubicBezTo>
                    <a:pt x="3934" y="4470"/>
                    <a:pt x="3927" y="4477"/>
                    <a:pt x="3920" y="4484"/>
                  </a:cubicBezTo>
                  <a:lnTo>
                    <a:pt x="3906" y="4498"/>
                  </a:lnTo>
                  <a:cubicBezTo>
                    <a:pt x="3878" y="4533"/>
                    <a:pt x="3850" y="4561"/>
                    <a:pt x="3829" y="4590"/>
                  </a:cubicBezTo>
                  <a:lnTo>
                    <a:pt x="3786" y="4632"/>
                  </a:lnTo>
                  <a:cubicBezTo>
                    <a:pt x="3751" y="4660"/>
                    <a:pt x="3716" y="4702"/>
                    <a:pt x="3681" y="4738"/>
                  </a:cubicBezTo>
                  <a:cubicBezTo>
                    <a:pt x="3638" y="4773"/>
                    <a:pt x="3603" y="4801"/>
                    <a:pt x="3561" y="4843"/>
                  </a:cubicBezTo>
                  <a:lnTo>
                    <a:pt x="3554" y="4850"/>
                  </a:lnTo>
                  <a:lnTo>
                    <a:pt x="3540" y="4857"/>
                  </a:lnTo>
                  <a:cubicBezTo>
                    <a:pt x="3504" y="4886"/>
                    <a:pt x="3462" y="4921"/>
                    <a:pt x="3420" y="4949"/>
                  </a:cubicBezTo>
                  <a:lnTo>
                    <a:pt x="3399" y="4963"/>
                  </a:lnTo>
                  <a:cubicBezTo>
                    <a:pt x="3363" y="4998"/>
                    <a:pt x="3321" y="5027"/>
                    <a:pt x="3279" y="5048"/>
                  </a:cubicBezTo>
                  <a:cubicBezTo>
                    <a:pt x="3279" y="5055"/>
                    <a:pt x="3272" y="5062"/>
                    <a:pt x="3265" y="5062"/>
                  </a:cubicBezTo>
                  <a:cubicBezTo>
                    <a:pt x="3215" y="5090"/>
                    <a:pt x="3173" y="5118"/>
                    <a:pt x="3138" y="5139"/>
                  </a:cubicBezTo>
                  <a:lnTo>
                    <a:pt x="15" y="6944"/>
                  </a:lnTo>
                  <a:lnTo>
                    <a:pt x="1" y="6951"/>
                  </a:lnTo>
                  <a:lnTo>
                    <a:pt x="8721" y="12020"/>
                  </a:lnTo>
                  <a:lnTo>
                    <a:pt x="11858" y="10215"/>
                  </a:lnTo>
                  <a:cubicBezTo>
                    <a:pt x="11900" y="10194"/>
                    <a:pt x="11942" y="10173"/>
                    <a:pt x="11985" y="10137"/>
                  </a:cubicBezTo>
                  <a:lnTo>
                    <a:pt x="12006" y="10130"/>
                  </a:lnTo>
                  <a:cubicBezTo>
                    <a:pt x="12041" y="10095"/>
                    <a:pt x="12083" y="10067"/>
                    <a:pt x="12126" y="10039"/>
                  </a:cubicBezTo>
                  <a:lnTo>
                    <a:pt x="12147" y="10025"/>
                  </a:lnTo>
                  <a:cubicBezTo>
                    <a:pt x="12189" y="9989"/>
                    <a:pt x="12224" y="9961"/>
                    <a:pt x="12267" y="9926"/>
                  </a:cubicBezTo>
                  <a:lnTo>
                    <a:pt x="12281" y="9912"/>
                  </a:lnTo>
                  <a:cubicBezTo>
                    <a:pt x="12330" y="9877"/>
                    <a:pt x="12365" y="9841"/>
                    <a:pt x="12401" y="9806"/>
                  </a:cubicBezTo>
                  <a:lnTo>
                    <a:pt x="12394" y="9799"/>
                  </a:lnTo>
                  <a:lnTo>
                    <a:pt x="12394" y="9799"/>
                  </a:lnTo>
                  <a:lnTo>
                    <a:pt x="12408" y="9806"/>
                  </a:lnTo>
                  <a:lnTo>
                    <a:pt x="12478" y="9736"/>
                  </a:lnTo>
                  <a:lnTo>
                    <a:pt x="12499" y="9714"/>
                  </a:lnTo>
                  <a:lnTo>
                    <a:pt x="12513" y="9700"/>
                  </a:lnTo>
                  <a:lnTo>
                    <a:pt x="12556" y="9658"/>
                  </a:lnTo>
                  <a:cubicBezTo>
                    <a:pt x="12577" y="9630"/>
                    <a:pt x="12605" y="9602"/>
                    <a:pt x="12633" y="9573"/>
                  </a:cubicBezTo>
                  <a:lnTo>
                    <a:pt x="12647" y="9559"/>
                  </a:lnTo>
                  <a:lnTo>
                    <a:pt x="12668" y="9531"/>
                  </a:lnTo>
                  <a:lnTo>
                    <a:pt x="12675" y="9524"/>
                  </a:lnTo>
                  <a:cubicBezTo>
                    <a:pt x="12675" y="9524"/>
                    <a:pt x="12683" y="9517"/>
                    <a:pt x="12683" y="9517"/>
                  </a:cubicBezTo>
                  <a:cubicBezTo>
                    <a:pt x="12690" y="9510"/>
                    <a:pt x="12697" y="9503"/>
                    <a:pt x="12697" y="9496"/>
                  </a:cubicBezTo>
                  <a:lnTo>
                    <a:pt x="12711" y="9482"/>
                  </a:lnTo>
                  <a:cubicBezTo>
                    <a:pt x="12746" y="9439"/>
                    <a:pt x="12781" y="9397"/>
                    <a:pt x="12809" y="9362"/>
                  </a:cubicBezTo>
                  <a:cubicBezTo>
                    <a:pt x="12816" y="9355"/>
                    <a:pt x="12816" y="9355"/>
                    <a:pt x="12824" y="9348"/>
                  </a:cubicBezTo>
                  <a:cubicBezTo>
                    <a:pt x="12824" y="9341"/>
                    <a:pt x="12831" y="9341"/>
                    <a:pt x="12831" y="9334"/>
                  </a:cubicBezTo>
                  <a:lnTo>
                    <a:pt x="12901" y="9249"/>
                  </a:lnTo>
                  <a:cubicBezTo>
                    <a:pt x="12915" y="9221"/>
                    <a:pt x="12936" y="9200"/>
                    <a:pt x="12950" y="9172"/>
                  </a:cubicBezTo>
                  <a:lnTo>
                    <a:pt x="12972" y="9143"/>
                  </a:lnTo>
                  <a:lnTo>
                    <a:pt x="12979" y="9129"/>
                  </a:lnTo>
                  <a:cubicBezTo>
                    <a:pt x="13000" y="9108"/>
                    <a:pt x="13014" y="9080"/>
                    <a:pt x="13028" y="9059"/>
                  </a:cubicBezTo>
                  <a:lnTo>
                    <a:pt x="13035" y="9045"/>
                  </a:lnTo>
                  <a:lnTo>
                    <a:pt x="13049" y="9024"/>
                  </a:lnTo>
                  <a:cubicBezTo>
                    <a:pt x="13056" y="9017"/>
                    <a:pt x="13063" y="9002"/>
                    <a:pt x="13070" y="8988"/>
                  </a:cubicBezTo>
                  <a:lnTo>
                    <a:pt x="13084" y="8967"/>
                  </a:lnTo>
                  <a:cubicBezTo>
                    <a:pt x="13098" y="8946"/>
                    <a:pt x="13113" y="8925"/>
                    <a:pt x="13120" y="8904"/>
                  </a:cubicBezTo>
                  <a:lnTo>
                    <a:pt x="13134" y="8897"/>
                  </a:lnTo>
                  <a:lnTo>
                    <a:pt x="13141" y="8876"/>
                  </a:lnTo>
                  <a:lnTo>
                    <a:pt x="13162" y="8833"/>
                  </a:lnTo>
                  <a:cubicBezTo>
                    <a:pt x="13169" y="8826"/>
                    <a:pt x="13176" y="8819"/>
                    <a:pt x="13176" y="8812"/>
                  </a:cubicBezTo>
                  <a:lnTo>
                    <a:pt x="13190" y="8791"/>
                  </a:lnTo>
                  <a:lnTo>
                    <a:pt x="13211" y="8749"/>
                  </a:lnTo>
                  <a:lnTo>
                    <a:pt x="13211" y="8742"/>
                  </a:lnTo>
                  <a:lnTo>
                    <a:pt x="13218" y="8735"/>
                  </a:lnTo>
                  <a:cubicBezTo>
                    <a:pt x="13232" y="8713"/>
                    <a:pt x="13239" y="8685"/>
                    <a:pt x="13254" y="8664"/>
                  </a:cubicBezTo>
                  <a:lnTo>
                    <a:pt x="13261" y="8643"/>
                  </a:lnTo>
                  <a:lnTo>
                    <a:pt x="13275" y="8622"/>
                  </a:lnTo>
                  <a:lnTo>
                    <a:pt x="13289" y="8594"/>
                  </a:lnTo>
                  <a:lnTo>
                    <a:pt x="13289" y="8587"/>
                  </a:lnTo>
                  <a:cubicBezTo>
                    <a:pt x="13317" y="8537"/>
                    <a:pt x="13338" y="8488"/>
                    <a:pt x="13359" y="8431"/>
                  </a:cubicBezTo>
                  <a:cubicBezTo>
                    <a:pt x="13387" y="8375"/>
                    <a:pt x="13409" y="8326"/>
                    <a:pt x="13430" y="8262"/>
                  </a:cubicBezTo>
                  <a:cubicBezTo>
                    <a:pt x="13437" y="8241"/>
                    <a:pt x="13444" y="8220"/>
                    <a:pt x="13451" y="8206"/>
                  </a:cubicBezTo>
                  <a:lnTo>
                    <a:pt x="13465" y="8178"/>
                  </a:lnTo>
                  <a:cubicBezTo>
                    <a:pt x="13465" y="8164"/>
                    <a:pt x="13465" y="8164"/>
                    <a:pt x="13472" y="8149"/>
                  </a:cubicBezTo>
                  <a:cubicBezTo>
                    <a:pt x="13479" y="8128"/>
                    <a:pt x="13486" y="8114"/>
                    <a:pt x="13493" y="8093"/>
                  </a:cubicBezTo>
                  <a:cubicBezTo>
                    <a:pt x="13514" y="8030"/>
                    <a:pt x="13528" y="7973"/>
                    <a:pt x="13550" y="7910"/>
                  </a:cubicBezTo>
                  <a:cubicBezTo>
                    <a:pt x="13557" y="7867"/>
                    <a:pt x="13571" y="7818"/>
                    <a:pt x="13585" y="7762"/>
                  </a:cubicBezTo>
                  <a:lnTo>
                    <a:pt x="13592" y="7727"/>
                  </a:lnTo>
                  <a:lnTo>
                    <a:pt x="13592" y="7712"/>
                  </a:lnTo>
                  <a:cubicBezTo>
                    <a:pt x="13599" y="7705"/>
                    <a:pt x="13599" y="7698"/>
                    <a:pt x="13599" y="7691"/>
                  </a:cubicBezTo>
                  <a:cubicBezTo>
                    <a:pt x="13599" y="7670"/>
                    <a:pt x="13613" y="7642"/>
                    <a:pt x="13613" y="7621"/>
                  </a:cubicBezTo>
                  <a:lnTo>
                    <a:pt x="13613" y="7593"/>
                  </a:lnTo>
                  <a:lnTo>
                    <a:pt x="13613" y="7571"/>
                  </a:lnTo>
                  <a:cubicBezTo>
                    <a:pt x="13627" y="7515"/>
                    <a:pt x="13634" y="7473"/>
                    <a:pt x="13641" y="7430"/>
                  </a:cubicBezTo>
                  <a:lnTo>
                    <a:pt x="13641" y="7416"/>
                  </a:lnTo>
                  <a:lnTo>
                    <a:pt x="13641" y="7402"/>
                  </a:lnTo>
                  <a:lnTo>
                    <a:pt x="13641" y="7395"/>
                  </a:lnTo>
                  <a:cubicBezTo>
                    <a:pt x="13641" y="7353"/>
                    <a:pt x="13648" y="7311"/>
                    <a:pt x="13648" y="7261"/>
                  </a:cubicBezTo>
                  <a:lnTo>
                    <a:pt x="13648" y="7254"/>
                  </a:lnTo>
                  <a:lnTo>
                    <a:pt x="13648" y="7233"/>
                  </a:lnTo>
                  <a:lnTo>
                    <a:pt x="13648" y="7099"/>
                  </a:lnTo>
                  <a:lnTo>
                    <a:pt x="13648" y="7064"/>
                  </a:lnTo>
                  <a:lnTo>
                    <a:pt x="13648" y="6937"/>
                  </a:lnTo>
                  <a:cubicBezTo>
                    <a:pt x="13648" y="6930"/>
                    <a:pt x="13648" y="6930"/>
                    <a:pt x="13648" y="6923"/>
                  </a:cubicBezTo>
                  <a:cubicBezTo>
                    <a:pt x="13648" y="6881"/>
                    <a:pt x="13641" y="6838"/>
                    <a:pt x="13634" y="6796"/>
                  </a:cubicBezTo>
                  <a:cubicBezTo>
                    <a:pt x="13634" y="6782"/>
                    <a:pt x="13634" y="6775"/>
                    <a:pt x="13634" y="6761"/>
                  </a:cubicBezTo>
                  <a:cubicBezTo>
                    <a:pt x="13627" y="6711"/>
                    <a:pt x="13620" y="6676"/>
                    <a:pt x="13613" y="6634"/>
                  </a:cubicBezTo>
                  <a:lnTo>
                    <a:pt x="13352" y="5443"/>
                  </a:lnTo>
                  <a:lnTo>
                    <a:pt x="13810" y="5069"/>
                  </a:lnTo>
                  <a:lnTo>
                    <a:pt x="509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1997275" y="2036875"/>
              <a:ext cx="217475" cy="139425"/>
            </a:xfrm>
            <a:custGeom>
              <a:avLst/>
              <a:gdLst/>
              <a:ahLst/>
              <a:cxnLst/>
              <a:rect l="l" t="t" r="r" b="b"/>
              <a:pathLst>
                <a:path w="8699" h="5577" extrusionOk="0">
                  <a:moveTo>
                    <a:pt x="0" y="0"/>
                  </a:moveTo>
                  <a:lnTo>
                    <a:pt x="0" y="529"/>
                  </a:lnTo>
                  <a:lnTo>
                    <a:pt x="8699" y="5576"/>
                  </a:lnTo>
                  <a:lnTo>
                    <a:pt x="8699" y="5576"/>
                  </a:lnTo>
                  <a:lnTo>
                    <a:pt x="8692" y="5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1997075" y="2036325"/>
              <a:ext cx="218025" cy="140500"/>
            </a:xfrm>
            <a:custGeom>
              <a:avLst/>
              <a:gdLst/>
              <a:ahLst/>
              <a:cxnLst/>
              <a:rect l="l" t="t" r="r" b="b"/>
              <a:pathLst>
                <a:path w="8721" h="5620" extrusionOk="0">
                  <a:moveTo>
                    <a:pt x="22" y="43"/>
                  </a:moveTo>
                  <a:lnTo>
                    <a:pt x="8700" y="5083"/>
                  </a:lnTo>
                  <a:lnTo>
                    <a:pt x="8700" y="5584"/>
                  </a:lnTo>
                  <a:lnTo>
                    <a:pt x="22" y="544"/>
                  </a:lnTo>
                  <a:lnTo>
                    <a:pt x="22" y="43"/>
                  </a:lnTo>
                  <a:close/>
                  <a:moveTo>
                    <a:pt x="1" y="1"/>
                  </a:moveTo>
                  <a:lnTo>
                    <a:pt x="1" y="558"/>
                  </a:lnTo>
                  <a:lnTo>
                    <a:pt x="8700" y="5612"/>
                  </a:lnTo>
                  <a:lnTo>
                    <a:pt x="8721" y="5619"/>
                  </a:lnTo>
                  <a:lnTo>
                    <a:pt x="8721" y="5069"/>
                  </a:lnTo>
                  <a:lnTo>
                    <a:pt x="22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214725" y="1989975"/>
              <a:ext cx="137500" cy="186325"/>
            </a:xfrm>
            <a:custGeom>
              <a:avLst/>
              <a:gdLst/>
              <a:ahLst/>
              <a:cxnLst/>
              <a:rect l="l" t="t" r="r" b="b"/>
              <a:pathLst>
                <a:path w="5500" h="7453" extrusionOk="0">
                  <a:moveTo>
                    <a:pt x="5069" y="1"/>
                  </a:moveTo>
                  <a:lnTo>
                    <a:pt x="4625" y="375"/>
                  </a:lnTo>
                  <a:lnTo>
                    <a:pt x="4689" y="685"/>
                  </a:lnTo>
                  <a:lnTo>
                    <a:pt x="4886" y="1566"/>
                  </a:lnTo>
                  <a:cubicBezTo>
                    <a:pt x="5006" y="2116"/>
                    <a:pt x="4872" y="2835"/>
                    <a:pt x="4548" y="3504"/>
                  </a:cubicBezTo>
                  <a:cubicBezTo>
                    <a:pt x="4442" y="3737"/>
                    <a:pt x="4308" y="3956"/>
                    <a:pt x="4153" y="4167"/>
                  </a:cubicBezTo>
                  <a:cubicBezTo>
                    <a:pt x="3878" y="4548"/>
                    <a:pt x="3525" y="4879"/>
                    <a:pt x="3117" y="5126"/>
                  </a:cubicBezTo>
                  <a:lnTo>
                    <a:pt x="1" y="6923"/>
                  </a:lnTo>
                  <a:lnTo>
                    <a:pt x="1" y="7452"/>
                  </a:lnTo>
                  <a:lnTo>
                    <a:pt x="3117" y="5654"/>
                  </a:lnTo>
                  <a:cubicBezTo>
                    <a:pt x="3624" y="5344"/>
                    <a:pt x="4068" y="4935"/>
                    <a:pt x="4414" y="4456"/>
                  </a:cubicBezTo>
                  <a:cubicBezTo>
                    <a:pt x="4526" y="4301"/>
                    <a:pt x="4625" y="4139"/>
                    <a:pt x="4724" y="3977"/>
                  </a:cubicBezTo>
                  <a:cubicBezTo>
                    <a:pt x="5260" y="3046"/>
                    <a:pt x="5499" y="1982"/>
                    <a:pt x="5330" y="1199"/>
                  </a:cubicBezTo>
                  <a:lnTo>
                    <a:pt x="5316" y="1136"/>
                  </a:lnTo>
                  <a:lnTo>
                    <a:pt x="50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214375" y="1989275"/>
              <a:ext cx="138200" cy="187550"/>
            </a:xfrm>
            <a:custGeom>
              <a:avLst/>
              <a:gdLst/>
              <a:ahLst/>
              <a:cxnLst/>
              <a:rect l="l" t="t" r="r" b="b"/>
              <a:pathLst>
                <a:path w="5528" h="7502" extrusionOk="0">
                  <a:moveTo>
                    <a:pt x="5076" y="43"/>
                  </a:moveTo>
                  <a:lnTo>
                    <a:pt x="5337" y="1220"/>
                  </a:lnTo>
                  <a:cubicBezTo>
                    <a:pt x="5499" y="2003"/>
                    <a:pt x="5267" y="3067"/>
                    <a:pt x="4724" y="3998"/>
                  </a:cubicBezTo>
                  <a:cubicBezTo>
                    <a:pt x="4632" y="4167"/>
                    <a:pt x="4526" y="4322"/>
                    <a:pt x="4414" y="4477"/>
                  </a:cubicBezTo>
                  <a:cubicBezTo>
                    <a:pt x="4075" y="4956"/>
                    <a:pt x="3631" y="5365"/>
                    <a:pt x="3131" y="5675"/>
                  </a:cubicBezTo>
                  <a:lnTo>
                    <a:pt x="22" y="7466"/>
                  </a:lnTo>
                  <a:lnTo>
                    <a:pt x="22" y="6965"/>
                  </a:lnTo>
                  <a:lnTo>
                    <a:pt x="3138" y="5168"/>
                  </a:lnTo>
                  <a:cubicBezTo>
                    <a:pt x="3547" y="4914"/>
                    <a:pt x="3899" y="4590"/>
                    <a:pt x="4174" y="4195"/>
                  </a:cubicBezTo>
                  <a:cubicBezTo>
                    <a:pt x="4329" y="3991"/>
                    <a:pt x="4463" y="3765"/>
                    <a:pt x="4576" y="3532"/>
                  </a:cubicBezTo>
                  <a:cubicBezTo>
                    <a:pt x="4900" y="2856"/>
                    <a:pt x="5027" y="2130"/>
                    <a:pt x="4907" y="1587"/>
                  </a:cubicBezTo>
                  <a:lnTo>
                    <a:pt x="4653" y="396"/>
                  </a:lnTo>
                  <a:lnTo>
                    <a:pt x="5076" y="43"/>
                  </a:lnTo>
                  <a:close/>
                  <a:moveTo>
                    <a:pt x="5090" y="1"/>
                  </a:moveTo>
                  <a:lnTo>
                    <a:pt x="4625" y="388"/>
                  </a:lnTo>
                  <a:lnTo>
                    <a:pt x="4886" y="1587"/>
                  </a:lnTo>
                  <a:cubicBezTo>
                    <a:pt x="5006" y="2130"/>
                    <a:pt x="4879" y="2856"/>
                    <a:pt x="4555" y="3525"/>
                  </a:cubicBezTo>
                  <a:cubicBezTo>
                    <a:pt x="4442" y="3758"/>
                    <a:pt x="4308" y="3977"/>
                    <a:pt x="4160" y="4188"/>
                  </a:cubicBezTo>
                  <a:cubicBezTo>
                    <a:pt x="3885" y="4569"/>
                    <a:pt x="3532" y="4900"/>
                    <a:pt x="3124" y="5147"/>
                  </a:cubicBezTo>
                  <a:lnTo>
                    <a:pt x="1" y="6951"/>
                  </a:lnTo>
                  <a:lnTo>
                    <a:pt x="1" y="7501"/>
                  </a:lnTo>
                  <a:lnTo>
                    <a:pt x="3138" y="5690"/>
                  </a:lnTo>
                  <a:cubicBezTo>
                    <a:pt x="3645" y="5379"/>
                    <a:pt x="4089" y="4971"/>
                    <a:pt x="4435" y="4484"/>
                  </a:cubicBezTo>
                  <a:cubicBezTo>
                    <a:pt x="4548" y="4329"/>
                    <a:pt x="4653" y="4174"/>
                    <a:pt x="4745" y="4012"/>
                  </a:cubicBezTo>
                  <a:cubicBezTo>
                    <a:pt x="5295" y="3067"/>
                    <a:pt x="5527" y="1996"/>
                    <a:pt x="5358" y="1213"/>
                  </a:cubicBezTo>
                  <a:lnTo>
                    <a:pt x="5090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118325" y="1900275"/>
              <a:ext cx="233900" cy="189125"/>
            </a:xfrm>
            <a:custGeom>
              <a:avLst/>
              <a:gdLst/>
              <a:ahLst/>
              <a:cxnLst/>
              <a:rect l="l" t="t" r="r" b="b"/>
              <a:pathLst>
                <a:path w="9356" h="7565" extrusionOk="0">
                  <a:moveTo>
                    <a:pt x="184" y="1"/>
                  </a:moveTo>
                  <a:lnTo>
                    <a:pt x="1" y="1220"/>
                  </a:lnTo>
                  <a:lnTo>
                    <a:pt x="8404" y="7092"/>
                  </a:lnTo>
                  <a:lnTo>
                    <a:pt x="8580" y="7565"/>
                  </a:lnTo>
                  <a:cubicBezTo>
                    <a:pt x="9116" y="6634"/>
                    <a:pt x="9355" y="5570"/>
                    <a:pt x="9186" y="4773"/>
                  </a:cubicBezTo>
                  <a:lnTo>
                    <a:pt x="9172" y="4717"/>
                  </a:lnTo>
                  <a:lnTo>
                    <a:pt x="8545" y="4266"/>
                  </a:lnTo>
                  <a:lnTo>
                    <a:pt x="8382" y="4146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2118150" y="1899925"/>
              <a:ext cx="234250" cy="190175"/>
            </a:xfrm>
            <a:custGeom>
              <a:avLst/>
              <a:gdLst/>
              <a:ahLst/>
              <a:cxnLst/>
              <a:rect l="l" t="t" r="r" b="b"/>
              <a:pathLst>
                <a:path w="9370" h="7607" extrusionOk="0">
                  <a:moveTo>
                    <a:pt x="205" y="29"/>
                  </a:moveTo>
                  <a:lnTo>
                    <a:pt x="8382" y="4167"/>
                  </a:lnTo>
                  <a:lnTo>
                    <a:pt x="9172" y="4738"/>
                  </a:lnTo>
                  <a:lnTo>
                    <a:pt x="9186" y="4794"/>
                  </a:lnTo>
                  <a:cubicBezTo>
                    <a:pt x="9348" y="5570"/>
                    <a:pt x="9123" y="6620"/>
                    <a:pt x="8587" y="7551"/>
                  </a:cubicBezTo>
                  <a:lnTo>
                    <a:pt x="8425" y="7099"/>
                  </a:lnTo>
                  <a:lnTo>
                    <a:pt x="22" y="1227"/>
                  </a:lnTo>
                  <a:lnTo>
                    <a:pt x="205" y="29"/>
                  </a:lnTo>
                  <a:close/>
                  <a:moveTo>
                    <a:pt x="191" y="1"/>
                  </a:moveTo>
                  <a:lnTo>
                    <a:pt x="1" y="1241"/>
                  </a:lnTo>
                  <a:lnTo>
                    <a:pt x="8404" y="7114"/>
                  </a:lnTo>
                  <a:lnTo>
                    <a:pt x="8580" y="7607"/>
                  </a:lnTo>
                  <a:lnTo>
                    <a:pt x="8594" y="7579"/>
                  </a:lnTo>
                  <a:cubicBezTo>
                    <a:pt x="9137" y="6641"/>
                    <a:pt x="9369" y="5570"/>
                    <a:pt x="9200" y="4787"/>
                  </a:cubicBezTo>
                  <a:lnTo>
                    <a:pt x="9186" y="4724"/>
                  </a:lnTo>
                  <a:lnTo>
                    <a:pt x="8397" y="4146"/>
                  </a:lnTo>
                  <a:lnTo>
                    <a:pt x="198" y="8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1813800" y="1192725"/>
              <a:ext cx="813875" cy="977925"/>
            </a:xfrm>
            <a:custGeom>
              <a:avLst/>
              <a:gdLst/>
              <a:ahLst/>
              <a:cxnLst/>
              <a:rect l="l" t="t" r="r" b="b"/>
              <a:pathLst>
                <a:path w="32555" h="39117" extrusionOk="0">
                  <a:moveTo>
                    <a:pt x="40" y="527"/>
                  </a:moveTo>
                  <a:lnTo>
                    <a:pt x="36" y="529"/>
                  </a:lnTo>
                  <a:cubicBezTo>
                    <a:pt x="28" y="533"/>
                    <a:pt x="22" y="537"/>
                    <a:pt x="16" y="541"/>
                  </a:cubicBezTo>
                  <a:lnTo>
                    <a:pt x="16" y="541"/>
                  </a:lnTo>
                  <a:lnTo>
                    <a:pt x="40" y="527"/>
                  </a:lnTo>
                  <a:close/>
                  <a:moveTo>
                    <a:pt x="16" y="541"/>
                  </a:moveTo>
                  <a:lnTo>
                    <a:pt x="1" y="550"/>
                  </a:lnTo>
                  <a:cubicBezTo>
                    <a:pt x="7" y="547"/>
                    <a:pt x="11" y="544"/>
                    <a:pt x="16" y="541"/>
                  </a:cubicBezTo>
                  <a:close/>
                  <a:moveTo>
                    <a:pt x="1044" y="0"/>
                  </a:moveTo>
                  <a:lnTo>
                    <a:pt x="988" y="7"/>
                  </a:lnTo>
                  <a:cubicBezTo>
                    <a:pt x="966" y="14"/>
                    <a:pt x="938" y="14"/>
                    <a:pt x="917" y="28"/>
                  </a:cubicBezTo>
                  <a:lnTo>
                    <a:pt x="882" y="42"/>
                  </a:lnTo>
                  <a:lnTo>
                    <a:pt x="868" y="42"/>
                  </a:lnTo>
                  <a:cubicBezTo>
                    <a:pt x="854" y="49"/>
                    <a:pt x="840" y="56"/>
                    <a:pt x="825" y="64"/>
                  </a:cubicBezTo>
                  <a:lnTo>
                    <a:pt x="40" y="527"/>
                  </a:lnTo>
                  <a:lnTo>
                    <a:pt x="40" y="527"/>
                  </a:lnTo>
                  <a:lnTo>
                    <a:pt x="50" y="522"/>
                  </a:lnTo>
                  <a:lnTo>
                    <a:pt x="78" y="508"/>
                  </a:lnTo>
                  <a:lnTo>
                    <a:pt x="92" y="508"/>
                  </a:lnTo>
                  <a:cubicBezTo>
                    <a:pt x="113" y="501"/>
                    <a:pt x="135" y="494"/>
                    <a:pt x="156" y="494"/>
                  </a:cubicBezTo>
                  <a:lnTo>
                    <a:pt x="212" y="486"/>
                  </a:lnTo>
                  <a:lnTo>
                    <a:pt x="445" y="486"/>
                  </a:lnTo>
                  <a:lnTo>
                    <a:pt x="473" y="494"/>
                  </a:lnTo>
                  <a:lnTo>
                    <a:pt x="494" y="501"/>
                  </a:lnTo>
                  <a:lnTo>
                    <a:pt x="522" y="508"/>
                  </a:lnTo>
                  <a:lnTo>
                    <a:pt x="543" y="529"/>
                  </a:lnTo>
                  <a:lnTo>
                    <a:pt x="586" y="543"/>
                  </a:lnTo>
                  <a:lnTo>
                    <a:pt x="635" y="564"/>
                  </a:lnTo>
                  <a:lnTo>
                    <a:pt x="649" y="571"/>
                  </a:lnTo>
                  <a:lnTo>
                    <a:pt x="684" y="592"/>
                  </a:lnTo>
                  <a:lnTo>
                    <a:pt x="706" y="599"/>
                  </a:lnTo>
                  <a:lnTo>
                    <a:pt x="748" y="620"/>
                  </a:lnTo>
                  <a:lnTo>
                    <a:pt x="30672" y="17891"/>
                  </a:lnTo>
                  <a:cubicBezTo>
                    <a:pt x="30707" y="17912"/>
                    <a:pt x="30743" y="17940"/>
                    <a:pt x="30778" y="17962"/>
                  </a:cubicBezTo>
                  <a:cubicBezTo>
                    <a:pt x="30813" y="17983"/>
                    <a:pt x="30848" y="18011"/>
                    <a:pt x="30877" y="18039"/>
                  </a:cubicBezTo>
                  <a:lnTo>
                    <a:pt x="30891" y="18046"/>
                  </a:lnTo>
                  <a:cubicBezTo>
                    <a:pt x="30919" y="18074"/>
                    <a:pt x="30947" y="18096"/>
                    <a:pt x="30975" y="18124"/>
                  </a:cubicBezTo>
                  <a:lnTo>
                    <a:pt x="30989" y="18138"/>
                  </a:lnTo>
                  <a:cubicBezTo>
                    <a:pt x="31018" y="18159"/>
                    <a:pt x="31039" y="18187"/>
                    <a:pt x="31067" y="18215"/>
                  </a:cubicBezTo>
                  <a:lnTo>
                    <a:pt x="31088" y="18237"/>
                  </a:lnTo>
                  <a:cubicBezTo>
                    <a:pt x="31102" y="18251"/>
                    <a:pt x="31123" y="18272"/>
                    <a:pt x="31137" y="18293"/>
                  </a:cubicBezTo>
                  <a:cubicBezTo>
                    <a:pt x="31152" y="18314"/>
                    <a:pt x="31166" y="18321"/>
                    <a:pt x="31180" y="18335"/>
                  </a:cubicBezTo>
                  <a:cubicBezTo>
                    <a:pt x="31187" y="18349"/>
                    <a:pt x="31215" y="18385"/>
                    <a:pt x="31229" y="18406"/>
                  </a:cubicBezTo>
                  <a:lnTo>
                    <a:pt x="31257" y="18448"/>
                  </a:lnTo>
                  <a:cubicBezTo>
                    <a:pt x="31285" y="18476"/>
                    <a:pt x="31307" y="18504"/>
                    <a:pt x="31328" y="18540"/>
                  </a:cubicBezTo>
                  <a:lnTo>
                    <a:pt x="31342" y="18561"/>
                  </a:lnTo>
                  <a:cubicBezTo>
                    <a:pt x="31363" y="18596"/>
                    <a:pt x="31391" y="18638"/>
                    <a:pt x="31412" y="18681"/>
                  </a:cubicBezTo>
                  <a:cubicBezTo>
                    <a:pt x="31419" y="18688"/>
                    <a:pt x="31426" y="18702"/>
                    <a:pt x="31433" y="18709"/>
                  </a:cubicBezTo>
                  <a:cubicBezTo>
                    <a:pt x="31448" y="18744"/>
                    <a:pt x="31462" y="18772"/>
                    <a:pt x="31476" y="18800"/>
                  </a:cubicBezTo>
                  <a:cubicBezTo>
                    <a:pt x="31490" y="18829"/>
                    <a:pt x="31497" y="18836"/>
                    <a:pt x="31504" y="18850"/>
                  </a:cubicBezTo>
                  <a:cubicBezTo>
                    <a:pt x="31504" y="18864"/>
                    <a:pt x="31525" y="18899"/>
                    <a:pt x="31539" y="18927"/>
                  </a:cubicBezTo>
                  <a:lnTo>
                    <a:pt x="31546" y="18956"/>
                  </a:lnTo>
                  <a:cubicBezTo>
                    <a:pt x="31560" y="18984"/>
                    <a:pt x="31574" y="19019"/>
                    <a:pt x="31589" y="19047"/>
                  </a:cubicBezTo>
                  <a:cubicBezTo>
                    <a:pt x="31589" y="19061"/>
                    <a:pt x="31596" y="19068"/>
                    <a:pt x="31596" y="19075"/>
                  </a:cubicBezTo>
                  <a:cubicBezTo>
                    <a:pt x="31610" y="19111"/>
                    <a:pt x="31624" y="19153"/>
                    <a:pt x="31638" y="19188"/>
                  </a:cubicBezTo>
                  <a:cubicBezTo>
                    <a:pt x="31638" y="19195"/>
                    <a:pt x="31638" y="19202"/>
                    <a:pt x="31638" y="19202"/>
                  </a:cubicBezTo>
                  <a:cubicBezTo>
                    <a:pt x="31645" y="19245"/>
                    <a:pt x="31659" y="19280"/>
                    <a:pt x="31666" y="19322"/>
                  </a:cubicBezTo>
                  <a:lnTo>
                    <a:pt x="31666" y="19336"/>
                  </a:lnTo>
                  <a:cubicBezTo>
                    <a:pt x="31680" y="19371"/>
                    <a:pt x="31687" y="19414"/>
                    <a:pt x="31694" y="19456"/>
                  </a:cubicBezTo>
                  <a:cubicBezTo>
                    <a:pt x="31701" y="19498"/>
                    <a:pt x="31701" y="19548"/>
                    <a:pt x="31708" y="19583"/>
                  </a:cubicBezTo>
                  <a:lnTo>
                    <a:pt x="31708" y="19597"/>
                  </a:lnTo>
                  <a:lnTo>
                    <a:pt x="31708" y="19717"/>
                  </a:lnTo>
                  <a:lnTo>
                    <a:pt x="31652" y="38440"/>
                  </a:lnTo>
                  <a:cubicBezTo>
                    <a:pt x="31652" y="38482"/>
                    <a:pt x="31652" y="38524"/>
                    <a:pt x="31652" y="38560"/>
                  </a:cubicBezTo>
                  <a:cubicBezTo>
                    <a:pt x="31645" y="38560"/>
                    <a:pt x="31645" y="38567"/>
                    <a:pt x="31652" y="38567"/>
                  </a:cubicBezTo>
                  <a:cubicBezTo>
                    <a:pt x="31652" y="38602"/>
                    <a:pt x="31638" y="38637"/>
                    <a:pt x="31631" y="38665"/>
                  </a:cubicBezTo>
                  <a:lnTo>
                    <a:pt x="31631" y="38679"/>
                  </a:lnTo>
                  <a:cubicBezTo>
                    <a:pt x="31631" y="38708"/>
                    <a:pt x="31624" y="38736"/>
                    <a:pt x="31610" y="38764"/>
                  </a:cubicBezTo>
                  <a:lnTo>
                    <a:pt x="31610" y="38785"/>
                  </a:lnTo>
                  <a:cubicBezTo>
                    <a:pt x="31596" y="38806"/>
                    <a:pt x="31589" y="38835"/>
                    <a:pt x="31574" y="38856"/>
                  </a:cubicBezTo>
                  <a:cubicBezTo>
                    <a:pt x="31574" y="38863"/>
                    <a:pt x="31574" y="38863"/>
                    <a:pt x="31574" y="38863"/>
                  </a:cubicBezTo>
                  <a:cubicBezTo>
                    <a:pt x="31567" y="38891"/>
                    <a:pt x="31553" y="38919"/>
                    <a:pt x="31532" y="38940"/>
                  </a:cubicBezTo>
                  <a:lnTo>
                    <a:pt x="31525" y="38954"/>
                  </a:lnTo>
                  <a:cubicBezTo>
                    <a:pt x="31518" y="38968"/>
                    <a:pt x="31504" y="38990"/>
                    <a:pt x="31490" y="39004"/>
                  </a:cubicBezTo>
                  <a:lnTo>
                    <a:pt x="31469" y="39025"/>
                  </a:lnTo>
                  <a:cubicBezTo>
                    <a:pt x="31462" y="39039"/>
                    <a:pt x="31448" y="39053"/>
                    <a:pt x="31433" y="39060"/>
                  </a:cubicBezTo>
                  <a:lnTo>
                    <a:pt x="31412" y="39074"/>
                  </a:lnTo>
                  <a:cubicBezTo>
                    <a:pt x="31408" y="39081"/>
                    <a:pt x="31402" y="39088"/>
                    <a:pt x="31396" y="39093"/>
                  </a:cubicBezTo>
                  <a:lnTo>
                    <a:pt x="31396" y="39093"/>
                  </a:lnTo>
                  <a:lnTo>
                    <a:pt x="32181" y="38637"/>
                  </a:lnTo>
                  <a:cubicBezTo>
                    <a:pt x="32202" y="38623"/>
                    <a:pt x="32223" y="38609"/>
                    <a:pt x="32244" y="38595"/>
                  </a:cubicBezTo>
                  <a:lnTo>
                    <a:pt x="32258" y="38581"/>
                  </a:lnTo>
                  <a:cubicBezTo>
                    <a:pt x="32272" y="38567"/>
                    <a:pt x="32286" y="38560"/>
                    <a:pt x="32301" y="38545"/>
                  </a:cubicBezTo>
                  <a:lnTo>
                    <a:pt x="32315" y="38524"/>
                  </a:lnTo>
                  <a:cubicBezTo>
                    <a:pt x="32329" y="38510"/>
                    <a:pt x="32343" y="38489"/>
                    <a:pt x="32357" y="38468"/>
                  </a:cubicBezTo>
                  <a:cubicBezTo>
                    <a:pt x="32357" y="38468"/>
                    <a:pt x="32357" y="38468"/>
                    <a:pt x="32364" y="38461"/>
                  </a:cubicBezTo>
                  <a:cubicBezTo>
                    <a:pt x="32378" y="38440"/>
                    <a:pt x="32392" y="38412"/>
                    <a:pt x="32406" y="38390"/>
                  </a:cubicBezTo>
                  <a:cubicBezTo>
                    <a:pt x="32406" y="38383"/>
                    <a:pt x="32406" y="38383"/>
                    <a:pt x="32406" y="38376"/>
                  </a:cubicBezTo>
                  <a:cubicBezTo>
                    <a:pt x="32413" y="38362"/>
                    <a:pt x="32420" y="38348"/>
                    <a:pt x="32427" y="38327"/>
                  </a:cubicBezTo>
                  <a:cubicBezTo>
                    <a:pt x="32427" y="38320"/>
                    <a:pt x="32427" y="38313"/>
                    <a:pt x="32434" y="38299"/>
                  </a:cubicBezTo>
                  <a:cubicBezTo>
                    <a:pt x="32434" y="38299"/>
                    <a:pt x="32434" y="38292"/>
                    <a:pt x="32442" y="38285"/>
                  </a:cubicBezTo>
                  <a:lnTo>
                    <a:pt x="32442" y="38271"/>
                  </a:lnTo>
                  <a:cubicBezTo>
                    <a:pt x="32449" y="38256"/>
                    <a:pt x="32456" y="38235"/>
                    <a:pt x="32456" y="38221"/>
                  </a:cubicBezTo>
                  <a:cubicBezTo>
                    <a:pt x="32463" y="38200"/>
                    <a:pt x="32456" y="38207"/>
                    <a:pt x="32456" y="38200"/>
                  </a:cubicBezTo>
                  <a:lnTo>
                    <a:pt x="32456" y="38186"/>
                  </a:lnTo>
                  <a:lnTo>
                    <a:pt x="32456" y="38165"/>
                  </a:lnTo>
                  <a:cubicBezTo>
                    <a:pt x="32456" y="38158"/>
                    <a:pt x="32463" y="38130"/>
                    <a:pt x="32463" y="38115"/>
                  </a:cubicBezTo>
                  <a:lnTo>
                    <a:pt x="32463" y="38087"/>
                  </a:lnTo>
                  <a:lnTo>
                    <a:pt x="32463" y="38080"/>
                  </a:lnTo>
                  <a:lnTo>
                    <a:pt x="32463" y="38066"/>
                  </a:lnTo>
                  <a:lnTo>
                    <a:pt x="32463" y="38017"/>
                  </a:lnTo>
                  <a:lnTo>
                    <a:pt x="32463" y="37967"/>
                  </a:lnTo>
                  <a:lnTo>
                    <a:pt x="32519" y="19238"/>
                  </a:lnTo>
                  <a:cubicBezTo>
                    <a:pt x="32554" y="19216"/>
                    <a:pt x="32554" y="19209"/>
                    <a:pt x="32547" y="19188"/>
                  </a:cubicBezTo>
                  <a:lnTo>
                    <a:pt x="32547" y="19139"/>
                  </a:lnTo>
                  <a:lnTo>
                    <a:pt x="32547" y="19118"/>
                  </a:lnTo>
                  <a:lnTo>
                    <a:pt x="32547" y="19104"/>
                  </a:lnTo>
                  <a:lnTo>
                    <a:pt x="32547" y="19090"/>
                  </a:lnTo>
                  <a:cubicBezTo>
                    <a:pt x="32547" y="19082"/>
                    <a:pt x="32547" y="19054"/>
                    <a:pt x="32547" y="19033"/>
                  </a:cubicBezTo>
                  <a:cubicBezTo>
                    <a:pt x="32540" y="19019"/>
                    <a:pt x="32547" y="18998"/>
                    <a:pt x="32540" y="18977"/>
                  </a:cubicBezTo>
                  <a:cubicBezTo>
                    <a:pt x="32533" y="18963"/>
                    <a:pt x="32533" y="18941"/>
                    <a:pt x="32526" y="18927"/>
                  </a:cubicBezTo>
                  <a:cubicBezTo>
                    <a:pt x="32526" y="18906"/>
                    <a:pt x="32519" y="18885"/>
                    <a:pt x="32519" y="18871"/>
                  </a:cubicBezTo>
                  <a:lnTo>
                    <a:pt x="32519" y="18850"/>
                  </a:lnTo>
                  <a:lnTo>
                    <a:pt x="32519" y="18843"/>
                  </a:lnTo>
                  <a:cubicBezTo>
                    <a:pt x="32519" y="18836"/>
                    <a:pt x="32519" y="18822"/>
                    <a:pt x="32512" y="18808"/>
                  </a:cubicBezTo>
                  <a:cubicBezTo>
                    <a:pt x="32505" y="18800"/>
                    <a:pt x="32498" y="18772"/>
                    <a:pt x="32491" y="18751"/>
                  </a:cubicBezTo>
                  <a:cubicBezTo>
                    <a:pt x="32491" y="18737"/>
                    <a:pt x="32491" y="18730"/>
                    <a:pt x="32484" y="18723"/>
                  </a:cubicBezTo>
                  <a:lnTo>
                    <a:pt x="32477" y="18709"/>
                  </a:lnTo>
                  <a:cubicBezTo>
                    <a:pt x="32477" y="18702"/>
                    <a:pt x="32477" y="18688"/>
                    <a:pt x="32470" y="18681"/>
                  </a:cubicBezTo>
                  <a:lnTo>
                    <a:pt x="32449" y="18610"/>
                  </a:lnTo>
                  <a:lnTo>
                    <a:pt x="32442" y="18596"/>
                  </a:lnTo>
                  <a:lnTo>
                    <a:pt x="32434" y="18568"/>
                  </a:lnTo>
                  <a:cubicBezTo>
                    <a:pt x="32427" y="18554"/>
                    <a:pt x="32420" y="18540"/>
                    <a:pt x="32420" y="18533"/>
                  </a:cubicBezTo>
                  <a:lnTo>
                    <a:pt x="32392" y="18476"/>
                  </a:lnTo>
                  <a:cubicBezTo>
                    <a:pt x="32392" y="18462"/>
                    <a:pt x="32385" y="18455"/>
                    <a:pt x="32385" y="18448"/>
                  </a:cubicBezTo>
                  <a:lnTo>
                    <a:pt x="32378" y="18434"/>
                  </a:lnTo>
                  <a:cubicBezTo>
                    <a:pt x="32371" y="18413"/>
                    <a:pt x="32357" y="18392"/>
                    <a:pt x="32343" y="18370"/>
                  </a:cubicBezTo>
                  <a:cubicBezTo>
                    <a:pt x="32336" y="18349"/>
                    <a:pt x="32329" y="18335"/>
                    <a:pt x="32322" y="18321"/>
                  </a:cubicBezTo>
                  <a:cubicBezTo>
                    <a:pt x="32308" y="18286"/>
                    <a:pt x="32293" y="18258"/>
                    <a:pt x="32272" y="18230"/>
                  </a:cubicBezTo>
                  <a:lnTo>
                    <a:pt x="32258" y="18194"/>
                  </a:lnTo>
                  <a:cubicBezTo>
                    <a:pt x="32230" y="18159"/>
                    <a:pt x="32209" y="18117"/>
                    <a:pt x="32181" y="18081"/>
                  </a:cubicBezTo>
                  <a:lnTo>
                    <a:pt x="32167" y="18060"/>
                  </a:lnTo>
                  <a:cubicBezTo>
                    <a:pt x="32145" y="18025"/>
                    <a:pt x="32124" y="17997"/>
                    <a:pt x="32103" y="17962"/>
                  </a:cubicBezTo>
                  <a:lnTo>
                    <a:pt x="32075" y="17926"/>
                  </a:lnTo>
                  <a:cubicBezTo>
                    <a:pt x="32061" y="17905"/>
                    <a:pt x="32047" y="17884"/>
                    <a:pt x="32026" y="17863"/>
                  </a:cubicBezTo>
                  <a:lnTo>
                    <a:pt x="32019" y="17856"/>
                  </a:lnTo>
                  <a:lnTo>
                    <a:pt x="31983" y="17814"/>
                  </a:lnTo>
                  <a:cubicBezTo>
                    <a:pt x="31969" y="17799"/>
                    <a:pt x="31955" y="17778"/>
                    <a:pt x="31941" y="17764"/>
                  </a:cubicBezTo>
                  <a:cubicBezTo>
                    <a:pt x="31934" y="17757"/>
                    <a:pt x="31934" y="17757"/>
                    <a:pt x="31927" y="17750"/>
                  </a:cubicBezTo>
                  <a:lnTo>
                    <a:pt x="31913" y="17729"/>
                  </a:lnTo>
                  <a:cubicBezTo>
                    <a:pt x="31899" y="17722"/>
                    <a:pt x="31885" y="17708"/>
                    <a:pt x="31871" y="17694"/>
                  </a:cubicBezTo>
                  <a:cubicBezTo>
                    <a:pt x="31856" y="17680"/>
                    <a:pt x="31849" y="17673"/>
                    <a:pt x="31835" y="17659"/>
                  </a:cubicBezTo>
                  <a:lnTo>
                    <a:pt x="31821" y="17644"/>
                  </a:lnTo>
                  <a:lnTo>
                    <a:pt x="31814" y="17637"/>
                  </a:lnTo>
                  <a:cubicBezTo>
                    <a:pt x="31793" y="17623"/>
                    <a:pt x="31779" y="17602"/>
                    <a:pt x="31758" y="17588"/>
                  </a:cubicBezTo>
                  <a:cubicBezTo>
                    <a:pt x="31751" y="17581"/>
                    <a:pt x="31744" y="17574"/>
                    <a:pt x="31730" y="17567"/>
                  </a:cubicBezTo>
                  <a:lnTo>
                    <a:pt x="31723" y="17560"/>
                  </a:lnTo>
                  <a:lnTo>
                    <a:pt x="31708" y="17546"/>
                  </a:lnTo>
                  <a:lnTo>
                    <a:pt x="31659" y="17510"/>
                  </a:lnTo>
                  <a:lnTo>
                    <a:pt x="31624" y="17482"/>
                  </a:lnTo>
                  <a:lnTo>
                    <a:pt x="31560" y="17447"/>
                  </a:lnTo>
                  <a:lnTo>
                    <a:pt x="31511" y="17419"/>
                  </a:lnTo>
                  <a:lnTo>
                    <a:pt x="31504" y="17412"/>
                  </a:lnTo>
                  <a:lnTo>
                    <a:pt x="1580" y="141"/>
                  </a:lnTo>
                  <a:lnTo>
                    <a:pt x="1544" y="120"/>
                  </a:lnTo>
                  <a:lnTo>
                    <a:pt x="1537" y="113"/>
                  </a:lnTo>
                  <a:lnTo>
                    <a:pt x="1516" y="106"/>
                  </a:lnTo>
                  <a:lnTo>
                    <a:pt x="1502" y="99"/>
                  </a:lnTo>
                  <a:lnTo>
                    <a:pt x="1481" y="85"/>
                  </a:lnTo>
                  <a:lnTo>
                    <a:pt x="1467" y="85"/>
                  </a:lnTo>
                  <a:lnTo>
                    <a:pt x="1425" y="64"/>
                  </a:lnTo>
                  <a:lnTo>
                    <a:pt x="1382" y="42"/>
                  </a:lnTo>
                  <a:lnTo>
                    <a:pt x="1361" y="35"/>
                  </a:lnTo>
                  <a:lnTo>
                    <a:pt x="1333" y="28"/>
                  </a:lnTo>
                  <a:lnTo>
                    <a:pt x="1185" y="28"/>
                  </a:lnTo>
                  <a:lnTo>
                    <a:pt x="1157" y="0"/>
                  </a:lnTo>
                  <a:close/>
                  <a:moveTo>
                    <a:pt x="31396" y="39093"/>
                  </a:moveTo>
                  <a:lnTo>
                    <a:pt x="31356" y="39116"/>
                  </a:lnTo>
                  <a:cubicBezTo>
                    <a:pt x="31370" y="39112"/>
                    <a:pt x="31384" y="39104"/>
                    <a:pt x="31396" y="3909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1814150" y="1192725"/>
              <a:ext cx="813175" cy="979325"/>
            </a:xfrm>
            <a:custGeom>
              <a:avLst/>
              <a:gdLst/>
              <a:ahLst/>
              <a:cxnLst/>
              <a:rect l="l" t="t" r="r" b="b"/>
              <a:pathLst>
                <a:path w="32527" h="39173" extrusionOk="0">
                  <a:moveTo>
                    <a:pt x="339" y="508"/>
                  </a:moveTo>
                  <a:lnTo>
                    <a:pt x="339" y="515"/>
                  </a:lnTo>
                  <a:lnTo>
                    <a:pt x="340" y="508"/>
                  </a:lnTo>
                  <a:close/>
                  <a:moveTo>
                    <a:pt x="346" y="472"/>
                  </a:moveTo>
                  <a:lnTo>
                    <a:pt x="340" y="508"/>
                  </a:lnTo>
                  <a:lnTo>
                    <a:pt x="445" y="508"/>
                  </a:lnTo>
                  <a:lnTo>
                    <a:pt x="473" y="515"/>
                  </a:lnTo>
                  <a:lnTo>
                    <a:pt x="494" y="522"/>
                  </a:lnTo>
                  <a:lnTo>
                    <a:pt x="529" y="536"/>
                  </a:lnTo>
                  <a:lnTo>
                    <a:pt x="544" y="536"/>
                  </a:lnTo>
                  <a:lnTo>
                    <a:pt x="593" y="550"/>
                  </a:lnTo>
                  <a:lnTo>
                    <a:pt x="635" y="571"/>
                  </a:lnTo>
                  <a:lnTo>
                    <a:pt x="649" y="578"/>
                  </a:lnTo>
                  <a:lnTo>
                    <a:pt x="685" y="599"/>
                  </a:lnTo>
                  <a:lnTo>
                    <a:pt x="706" y="606"/>
                  </a:lnTo>
                  <a:lnTo>
                    <a:pt x="748" y="627"/>
                  </a:lnTo>
                  <a:lnTo>
                    <a:pt x="30672" y="17898"/>
                  </a:lnTo>
                  <a:cubicBezTo>
                    <a:pt x="30700" y="17919"/>
                    <a:pt x="30750" y="17948"/>
                    <a:pt x="30778" y="17976"/>
                  </a:cubicBezTo>
                  <a:cubicBezTo>
                    <a:pt x="30813" y="17997"/>
                    <a:pt x="30841" y="18018"/>
                    <a:pt x="30877" y="18046"/>
                  </a:cubicBezTo>
                  <a:lnTo>
                    <a:pt x="30884" y="18053"/>
                  </a:lnTo>
                  <a:cubicBezTo>
                    <a:pt x="30912" y="18081"/>
                    <a:pt x="30947" y="18103"/>
                    <a:pt x="30975" y="18131"/>
                  </a:cubicBezTo>
                  <a:lnTo>
                    <a:pt x="30989" y="18145"/>
                  </a:lnTo>
                  <a:cubicBezTo>
                    <a:pt x="31011" y="18166"/>
                    <a:pt x="31032" y="18194"/>
                    <a:pt x="31060" y="18215"/>
                  </a:cubicBezTo>
                  <a:lnTo>
                    <a:pt x="31067" y="18222"/>
                  </a:lnTo>
                  <a:lnTo>
                    <a:pt x="31081" y="18237"/>
                  </a:lnTo>
                  <a:cubicBezTo>
                    <a:pt x="31095" y="18258"/>
                    <a:pt x="31109" y="18272"/>
                    <a:pt x="31123" y="18286"/>
                  </a:cubicBezTo>
                  <a:lnTo>
                    <a:pt x="31145" y="18314"/>
                  </a:lnTo>
                  <a:cubicBezTo>
                    <a:pt x="31152" y="18321"/>
                    <a:pt x="31152" y="18321"/>
                    <a:pt x="31173" y="18342"/>
                  </a:cubicBezTo>
                  <a:cubicBezTo>
                    <a:pt x="31187" y="18363"/>
                    <a:pt x="31208" y="18385"/>
                    <a:pt x="31222" y="18406"/>
                  </a:cubicBezTo>
                  <a:lnTo>
                    <a:pt x="31229" y="18413"/>
                  </a:lnTo>
                  <a:lnTo>
                    <a:pt x="31236" y="18427"/>
                  </a:lnTo>
                  <a:cubicBezTo>
                    <a:pt x="31243" y="18434"/>
                    <a:pt x="31250" y="18441"/>
                    <a:pt x="31257" y="18448"/>
                  </a:cubicBezTo>
                  <a:cubicBezTo>
                    <a:pt x="31278" y="18483"/>
                    <a:pt x="31300" y="18519"/>
                    <a:pt x="31321" y="18540"/>
                  </a:cubicBezTo>
                  <a:lnTo>
                    <a:pt x="31328" y="18554"/>
                  </a:lnTo>
                  <a:cubicBezTo>
                    <a:pt x="31328" y="18554"/>
                    <a:pt x="31328" y="18561"/>
                    <a:pt x="31335" y="18561"/>
                  </a:cubicBezTo>
                  <a:cubicBezTo>
                    <a:pt x="31356" y="18603"/>
                    <a:pt x="31384" y="18638"/>
                    <a:pt x="31405" y="18681"/>
                  </a:cubicBezTo>
                  <a:cubicBezTo>
                    <a:pt x="31412" y="18688"/>
                    <a:pt x="31412" y="18695"/>
                    <a:pt x="31419" y="18702"/>
                  </a:cubicBezTo>
                  <a:lnTo>
                    <a:pt x="31427" y="18716"/>
                  </a:lnTo>
                  <a:cubicBezTo>
                    <a:pt x="31441" y="18744"/>
                    <a:pt x="31455" y="18772"/>
                    <a:pt x="31469" y="18800"/>
                  </a:cubicBezTo>
                  <a:lnTo>
                    <a:pt x="31490" y="18836"/>
                  </a:lnTo>
                  <a:cubicBezTo>
                    <a:pt x="31490" y="18843"/>
                    <a:pt x="31490" y="18850"/>
                    <a:pt x="31497" y="18850"/>
                  </a:cubicBezTo>
                  <a:cubicBezTo>
                    <a:pt x="31497" y="18843"/>
                    <a:pt x="31490" y="18836"/>
                    <a:pt x="31490" y="18829"/>
                  </a:cubicBezTo>
                  <a:cubicBezTo>
                    <a:pt x="31483" y="18815"/>
                    <a:pt x="31483" y="18808"/>
                    <a:pt x="31476" y="18800"/>
                  </a:cubicBezTo>
                  <a:cubicBezTo>
                    <a:pt x="31462" y="18765"/>
                    <a:pt x="31441" y="18737"/>
                    <a:pt x="31427" y="18709"/>
                  </a:cubicBezTo>
                  <a:lnTo>
                    <a:pt x="31419" y="18695"/>
                  </a:lnTo>
                  <a:cubicBezTo>
                    <a:pt x="31412" y="18688"/>
                    <a:pt x="31405" y="18681"/>
                    <a:pt x="31405" y="18674"/>
                  </a:cubicBezTo>
                  <a:cubicBezTo>
                    <a:pt x="31384" y="18631"/>
                    <a:pt x="31363" y="18596"/>
                    <a:pt x="31335" y="18554"/>
                  </a:cubicBezTo>
                  <a:lnTo>
                    <a:pt x="31328" y="18547"/>
                  </a:lnTo>
                  <a:lnTo>
                    <a:pt x="31321" y="18533"/>
                  </a:lnTo>
                  <a:cubicBezTo>
                    <a:pt x="31307" y="18511"/>
                    <a:pt x="31278" y="18476"/>
                    <a:pt x="31257" y="18441"/>
                  </a:cubicBezTo>
                  <a:lnTo>
                    <a:pt x="31236" y="18420"/>
                  </a:lnTo>
                  <a:lnTo>
                    <a:pt x="31229" y="18406"/>
                  </a:lnTo>
                  <a:lnTo>
                    <a:pt x="31222" y="18392"/>
                  </a:lnTo>
                  <a:cubicBezTo>
                    <a:pt x="31208" y="18378"/>
                    <a:pt x="31187" y="18349"/>
                    <a:pt x="31173" y="18335"/>
                  </a:cubicBezTo>
                  <a:lnTo>
                    <a:pt x="31145" y="18300"/>
                  </a:lnTo>
                  <a:lnTo>
                    <a:pt x="31123" y="18279"/>
                  </a:lnTo>
                  <a:cubicBezTo>
                    <a:pt x="31109" y="18258"/>
                    <a:pt x="31095" y="18244"/>
                    <a:pt x="31081" y="18230"/>
                  </a:cubicBezTo>
                  <a:lnTo>
                    <a:pt x="31067" y="18215"/>
                  </a:lnTo>
                  <a:lnTo>
                    <a:pt x="31060" y="18208"/>
                  </a:lnTo>
                  <a:cubicBezTo>
                    <a:pt x="31032" y="18180"/>
                    <a:pt x="31011" y="18152"/>
                    <a:pt x="30982" y="18124"/>
                  </a:cubicBezTo>
                  <a:lnTo>
                    <a:pt x="30968" y="18117"/>
                  </a:lnTo>
                  <a:cubicBezTo>
                    <a:pt x="30947" y="18096"/>
                    <a:pt x="30912" y="18067"/>
                    <a:pt x="30884" y="18039"/>
                  </a:cubicBezTo>
                  <a:lnTo>
                    <a:pt x="30870" y="18032"/>
                  </a:lnTo>
                  <a:cubicBezTo>
                    <a:pt x="30841" y="18004"/>
                    <a:pt x="30806" y="17976"/>
                    <a:pt x="30771" y="17955"/>
                  </a:cubicBezTo>
                  <a:cubicBezTo>
                    <a:pt x="30736" y="17926"/>
                    <a:pt x="30700" y="17905"/>
                    <a:pt x="30665" y="17884"/>
                  </a:cubicBezTo>
                  <a:lnTo>
                    <a:pt x="741" y="599"/>
                  </a:lnTo>
                  <a:cubicBezTo>
                    <a:pt x="727" y="585"/>
                    <a:pt x="713" y="578"/>
                    <a:pt x="699" y="571"/>
                  </a:cubicBezTo>
                  <a:lnTo>
                    <a:pt x="678" y="564"/>
                  </a:lnTo>
                  <a:lnTo>
                    <a:pt x="642" y="543"/>
                  </a:lnTo>
                  <a:lnTo>
                    <a:pt x="628" y="543"/>
                  </a:lnTo>
                  <a:cubicBezTo>
                    <a:pt x="614" y="536"/>
                    <a:pt x="600" y="529"/>
                    <a:pt x="579" y="522"/>
                  </a:cubicBezTo>
                  <a:cubicBezTo>
                    <a:pt x="565" y="515"/>
                    <a:pt x="551" y="508"/>
                    <a:pt x="529" y="508"/>
                  </a:cubicBezTo>
                  <a:lnTo>
                    <a:pt x="515" y="501"/>
                  </a:lnTo>
                  <a:lnTo>
                    <a:pt x="487" y="486"/>
                  </a:lnTo>
                  <a:lnTo>
                    <a:pt x="466" y="486"/>
                  </a:lnTo>
                  <a:lnTo>
                    <a:pt x="438" y="479"/>
                  </a:lnTo>
                  <a:lnTo>
                    <a:pt x="417" y="479"/>
                  </a:lnTo>
                  <a:lnTo>
                    <a:pt x="389" y="472"/>
                  </a:lnTo>
                  <a:close/>
                  <a:moveTo>
                    <a:pt x="1234" y="0"/>
                  </a:moveTo>
                  <a:lnTo>
                    <a:pt x="1241" y="14"/>
                  </a:lnTo>
                  <a:lnTo>
                    <a:pt x="1227" y="14"/>
                  </a:lnTo>
                  <a:lnTo>
                    <a:pt x="1206" y="7"/>
                  </a:lnTo>
                  <a:lnTo>
                    <a:pt x="1044" y="7"/>
                  </a:lnTo>
                  <a:lnTo>
                    <a:pt x="988" y="14"/>
                  </a:lnTo>
                  <a:cubicBezTo>
                    <a:pt x="960" y="21"/>
                    <a:pt x="938" y="28"/>
                    <a:pt x="910" y="35"/>
                  </a:cubicBezTo>
                  <a:lnTo>
                    <a:pt x="875" y="49"/>
                  </a:lnTo>
                  <a:lnTo>
                    <a:pt x="868" y="49"/>
                  </a:lnTo>
                  <a:lnTo>
                    <a:pt x="826" y="71"/>
                  </a:lnTo>
                  <a:lnTo>
                    <a:pt x="1" y="557"/>
                  </a:lnTo>
                  <a:cubicBezTo>
                    <a:pt x="1" y="564"/>
                    <a:pt x="8" y="564"/>
                    <a:pt x="8" y="571"/>
                  </a:cubicBezTo>
                  <a:lnTo>
                    <a:pt x="50" y="550"/>
                  </a:lnTo>
                  <a:lnTo>
                    <a:pt x="64" y="550"/>
                  </a:lnTo>
                  <a:lnTo>
                    <a:pt x="99" y="529"/>
                  </a:lnTo>
                  <a:cubicBezTo>
                    <a:pt x="121" y="522"/>
                    <a:pt x="142" y="522"/>
                    <a:pt x="170" y="515"/>
                  </a:cubicBezTo>
                  <a:lnTo>
                    <a:pt x="219" y="508"/>
                  </a:lnTo>
                  <a:lnTo>
                    <a:pt x="198" y="508"/>
                  </a:lnTo>
                  <a:lnTo>
                    <a:pt x="142" y="515"/>
                  </a:lnTo>
                  <a:lnTo>
                    <a:pt x="114" y="515"/>
                  </a:lnTo>
                  <a:lnTo>
                    <a:pt x="819" y="113"/>
                  </a:lnTo>
                  <a:lnTo>
                    <a:pt x="861" y="92"/>
                  </a:lnTo>
                  <a:lnTo>
                    <a:pt x="875" y="85"/>
                  </a:lnTo>
                  <a:cubicBezTo>
                    <a:pt x="889" y="78"/>
                    <a:pt x="896" y="71"/>
                    <a:pt x="910" y="71"/>
                  </a:cubicBezTo>
                  <a:cubicBezTo>
                    <a:pt x="931" y="64"/>
                    <a:pt x="960" y="56"/>
                    <a:pt x="981" y="49"/>
                  </a:cubicBezTo>
                  <a:cubicBezTo>
                    <a:pt x="995" y="49"/>
                    <a:pt x="1009" y="42"/>
                    <a:pt x="1044" y="42"/>
                  </a:cubicBezTo>
                  <a:lnTo>
                    <a:pt x="1241" y="42"/>
                  </a:lnTo>
                  <a:lnTo>
                    <a:pt x="1263" y="49"/>
                  </a:lnTo>
                  <a:lnTo>
                    <a:pt x="1361" y="49"/>
                  </a:lnTo>
                  <a:lnTo>
                    <a:pt x="1404" y="71"/>
                  </a:lnTo>
                  <a:lnTo>
                    <a:pt x="1446" y="85"/>
                  </a:lnTo>
                  <a:lnTo>
                    <a:pt x="1474" y="99"/>
                  </a:lnTo>
                  <a:lnTo>
                    <a:pt x="1488" y="106"/>
                  </a:lnTo>
                  <a:lnTo>
                    <a:pt x="1495" y="113"/>
                  </a:lnTo>
                  <a:lnTo>
                    <a:pt x="1516" y="127"/>
                  </a:lnTo>
                  <a:lnTo>
                    <a:pt x="1530" y="134"/>
                  </a:lnTo>
                  <a:lnTo>
                    <a:pt x="1559" y="148"/>
                  </a:lnTo>
                  <a:lnTo>
                    <a:pt x="31469" y="17433"/>
                  </a:lnTo>
                  <a:lnTo>
                    <a:pt x="31483" y="17440"/>
                  </a:lnTo>
                  <a:lnTo>
                    <a:pt x="31525" y="17468"/>
                  </a:lnTo>
                  <a:cubicBezTo>
                    <a:pt x="31539" y="17482"/>
                    <a:pt x="31553" y="17489"/>
                    <a:pt x="31568" y="17496"/>
                  </a:cubicBezTo>
                  <a:lnTo>
                    <a:pt x="31582" y="17510"/>
                  </a:lnTo>
                  <a:lnTo>
                    <a:pt x="31617" y="17532"/>
                  </a:lnTo>
                  <a:lnTo>
                    <a:pt x="31666" y="17567"/>
                  </a:lnTo>
                  <a:lnTo>
                    <a:pt x="31694" y="17595"/>
                  </a:lnTo>
                  <a:lnTo>
                    <a:pt x="31716" y="17609"/>
                  </a:lnTo>
                  <a:cubicBezTo>
                    <a:pt x="31730" y="17623"/>
                    <a:pt x="31751" y="17637"/>
                    <a:pt x="31765" y="17659"/>
                  </a:cubicBezTo>
                  <a:lnTo>
                    <a:pt x="31779" y="17666"/>
                  </a:lnTo>
                  <a:lnTo>
                    <a:pt x="31786" y="17673"/>
                  </a:lnTo>
                  <a:lnTo>
                    <a:pt x="31800" y="17687"/>
                  </a:lnTo>
                  <a:lnTo>
                    <a:pt x="31828" y="17715"/>
                  </a:lnTo>
                  <a:lnTo>
                    <a:pt x="31849" y="17743"/>
                  </a:lnTo>
                  <a:lnTo>
                    <a:pt x="31871" y="17757"/>
                  </a:lnTo>
                  <a:lnTo>
                    <a:pt x="31892" y="17785"/>
                  </a:lnTo>
                  <a:lnTo>
                    <a:pt x="31920" y="17814"/>
                  </a:lnTo>
                  <a:lnTo>
                    <a:pt x="31948" y="17849"/>
                  </a:lnTo>
                  <a:lnTo>
                    <a:pt x="31983" y="17884"/>
                  </a:lnTo>
                  <a:cubicBezTo>
                    <a:pt x="31990" y="17898"/>
                    <a:pt x="32005" y="17912"/>
                    <a:pt x="32019" y="17933"/>
                  </a:cubicBezTo>
                  <a:lnTo>
                    <a:pt x="32026" y="17948"/>
                  </a:lnTo>
                  <a:cubicBezTo>
                    <a:pt x="32033" y="17948"/>
                    <a:pt x="32040" y="17955"/>
                    <a:pt x="32040" y="17962"/>
                  </a:cubicBezTo>
                  <a:lnTo>
                    <a:pt x="32061" y="17983"/>
                  </a:lnTo>
                  <a:cubicBezTo>
                    <a:pt x="32082" y="18011"/>
                    <a:pt x="32103" y="18046"/>
                    <a:pt x="32124" y="18074"/>
                  </a:cubicBezTo>
                  <a:cubicBezTo>
                    <a:pt x="32124" y="18074"/>
                    <a:pt x="32124" y="18081"/>
                    <a:pt x="32131" y="18081"/>
                  </a:cubicBezTo>
                  <a:lnTo>
                    <a:pt x="32139" y="18096"/>
                  </a:lnTo>
                  <a:cubicBezTo>
                    <a:pt x="32160" y="18131"/>
                    <a:pt x="32188" y="18173"/>
                    <a:pt x="32209" y="18208"/>
                  </a:cubicBezTo>
                  <a:lnTo>
                    <a:pt x="32223" y="18230"/>
                  </a:lnTo>
                  <a:lnTo>
                    <a:pt x="32230" y="18244"/>
                  </a:lnTo>
                  <a:lnTo>
                    <a:pt x="32237" y="18258"/>
                  </a:lnTo>
                  <a:cubicBezTo>
                    <a:pt x="32244" y="18279"/>
                    <a:pt x="32258" y="18300"/>
                    <a:pt x="32272" y="18335"/>
                  </a:cubicBezTo>
                  <a:lnTo>
                    <a:pt x="32287" y="18363"/>
                  </a:lnTo>
                  <a:lnTo>
                    <a:pt x="32308" y="18399"/>
                  </a:lnTo>
                  <a:cubicBezTo>
                    <a:pt x="32315" y="18420"/>
                    <a:pt x="32322" y="18434"/>
                    <a:pt x="32329" y="18448"/>
                  </a:cubicBezTo>
                  <a:lnTo>
                    <a:pt x="32336" y="18462"/>
                  </a:lnTo>
                  <a:cubicBezTo>
                    <a:pt x="32336" y="18462"/>
                    <a:pt x="32343" y="18469"/>
                    <a:pt x="32343" y="18476"/>
                  </a:cubicBezTo>
                  <a:lnTo>
                    <a:pt x="32350" y="18497"/>
                  </a:lnTo>
                  <a:cubicBezTo>
                    <a:pt x="32357" y="18511"/>
                    <a:pt x="32364" y="18526"/>
                    <a:pt x="32371" y="18540"/>
                  </a:cubicBezTo>
                  <a:lnTo>
                    <a:pt x="32378" y="18568"/>
                  </a:lnTo>
                  <a:lnTo>
                    <a:pt x="32385" y="18589"/>
                  </a:lnTo>
                  <a:cubicBezTo>
                    <a:pt x="32385" y="18596"/>
                    <a:pt x="32392" y="18603"/>
                    <a:pt x="32392" y="18603"/>
                  </a:cubicBezTo>
                  <a:lnTo>
                    <a:pt x="32392" y="18617"/>
                  </a:lnTo>
                  <a:cubicBezTo>
                    <a:pt x="32392" y="18617"/>
                    <a:pt x="32392" y="18617"/>
                    <a:pt x="32392" y="18624"/>
                  </a:cubicBezTo>
                  <a:cubicBezTo>
                    <a:pt x="32399" y="18645"/>
                    <a:pt x="32413" y="18674"/>
                    <a:pt x="32420" y="18695"/>
                  </a:cubicBezTo>
                  <a:cubicBezTo>
                    <a:pt x="32420" y="18695"/>
                    <a:pt x="32420" y="18702"/>
                    <a:pt x="32420" y="18709"/>
                  </a:cubicBezTo>
                  <a:lnTo>
                    <a:pt x="32435" y="18744"/>
                  </a:lnTo>
                  <a:cubicBezTo>
                    <a:pt x="32435" y="18751"/>
                    <a:pt x="32435" y="18751"/>
                    <a:pt x="32435" y="18758"/>
                  </a:cubicBezTo>
                  <a:cubicBezTo>
                    <a:pt x="32442" y="18779"/>
                    <a:pt x="32442" y="18800"/>
                    <a:pt x="32449" y="18822"/>
                  </a:cubicBezTo>
                  <a:cubicBezTo>
                    <a:pt x="32449" y="18829"/>
                    <a:pt x="32449" y="18836"/>
                    <a:pt x="32449" y="18843"/>
                  </a:cubicBezTo>
                  <a:lnTo>
                    <a:pt x="32456" y="18878"/>
                  </a:lnTo>
                  <a:cubicBezTo>
                    <a:pt x="32463" y="18899"/>
                    <a:pt x="32470" y="18920"/>
                    <a:pt x="32470" y="18934"/>
                  </a:cubicBezTo>
                  <a:cubicBezTo>
                    <a:pt x="32477" y="18956"/>
                    <a:pt x="32477" y="18970"/>
                    <a:pt x="32477" y="18991"/>
                  </a:cubicBezTo>
                  <a:cubicBezTo>
                    <a:pt x="32484" y="19005"/>
                    <a:pt x="32484" y="19026"/>
                    <a:pt x="32484" y="19040"/>
                  </a:cubicBezTo>
                  <a:cubicBezTo>
                    <a:pt x="32491" y="19061"/>
                    <a:pt x="32491" y="19075"/>
                    <a:pt x="32491" y="19090"/>
                  </a:cubicBezTo>
                  <a:lnTo>
                    <a:pt x="32491" y="19132"/>
                  </a:lnTo>
                  <a:lnTo>
                    <a:pt x="32491" y="19146"/>
                  </a:lnTo>
                  <a:lnTo>
                    <a:pt x="32491" y="19195"/>
                  </a:lnTo>
                  <a:lnTo>
                    <a:pt x="32491" y="19245"/>
                  </a:lnTo>
                  <a:lnTo>
                    <a:pt x="32442" y="37967"/>
                  </a:lnTo>
                  <a:lnTo>
                    <a:pt x="32442" y="38017"/>
                  </a:lnTo>
                  <a:lnTo>
                    <a:pt x="32442" y="38066"/>
                  </a:lnTo>
                  <a:lnTo>
                    <a:pt x="32442" y="38101"/>
                  </a:lnTo>
                  <a:cubicBezTo>
                    <a:pt x="32442" y="38108"/>
                    <a:pt x="32442" y="38115"/>
                    <a:pt x="32442" y="38123"/>
                  </a:cubicBezTo>
                  <a:cubicBezTo>
                    <a:pt x="32442" y="38137"/>
                    <a:pt x="32435" y="38151"/>
                    <a:pt x="32435" y="38172"/>
                  </a:cubicBezTo>
                  <a:cubicBezTo>
                    <a:pt x="32435" y="38172"/>
                    <a:pt x="32435" y="38179"/>
                    <a:pt x="32435" y="38179"/>
                  </a:cubicBezTo>
                  <a:lnTo>
                    <a:pt x="32428" y="38207"/>
                  </a:lnTo>
                  <a:lnTo>
                    <a:pt x="32428" y="38221"/>
                  </a:lnTo>
                  <a:cubicBezTo>
                    <a:pt x="32420" y="38235"/>
                    <a:pt x="32420" y="38256"/>
                    <a:pt x="32406" y="38285"/>
                  </a:cubicBezTo>
                  <a:lnTo>
                    <a:pt x="32406" y="38299"/>
                  </a:lnTo>
                  <a:lnTo>
                    <a:pt x="32406" y="38313"/>
                  </a:lnTo>
                  <a:cubicBezTo>
                    <a:pt x="32406" y="38320"/>
                    <a:pt x="32406" y="38320"/>
                    <a:pt x="32399" y="38327"/>
                  </a:cubicBezTo>
                  <a:cubicBezTo>
                    <a:pt x="32399" y="38348"/>
                    <a:pt x="32392" y="38362"/>
                    <a:pt x="32378" y="38383"/>
                  </a:cubicBezTo>
                  <a:cubicBezTo>
                    <a:pt x="32364" y="38412"/>
                    <a:pt x="32350" y="38440"/>
                    <a:pt x="32329" y="38468"/>
                  </a:cubicBezTo>
                  <a:cubicBezTo>
                    <a:pt x="32315" y="38482"/>
                    <a:pt x="32308" y="38503"/>
                    <a:pt x="32294" y="38517"/>
                  </a:cubicBezTo>
                  <a:lnTo>
                    <a:pt x="32272" y="38538"/>
                  </a:lnTo>
                  <a:cubicBezTo>
                    <a:pt x="32258" y="38553"/>
                    <a:pt x="32244" y="38567"/>
                    <a:pt x="32230" y="38581"/>
                  </a:cubicBezTo>
                  <a:lnTo>
                    <a:pt x="32216" y="38588"/>
                  </a:lnTo>
                  <a:cubicBezTo>
                    <a:pt x="32202" y="38602"/>
                    <a:pt x="32181" y="38616"/>
                    <a:pt x="32160" y="38630"/>
                  </a:cubicBezTo>
                  <a:lnTo>
                    <a:pt x="31455" y="39039"/>
                  </a:lnTo>
                  <a:lnTo>
                    <a:pt x="31462" y="39032"/>
                  </a:lnTo>
                  <a:lnTo>
                    <a:pt x="31476" y="39018"/>
                  </a:lnTo>
                  <a:cubicBezTo>
                    <a:pt x="31518" y="38968"/>
                    <a:pt x="31546" y="38919"/>
                    <a:pt x="31575" y="38863"/>
                  </a:cubicBezTo>
                  <a:cubicBezTo>
                    <a:pt x="31582" y="38842"/>
                    <a:pt x="31596" y="38813"/>
                    <a:pt x="31603" y="38785"/>
                  </a:cubicBezTo>
                  <a:cubicBezTo>
                    <a:pt x="31603" y="38778"/>
                    <a:pt x="31603" y="38778"/>
                    <a:pt x="31603" y="38771"/>
                  </a:cubicBezTo>
                  <a:cubicBezTo>
                    <a:pt x="31610" y="38743"/>
                    <a:pt x="31624" y="38715"/>
                    <a:pt x="31624" y="38686"/>
                  </a:cubicBezTo>
                  <a:lnTo>
                    <a:pt x="31624" y="38672"/>
                  </a:lnTo>
                  <a:cubicBezTo>
                    <a:pt x="31631" y="38637"/>
                    <a:pt x="31645" y="38609"/>
                    <a:pt x="31645" y="38574"/>
                  </a:cubicBezTo>
                  <a:lnTo>
                    <a:pt x="31645" y="38560"/>
                  </a:lnTo>
                  <a:cubicBezTo>
                    <a:pt x="31645" y="38524"/>
                    <a:pt x="31645" y="38482"/>
                    <a:pt x="31645" y="38447"/>
                  </a:cubicBezTo>
                  <a:lnTo>
                    <a:pt x="31701" y="19717"/>
                  </a:lnTo>
                  <a:cubicBezTo>
                    <a:pt x="31701" y="19675"/>
                    <a:pt x="31701" y="19639"/>
                    <a:pt x="31701" y="19597"/>
                  </a:cubicBezTo>
                  <a:lnTo>
                    <a:pt x="31701" y="19583"/>
                  </a:lnTo>
                  <a:cubicBezTo>
                    <a:pt x="31694" y="19541"/>
                    <a:pt x="31694" y="19498"/>
                    <a:pt x="31687" y="19456"/>
                  </a:cubicBezTo>
                  <a:cubicBezTo>
                    <a:pt x="31680" y="19421"/>
                    <a:pt x="31666" y="19379"/>
                    <a:pt x="31659" y="19329"/>
                  </a:cubicBezTo>
                  <a:lnTo>
                    <a:pt x="31659" y="19322"/>
                  </a:lnTo>
                  <a:cubicBezTo>
                    <a:pt x="31652" y="19280"/>
                    <a:pt x="31638" y="19245"/>
                    <a:pt x="31631" y="19202"/>
                  </a:cubicBezTo>
                  <a:lnTo>
                    <a:pt x="31624" y="19188"/>
                  </a:lnTo>
                  <a:cubicBezTo>
                    <a:pt x="31610" y="19153"/>
                    <a:pt x="31603" y="19111"/>
                    <a:pt x="31589" y="19075"/>
                  </a:cubicBezTo>
                  <a:lnTo>
                    <a:pt x="31582" y="19054"/>
                  </a:lnTo>
                  <a:lnTo>
                    <a:pt x="31582" y="19047"/>
                  </a:lnTo>
                  <a:cubicBezTo>
                    <a:pt x="31568" y="19019"/>
                    <a:pt x="31553" y="18984"/>
                    <a:pt x="31539" y="18949"/>
                  </a:cubicBezTo>
                  <a:lnTo>
                    <a:pt x="31539" y="18941"/>
                  </a:lnTo>
                  <a:cubicBezTo>
                    <a:pt x="31532" y="18934"/>
                    <a:pt x="31532" y="18927"/>
                    <a:pt x="31532" y="18927"/>
                  </a:cubicBezTo>
                  <a:cubicBezTo>
                    <a:pt x="31525" y="18899"/>
                    <a:pt x="31511" y="18878"/>
                    <a:pt x="31504" y="18857"/>
                  </a:cubicBezTo>
                  <a:lnTo>
                    <a:pt x="31497" y="18850"/>
                  </a:lnTo>
                  <a:lnTo>
                    <a:pt x="31497" y="18864"/>
                  </a:lnTo>
                  <a:cubicBezTo>
                    <a:pt x="31504" y="18885"/>
                    <a:pt x="31518" y="18906"/>
                    <a:pt x="31525" y="18927"/>
                  </a:cubicBezTo>
                  <a:cubicBezTo>
                    <a:pt x="31532" y="18934"/>
                    <a:pt x="31532" y="18941"/>
                    <a:pt x="31532" y="18949"/>
                  </a:cubicBezTo>
                  <a:lnTo>
                    <a:pt x="31532" y="18956"/>
                  </a:lnTo>
                  <a:cubicBezTo>
                    <a:pt x="31546" y="18991"/>
                    <a:pt x="31560" y="19026"/>
                    <a:pt x="31575" y="19054"/>
                  </a:cubicBezTo>
                  <a:lnTo>
                    <a:pt x="31575" y="19061"/>
                  </a:lnTo>
                  <a:lnTo>
                    <a:pt x="31582" y="19075"/>
                  </a:lnTo>
                  <a:cubicBezTo>
                    <a:pt x="31596" y="19118"/>
                    <a:pt x="31603" y="19153"/>
                    <a:pt x="31617" y="19188"/>
                  </a:cubicBezTo>
                  <a:lnTo>
                    <a:pt x="31624" y="19209"/>
                  </a:lnTo>
                  <a:cubicBezTo>
                    <a:pt x="31631" y="19245"/>
                    <a:pt x="31645" y="19287"/>
                    <a:pt x="31652" y="19322"/>
                  </a:cubicBezTo>
                  <a:lnTo>
                    <a:pt x="31652" y="19336"/>
                  </a:lnTo>
                  <a:cubicBezTo>
                    <a:pt x="31659" y="19379"/>
                    <a:pt x="31673" y="19421"/>
                    <a:pt x="31680" y="19463"/>
                  </a:cubicBezTo>
                  <a:cubicBezTo>
                    <a:pt x="31680" y="19498"/>
                    <a:pt x="31694" y="19541"/>
                    <a:pt x="31694" y="19583"/>
                  </a:cubicBezTo>
                  <a:lnTo>
                    <a:pt x="31694" y="19597"/>
                  </a:lnTo>
                  <a:lnTo>
                    <a:pt x="31694" y="19717"/>
                  </a:lnTo>
                  <a:lnTo>
                    <a:pt x="31638" y="38440"/>
                  </a:lnTo>
                  <a:cubicBezTo>
                    <a:pt x="31638" y="38482"/>
                    <a:pt x="31631" y="38517"/>
                    <a:pt x="31631" y="38560"/>
                  </a:cubicBezTo>
                  <a:lnTo>
                    <a:pt x="31631" y="38567"/>
                  </a:lnTo>
                  <a:cubicBezTo>
                    <a:pt x="31631" y="38602"/>
                    <a:pt x="31624" y="38630"/>
                    <a:pt x="31617" y="38665"/>
                  </a:cubicBezTo>
                  <a:lnTo>
                    <a:pt x="31617" y="38679"/>
                  </a:lnTo>
                  <a:cubicBezTo>
                    <a:pt x="31610" y="38708"/>
                    <a:pt x="31603" y="38736"/>
                    <a:pt x="31596" y="38764"/>
                  </a:cubicBezTo>
                  <a:cubicBezTo>
                    <a:pt x="31596" y="38771"/>
                    <a:pt x="31596" y="38778"/>
                    <a:pt x="31589" y="38778"/>
                  </a:cubicBezTo>
                  <a:cubicBezTo>
                    <a:pt x="31582" y="38806"/>
                    <a:pt x="31575" y="38835"/>
                    <a:pt x="31560" y="38863"/>
                  </a:cubicBezTo>
                  <a:cubicBezTo>
                    <a:pt x="31532" y="38912"/>
                    <a:pt x="31504" y="38961"/>
                    <a:pt x="31469" y="39004"/>
                  </a:cubicBezTo>
                  <a:lnTo>
                    <a:pt x="31455" y="39018"/>
                  </a:lnTo>
                  <a:cubicBezTo>
                    <a:pt x="31441" y="39032"/>
                    <a:pt x="31427" y="39046"/>
                    <a:pt x="31412" y="39060"/>
                  </a:cubicBezTo>
                  <a:lnTo>
                    <a:pt x="31398" y="39067"/>
                  </a:lnTo>
                  <a:cubicBezTo>
                    <a:pt x="31377" y="39081"/>
                    <a:pt x="31363" y="39095"/>
                    <a:pt x="31342" y="39109"/>
                  </a:cubicBezTo>
                  <a:lnTo>
                    <a:pt x="31278" y="39173"/>
                  </a:lnTo>
                  <a:lnTo>
                    <a:pt x="31278" y="39173"/>
                  </a:lnTo>
                  <a:lnTo>
                    <a:pt x="31356" y="39124"/>
                  </a:lnTo>
                  <a:lnTo>
                    <a:pt x="32181" y="38644"/>
                  </a:lnTo>
                  <a:cubicBezTo>
                    <a:pt x="32202" y="38630"/>
                    <a:pt x="32223" y="38616"/>
                    <a:pt x="32244" y="38595"/>
                  </a:cubicBezTo>
                  <a:lnTo>
                    <a:pt x="32258" y="38581"/>
                  </a:lnTo>
                  <a:cubicBezTo>
                    <a:pt x="32272" y="38567"/>
                    <a:pt x="32294" y="38553"/>
                    <a:pt x="32301" y="38538"/>
                  </a:cubicBezTo>
                  <a:lnTo>
                    <a:pt x="32322" y="38524"/>
                  </a:lnTo>
                  <a:cubicBezTo>
                    <a:pt x="32329" y="38510"/>
                    <a:pt x="32350" y="38489"/>
                    <a:pt x="32371" y="38461"/>
                  </a:cubicBezTo>
                  <a:cubicBezTo>
                    <a:pt x="32385" y="38433"/>
                    <a:pt x="32399" y="38405"/>
                    <a:pt x="32413" y="38376"/>
                  </a:cubicBezTo>
                  <a:cubicBezTo>
                    <a:pt x="32420" y="38362"/>
                    <a:pt x="32428" y="38341"/>
                    <a:pt x="32435" y="38327"/>
                  </a:cubicBezTo>
                  <a:lnTo>
                    <a:pt x="32442" y="38306"/>
                  </a:lnTo>
                  <a:lnTo>
                    <a:pt x="32442" y="38292"/>
                  </a:lnTo>
                  <a:cubicBezTo>
                    <a:pt x="32442" y="38292"/>
                    <a:pt x="32442" y="38285"/>
                    <a:pt x="32442" y="38278"/>
                  </a:cubicBezTo>
                  <a:lnTo>
                    <a:pt x="32442" y="38271"/>
                  </a:lnTo>
                  <a:cubicBezTo>
                    <a:pt x="32449" y="38249"/>
                    <a:pt x="32456" y="38228"/>
                    <a:pt x="32463" y="38214"/>
                  </a:cubicBezTo>
                  <a:lnTo>
                    <a:pt x="32463" y="38200"/>
                  </a:lnTo>
                  <a:lnTo>
                    <a:pt x="32463" y="38172"/>
                  </a:lnTo>
                  <a:cubicBezTo>
                    <a:pt x="32463" y="38172"/>
                    <a:pt x="32463" y="38165"/>
                    <a:pt x="32463" y="38165"/>
                  </a:cubicBezTo>
                  <a:cubicBezTo>
                    <a:pt x="32470" y="38144"/>
                    <a:pt x="32470" y="38130"/>
                    <a:pt x="32470" y="38108"/>
                  </a:cubicBezTo>
                  <a:cubicBezTo>
                    <a:pt x="32477" y="38101"/>
                    <a:pt x="32477" y="38094"/>
                    <a:pt x="32470" y="38087"/>
                  </a:cubicBezTo>
                  <a:lnTo>
                    <a:pt x="32470" y="38059"/>
                  </a:lnTo>
                  <a:lnTo>
                    <a:pt x="32470" y="38010"/>
                  </a:lnTo>
                  <a:lnTo>
                    <a:pt x="32470" y="37960"/>
                  </a:lnTo>
                  <a:lnTo>
                    <a:pt x="32526" y="19231"/>
                  </a:lnTo>
                  <a:lnTo>
                    <a:pt x="32526" y="19181"/>
                  </a:lnTo>
                  <a:lnTo>
                    <a:pt x="32526" y="19132"/>
                  </a:lnTo>
                  <a:lnTo>
                    <a:pt x="32526" y="19111"/>
                  </a:lnTo>
                  <a:lnTo>
                    <a:pt x="32526" y="19075"/>
                  </a:lnTo>
                  <a:cubicBezTo>
                    <a:pt x="32519" y="19061"/>
                    <a:pt x="32519" y="19040"/>
                    <a:pt x="32519" y="19026"/>
                  </a:cubicBezTo>
                  <a:cubicBezTo>
                    <a:pt x="32519" y="19005"/>
                    <a:pt x="32512" y="18984"/>
                    <a:pt x="32512" y="18970"/>
                  </a:cubicBezTo>
                  <a:cubicBezTo>
                    <a:pt x="32512" y="18949"/>
                    <a:pt x="32505" y="18934"/>
                    <a:pt x="32505" y="18920"/>
                  </a:cubicBezTo>
                  <a:cubicBezTo>
                    <a:pt x="32498" y="18899"/>
                    <a:pt x="32491" y="18878"/>
                    <a:pt x="32491" y="18857"/>
                  </a:cubicBezTo>
                  <a:lnTo>
                    <a:pt x="32484" y="18822"/>
                  </a:lnTo>
                  <a:cubicBezTo>
                    <a:pt x="32484" y="18815"/>
                    <a:pt x="32484" y="18808"/>
                    <a:pt x="32484" y="18800"/>
                  </a:cubicBezTo>
                  <a:cubicBezTo>
                    <a:pt x="32477" y="18779"/>
                    <a:pt x="32470" y="18758"/>
                    <a:pt x="32463" y="18737"/>
                  </a:cubicBezTo>
                  <a:lnTo>
                    <a:pt x="32463" y="18723"/>
                  </a:lnTo>
                  <a:lnTo>
                    <a:pt x="32456" y="18688"/>
                  </a:lnTo>
                  <a:cubicBezTo>
                    <a:pt x="32456" y="18681"/>
                    <a:pt x="32449" y="18674"/>
                    <a:pt x="32449" y="18674"/>
                  </a:cubicBezTo>
                  <a:cubicBezTo>
                    <a:pt x="32442" y="18645"/>
                    <a:pt x="32435" y="18624"/>
                    <a:pt x="32428" y="18603"/>
                  </a:cubicBezTo>
                  <a:lnTo>
                    <a:pt x="32428" y="18589"/>
                  </a:lnTo>
                  <a:lnTo>
                    <a:pt x="32428" y="18582"/>
                  </a:lnTo>
                  <a:cubicBezTo>
                    <a:pt x="32428" y="18575"/>
                    <a:pt x="32420" y="18568"/>
                    <a:pt x="32420" y="18568"/>
                  </a:cubicBezTo>
                  <a:lnTo>
                    <a:pt x="32413" y="18547"/>
                  </a:lnTo>
                  <a:lnTo>
                    <a:pt x="32399" y="18519"/>
                  </a:lnTo>
                  <a:cubicBezTo>
                    <a:pt x="32399" y="18504"/>
                    <a:pt x="32392" y="18490"/>
                    <a:pt x="32385" y="18476"/>
                  </a:cubicBezTo>
                  <a:lnTo>
                    <a:pt x="32371" y="18448"/>
                  </a:lnTo>
                  <a:cubicBezTo>
                    <a:pt x="32364" y="18448"/>
                    <a:pt x="32364" y="18441"/>
                    <a:pt x="32364" y="18434"/>
                  </a:cubicBezTo>
                  <a:lnTo>
                    <a:pt x="32364" y="18420"/>
                  </a:lnTo>
                  <a:cubicBezTo>
                    <a:pt x="32357" y="18406"/>
                    <a:pt x="32350" y="18392"/>
                    <a:pt x="32343" y="18378"/>
                  </a:cubicBezTo>
                  <a:lnTo>
                    <a:pt x="32322" y="18335"/>
                  </a:lnTo>
                  <a:lnTo>
                    <a:pt x="32301" y="18300"/>
                  </a:lnTo>
                  <a:cubicBezTo>
                    <a:pt x="32294" y="18279"/>
                    <a:pt x="32279" y="18258"/>
                    <a:pt x="32265" y="18230"/>
                  </a:cubicBezTo>
                  <a:lnTo>
                    <a:pt x="32258" y="18222"/>
                  </a:lnTo>
                  <a:lnTo>
                    <a:pt x="32251" y="18208"/>
                  </a:lnTo>
                  <a:cubicBezTo>
                    <a:pt x="32251" y="18201"/>
                    <a:pt x="32237" y="18194"/>
                    <a:pt x="32237" y="18187"/>
                  </a:cubicBezTo>
                  <a:cubicBezTo>
                    <a:pt x="32216" y="18145"/>
                    <a:pt x="32195" y="18103"/>
                    <a:pt x="32167" y="18067"/>
                  </a:cubicBezTo>
                  <a:lnTo>
                    <a:pt x="32160" y="18053"/>
                  </a:lnTo>
                  <a:lnTo>
                    <a:pt x="32153" y="18046"/>
                  </a:lnTo>
                  <a:cubicBezTo>
                    <a:pt x="32139" y="18025"/>
                    <a:pt x="32110" y="17990"/>
                    <a:pt x="32089" y="17955"/>
                  </a:cubicBezTo>
                  <a:lnTo>
                    <a:pt x="32068" y="17933"/>
                  </a:lnTo>
                  <a:cubicBezTo>
                    <a:pt x="32068" y="17926"/>
                    <a:pt x="32061" y="17926"/>
                    <a:pt x="32061" y="17919"/>
                  </a:cubicBezTo>
                  <a:lnTo>
                    <a:pt x="32047" y="17905"/>
                  </a:lnTo>
                  <a:cubicBezTo>
                    <a:pt x="32033" y="17884"/>
                    <a:pt x="32026" y="17870"/>
                    <a:pt x="32005" y="17849"/>
                  </a:cubicBezTo>
                  <a:lnTo>
                    <a:pt x="31976" y="17821"/>
                  </a:lnTo>
                  <a:lnTo>
                    <a:pt x="31948" y="17785"/>
                  </a:lnTo>
                  <a:cubicBezTo>
                    <a:pt x="31941" y="17778"/>
                    <a:pt x="31934" y="17764"/>
                    <a:pt x="31913" y="17743"/>
                  </a:cubicBezTo>
                  <a:lnTo>
                    <a:pt x="31899" y="17729"/>
                  </a:lnTo>
                  <a:lnTo>
                    <a:pt x="31878" y="17715"/>
                  </a:lnTo>
                  <a:lnTo>
                    <a:pt x="31857" y="17687"/>
                  </a:lnTo>
                  <a:lnTo>
                    <a:pt x="31828" y="17659"/>
                  </a:lnTo>
                  <a:lnTo>
                    <a:pt x="31814" y="17644"/>
                  </a:lnTo>
                  <a:lnTo>
                    <a:pt x="31807" y="17637"/>
                  </a:lnTo>
                  <a:lnTo>
                    <a:pt x="31793" y="17630"/>
                  </a:lnTo>
                  <a:lnTo>
                    <a:pt x="31737" y="17581"/>
                  </a:lnTo>
                  <a:lnTo>
                    <a:pt x="31723" y="17567"/>
                  </a:lnTo>
                  <a:lnTo>
                    <a:pt x="31694" y="17539"/>
                  </a:lnTo>
                  <a:lnTo>
                    <a:pt x="31687" y="17539"/>
                  </a:lnTo>
                  <a:cubicBezTo>
                    <a:pt x="31673" y="17525"/>
                    <a:pt x="31659" y="17510"/>
                    <a:pt x="31638" y="17503"/>
                  </a:cubicBezTo>
                  <a:lnTo>
                    <a:pt x="31603" y="17475"/>
                  </a:lnTo>
                  <a:lnTo>
                    <a:pt x="31596" y="17468"/>
                  </a:lnTo>
                  <a:lnTo>
                    <a:pt x="31546" y="17440"/>
                  </a:lnTo>
                  <a:cubicBezTo>
                    <a:pt x="31532" y="17426"/>
                    <a:pt x="31518" y="17419"/>
                    <a:pt x="31504" y="17412"/>
                  </a:cubicBezTo>
                  <a:lnTo>
                    <a:pt x="31497" y="17405"/>
                  </a:lnTo>
                  <a:lnTo>
                    <a:pt x="1573" y="127"/>
                  </a:lnTo>
                  <a:lnTo>
                    <a:pt x="1538" y="113"/>
                  </a:lnTo>
                  <a:lnTo>
                    <a:pt x="1530" y="106"/>
                  </a:lnTo>
                  <a:lnTo>
                    <a:pt x="1502" y="92"/>
                  </a:lnTo>
                  <a:lnTo>
                    <a:pt x="1495" y="85"/>
                  </a:lnTo>
                  <a:lnTo>
                    <a:pt x="1474" y="64"/>
                  </a:lnTo>
                  <a:lnTo>
                    <a:pt x="1446" y="49"/>
                  </a:lnTo>
                  <a:lnTo>
                    <a:pt x="1404" y="35"/>
                  </a:lnTo>
                  <a:lnTo>
                    <a:pt x="1354" y="14"/>
                  </a:lnTo>
                  <a:lnTo>
                    <a:pt x="1312" y="14"/>
                  </a:lnTo>
                  <a:lnTo>
                    <a:pt x="1284" y="7"/>
                  </a:lnTo>
                  <a:lnTo>
                    <a:pt x="1263" y="7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1804825" y="1204600"/>
              <a:ext cx="802050" cy="967825"/>
            </a:xfrm>
            <a:custGeom>
              <a:avLst/>
              <a:gdLst/>
              <a:ahLst/>
              <a:cxnLst/>
              <a:rect l="l" t="t" r="r" b="b"/>
              <a:pathLst>
                <a:path w="32082" h="38713" extrusionOk="0">
                  <a:moveTo>
                    <a:pt x="641" y="0"/>
                  </a:moveTo>
                  <a:cubicBezTo>
                    <a:pt x="294" y="0"/>
                    <a:pt x="57" y="277"/>
                    <a:pt x="57" y="752"/>
                  </a:cubicBezTo>
                  <a:lnTo>
                    <a:pt x="0" y="19475"/>
                  </a:lnTo>
                  <a:cubicBezTo>
                    <a:pt x="0" y="20144"/>
                    <a:pt x="472" y="20962"/>
                    <a:pt x="1051" y="21300"/>
                  </a:cubicBezTo>
                  <a:lnTo>
                    <a:pt x="30975" y="38571"/>
                  </a:lnTo>
                  <a:cubicBezTo>
                    <a:pt x="31143" y="38667"/>
                    <a:pt x="31302" y="38713"/>
                    <a:pt x="31444" y="38713"/>
                  </a:cubicBezTo>
                  <a:cubicBezTo>
                    <a:pt x="31791" y="38713"/>
                    <a:pt x="32032" y="38440"/>
                    <a:pt x="32032" y="37965"/>
                  </a:cubicBezTo>
                  <a:lnTo>
                    <a:pt x="32082" y="19242"/>
                  </a:lnTo>
                  <a:cubicBezTo>
                    <a:pt x="32082" y="18572"/>
                    <a:pt x="31616" y="17755"/>
                    <a:pt x="31038" y="17423"/>
                  </a:cubicBezTo>
                  <a:lnTo>
                    <a:pt x="1114" y="145"/>
                  </a:lnTo>
                  <a:cubicBezTo>
                    <a:pt x="944" y="47"/>
                    <a:pt x="783" y="0"/>
                    <a:pt x="641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1804475" y="1204450"/>
              <a:ext cx="802750" cy="968325"/>
            </a:xfrm>
            <a:custGeom>
              <a:avLst/>
              <a:gdLst/>
              <a:ahLst/>
              <a:cxnLst/>
              <a:rect l="l" t="t" r="r" b="b"/>
              <a:pathLst>
                <a:path w="32110" h="38733" extrusionOk="0">
                  <a:moveTo>
                    <a:pt x="649" y="17"/>
                  </a:moveTo>
                  <a:cubicBezTo>
                    <a:pt x="818" y="25"/>
                    <a:pt x="980" y="74"/>
                    <a:pt x="1114" y="158"/>
                  </a:cubicBezTo>
                  <a:lnTo>
                    <a:pt x="31038" y="17429"/>
                  </a:lnTo>
                  <a:cubicBezTo>
                    <a:pt x="31616" y="17768"/>
                    <a:pt x="32081" y="18578"/>
                    <a:pt x="32081" y="19241"/>
                  </a:cubicBezTo>
                  <a:lnTo>
                    <a:pt x="32032" y="37971"/>
                  </a:lnTo>
                  <a:cubicBezTo>
                    <a:pt x="32032" y="38288"/>
                    <a:pt x="31919" y="38528"/>
                    <a:pt x="31729" y="38640"/>
                  </a:cubicBezTo>
                  <a:cubicBezTo>
                    <a:pt x="31649" y="38686"/>
                    <a:pt x="31558" y="38709"/>
                    <a:pt x="31459" y="38709"/>
                  </a:cubicBezTo>
                  <a:cubicBezTo>
                    <a:pt x="31314" y="38709"/>
                    <a:pt x="31153" y="38660"/>
                    <a:pt x="30989" y="38563"/>
                  </a:cubicBezTo>
                  <a:lnTo>
                    <a:pt x="1072" y="21292"/>
                  </a:lnTo>
                  <a:cubicBezTo>
                    <a:pt x="486" y="20961"/>
                    <a:pt x="21" y="20150"/>
                    <a:pt x="21" y="19481"/>
                  </a:cubicBezTo>
                  <a:lnTo>
                    <a:pt x="78" y="758"/>
                  </a:lnTo>
                  <a:cubicBezTo>
                    <a:pt x="78" y="440"/>
                    <a:pt x="183" y="201"/>
                    <a:pt x="381" y="88"/>
                  </a:cubicBezTo>
                  <a:cubicBezTo>
                    <a:pt x="465" y="39"/>
                    <a:pt x="557" y="17"/>
                    <a:pt x="649" y="17"/>
                  </a:cubicBezTo>
                  <a:close/>
                  <a:moveTo>
                    <a:pt x="653" y="0"/>
                  </a:moveTo>
                  <a:cubicBezTo>
                    <a:pt x="550" y="0"/>
                    <a:pt x="455" y="24"/>
                    <a:pt x="374" y="74"/>
                  </a:cubicBezTo>
                  <a:cubicBezTo>
                    <a:pt x="169" y="187"/>
                    <a:pt x="56" y="433"/>
                    <a:pt x="56" y="758"/>
                  </a:cubicBezTo>
                  <a:lnTo>
                    <a:pt x="0" y="19488"/>
                  </a:lnTo>
                  <a:cubicBezTo>
                    <a:pt x="0" y="20157"/>
                    <a:pt x="479" y="20982"/>
                    <a:pt x="1057" y="21313"/>
                  </a:cubicBezTo>
                  <a:lnTo>
                    <a:pt x="30982" y="38591"/>
                  </a:lnTo>
                  <a:cubicBezTo>
                    <a:pt x="31123" y="38676"/>
                    <a:pt x="31285" y="38725"/>
                    <a:pt x="31461" y="38732"/>
                  </a:cubicBezTo>
                  <a:cubicBezTo>
                    <a:pt x="31560" y="38732"/>
                    <a:pt x="31651" y="38711"/>
                    <a:pt x="31743" y="38662"/>
                  </a:cubicBezTo>
                  <a:cubicBezTo>
                    <a:pt x="31940" y="38542"/>
                    <a:pt x="32053" y="38302"/>
                    <a:pt x="32053" y="37978"/>
                  </a:cubicBezTo>
                  <a:lnTo>
                    <a:pt x="32110" y="19248"/>
                  </a:lnTo>
                  <a:cubicBezTo>
                    <a:pt x="32110" y="18578"/>
                    <a:pt x="31637" y="17753"/>
                    <a:pt x="31052" y="17415"/>
                  </a:cubicBezTo>
                  <a:lnTo>
                    <a:pt x="1128" y="144"/>
                  </a:lnTo>
                  <a:cubicBezTo>
                    <a:pt x="962" y="49"/>
                    <a:pt x="799" y="0"/>
                    <a:pt x="6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1825250" y="1252675"/>
              <a:ext cx="748675" cy="846800"/>
            </a:xfrm>
            <a:custGeom>
              <a:avLst/>
              <a:gdLst/>
              <a:ahLst/>
              <a:cxnLst/>
              <a:rect l="l" t="t" r="r" b="b"/>
              <a:pathLst>
                <a:path w="29947" h="33872" extrusionOk="0">
                  <a:moveTo>
                    <a:pt x="627" y="0"/>
                  </a:moveTo>
                  <a:cubicBezTo>
                    <a:pt x="282" y="0"/>
                    <a:pt x="43" y="273"/>
                    <a:pt x="43" y="746"/>
                  </a:cubicBezTo>
                  <a:lnTo>
                    <a:pt x="1" y="15860"/>
                  </a:lnTo>
                  <a:cubicBezTo>
                    <a:pt x="1" y="16529"/>
                    <a:pt x="473" y="17340"/>
                    <a:pt x="1051" y="17678"/>
                  </a:cubicBezTo>
                  <a:lnTo>
                    <a:pt x="28847" y="33730"/>
                  </a:lnTo>
                  <a:cubicBezTo>
                    <a:pt x="29014" y="33826"/>
                    <a:pt x="29174" y="33871"/>
                    <a:pt x="29316" y="33871"/>
                  </a:cubicBezTo>
                  <a:cubicBezTo>
                    <a:pt x="29663" y="33871"/>
                    <a:pt x="29904" y="33599"/>
                    <a:pt x="29904" y="33123"/>
                  </a:cubicBezTo>
                  <a:lnTo>
                    <a:pt x="29946" y="18010"/>
                  </a:lnTo>
                  <a:cubicBezTo>
                    <a:pt x="29946" y="17340"/>
                    <a:pt x="29474" y="16522"/>
                    <a:pt x="28896" y="16191"/>
                  </a:cubicBezTo>
                  <a:lnTo>
                    <a:pt x="1101" y="147"/>
                  </a:lnTo>
                  <a:cubicBezTo>
                    <a:pt x="931" y="48"/>
                    <a:pt x="770" y="0"/>
                    <a:pt x="627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1824900" y="1252525"/>
              <a:ext cx="749200" cy="847100"/>
            </a:xfrm>
            <a:custGeom>
              <a:avLst/>
              <a:gdLst/>
              <a:ahLst/>
              <a:cxnLst/>
              <a:rect l="l" t="t" r="r" b="b"/>
              <a:pathLst>
                <a:path w="29968" h="33884" extrusionOk="0">
                  <a:moveTo>
                    <a:pt x="642" y="12"/>
                  </a:moveTo>
                  <a:cubicBezTo>
                    <a:pt x="811" y="19"/>
                    <a:pt x="967" y="75"/>
                    <a:pt x="1108" y="160"/>
                  </a:cubicBezTo>
                  <a:lnTo>
                    <a:pt x="28903" y="16204"/>
                  </a:lnTo>
                  <a:cubicBezTo>
                    <a:pt x="29481" y="16535"/>
                    <a:pt x="29946" y="17353"/>
                    <a:pt x="29946" y="18016"/>
                  </a:cubicBezTo>
                  <a:lnTo>
                    <a:pt x="29904" y="33129"/>
                  </a:lnTo>
                  <a:cubicBezTo>
                    <a:pt x="29904" y="33440"/>
                    <a:pt x="29798" y="33679"/>
                    <a:pt x="29601" y="33792"/>
                  </a:cubicBezTo>
                  <a:cubicBezTo>
                    <a:pt x="29519" y="33839"/>
                    <a:pt x="29425" y="33863"/>
                    <a:pt x="29324" y="33863"/>
                  </a:cubicBezTo>
                  <a:cubicBezTo>
                    <a:pt x="29182" y="33863"/>
                    <a:pt x="29025" y="33816"/>
                    <a:pt x="28861" y="33721"/>
                  </a:cubicBezTo>
                  <a:lnTo>
                    <a:pt x="1072" y="17677"/>
                  </a:lnTo>
                  <a:cubicBezTo>
                    <a:pt x="494" y="17339"/>
                    <a:pt x="29" y="16528"/>
                    <a:pt x="29" y="15866"/>
                  </a:cubicBezTo>
                  <a:lnTo>
                    <a:pt x="71" y="752"/>
                  </a:lnTo>
                  <a:cubicBezTo>
                    <a:pt x="71" y="435"/>
                    <a:pt x="177" y="195"/>
                    <a:pt x="374" y="82"/>
                  </a:cubicBezTo>
                  <a:cubicBezTo>
                    <a:pt x="452" y="40"/>
                    <a:pt x="551" y="12"/>
                    <a:pt x="642" y="12"/>
                  </a:cubicBezTo>
                  <a:close/>
                  <a:moveTo>
                    <a:pt x="636" y="0"/>
                  </a:moveTo>
                  <a:cubicBezTo>
                    <a:pt x="536" y="0"/>
                    <a:pt x="443" y="23"/>
                    <a:pt x="360" y="68"/>
                  </a:cubicBezTo>
                  <a:cubicBezTo>
                    <a:pt x="163" y="188"/>
                    <a:pt x="50" y="428"/>
                    <a:pt x="50" y="759"/>
                  </a:cubicBezTo>
                  <a:lnTo>
                    <a:pt x="1" y="15866"/>
                  </a:lnTo>
                  <a:cubicBezTo>
                    <a:pt x="1" y="16542"/>
                    <a:pt x="480" y="17360"/>
                    <a:pt x="1058" y="17699"/>
                  </a:cubicBezTo>
                  <a:lnTo>
                    <a:pt x="28854" y="33736"/>
                  </a:lnTo>
                  <a:cubicBezTo>
                    <a:pt x="28995" y="33827"/>
                    <a:pt x="29157" y="33877"/>
                    <a:pt x="29333" y="33884"/>
                  </a:cubicBezTo>
                  <a:cubicBezTo>
                    <a:pt x="29425" y="33884"/>
                    <a:pt x="29523" y="33862"/>
                    <a:pt x="29608" y="33813"/>
                  </a:cubicBezTo>
                  <a:cubicBezTo>
                    <a:pt x="29812" y="33700"/>
                    <a:pt x="29925" y="33454"/>
                    <a:pt x="29925" y="33129"/>
                  </a:cubicBezTo>
                  <a:lnTo>
                    <a:pt x="29967" y="18016"/>
                  </a:lnTo>
                  <a:cubicBezTo>
                    <a:pt x="29967" y="17346"/>
                    <a:pt x="29495" y="16521"/>
                    <a:pt x="28910" y="16183"/>
                  </a:cubicBezTo>
                  <a:lnTo>
                    <a:pt x="1122" y="146"/>
                  </a:lnTo>
                  <a:cubicBezTo>
                    <a:pt x="949" y="49"/>
                    <a:pt x="785" y="0"/>
                    <a:pt x="6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2603850" y="1652500"/>
              <a:ext cx="14300" cy="7950"/>
            </a:xfrm>
            <a:custGeom>
              <a:avLst/>
              <a:gdLst/>
              <a:ahLst/>
              <a:cxnLst/>
              <a:rect l="l" t="t" r="r" b="b"/>
              <a:pathLst>
                <a:path w="572" h="318" extrusionOk="0">
                  <a:moveTo>
                    <a:pt x="565" y="1"/>
                  </a:moveTo>
                  <a:lnTo>
                    <a:pt x="1" y="297"/>
                  </a:lnTo>
                  <a:lnTo>
                    <a:pt x="15" y="318"/>
                  </a:lnTo>
                  <a:lnTo>
                    <a:pt x="572" y="22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2144250" y="1617150"/>
              <a:ext cx="121075" cy="230750"/>
            </a:xfrm>
            <a:custGeom>
              <a:avLst/>
              <a:gdLst/>
              <a:ahLst/>
              <a:cxnLst/>
              <a:rect l="l" t="t" r="r" b="b"/>
              <a:pathLst>
                <a:path w="4843" h="9230" extrusionOk="0">
                  <a:moveTo>
                    <a:pt x="2110" y="906"/>
                  </a:moveTo>
                  <a:cubicBezTo>
                    <a:pt x="2209" y="906"/>
                    <a:pt x="2321" y="938"/>
                    <a:pt x="2439" y="1006"/>
                  </a:cubicBezTo>
                  <a:cubicBezTo>
                    <a:pt x="2848" y="1245"/>
                    <a:pt x="3172" y="1809"/>
                    <a:pt x="3172" y="2282"/>
                  </a:cubicBezTo>
                  <a:lnTo>
                    <a:pt x="3172" y="3121"/>
                  </a:lnTo>
                  <a:lnTo>
                    <a:pt x="1699" y="2275"/>
                  </a:lnTo>
                  <a:lnTo>
                    <a:pt x="1699" y="1429"/>
                  </a:lnTo>
                  <a:cubicBezTo>
                    <a:pt x="1699" y="1098"/>
                    <a:pt x="1866" y="906"/>
                    <a:pt x="2110" y="906"/>
                  </a:cubicBezTo>
                  <a:close/>
                  <a:moveTo>
                    <a:pt x="1751" y="0"/>
                  </a:moveTo>
                  <a:cubicBezTo>
                    <a:pt x="1339" y="0"/>
                    <a:pt x="1058" y="325"/>
                    <a:pt x="1058" y="893"/>
                  </a:cubicBezTo>
                  <a:lnTo>
                    <a:pt x="1058" y="1901"/>
                  </a:lnTo>
                  <a:lnTo>
                    <a:pt x="924" y="1823"/>
                  </a:lnTo>
                  <a:cubicBezTo>
                    <a:pt x="778" y="1739"/>
                    <a:pt x="640" y="1699"/>
                    <a:pt x="517" y="1699"/>
                  </a:cubicBezTo>
                  <a:cubicBezTo>
                    <a:pt x="219" y="1699"/>
                    <a:pt x="12" y="1936"/>
                    <a:pt x="7" y="2345"/>
                  </a:cubicBezTo>
                  <a:lnTo>
                    <a:pt x="0" y="5799"/>
                  </a:lnTo>
                  <a:cubicBezTo>
                    <a:pt x="0" y="6377"/>
                    <a:pt x="409" y="7082"/>
                    <a:pt x="909" y="7371"/>
                  </a:cubicBezTo>
                  <a:lnTo>
                    <a:pt x="3912" y="9105"/>
                  </a:lnTo>
                  <a:cubicBezTo>
                    <a:pt x="4060" y="9190"/>
                    <a:pt x="4200" y="9230"/>
                    <a:pt x="4323" y="9230"/>
                  </a:cubicBezTo>
                  <a:cubicBezTo>
                    <a:pt x="4624" y="9230"/>
                    <a:pt x="4829" y="8993"/>
                    <a:pt x="4829" y="8584"/>
                  </a:cubicBezTo>
                  <a:lnTo>
                    <a:pt x="4836" y="5130"/>
                  </a:lnTo>
                  <a:cubicBezTo>
                    <a:pt x="4843" y="4559"/>
                    <a:pt x="4434" y="3847"/>
                    <a:pt x="3927" y="3558"/>
                  </a:cubicBezTo>
                  <a:lnTo>
                    <a:pt x="3821" y="3494"/>
                  </a:lnTo>
                  <a:lnTo>
                    <a:pt x="3821" y="2493"/>
                  </a:lnTo>
                  <a:cubicBezTo>
                    <a:pt x="3821" y="1690"/>
                    <a:pt x="3264" y="717"/>
                    <a:pt x="2566" y="315"/>
                  </a:cubicBezTo>
                  <a:lnTo>
                    <a:pt x="2319" y="174"/>
                  </a:lnTo>
                  <a:cubicBezTo>
                    <a:pt x="2115" y="56"/>
                    <a:pt x="1921" y="0"/>
                    <a:pt x="175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2143900" y="1616775"/>
              <a:ext cx="121625" cy="231400"/>
            </a:xfrm>
            <a:custGeom>
              <a:avLst/>
              <a:gdLst/>
              <a:ahLst/>
              <a:cxnLst/>
              <a:rect l="l" t="t" r="r" b="b"/>
              <a:pathLst>
                <a:path w="4865" h="9256" extrusionOk="0">
                  <a:moveTo>
                    <a:pt x="2120" y="932"/>
                  </a:moveTo>
                  <a:cubicBezTo>
                    <a:pt x="2220" y="932"/>
                    <a:pt x="2332" y="967"/>
                    <a:pt x="2446" y="1035"/>
                  </a:cubicBezTo>
                  <a:cubicBezTo>
                    <a:pt x="2855" y="1268"/>
                    <a:pt x="3179" y="1831"/>
                    <a:pt x="3179" y="2297"/>
                  </a:cubicBezTo>
                  <a:lnTo>
                    <a:pt x="3179" y="3121"/>
                  </a:lnTo>
                  <a:lnTo>
                    <a:pt x="1727" y="2283"/>
                  </a:lnTo>
                  <a:lnTo>
                    <a:pt x="1727" y="1444"/>
                  </a:lnTo>
                  <a:cubicBezTo>
                    <a:pt x="1727" y="1225"/>
                    <a:pt x="1798" y="1056"/>
                    <a:pt x="1939" y="978"/>
                  </a:cubicBezTo>
                  <a:cubicBezTo>
                    <a:pt x="1992" y="948"/>
                    <a:pt x="2053" y="932"/>
                    <a:pt x="2120" y="932"/>
                  </a:cubicBezTo>
                  <a:close/>
                  <a:moveTo>
                    <a:pt x="2121" y="913"/>
                  </a:moveTo>
                  <a:cubicBezTo>
                    <a:pt x="2049" y="913"/>
                    <a:pt x="1982" y="930"/>
                    <a:pt x="1924" y="964"/>
                  </a:cubicBezTo>
                  <a:cubicBezTo>
                    <a:pt x="1783" y="1042"/>
                    <a:pt x="1706" y="1211"/>
                    <a:pt x="1706" y="1444"/>
                  </a:cubicBezTo>
                  <a:lnTo>
                    <a:pt x="1706" y="2290"/>
                  </a:lnTo>
                  <a:cubicBezTo>
                    <a:pt x="1706" y="2290"/>
                    <a:pt x="1706" y="2297"/>
                    <a:pt x="1713" y="2297"/>
                  </a:cubicBezTo>
                  <a:cubicBezTo>
                    <a:pt x="1713" y="2297"/>
                    <a:pt x="3186" y="3150"/>
                    <a:pt x="3186" y="3150"/>
                  </a:cubicBezTo>
                  <a:cubicBezTo>
                    <a:pt x="3193" y="3143"/>
                    <a:pt x="3193" y="3143"/>
                    <a:pt x="3193" y="3136"/>
                  </a:cubicBezTo>
                  <a:lnTo>
                    <a:pt x="3193" y="2297"/>
                  </a:lnTo>
                  <a:cubicBezTo>
                    <a:pt x="3193" y="1824"/>
                    <a:pt x="2862" y="1246"/>
                    <a:pt x="2453" y="1014"/>
                  </a:cubicBezTo>
                  <a:cubicBezTo>
                    <a:pt x="2337" y="947"/>
                    <a:pt x="2223" y="913"/>
                    <a:pt x="2121" y="913"/>
                  </a:cubicBezTo>
                  <a:close/>
                  <a:moveTo>
                    <a:pt x="1773" y="22"/>
                  </a:moveTo>
                  <a:cubicBezTo>
                    <a:pt x="1943" y="22"/>
                    <a:pt x="2133" y="79"/>
                    <a:pt x="2333" y="196"/>
                  </a:cubicBezTo>
                  <a:lnTo>
                    <a:pt x="2580" y="337"/>
                  </a:lnTo>
                  <a:cubicBezTo>
                    <a:pt x="3271" y="739"/>
                    <a:pt x="3828" y="1712"/>
                    <a:pt x="3828" y="2501"/>
                  </a:cubicBezTo>
                  <a:lnTo>
                    <a:pt x="3828" y="3509"/>
                  </a:lnTo>
                  <a:cubicBezTo>
                    <a:pt x="3828" y="3516"/>
                    <a:pt x="3828" y="3516"/>
                    <a:pt x="3835" y="3523"/>
                  </a:cubicBezTo>
                  <a:lnTo>
                    <a:pt x="3941" y="3580"/>
                  </a:lnTo>
                  <a:cubicBezTo>
                    <a:pt x="4441" y="3869"/>
                    <a:pt x="4843" y="4574"/>
                    <a:pt x="4843" y="5152"/>
                  </a:cubicBezTo>
                  <a:lnTo>
                    <a:pt x="4836" y="8599"/>
                  </a:lnTo>
                  <a:cubicBezTo>
                    <a:pt x="4836" y="8874"/>
                    <a:pt x="4744" y="9078"/>
                    <a:pt x="4568" y="9177"/>
                  </a:cubicBezTo>
                  <a:cubicBezTo>
                    <a:pt x="4498" y="9217"/>
                    <a:pt x="4419" y="9238"/>
                    <a:pt x="4333" y="9238"/>
                  </a:cubicBezTo>
                  <a:cubicBezTo>
                    <a:pt x="4211" y="9238"/>
                    <a:pt x="4075" y="9196"/>
                    <a:pt x="3934" y="9113"/>
                  </a:cubicBezTo>
                  <a:lnTo>
                    <a:pt x="931" y="7379"/>
                  </a:lnTo>
                  <a:cubicBezTo>
                    <a:pt x="430" y="7090"/>
                    <a:pt x="28" y="6385"/>
                    <a:pt x="28" y="5814"/>
                  </a:cubicBezTo>
                  <a:lnTo>
                    <a:pt x="35" y="2360"/>
                  </a:lnTo>
                  <a:cubicBezTo>
                    <a:pt x="35" y="2085"/>
                    <a:pt x="127" y="1881"/>
                    <a:pt x="296" y="1782"/>
                  </a:cubicBezTo>
                  <a:cubicBezTo>
                    <a:pt x="367" y="1747"/>
                    <a:pt x="451" y="1726"/>
                    <a:pt x="529" y="1726"/>
                  </a:cubicBezTo>
                  <a:cubicBezTo>
                    <a:pt x="677" y="1733"/>
                    <a:pt x="818" y="1775"/>
                    <a:pt x="938" y="1853"/>
                  </a:cubicBezTo>
                  <a:lnTo>
                    <a:pt x="1072" y="1923"/>
                  </a:lnTo>
                  <a:cubicBezTo>
                    <a:pt x="1072" y="1927"/>
                    <a:pt x="1073" y="1928"/>
                    <a:pt x="1075" y="1928"/>
                  </a:cubicBezTo>
                  <a:cubicBezTo>
                    <a:pt x="1077" y="1928"/>
                    <a:pt x="1079" y="1927"/>
                    <a:pt x="1079" y="1923"/>
                  </a:cubicBezTo>
                  <a:cubicBezTo>
                    <a:pt x="1086" y="1923"/>
                    <a:pt x="1086" y="1916"/>
                    <a:pt x="1086" y="1916"/>
                  </a:cubicBezTo>
                  <a:lnTo>
                    <a:pt x="1086" y="908"/>
                  </a:lnTo>
                  <a:cubicBezTo>
                    <a:pt x="1086" y="527"/>
                    <a:pt x="1220" y="245"/>
                    <a:pt x="1452" y="104"/>
                  </a:cubicBezTo>
                  <a:cubicBezTo>
                    <a:pt x="1547" y="50"/>
                    <a:pt x="1656" y="22"/>
                    <a:pt x="1773" y="22"/>
                  </a:cubicBezTo>
                  <a:close/>
                  <a:moveTo>
                    <a:pt x="1764" y="1"/>
                  </a:moveTo>
                  <a:cubicBezTo>
                    <a:pt x="1641" y="1"/>
                    <a:pt x="1529" y="28"/>
                    <a:pt x="1431" y="83"/>
                  </a:cubicBezTo>
                  <a:cubicBezTo>
                    <a:pt x="1191" y="224"/>
                    <a:pt x="1057" y="513"/>
                    <a:pt x="1057" y="908"/>
                  </a:cubicBezTo>
                  <a:lnTo>
                    <a:pt x="1057" y="1895"/>
                  </a:lnTo>
                  <a:lnTo>
                    <a:pt x="945" y="1831"/>
                  </a:lnTo>
                  <a:cubicBezTo>
                    <a:pt x="798" y="1744"/>
                    <a:pt x="654" y="1700"/>
                    <a:pt x="526" y="1700"/>
                  </a:cubicBezTo>
                  <a:cubicBezTo>
                    <a:pt x="438" y="1700"/>
                    <a:pt x="358" y="1721"/>
                    <a:pt x="289" y="1761"/>
                  </a:cubicBezTo>
                  <a:cubicBezTo>
                    <a:pt x="113" y="1867"/>
                    <a:pt x="14" y="2078"/>
                    <a:pt x="14" y="2360"/>
                  </a:cubicBezTo>
                  <a:lnTo>
                    <a:pt x="0" y="5807"/>
                  </a:lnTo>
                  <a:cubicBezTo>
                    <a:pt x="0" y="6392"/>
                    <a:pt x="409" y="7104"/>
                    <a:pt x="916" y="7393"/>
                  </a:cubicBezTo>
                  <a:lnTo>
                    <a:pt x="3919" y="9127"/>
                  </a:lnTo>
                  <a:cubicBezTo>
                    <a:pt x="4046" y="9205"/>
                    <a:pt x="4187" y="9254"/>
                    <a:pt x="4335" y="9254"/>
                  </a:cubicBezTo>
                  <a:cubicBezTo>
                    <a:pt x="4344" y="9255"/>
                    <a:pt x="4353" y="9255"/>
                    <a:pt x="4362" y="9255"/>
                  </a:cubicBezTo>
                  <a:cubicBezTo>
                    <a:pt x="4437" y="9255"/>
                    <a:pt x="4513" y="9229"/>
                    <a:pt x="4582" y="9191"/>
                  </a:cubicBezTo>
                  <a:cubicBezTo>
                    <a:pt x="4751" y="9092"/>
                    <a:pt x="4850" y="8881"/>
                    <a:pt x="4850" y="8599"/>
                  </a:cubicBezTo>
                  <a:lnTo>
                    <a:pt x="4864" y="5145"/>
                  </a:lnTo>
                  <a:cubicBezTo>
                    <a:pt x="4864" y="4567"/>
                    <a:pt x="4455" y="3855"/>
                    <a:pt x="3948" y="3559"/>
                  </a:cubicBezTo>
                  <a:lnTo>
                    <a:pt x="3842" y="3502"/>
                  </a:lnTo>
                  <a:lnTo>
                    <a:pt x="3842" y="2501"/>
                  </a:lnTo>
                  <a:cubicBezTo>
                    <a:pt x="3849" y="1698"/>
                    <a:pt x="3285" y="718"/>
                    <a:pt x="2587" y="316"/>
                  </a:cubicBezTo>
                  <a:lnTo>
                    <a:pt x="2340" y="175"/>
                  </a:lnTo>
                  <a:cubicBezTo>
                    <a:pt x="2136" y="58"/>
                    <a:pt x="1940" y="1"/>
                    <a:pt x="176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2148825" y="1752775"/>
              <a:ext cx="65225" cy="37925"/>
            </a:xfrm>
            <a:custGeom>
              <a:avLst/>
              <a:gdLst/>
              <a:ahLst/>
              <a:cxnLst/>
              <a:rect l="l" t="t" r="r" b="b"/>
              <a:pathLst>
                <a:path w="2609" h="1517" extrusionOk="0">
                  <a:moveTo>
                    <a:pt x="1960" y="1"/>
                  </a:moveTo>
                  <a:lnTo>
                    <a:pt x="0" y="1136"/>
                  </a:lnTo>
                  <a:lnTo>
                    <a:pt x="656" y="1516"/>
                  </a:lnTo>
                  <a:lnTo>
                    <a:pt x="2609" y="374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2148475" y="1752475"/>
              <a:ext cx="65925" cy="38400"/>
            </a:xfrm>
            <a:custGeom>
              <a:avLst/>
              <a:gdLst/>
              <a:ahLst/>
              <a:cxnLst/>
              <a:rect l="l" t="t" r="r" b="b"/>
              <a:pathLst>
                <a:path w="2637" h="1536" extrusionOk="0">
                  <a:moveTo>
                    <a:pt x="1974" y="27"/>
                  </a:moveTo>
                  <a:lnTo>
                    <a:pt x="2609" y="393"/>
                  </a:lnTo>
                  <a:lnTo>
                    <a:pt x="670" y="1514"/>
                  </a:lnTo>
                  <a:lnTo>
                    <a:pt x="36" y="1148"/>
                  </a:lnTo>
                  <a:lnTo>
                    <a:pt x="1974" y="27"/>
                  </a:lnTo>
                  <a:close/>
                  <a:moveTo>
                    <a:pt x="1974" y="0"/>
                  </a:moveTo>
                  <a:cubicBezTo>
                    <a:pt x="1972" y="0"/>
                    <a:pt x="1971" y="2"/>
                    <a:pt x="1967" y="6"/>
                  </a:cubicBezTo>
                  <a:lnTo>
                    <a:pt x="7" y="1141"/>
                  </a:lnTo>
                  <a:cubicBezTo>
                    <a:pt x="7" y="1141"/>
                    <a:pt x="0" y="1148"/>
                    <a:pt x="7" y="1148"/>
                  </a:cubicBezTo>
                  <a:cubicBezTo>
                    <a:pt x="0" y="1155"/>
                    <a:pt x="7" y="1162"/>
                    <a:pt x="7" y="1162"/>
                  </a:cubicBezTo>
                  <a:cubicBezTo>
                    <a:pt x="7" y="1162"/>
                    <a:pt x="663" y="1535"/>
                    <a:pt x="670" y="1535"/>
                  </a:cubicBezTo>
                  <a:lnTo>
                    <a:pt x="2630" y="400"/>
                  </a:lnTo>
                  <a:cubicBezTo>
                    <a:pt x="2637" y="393"/>
                    <a:pt x="2637" y="393"/>
                    <a:pt x="2637" y="386"/>
                  </a:cubicBezTo>
                  <a:cubicBezTo>
                    <a:pt x="2637" y="386"/>
                    <a:pt x="2637" y="379"/>
                    <a:pt x="2630" y="379"/>
                  </a:cubicBezTo>
                  <a:lnTo>
                    <a:pt x="1981" y="6"/>
                  </a:lnTo>
                  <a:cubicBezTo>
                    <a:pt x="1978" y="2"/>
                    <a:pt x="1976" y="0"/>
                    <a:pt x="197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2144600" y="1706425"/>
              <a:ext cx="55175" cy="74925"/>
            </a:xfrm>
            <a:custGeom>
              <a:avLst/>
              <a:gdLst/>
              <a:ahLst/>
              <a:cxnLst/>
              <a:rect l="l" t="t" r="r" b="b"/>
              <a:pathLst>
                <a:path w="2207" h="2997" extrusionOk="0">
                  <a:moveTo>
                    <a:pt x="2094" y="1"/>
                  </a:moveTo>
                  <a:lnTo>
                    <a:pt x="134" y="1143"/>
                  </a:lnTo>
                  <a:cubicBezTo>
                    <a:pt x="120" y="1150"/>
                    <a:pt x="106" y="1164"/>
                    <a:pt x="92" y="1171"/>
                  </a:cubicBezTo>
                  <a:lnTo>
                    <a:pt x="78" y="1185"/>
                  </a:lnTo>
                  <a:cubicBezTo>
                    <a:pt x="71" y="1199"/>
                    <a:pt x="57" y="1213"/>
                    <a:pt x="43" y="1227"/>
                  </a:cubicBezTo>
                  <a:cubicBezTo>
                    <a:pt x="35" y="1241"/>
                    <a:pt x="28" y="1248"/>
                    <a:pt x="28" y="1263"/>
                  </a:cubicBezTo>
                  <a:lnTo>
                    <a:pt x="14" y="1291"/>
                  </a:lnTo>
                  <a:lnTo>
                    <a:pt x="14" y="1305"/>
                  </a:lnTo>
                  <a:cubicBezTo>
                    <a:pt x="7" y="1326"/>
                    <a:pt x="0" y="1333"/>
                    <a:pt x="0" y="1347"/>
                  </a:cubicBezTo>
                  <a:cubicBezTo>
                    <a:pt x="0" y="1347"/>
                    <a:pt x="0" y="1354"/>
                    <a:pt x="0" y="1354"/>
                  </a:cubicBezTo>
                  <a:cubicBezTo>
                    <a:pt x="0" y="1361"/>
                    <a:pt x="0" y="1368"/>
                    <a:pt x="0" y="1368"/>
                  </a:cubicBezTo>
                  <a:cubicBezTo>
                    <a:pt x="0" y="1382"/>
                    <a:pt x="0" y="1389"/>
                    <a:pt x="0" y="1396"/>
                  </a:cubicBezTo>
                  <a:cubicBezTo>
                    <a:pt x="0" y="1404"/>
                    <a:pt x="0" y="1404"/>
                    <a:pt x="0" y="1411"/>
                  </a:cubicBezTo>
                  <a:lnTo>
                    <a:pt x="0" y="1446"/>
                  </a:lnTo>
                  <a:lnTo>
                    <a:pt x="0" y="1467"/>
                  </a:lnTo>
                  <a:cubicBezTo>
                    <a:pt x="0" y="1474"/>
                    <a:pt x="0" y="1488"/>
                    <a:pt x="0" y="1495"/>
                  </a:cubicBezTo>
                  <a:cubicBezTo>
                    <a:pt x="0" y="1502"/>
                    <a:pt x="0" y="1509"/>
                    <a:pt x="0" y="1516"/>
                  </a:cubicBezTo>
                  <a:lnTo>
                    <a:pt x="0" y="1545"/>
                  </a:lnTo>
                  <a:lnTo>
                    <a:pt x="0" y="1552"/>
                  </a:lnTo>
                  <a:lnTo>
                    <a:pt x="0" y="1566"/>
                  </a:lnTo>
                  <a:lnTo>
                    <a:pt x="0" y="1594"/>
                  </a:lnTo>
                  <a:lnTo>
                    <a:pt x="0" y="1622"/>
                  </a:lnTo>
                  <a:lnTo>
                    <a:pt x="0" y="1643"/>
                  </a:lnTo>
                  <a:cubicBezTo>
                    <a:pt x="0" y="1650"/>
                    <a:pt x="7" y="1664"/>
                    <a:pt x="7" y="1678"/>
                  </a:cubicBezTo>
                  <a:lnTo>
                    <a:pt x="14" y="1707"/>
                  </a:lnTo>
                  <a:cubicBezTo>
                    <a:pt x="14" y="1714"/>
                    <a:pt x="21" y="1721"/>
                    <a:pt x="21" y="1728"/>
                  </a:cubicBezTo>
                  <a:cubicBezTo>
                    <a:pt x="28" y="1749"/>
                    <a:pt x="35" y="1763"/>
                    <a:pt x="35" y="1777"/>
                  </a:cubicBezTo>
                  <a:lnTo>
                    <a:pt x="57" y="1812"/>
                  </a:lnTo>
                  <a:lnTo>
                    <a:pt x="71" y="1862"/>
                  </a:lnTo>
                  <a:lnTo>
                    <a:pt x="92" y="1897"/>
                  </a:lnTo>
                  <a:lnTo>
                    <a:pt x="99" y="1911"/>
                  </a:lnTo>
                  <a:lnTo>
                    <a:pt x="99" y="1918"/>
                  </a:lnTo>
                  <a:lnTo>
                    <a:pt x="113" y="1932"/>
                  </a:lnTo>
                  <a:cubicBezTo>
                    <a:pt x="127" y="1960"/>
                    <a:pt x="141" y="1989"/>
                    <a:pt x="155" y="2017"/>
                  </a:cubicBezTo>
                  <a:lnTo>
                    <a:pt x="176" y="2045"/>
                  </a:lnTo>
                  <a:cubicBezTo>
                    <a:pt x="198" y="2073"/>
                    <a:pt x="219" y="2108"/>
                    <a:pt x="240" y="2137"/>
                  </a:cubicBezTo>
                  <a:lnTo>
                    <a:pt x="247" y="2144"/>
                  </a:lnTo>
                  <a:cubicBezTo>
                    <a:pt x="247" y="2151"/>
                    <a:pt x="176" y="2856"/>
                    <a:pt x="176" y="2856"/>
                  </a:cubicBezTo>
                  <a:lnTo>
                    <a:pt x="162" y="2997"/>
                  </a:lnTo>
                  <a:lnTo>
                    <a:pt x="2122" y="1855"/>
                  </a:lnTo>
                  <a:lnTo>
                    <a:pt x="2136" y="1714"/>
                  </a:lnTo>
                  <a:lnTo>
                    <a:pt x="2207" y="1009"/>
                  </a:lnTo>
                  <a:cubicBezTo>
                    <a:pt x="2207" y="1009"/>
                    <a:pt x="2200" y="1002"/>
                    <a:pt x="2200" y="995"/>
                  </a:cubicBezTo>
                  <a:cubicBezTo>
                    <a:pt x="2178" y="966"/>
                    <a:pt x="2157" y="938"/>
                    <a:pt x="2136" y="910"/>
                  </a:cubicBezTo>
                  <a:cubicBezTo>
                    <a:pt x="2136" y="896"/>
                    <a:pt x="2129" y="889"/>
                    <a:pt x="2122" y="882"/>
                  </a:cubicBezTo>
                  <a:cubicBezTo>
                    <a:pt x="2101" y="854"/>
                    <a:pt x="2087" y="825"/>
                    <a:pt x="2073" y="797"/>
                  </a:cubicBezTo>
                  <a:lnTo>
                    <a:pt x="2059" y="769"/>
                  </a:lnTo>
                  <a:lnTo>
                    <a:pt x="2052" y="755"/>
                  </a:lnTo>
                  <a:cubicBezTo>
                    <a:pt x="2037" y="734"/>
                    <a:pt x="2030" y="706"/>
                    <a:pt x="2016" y="684"/>
                  </a:cubicBezTo>
                  <a:cubicBezTo>
                    <a:pt x="2009" y="663"/>
                    <a:pt x="1995" y="621"/>
                    <a:pt x="1988" y="593"/>
                  </a:cubicBezTo>
                  <a:cubicBezTo>
                    <a:pt x="1981" y="572"/>
                    <a:pt x="1967" y="536"/>
                    <a:pt x="1967" y="508"/>
                  </a:cubicBezTo>
                  <a:cubicBezTo>
                    <a:pt x="1960" y="480"/>
                    <a:pt x="1953" y="452"/>
                    <a:pt x="1953" y="417"/>
                  </a:cubicBezTo>
                  <a:cubicBezTo>
                    <a:pt x="1946" y="388"/>
                    <a:pt x="1946" y="360"/>
                    <a:pt x="1946" y="332"/>
                  </a:cubicBezTo>
                  <a:lnTo>
                    <a:pt x="1946" y="276"/>
                  </a:lnTo>
                  <a:cubicBezTo>
                    <a:pt x="1946" y="262"/>
                    <a:pt x="1946" y="240"/>
                    <a:pt x="1953" y="226"/>
                  </a:cubicBezTo>
                  <a:cubicBezTo>
                    <a:pt x="1953" y="205"/>
                    <a:pt x="1960" y="191"/>
                    <a:pt x="1967" y="177"/>
                  </a:cubicBezTo>
                  <a:cubicBezTo>
                    <a:pt x="1967" y="156"/>
                    <a:pt x="1974" y="142"/>
                    <a:pt x="1981" y="128"/>
                  </a:cubicBezTo>
                  <a:cubicBezTo>
                    <a:pt x="1988" y="114"/>
                    <a:pt x="1995" y="99"/>
                    <a:pt x="2002" y="92"/>
                  </a:cubicBezTo>
                  <a:cubicBezTo>
                    <a:pt x="2016" y="71"/>
                    <a:pt x="2023" y="57"/>
                    <a:pt x="2037" y="43"/>
                  </a:cubicBezTo>
                  <a:lnTo>
                    <a:pt x="2052" y="36"/>
                  </a:lnTo>
                  <a:cubicBezTo>
                    <a:pt x="2059" y="22"/>
                    <a:pt x="2080" y="15"/>
                    <a:pt x="20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2144600" y="1706250"/>
              <a:ext cx="55875" cy="75275"/>
            </a:xfrm>
            <a:custGeom>
              <a:avLst/>
              <a:gdLst/>
              <a:ahLst/>
              <a:cxnLst/>
              <a:rect l="l" t="t" r="r" b="b"/>
              <a:pathLst>
                <a:path w="2235" h="3011" extrusionOk="0">
                  <a:moveTo>
                    <a:pt x="2101" y="1"/>
                  </a:moveTo>
                  <a:lnTo>
                    <a:pt x="141" y="1143"/>
                  </a:lnTo>
                  <a:cubicBezTo>
                    <a:pt x="127" y="1150"/>
                    <a:pt x="113" y="1164"/>
                    <a:pt x="99" y="1178"/>
                  </a:cubicBezTo>
                  <a:cubicBezTo>
                    <a:pt x="92" y="1178"/>
                    <a:pt x="92" y="1178"/>
                    <a:pt x="92" y="1185"/>
                  </a:cubicBezTo>
                  <a:cubicBezTo>
                    <a:pt x="71" y="1199"/>
                    <a:pt x="64" y="1213"/>
                    <a:pt x="50" y="1227"/>
                  </a:cubicBezTo>
                  <a:cubicBezTo>
                    <a:pt x="43" y="1241"/>
                    <a:pt x="35" y="1255"/>
                    <a:pt x="28" y="1270"/>
                  </a:cubicBezTo>
                  <a:lnTo>
                    <a:pt x="21" y="1298"/>
                  </a:lnTo>
                  <a:lnTo>
                    <a:pt x="21" y="1305"/>
                  </a:lnTo>
                  <a:cubicBezTo>
                    <a:pt x="21" y="1305"/>
                    <a:pt x="14" y="1319"/>
                    <a:pt x="14" y="1326"/>
                  </a:cubicBezTo>
                  <a:cubicBezTo>
                    <a:pt x="7" y="1333"/>
                    <a:pt x="0" y="1340"/>
                    <a:pt x="0" y="1361"/>
                  </a:cubicBezTo>
                  <a:lnTo>
                    <a:pt x="0" y="1375"/>
                  </a:lnTo>
                  <a:cubicBezTo>
                    <a:pt x="0" y="1382"/>
                    <a:pt x="0" y="1396"/>
                    <a:pt x="0" y="1403"/>
                  </a:cubicBezTo>
                  <a:lnTo>
                    <a:pt x="0" y="1411"/>
                  </a:lnTo>
                  <a:lnTo>
                    <a:pt x="0" y="1425"/>
                  </a:lnTo>
                  <a:cubicBezTo>
                    <a:pt x="0" y="1439"/>
                    <a:pt x="0" y="1446"/>
                    <a:pt x="0" y="1453"/>
                  </a:cubicBezTo>
                  <a:cubicBezTo>
                    <a:pt x="0" y="1460"/>
                    <a:pt x="0" y="1467"/>
                    <a:pt x="0" y="1481"/>
                  </a:cubicBezTo>
                  <a:cubicBezTo>
                    <a:pt x="0" y="1488"/>
                    <a:pt x="0" y="1495"/>
                    <a:pt x="0" y="1502"/>
                  </a:cubicBezTo>
                  <a:cubicBezTo>
                    <a:pt x="0" y="1509"/>
                    <a:pt x="0" y="1516"/>
                    <a:pt x="0" y="1530"/>
                  </a:cubicBezTo>
                  <a:lnTo>
                    <a:pt x="0" y="1552"/>
                  </a:lnTo>
                  <a:lnTo>
                    <a:pt x="0" y="1580"/>
                  </a:lnTo>
                  <a:lnTo>
                    <a:pt x="0" y="1608"/>
                  </a:lnTo>
                  <a:cubicBezTo>
                    <a:pt x="0" y="1615"/>
                    <a:pt x="0" y="1622"/>
                    <a:pt x="0" y="1629"/>
                  </a:cubicBezTo>
                  <a:cubicBezTo>
                    <a:pt x="7" y="1636"/>
                    <a:pt x="0" y="1650"/>
                    <a:pt x="7" y="1657"/>
                  </a:cubicBezTo>
                  <a:lnTo>
                    <a:pt x="14" y="1643"/>
                  </a:lnTo>
                  <a:cubicBezTo>
                    <a:pt x="14" y="1643"/>
                    <a:pt x="14" y="1636"/>
                    <a:pt x="14" y="1629"/>
                  </a:cubicBezTo>
                  <a:cubicBezTo>
                    <a:pt x="14" y="1622"/>
                    <a:pt x="21" y="1615"/>
                    <a:pt x="14" y="1601"/>
                  </a:cubicBezTo>
                  <a:cubicBezTo>
                    <a:pt x="7" y="1594"/>
                    <a:pt x="7" y="1587"/>
                    <a:pt x="7" y="1580"/>
                  </a:cubicBezTo>
                  <a:lnTo>
                    <a:pt x="7" y="1552"/>
                  </a:lnTo>
                  <a:lnTo>
                    <a:pt x="7" y="1530"/>
                  </a:lnTo>
                  <a:cubicBezTo>
                    <a:pt x="7" y="1516"/>
                    <a:pt x="7" y="1509"/>
                    <a:pt x="7" y="1502"/>
                  </a:cubicBezTo>
                  <a:cubicBezTo>
                    <a:pt x="7" y="1495"/>
                    <a:pt x="7" y="1488"/>
                    <a:pt x="7" y="1481"/>
                  </a:cubicBezTo>
                  <a:lnTo>
                    <a:pt x="7" y="1453"/>
                  </a:lnTo>
                  <a:cubicBezTo>
                    <a:pt x="7" y="1446"/>
                    <a:pt x="7" y="1439"/>
                    <a:pt x="7" y="1432"/>
                  </a:cubicBezTo>
                  <a:lnTo>
                    <a:pt x="7" y="1418"/>
                  </a:lnTo>
                  <a:lnTo>
                    <a:pt x="7" y="1403"/>
                  </a:lnTo>
                  <a:cubicBezTo>
                    <a:pt x="7" y="1396"/>
                    <a:pt x="7" y="1389"/>
                    <a:pt x="7" y="1382"/>
                  </a:cubicBezTo>
                  <a:lnTo>
                    <a:pt x="7" y="1354"/>
                  </a:lnTo>
                  <a:cubicBezTo>
                    <a:pt x="14" y="1347"/>
                    <a:pt x="14" y="1340"/>
                    <a:pt x="14" y="1333"/>
                  </a:cubicBezTo>
                  <a:lnTo>
                    <a:pt x="28" y="1305"/>
                  </a:lnTo>
                  <a:cubicBezTo>
                    <a:pt x="28" y="1298"/>
                    <a:pt x="28" y="1291"/>
                    <a:pt x="35" y="1277"/>
                  </a:cubicBezTo>
                  <a:cubicBezTo>
                    <a:pt x="43" y="1262"/>
                    <a:pt x="50" y="1255"/>
                    <a:pt x="57" y="1241"/>
                  </a:cubicBezTo>
                  <a:cubicBezTo>
                    <a:pt x="64" y="1227"/>
                    <a:pt x="78" y="1213"/>
                    <a:pt x="92" y="1199"/>
                  </a:cubicBezTo>
                  <a:lnTo>
                    <a:pt x="99" y="1192"/>
                  </a:lnTo>
                  <a:cubicBezTo>
                    <a:pt x="113" y="1178"/>
                    <a:pt x="127" y="1171"/>
                    <a:pt x="141" y="1164"/>
                  </a:cubicBezTo>
                  <a:lnTo>
                    <a:pt x="2009" y="78"/>
                  </a:lnTo>
                  <a:lnTo>
                    <a:pt x="2009" y="78"/>
                  </a:lnTo>
                  <a:cubicBezTo>
                    <a:pt x="2002" y="85"/>
                    <a:pt x="2002" y="92"/>
                    <a:pt x="1995" y="92"/>
                  </a:cubicBezTo>
                  <a:cubicBezTo>
                    <a:pt x="1988" y="106"/>
                    <a:pt x="1981" y="121"/>
                    <a:pt x="1974" y="135"/>
                  </a:cubicBezTo>
                  <a:cubicBezTo>
                    <a:pt x="1967" y="149"/>
                    <a:pt x="1960" y="163"/>
                    <a:pt x="1960" y="177"/>
                  </a:cubicBezTo>
                  <a:lnTo>
                    <a:pt x="1960" y="184"/>
                  </a:lnTo>
                  <a:cubicBezTo>
                    <a:pt x="1953" y="198"/>
                    <a:pt x="1946" y="219"/>
                    <a:pt x="1946" y="233"/>
                  </a:cubicBezTo>
                  <a:cubicBezTo>
                    <a:pt x="1939" y="254"/>
                    <a:pt x="1939" y="269"/>
                    <a:pt x="1939" y="290"/>
                  </a:cubicBezTo>
                  <a:lnTo>
                    <a:pt x="1939" y="346"/>
                  </a:lnTo>
                  <a:cubicBezTo>
                    <a:pt x="1939" y="374"/>
                    <a:pt x="1939" y="402"/>
                    <a:pt x="1946" y="431"/>
                  </a:cubicBezTo>
                  <a:cubicBezTo>
                    <a:pt x="1946" y="459"/>
                    <a:pt x="1953" y="494"/>
                    <a:pt x="1960" y="522"/>
                  </a:cubicBezTo>
                  <a:cubicBezTo>
                    <a:pt x="1960" y="543"/>
                    <a:pt x="1974" y="586"/>
                    <a:pt x="1981" y="607"/>
                  </a:cubicBezTo>
                  <a:cubicBezTo>
                    <a:pt x="1988" y="635"/>
                    <a:pt x="2002" y="677"/>
                    <a:pt x="2016" y="699"/>
                  </a:cubicBezTo>
                  <a:cubicBezTo>
                    <a:pt x="2023" y="720"/>
                    <a:pt x="2030" y="741"/>
                    <a:pt x="2045" y="776"/>
                  </a:cubicBezTo>
                  <a:lnTo>
                    <a:pt x="2052" y="783"/>
                  </a:lnTo>
                  <a:lnTo>
                    <a:pt x="2059" y="797"/>
                  </a:lnTo>
                  <a:lnTo>
                    <a:pt x="2066" y="811"/>
                  </a:lnTo>
                  <a:cubicBezTo>
                    <a:pt x="2080" y="840"/>
                    <a:pt x="2094" y="868"/>
                    <a:pt x="2115" y="889"/>
                  </a:cubicBezTo>
                  <a:cubicBezTo>
                    <a:pt x="2122" y="903"/>
                    <a:pt x="2129" y="910"/>
                    <a:pt x="2136" y="924"/>
                  </a:cubicBezTo>
                  <a:cubicBezTo>
                    <a:pt x="2157" y="952"/>
                    <a:pt x="2178" y="988"/>
                    <a:pt x="2207" y="1016"/>
                  </a:cubicBezTo>
                  <a:lnTo>
                    <a:pt x="2136" y="1721"/>
                  </a:lnTo>
                  <a:lnTo>
                    <a:pt x="2122" y="1855"/>
                  </a:lnTo>
                  <a:lnTo>
                    <a:pt x="183" y="2983"/>
                  </a:lnTo>
                  <a:lnTo>
                    <a:pt x="261" y="2151"/>
                  </a:lnTo>
                  <a:cubicBezTo>
                    <a:pt x="261" y="2151"/>
                    <a:pt x="262" y="2151"/>
                    <a:pt x="262" y="2151"/>
                  </a:cubicBezTo>
                  <a:cubicBezTo>
                    <a:pt x="263" y="2151"/>
                    <a:pt x="263" y="2148"/>
                    <a:pt x="254" y="2130"/>
                  </a:cubicBezTo>
                  <a:cubicBezTo>
                    <a:pt x="233" y="2108"/>
                    <a:pt x="212" y="2080"/>
                    <a:pt x="191" y="2052"/>
                  </a:cubicBezTo>
                  <a:lnTo>
                    <a:pt x="169" y="2024"/>
                  </a:lnTo>
                  <a:cubicBezTo>
                    <a:pt x="155" y="1996"/>
                    <a:pt x="141" y="1967"/>
                    <a:pt x="120" y="1939"/>
                  </a:cubicBezTo>
                  <a:cubicBezTo>
                    <a:pt x="120" y="1932"/>
                    <a:pt x="120" y="1932"/>
                    <a:pt x="113" y="1925"/>
                  </a:cubicBezTo>
                  <a:lnTo>
                    <a:pt x="113" y="1918"/>
                  </a:lnTo>
                  <a:lnTo>
                    <a:pt x="113" y="1904"/>
                  </a:lnTo>
                  <a:lnTo>
                    <a:pt x="99" y="1890"/>
                  </a:lnTo>
                  <a:lnTo>
                    <a:pt x="92" y="1862"/>
                  </a:lnTo>
                  <a:cubicBezTo>
                    <a:pt x="85" y="1855"/>
                    <a:pt x="78" y="1833"/>
                    <a:pt x="71" y="1819"/>
                  </a:cubicBezTo>
                  <a:cubicBezTo>
                    <a:pt x="64" y="1805"/>
                    <a:pt x="64" y="1791"/>
                    <a:pt x="57" y="1784"/>
                  </a:cubicBezTo>
                  <a:cubicBezTo>
                    <a:pt x="57" y="1770"/>
                    <a:pt x="43" y="1756"/>
                    <a:pt x="43" y="1749"/>
                  </a:cubicBezTo>
                  <a:lnTo>
                    <a:pt x="43" y="1728"/>
                  </a:lnTo>
                  <a:cubicBezTo>
                    <a:pt x="35" y="1728"/>
                    <a:pt x="35" y="1721"/>
                    <a:pt x="35" y="1714"/>
                  </a:cubicBezTo>
                  <a:cubicBezTo>
                    <a:pt x="35" y="1707"/>
                    <a:pt x="28" y="1692"/>
                    <a:pt x="28" y="1685"/>
                  </a:cubicBezTo>
                  <a:cubicBezTo>
                    <a:pt x="28" y="1671"/>
                    <a:pt x="21" y="1664"/>
                    <a:pt x="21" y="1650"/>
                  </a:cubicBezTo>
                  <a:lnTo>
                    <a:pt x="7" y="1657"/>
                  </a:lnTo>
                  <a:cubicBezTo>
                    <a:pt x="14" y="1671"/>
                    <a:pt x="14" y="1678"/>
                    <a:pt x="14" y="1685"/>
                  </a:cubicBezTo>
                  <a:lnTo>
                    <a:pt x="21" y="1721"/>
                  </a:lnTo>
                  <a:lnTo>
                    <a:pt x="28" y="1735"/>
                  </a:lnTo>
                  <a:lnTo>
                    <a:pt x="28" y="1749"/>
                  </a:lnTo>
                  <a:cubicBezTo>
                    <a:pt x="35" y="1763"/>
                    <a:pt x="35" y="1770"/>
                    <a:pt x="43" y="1784"/>
                  </a:cubicBezTo>
                  <a:cubicBezTo>
                    <a:pt x="43" y="1798"/>
                    <a:pt x="50" y="1812"/>
                    <a:pt x="57" y="1833"/>
                  </a:cubicBezTo>
                  <a:lnTo>
                    <a:pt x="78" y="1876"/>
                  </a:lnTo>
                  <a:lnTo>
                    <a:pt x="85" y="1897"/>
                  </a:lnTo>
                  <a:lnTo>
                    <a:pt x="92" y="1911"/>
                  </a:lnTo>
                  <a:lnTo>
                    <a:pt x="99" y="1925"/>
                  </a:lnTo>
                  <a:lnTo>
                    <a:pt x="99" y="1932"/>
                  </a:lnTo>
                  <a:lnTo>
                    <a:pt x="113" y="1946"/>
                  </a:lnTo>
                  <a:cubicBezTo>
                    <a:pt x="127" y="1974"/>
                    <a:pt x="141" y="2003"/>
                    <a:pt x="155" y="2031"/>
                  </a:cubicBezTo>
                  <a:lnTo>
                    <a:pt x="176" y="2059"/>
                  </a:lnTo>
                  <a:cubicBezTo>
                    <a:pt x="198" y="2094"/>
                    <a:pt x="219" y="2115"/>
                    <a:pt x="247" y="2158"/>
                  </a:cubicBezTo>
                  <a:lnTo>
                    <a:pt x="176" y="2863"/>
                  </a:lnTo>
                  <a:lnTo>
                    <a:pt x="162" y="2997"/>
                  </a:lnTo>
                  <a:cubicBezTo>
                    <a:pt x="162" y="3004"/>
                    <a:pt x="162" y="3004"/>
                    <a:pt x="176" y="3011"/>
                  </a:cubicBezTo>
                  <a:lnTo>
                    <a:pt x="2150" y="1876"/>
                  </a:lnTo>
                  <a:cubicBezTo>
                    <a:pt x="2150" y="1869"/>
                    <a:pt x="2150" y="1869"/>
                    <a:pt x="2150" y="1862"/>
                  </a:cubicBezTo>
                  <a:lnTo>
                    <a:pt x="2235" y="1016"/>
                  </a:lnTo>
                  <a:cubicBezTo>
                    <a:pt x="2235" y="1016"/>
                    <a:pt x="2235" y="1016"/>
                    <a:pt x="2235" y="1009"/>
                  </a:cubicBezTo>
                  <a:lnTo>
                    <a:pt x="2228" y="1002"/>
                  </a:lnTo>
                  <a:lnTo>
                    <a:pt x="2228" y="995"/>
                  </a:lnTo>
                  <a:cubicBezTo>
                    <a:pt x="2207" y="973"/>
                    <a:pt x="2185" y="945"/>
                    <a:pt x="2164" y="917"/>
                  </a:cubicBezTo>
                  <a:cubicBezTo>
                    <a:pt x="2157" y="903"/>
                    <a:pt x="2150" y="896"/>
                    <a:pt x="2143" y="889"/>
                  </a:cubicBezTo>
                  <a:cubicBezTo>
                    <a:pt x="2129" y="861"/>
                    <a:pt x="2115" y="832"/>
                    <a:pt x="2101" y="804"/>
                  </a:cubicBezTo>
                  <a:lnTo>
                    <a:pt x="2094" y="790"/>
                  </a:lnTo>
                  <a:cubicBezTo>
                    <a:pt x="2087" y="790"/>
                    <a:pt x="2087" y="783"/>
                    <a:pt x="2087" y="776"/>
                  </a:cubicBezTo>
                  <a:lnTo>
                    <a:pt x="2080" y="762"/>
                  </a:lnTo>
                  <a:cubicBezTo>
                    <a:pt x="2066" y="734"/>
                    <a:pt x="2052" y="713"/>
                    <a:pt x="2045" y="684"/>
                  </a:cubicBezTo>
                  <a:cubicBezTo>
                    <a:pt x="2030" y="656"/>
                    <a:pt x="2016" y="628"/>
                    <a:pt x="2009" y="600"/>
                  </a:cubicBezTo>
                  <a:cubicBezTo>
                    <a:pt x="2002" y="572"/>
                    <a:pt x="1995" y="543"/>
                    <a:pt x="1988" y="508"/>
                  </a:cubicBezTo>
                  <a:cubicBezTo>
                    <a:pt x="1981" y="480"/>
                    <a:pt x="1981" y="459"/>
                    <a:pt x="1974" y="431"/>
                  </a:cubicBezTo>
                  <a:lnTo>
                    <a:pt x="1967" y="431"/>
                  </a:lnTo>
                  <a:lnTo>
                    <a:pt x="1974" y="424"/>
                  </a:lnTo>
                  <a:lnTo>
                    <a:pt x="1974" y="339"/>
                  </a:lnTo>
                  <a:cubicBezTo>
                    <a:pt x="1974" y="318"/>
                    <a:pt x="1974" y="297"/>
                    <a:pt x="1974" y="283"/>
                  </a:cubicBezTo>
                  <a:cubicBezTo>
                    <a:pt x="1974" y="261"/>
                    <a:pt x="1981" y="247"/>
                    <a:pt x="1981" y="226"/>
                  </a:cubicBezTo>
                  <a:cubicBezTo>
                    <a:pt x="1988" y="212"/>
                    <a:pt x="1988" y="191"/>
                    <a:pt x="1995" y="177"/>
                  </a:cubicBezTo>
                  <a:cubicBezTo>
                    <a:pt x="2002" y="163"/>
                    <a:pt x="2002" y="149"/>
                    <a:pt x="2009" y="142"/>
                  </a:cubicBezTo>
                  <a:cubicBezTo>
                    <a:pt x="2016" y="128"/>
                    <a:pt x="2023" y="113"/>
                    <a:pt x="2030" y="106"/>
                  </a:cubicBezTo>
                  <a:cubicBezTo>
                    <a:pt x="2045" y="85"/>
                    <a:pt x="2052" y="71"/>
                    <a:pt x="2066" y="64"/>
                  </a:cubicBezTo>
                  <a:lnTo>
                    <a:pt x="2073" y="50"/>
                  </a:lnTo>
                  <a:cubicBezTo>
                    <a:pt x="2087" y="43"/>
                    <a:pt x="2101" y="29"/>
                    <a:pt x="2115" y="22"/>
                  </a:cubicBezTo>
                  <a:cubicBezTo>
                    <a:pt x="2122" y="15"/>
                    <a:pt x="2122" y="8"/>
                    <a:pt x="2115" y="8"/>
                  </a:cubicBezTo>
                  <a:cubicBezTo>
                    <a:pt x="2115" y="1"/>
                    <a:pt x="2108" y="1"/>
                    <a:pt x="210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2103350" y="1628350"/>
              <a:ext cx="68400" cy="33350"/>
            </a:xfrm>
            <a:custGeom>
              <a:avLst/>
              <a:gdLst/>
              <a:ahLst/>
              <a:cxnLst/>
              <a:rect l="l" t="t" r="r" b="b"/>
              <a:pathLst>
                <a:path w="2736" h="1334" extrusionOk="0">
                  <a:moveTo>
                    <a:pt x="2151" y="1"/>
                  </a:moveTo>
                  <a:cubicBezTo>
                    <a:pt x="2137" y="1"/>
                    <a:pt x="2115" y="1"/>
                    <a:pt x="2101" y="8"/>
                  </a:cubicBezTo>
                  <a:lnTo>
                    <a:pt x="2087" y="8"/>
                  </a:lnTo>
                  <a:cubicBezTo>
                    <a:pt x="2066" y="8"/>
                    <a:pt x="2052" y="15"/>
                    <a:pt x="2038" y="22"/>
                  </a:cubicBezTo>
                  <a:cubicBezTo>
                    <a:pt x="2010" y="29"/>
                    <a:pt x="1989" y="43"/>
                    <a:pt x="1960" y="57"/>
                  </a:cubicBezTo>
                  <a:lnTo>
                    <a:pt x="1" y="1192"/>
                  </a:lnTo>
                  <a:cubicBezTo>
                    <a:pt x="29" y="1178"/>
                    <a:pt x="50" y="1171"/>
                    <a:pt x="71" y="1164"/>
                  </a:cubicBezTo>
                  <a:cubicBezTo>
                    <a:pt x="92" y="1157"/>
                    <a:pt x="106" y="1150"/>
                    <a:pt x="128" y="1143"/>
                  </a:cubicBezTo>
                  <a:lnTo>
                    <a:pt x="142" y="1143"/>
                  </a:lnTo>
                  <a:cubicBezTo>
                    <a:pt x="163" y="1143"/>
                    <a:pt x="184" y="1136"/>
                    <a:pt x="205" y="1136"/>
                  </a:cubicBezTo>
                  <a:lnTo>
                    <a:pt x="297" y="1136"/>
                  </a:lnTo>
                  <a:cubicBezTo>
                    <a:pt x="325" y="1136"/>
                    <a:pt x="346" y="1143"/>
                    <a:pt x="374" y="1150"/>
                  </a:cubicBezTo>
                  <a:cubicBezTo>
                    <a:pt x="402" y="1150"/>
                    <a:pt x="438" y="1164"/>
                    <a:pt x="466" y="1171"/>
                  </a:cubicBezTo>
                  <a:cubicBezTo>
                    <a:pt x="487" y="1178"/>
                    <a:pt x="529" y="1199"/>
                    <a:pt x="558" y="1206"/>
                  </a:cubicBezTo>
                  <a:cubicBezTo>
                    <a:pt x="586" y="1220"/>
                    <a:pt x="621" y="1242"/>
                    <a:pt x="649" y="1256"/>
                  </a:cubicBezTo>
                  <a:lnTo>
                    <a:pt x="783" y="1333"/>
                  </a:lnTo>
                  <a:lnTo>
                    <a:pt x="2736" y="191"/>
                  </a:lnTo>
                  <a:lnTo>
                    <a:pt x="2609" y="114"/>
                  </a:lnTo>
                  <a:lnTo>
                    <a:pt x="2581" y="100"/>
                  </a:lnTo>
                  <a:lnTo>
                    <a:pt x="2545" y="78"/>
                  </a:lnTo>
                  <a:lnTo>
                    <a:pt x="2517" y="71"/>
                  </a:lnTo>
                  <a:cubicBezTo>
                    <a:pt x="2496" y="57"/>
                    <a:pt x="2482" y="50"/>
                    <a:pt x="2468" y="50"/>
                  </a:cubicBezTo>
                  <a:lnTo>
                    <a:pt x="2433" y="36"/>
                  </a:lnTo>
                  <a:lnTo>
                    <a:pt x="2397" y="22"/>
                  </a:lnTo>
                  <a:cubicBezTo>
                    <a:pt x="2383" y="15"/>
                    <a:pt x="2369" y="15"/>
                    <a:pt x="2362" y="8"/>
                  </a:cubicBezTo>
                  <a:lnTo>
                    <a:pt x="2320" y="8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2103175" y="1628175"/>
              <a:ext cx="68750" cy="33700"/>
            </a:xfrm>
            <a:custGeom>
              <a:avLst/>
              <a:gdLst/>
              <a:ahLst/>
              <a:cxnLst/>
              <a:rect l="l" t="t" r="r" b="b"/>
              <a:pathLst>
                <a:path w="2750" h="1348" extrusionOk="0">
                  <a:moveTo>
                    <a:pt x="2292" y="22"/>
                  </a:moveTo>
                  <a:cubicBezTo>
                    <a:pt x="2299" y="22"/>
                    <a:pt x="2313" y="29"/>
                    <a:pt x="2334" y="29"/>
                  </a:cubicBezTo>
                  <a:lnTo>
                    <a:pt x="2362" y="29"/>
                  </a:lnTo>
                  <a:lnTo>
                    <a:pt x="2404" y="43"/>
                  </a:lnTo>
                  <a:lnTo>
                    <a:pt x="2426" y="50"/>
                  </a:lnTo>
                  <a:lnTo>
                    <a:pt x="2440" y="50"/>
                  </a:lnTo>
                  <a:lnTo>
                    <a:pt x="2475" y="64"/>
                  </a:lnTo>
                  <a:lnTo>
                    <a:pt x="2510" y="78"/>
                  </a:lnTo>
                  <a:lnTo>
                    <a:pt x="2531" y="85"/>
                  </a:lnTo>
                  <a:lnTo>
                    <a:pt x="2545" y="92"/>
                  </a:lnTo>
                  <a:lnTo>
                    <a:pt x="2581" y="114"/>
                  </a:lnTo>
                  <a:lnTo>
                    <a:pt x="2616" y="128"/>
                  </a:lnTo>
                  <a:lnTo>
                    <a:pt x="2729" y="198"/>
                  </a:lnTo>
                  <a:lnTo>
                    <a:pt x="790" y="1319"/>
                  </a:lnTo>
                  <a:lnTo>
                    <a:pt x="663" y="1249"/>
                  </a:lnTo>
                  <a:cubicBezTo>
                    <a:pt x="635" y="1234"/>
                    <a:pt x="607" y="1220"/>
                    <a:pt x="565" y="1199"/>
                  </a:cubicBezTo>
                  <a:cubicBezTo>
                    <a:pt x="536" y="1185"/>
                    <a:pt x="508" y="1171"/>
                    <a:pt x="473" y="1164"/>
                  </a:cubicBezTo>
                  <a:cubicBezTo>
                    <a:pt x="445" y="1157"/>
                    <a:pt x="417" y="1143"/>
                    <a:pt x="395" y="1143"/>
                  </a:cubicBezTo>
                  <a:lnTo>
                    <a:pt x="381" y="1143"/>
                  </a:lnTo>
                  <a:cubicBezTo>
                    <a:pt x="360" y="1136"/>
                    <a:pt x="332" y="1129"/>
                    <a:pt x="304" y="1129"/>
                  </a:cubicBezTo>
                  <a:lnTo>
                    <a:pt x="254" y="1129"/>
                  </a:lnTo>
                  <a:lnTo>
                    <a:pt x="254" y="1143"/>
                  </a:lnTo>
                  <a:lnTo>
                    <a:pt x="212" y="1143"/>
                  </a:lnTo>
                  <a:cubicBezTo>
                    <a:pt x="184" y="1143"/>
                    <a:pt x="163" y="1150"/>
                    <a:pt x="135" y="1150"/>
                  </a:cubicBezTo>
                  <a:lnTo>
                    <a:pt x="1974" y="85"/>
                  </a:lnTo>
                  <a:cubicBezTo>
                    <a:pt x="1996" y="71"/>
                    <a:pt x="2024" y="57"/>
                    <a:pt x="2045" y="50"/>
                  </a:cubicBezTo>
                  <a:cubicBezTo>
                    <a:pt x="2087" y="36"/>
                    <a:pt x="2130" y="29"/>
                    <a:pt x="2172" y="22"/>
                  </a:cubicBezTo>
                  <a:close/>
                  <a:moveTo>
                    <a:pt x="2158" y="1"/>
                  </a:moveTo>
                  <a:cubicBezTo>
                    <a:pt x="2130" y="1"/>
                    <a:pt x="2108" y="1"/>
                    <a:pt x="2087" y="8"/>
                  </a:cubicBezTo>
                  <a:cubicBezTo>
                    <a:pt x="2073" y="15"/>
                    <a:pt x="2052" y="22"/>
                    <a:pt x="2031" y="29"/>
                  </a:cubicBezTo>
                  <a:cubicBezTo>
                    <a:pt x="2010" y="36"/>
                    <a:pt x="1981" y="43"/>
                    <a:pt x="1960" y="57"/>
                  </a:cubicBezTo>
                  <a:lnTo>
                    <a:pt x="1" y="1199"/>
                  </a:lnTo>
                  <a:cubicBezTo>
                    <a:pt x="1" y="1199"/>
                    <a:pt x="1" y="1206"/>
                    <a:pt x="1" y="1213"/>
                  </a:cubicBezTo>
                  <a:lnTo>
                    <a:pt x="15" y="1213"/>
                  </a:lnTo>
                  <a:cubicBezTo>
                    <a:pt x="36" y="1199"/>
                    <a:pt x="64" y="1185"/>
                    <a:pt x="85" y="1178"/>
                  </a:cubicBezTo>
                  <a:cubicBezTo>
                    <a:pt x="106" y="1171"/>
                    <a:pt x="128" y="1164"/>
                    <a:pt x="149" y="1164"/>
                  </a:cubicBezTo>
                  <a:cubicBezTo>
                    <a:pt x="170" y="1157"/>
                    <a:pt x="198" y="1157"/>
                    <a:pt x="219" y="1150"/>
                  </a:cubicBezTo>
                  <a:lnTo>
                    <a:pt x="311" y="1150"/>
                  </a:lnTo>
                  <a:cubicBezTo>
                    <a:pt x="332" y="1157"/>
                    <a:pt x="360" y="1157"/>
                    <a:pt x="388" y="1164"/>
                  </a:cubicBezTo>
                  <a:cubicBezTo>
                    <a:pt x="417" y="1171"/>
                    <a:pt x="452" y="1178"/>
                    <a:pt x="480" y="1192"/>
                  </a:cubicBezTo>
                  <a:cubicBezTo>
                    <a:pt x="508" y="1199"/>
                    <a:pt x="536" y="1213"/>
                    <a:pt x="565" y="1227"/>
                  </a:cubicBezTo>
                  <a:cubicBezTo>
                    <a:pt x="593" y="1242"/>
                    <a:pt x="628" y="1256"/>
                    <a:pt x="656" y="1270"/>
                  </a:cubicBezTo>
                  <a:cubicBezTo>
                    <a:pt x="656" y="1270"/>
                    <a:pt x="783" y="1347"/>
                    <a:pt x="790" y="1347"/>
                  </a:cubicBezTo>
                  <a:lnTo>
                    <a:pt x="2743" y="205"/>
                  </a:lnTo>
                  <a:cubicBezTo>
                    <a:pt x="2750" y="205"/>
                    <a:pt x="2750" y="191"/>
                    <a:pt x="2743" y="191"/>
                  </a:cubicBezTo>
                  <a:lnTo>
                    <a:pt x="2616" y="114"/>
                  </a:lnTo>
                  <a:lnTo>
                    <a:pt x="2588" y="100"/>
                  </a:lnTo>
                  <a:lnTo>
                    <a:pt x="2552" y="78"/>
                  </a:lnTo>
                  <a:lnTo>
                    <a:pt x="2531" y="71"/>
                  </a:lnTo>
                  <a:lnTo>
                    <a:pt x="2510" y="64"/>
                  </a:lnTo>
                  <a:lnTo>
                    <a:pt x="2475" y="50"/>
                  </a:lnTo>
                  <a:lnTo>
                    <a:pt x="2440" y="36"/>
                  </a:lnTo>
                  <a:lnTo>
                    <a:pt x="2426" y="29"/>
                  </a:lnTo>
                  <a:lnTo>
                    <a:pt x="2404" y="22"/>
                  </a:lnTo>
                  <a:lnTo>
                    <a:pt x="2362" y="8"/>
                  </a:lnTo>
                  <a:lnTo>
                    <a:pt x="2327" y="8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2138950" y="1642450"/>
              <a:ext cx="85850" cy="49725"/>
            </a:xfrm>
            <a:custGeom>
              <a:avLst/>
              <a:gdLst/>
              <a:ahLst/>
              <a:cxnLst/>
              <a:rect l="l" t="t" r="r" b="b"/>
              <a:pathLst>
                <a:path w="3434" h="1989" extrusionOk="0">
                  <a:moveTo>
                    <a:pt x="1960" y="1"/>
                  </a:moveTo>
                  <a:lnTo>
                    <a:pt x="1" y="1136"/>
                  </a:lnTo>
                  <a:lnTo>
                    <a:pt x="1474" y="1989"/>
                  </a:lnTo>
                  <a:lnTo>
                    <a:pt x="3434" y="847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2138775" y="1642100"/>
              <a:ext cx="86375" cy="50250"/>
            </a:xfrm>
            <a:custGeom>
              <a:avLst/>
              <a:gdLst/>
              <a:ahLst/>
              <a:cxnLst/>
              <a:rect l="l" t="t" r="r" b="b"/>
              <a:pathLst>
                <a:path w="3455" h="2010" extrusionOk="0">
                  <a:moveTo>
                    <a:pt x="1974" y="22"/>
                  </a:moveTo>
                  <a:lnTo>
                    <a:pt x="3419" y="861"/>
                  </a:lnTo>
                  <a:lnTo>
                    <a:pt x="1481" y="1989"/>
                  </a:lnTo>
                  <a:lnTo>
                    <a:pt x="36" y="1150"/>
                  </a:lnTo>
                  <a:lnTo>
                    <a:pt x="1974" y="22"/>
                  </a:lnTo>
                  <a:close/>
                  <a:moveTo>
                    <a:pt x="1967" y="1"/>
                  </a:moveTo>
                  <a:lnTo>
                    <a:pt x="8" y="1143"/>
                  </a:lnTo>
                  <a:cubicBezTo>
                    <a:pt x="1" y="1143"/>
                    <a:pt x="1" y="1150"/>
                    <a:pt x="1" y="1150"/>
                  </a:cubicBezTo>
                  <a:cubicBezTo>
                    <a:pt x="1" y="1157"/>
                    <a:pt x="1" y="1157"/>
                    <a:pt x="8" y="1164"/>
                  </a:cubicBezTo>
                  <a:cubicBezTo>
                    <a:pt x="8" y="1164"/>
                    <a:pt x="1481" y="2010"/>
                    <a:pt x="1481" y="2010"/>
                  </a:cubicBezTo>
                  <a:lnTo>
                    <a:pt x="1488" y="2010"/>
                  </a:lnTo>
                  <a:lnTo>
                    <a:pt x="3448" y="875"/>
                  </a:lnTo>
                  <a:cubicBezTo>
                    <a:pt x="3448" y="868"/>
                    <a:pt x="3455" y="868"/>
                    <a:pt x="3455" y="861"/>
                  </a:cubicBezTo>
                  <a:cubicBezTo>
                    <a:pt x="3455" y="861"/>
                    <a:pt x="3448" y="854"/>
                    <a:pt x="3448" y="854"/>
                  </a:cubicBezTo>
                  <a:lnTo>
                    <a:pt x="197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2139650" y="1609500"/>
              <a:ext cx="53600" cy="61350"/>
            </a:xfrm>
            <a:custGeom>
              <a:avLst/>
              <a:gdLst/>
              <a:ahLst/>
              <a:cxnLst/>
              <a:rect l="l" t="t" r="r" b="b"/>
              <a:pathLst>
                <a:path w="2144" h="2454" extrusionOk="0">
                  <a:moveTo>
                    <a:pt x="2144" y="1"/>
                  </a:moveTo>
                  <a:lnTo>
                    <a:pt x="198" y="1136"/>
                  </a:lnTo>
                  <a:cubicBezTo>
                    <a:pt x="170" y="1150"/>
                    <a:pt x="149" y="1171"/>
                    <a:pt x="135" y="1185"/>
                  </a:cubicBezTo>
                  <a:lnTo>
                    <a:pt x="121" y="1199"/>
                  </a:lnTo>
                  <a:cubicBezTo>
                    <a:pt x="100" y="1220"/>
                    <a:pt x="85" y="1241"/>
                    <a:pt x="71" y="1262"/>
                  </a:cubicBezTo>
                  <a:cubicBezTo>
                    <a:pt x="57" y="1277"/>
                    <a:pt x="50" y="1298"/>
                    <a:pt x="43" y="1312"/>
                  </a:cubicBezTo>
                  <a:cubicBezTo>
                    <a:pt x="29" y="1333"/>
                    <a:pt x="29" y="1347"/>
                    <a:pt x="22" y="1354"/>
                  </a:cubicBezTo>
                  <a:cubicBezTo>
                    <a:pt x="22" y="1361"/>
                    <a:pt x="15" y="1368"/>
                    <a:pt x="15" y="1375"/>
                  </a:cubicBezTo>
                  <a:cubicBezTo>
                    <a:pt x="15" y="1375"/>
                    <a:pt x="15" y="1382"/>
                    <a:pt x="15" y="1382"/>
                  </a:cubicBezTo>
                  <a:lnTo>
                    <a:pt x="15" y="1396"/>
                  </a:lnTo>
                  <a:cubicBezTo>
                    <a:pt x="15" y="1396"/>
                    <a:pt x="8" y="1418"/>
                    <a:pt x="8" y="1432"/>
                  </a:cubicBezTo>
                  <a:lnTo>
                    <a:pt x="8" y="1446"/>
                  </a:lnTo>
                  <a:cubicBezTo>
                    <a:pt x="8" y="1453"/>
                    <a:pt x="8" y="1453"/>
                    <a:pt x="8" y="1453"/>
                  </a:cubicBezTo>
                  <a:lnTo>
                    <a:pt x="8" y="1467"/>
                  </a:lnTo>
                  <a:cubicBezTo>
                    <a:pt x="8" y="1481"/>
                    <a:pt x="8" y="1495"/>
                    <a:pt x="1" y="1502"/>
                  </a:cubicBezTo>
                  <a:lnTo>
                    <a:pt x="1" y="1523"/>
                  </a:lnTo>
                  <a:cubicBezTo>
                    <a:pt x="1" y="1530"/>
                    <a:pt x="1" y="1537"/>
                    <a:pt x="1" y="1537"/>
                  </a:cubicBezTo>
                  <a:lnTo>
                    <a:pt x="1" y="1573"/>
                  </a:lnTo>
                  <a:lnTo>
                    <a:pt x="1" y="1608"/>
                  </a:lnTo>
                  <a:lnTo>
                    <a:pt x="1" y="2454"/>
                  </a:lnTo>
                  <a:lnTo>
                    <a:pt x="1961" y="1319"/>
                  </a:lnTo>
                  <a:lnTo>
                    <a:pt x="1961" y="473"/>
                  </a:lnTo>
                  <a:lnTo>
                    <a:pt x="1961" y="395"/>
                  </a:lnTo>
                  <a:cubicBezTo>
                    <a:pt x="1956" y="390"/>
                    <a:pt x="1951" y="385"/>
                    <a:pt x="1946" y="385"/>
                  </a:cubicBezTo>
                  <a:cubicBezTo>
                    <a:pt x="1944" y="385"/>
                    <a:pt x="1941" y="386"/>
                    <a:pt x="1939" y="388"/>
                  </a:cubicBezTo>
                  <a:cubicBezTo>
                    <a:pt x="1939" y="360"/>
                    <a:pt x="1946" y="339"/>
                    <a:pt x="1953" y="318"/>
                  </a:cubicBezTo>
                  <a:cubicBezTo>
                    <a:pt x="1953" y="311"/>
                    <a:pt x="1953" y="311"/>
                    <a:pt x="1953" y="311"/>
                  </a:cubicBezTo>
                  <a:cubicBezTo>
                    <a:pt x="1953" y="290"/>
                    <a:pt x="1961" y="268"/>
                    <a:pt x="1968" y="247"/>
                  </a:cubicBezTo>
                  <a:lnTo>
                    <a:pt x="1968" y="233"/>
                  </a:lnTo>
                  <a:cubicBezTo>
                    <a:pt x="1975" y="219"/>
                    <a:pt x="1982" y="198"/>
                    <a:pt x="1989" y="184"/>
                  </a:cubicBezTo>
                  <a:cubicBezTo>
                    <a:pt x="1996" y="163"/>
                    <a:pt x="2010" y="142"/>
                    <a:pt x="2017" y="128"/>
                  </a:cubicBezTo>
                  <a:cubicBezTo>
                    <a:pt x="2031" y="99"/>
                    <a:pt x="2052" y="78"/>
                    <a:pt x="2073" y="64"/>
                  </a:cubicBezTo>
                  <a:lnTo>
                    <a:pt x="2080" y="50"/>
                  </a:lnTo>
                  <a:cubicBezTo>
                    <a:pt x="2102" y="29"/>
                    <a:pt x="2123" y="15"/>
                    <a:pt x="214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2138775" y="1609200"/>
              <a:ext cx="54475" cy="62000"/>
            </a:xfrm>
            <a:custGeom>
              <a:avLst/>
              <a:gdLst/>
              <a:ahLst/>
              <a:cxnLst/>
              <a:rect l="l" t="t" r="r" b="b"/>
              <a:pathLst>
                <a:path w="2179" h="2480" extrusionOk="0">
                  <a:moveTo>
                    <a:pt x="2078" y="102"/>
                  </a:moveTo>
                  <a:cubicBezTo>
                    <a:pt x="2056" y="129"/>
                    <a:pt x="2040" y="157"/>
                    <a:pt x="2024" y="189"/>
                  </a:cubicBezTo>
                  <a:cubicBezTo>
                    <a:pt x="2041" y="161"/>
                    <a:pt x="2057" y="128"/>
                    <a:pt x="2078" y="102"/>
                  </a:cubicBezTo>
                  <a:close/>
                  <a:moveTo>
                    <a:pt x="2024" y="189"/>
                  </a:moveTo>
                  <a:lnTo>
                    <a:pt x="2024" y="189"/>
                  </a:lnTo>
                  <a:cubicBezTo>
                    <a:pt x="2017" y="210"/>
                    <a:pt x="2010" y="224"/>
                    <a:pt x="2003" y="245"/>
                  </a:cubicBezTo>
                  <a:cubicBezTo>
                    <a:pt x="2010" y="231"/>
                    <a:pt x="2017" y="210"/>
                    <a:pt x="2024" y="189"/>
                  </a:cubicBezTo>
                  <a:close/>
                  <a:moveTo>
                    <a:pt x="2003" y="252"/>
                  </a:moveTo>
                  <a:cubicBezTo>
                    <a:pt x="1996" y="273"/>
                    <a:pt x="1989" y="294"/>
                    <a:pt x="1988" y="315"/>
                  </a:cubicBezTo>
                  <a:lnTo>
                    <a:pt x="1988" y="315"/>
                  </a:lnTo>
                  <a:cubicBezTo>
                    <a:pt x="1989" y="294"/>
                    <a:pt x="1996" y="280"/>
                    <a:pt x="2003" y="259"/>
                  </a:cubicBezTo>
                  <a:lnTo>
                    <a:pt x="2003" y="252"/>
                  </a:lnTo>
                  <a:close/>
                  <a:moveTo>
                    <a:pt x="1988" y="323"/>
                  </a:moveTo>
                  <a:cubicBezTo>
                    <a:pt x="1983" y="340"/>
                    <a:pt x="1977" y="362"/>
                    <a:pt x="1975" y="385"/>
                  </a:cubicBezTo>
                  <a:lnTo>
                    <a:pt x="1975" y="385"/>
                  </a:lnTo>
                  <a:cubicBezTo>
                    <a:pt x="1978" y="367"/>
                    <a:pt x="1988" y="348"/>
                    <a:pt x="1988" y="330"/>
                  </a:cubicBezTo>
                  <a:lnTo>
                    <a:pt x="1988" y="323"/>
                  </a:lnTo>
                  <a:close/>
                  <a:moveTo>
                    <a:pt x="1975" y="385"/>
                  </a:moveTo>
                  <a:cubicBezTo>
                    <a:pt x="1975" y="388"/>
                    <a:pt x="1974" y="391"/>
                    <a:pt x="1974" y="393"/>
                  </a:cubicBezTo>
                  <a:cubicBezTo>
                    <a:pt x="1974" y="395"/>
                    <a:pt x="1974" y="398"/>
                    <a:pt x="1974" y="400"/>
                  </a:cubicBezTo>
                  <a:cubicBezTo>
                    <a:pt x="1974" y="395"/>
                    <a:pt x="1975" y="390"/>
                    <a:pt x="1975" y="385"/>
                  </a:cubicBezTo>
                  <a:close/>
                  <a:moveTo>
                    <a:pt x="2168" y="0"/>
                  </a:moveTo>
                  <a:cubicBezTo>
                    <a:pt x="2166" y="0"/>
                    <a:pt x="2165" y="2"/>
                    <a:pt x="2165" y="6"/>
                  </a:cubicBezTo>
                  <a:lnTo>
                    <a:pt x="205" y="1140"/>
                  </a:lnTo>
                  <a:cubicBezTo>
                    <a:pt x="177" y="1155"/>
                    <a:pt x="156" y="1176"/>
                    <a:pt x="135" y="1190"/>
                  </a:cubicBezTo>
                  <a:lnTo>
                    <a:pt x="127" y="1204"/>
                  </a:lnTo>
                  <a:cubicBezTo>
                    <a:pt x="106" y="1225"/>
                    <a:pt x="85" y="1246"/>
                    <a:pt x="71" y="1267"/>
                  </a:cubicBezTo>
                  <a:cubicBezTo>
                    <a:pt x="57" y="1289"/>
                    <a:pt x="50" y="1310"/>
                    <a:pt x="36" y="1331"/>
                  </a:cubicBezTo>
                  <a:cubicBezTo>
                    <a:pt x="36" y="1338"/>
                    <a:pt x="22" y="1359"/>
                    <a:pt x="22" y="1366"/>
                  </a:cubicBezTo>
                  <a:lnTo>
                    <a:pt x="22" y="1373"/>
                  </a:lnTo>
                  <a:lnTo>
                    <a:pt x="15" y="1401"/>
                  </a:lnTo>
                  <a:cubicBezTo>
                    <a:pt x="15" y="1415"/>
                    <a:pt x="8" y="1437"/>
                    <a:pt x="8" y="1444"/>
                  </a:cubicBezTo>
                  <a:lnTo>
                    <a:pt x="8" y="1451"/>
                  </a:lnTo>
                  <a:lnTo>
                    <a:pt x="8" y="1472"/>
                  </a:lnTo>
                  <a:cubicBezTo>
                    <a:pt x="8" y="1472"/>
                    <a:pt x="8" y="1479"/>
                    <a:pt x="8" y="1479"/>
                  </a:cubicBezTo>
                  <a:lnTo>
                    <a:pt x="1" y="1514"/>
                  </a:lnTo>
                  <a:lnTo>
                    <a:pt x="1" y="1528"/>
                  </a:lnTo>
                  <a:lnTo>
                    <a:pt x="1" y="1549"/>
                  </a:lnTo>
                  <a:lnTo>
                    <a:pt x="1" y="1585"/>
                  </a:lnTo>
                  <a:lnTo>
                    <a:pt x="1" y="1620"/>
                  </a:lnTo>
                  <a:lnTo>
                    <a:pt x="1" y="2466"/>
                  </a:lnTo>
                  <a:cubicBezTo>
                    <a:pt x="1" y="2473"/>
                    <a:pt x="1" y="2480"/>
                    <a:pt x="8" y="2480"/>
                  </a:cubicBezTo>
                  <a:lnTo>
                    <a:pt x="15" y="2473"/>
                  </a:lnTo>
                  <a:lnTo>
                    <a:pt x="1967" y="1338"/>
                  </a:lnTo>
                  <a:cubicBezTo>
                    <a:pt x="1974" y="1331"/>
                    <a:pt x="1974" y="1331"/>
                    <a:pt x="1974" y="1324"/>
                  </a:cubicBezTo>
                  <a:lnTo>
                    <a:pt x="1974" y="1324"/>
                  </a:lnTo>
                  <a:lnTo>
                    <a:pt x="36" y="2445"/>
                  </a:lnTo>
                  <a:lnTo>
                    <a:pt x="36" y="1620"/>
                  </a:lnTo>
                  <a:lnTo>
                    <a:pt x="36" y="1585"/>
                  </a:lnTo>
                  <a:lnTo>
                    <a:pt x="36" y="1549"/>
                  </a:lnTo>
                  <a:lnTo>
                    <a:pt x="36" y="1528"/>
                  </a:lnTo>
                  <a:lnTo>
                    <a:pt x="36" y="1514"/>
                  </a:lnTo>
                  <a:cubicBezTo>
                    <a:pt x="43" y="1500"/>
                    <a:pt x="43" y="1493"/>
                    <a:pt x="43" y="1479"/>
                  </a:cubicBezTo>
                  <a:cubicBezTo>
                    <a:pt x="43" y="1479"/>
                    <a:pt x="43" y="1472"/>
                    <a:pt x="43" y="1472"/>
                  </a:cubicBezTo>
                  <a:lnTo>
                    <a:pt x="43" y="1451"/>
                  </a:lnTo>
                  <a:cubicBezTo>
                    <a:pt x="43" y="1451"/>
                    <a:pt x="43" y="1451"/>
                    <a:pt x="43" y="1444"/>
                  </a:cubicBezTo>
                  <a:cubicBezTo>
                    <a:pt x="50" y="1430"/>
                    <a:pt x="57" y="1422"/>
                    <a:pt x="57" y="1401"/>
                  </a:cubicBezTo>
                  <a:lnTo>
                    <a:pt x="71" y="1380"/>
                  </a:lnTo>
                  <a:lnTo>
                    <a:pt x="71" y="1373"/>
                  </a:lnTo>
                  <a:cubicBezTo>
                    <a:pt x="78" y="1359"/>
                    <a:pt x="78" y="1345"/>
                    <a:pt x="85" y="1338"/>
                  </a:cubicBezTo>
                  <a:lnTo>
                    <a:pt x="85" y="1331"/>
                  </a:lnTo>
                  <a:cubicBezTo>
                    <a:pt x="92" y="1310"/>
                    <a:pt x="106" y="1296"/>
                    <a:pt x="113" y="1281"/>
                  </a:cubicBezTo>
                  <a:cubicBezTo>
                    <a:pt x="127" y="1260"/>
                    <a:pt x="142" y="1239"/>
                    <a:pt x="163" y="1218"/>
                  </a:cubicBezTo>
                  <a:lnTo>
                    <a:pt x="177" y="1204"/>
                  </a:lnTo>
                  <a:cubicBezTo>
                    <a:pt x="198" y="1190"/>
                    <a:pt x="212" y="1169"/>
                    <a:pt x="240" y="1162"/>
                  </a:cubicBezTo>
                  <a:lnTo>
                    <a:pt x="2087" y="83"/>
                  </a:lnTo>
                  <a:lnTo>
                    <a:pt x="2094" y="83"/>
                  </a:lnTo>
                  <a:cubicBezTo>
                    <a:pt x="2088" y="89"/>
                    <a:pt x="2083" y="95"/>
                    <a:pt x="2078" y="102"/>
                  </a:cubicBezTo>
                  <a:lnTo>
                    <a:pt x="2078" y="102"/>
                  </a:lnTo>
                  <a:cubicBezTo>
                    <a:pt x="2085" y="93"/>
                    <a:pt x="2093" y="85"/>
                    <a:pt x="2101" y="76"/>
                  </a:cubicBezTo>
                  <a:lnTo>
                    <a:pt x="2115" y="62"/>
                  </a:lnTo>
                  <a:cubicBezTo>
                    <a:pt x="2137" y="48"/>
                    <a:pt x="2151" y="34"/>
                    <a:pt x="2172" y="20"/>
                  </a:cubicBezTo>
                  <a:cubicBezTo>
                    <a:pt x="2179" y="13"/>
                    <a:pt x="2179" y="6"/>
                    <a:pt x="2172" y="6"/>
                  </a:cubicBezTo>
                  <a:cubicBezTo>
                    <a:pt x="2172" y="2"/>
                    <a:pt x="2170" y="0"/>
                    <a:pt x="216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2192000" y="1672950"/>
              <a:ext cx="74400" cy="170425"/>
            </a:xfrm>
            <a:custGeom>
              <a:avLst/>
              <a:gdLst/>
              <a:ahLst/>
              <a:cxnLst/>
              <a:rect l="l" t="t" r="r" b="b"/>
              <a:pathLst>
                <a:path w="2976" h="6817" extrusionOk="0">
                  <a:moveTo>
                    <a:pt x="1953" y="0"/>
                  </a:moveTo>
                  <a:lnTo>
                    <a:pt x="0" y="1142"/>
                  </a:lnTo>
                  <a:lnTo>
                    <a:pt x="106" y="1206"/>
                  </a:lnTo>
                  <a:cubicBezTo>
                    <a:pt x="141" y="1220"/>
                    <a:pt x="170" y="1241"/>
                    <a:pt x="198" y="1262"/>
                  </a:cubicBezTo>
                  <a:cubicBezTo>
                    <a:pt x="226" y="1283"/>
                    <a:pt x="261" y="1304"/>
                    <a:pt x="282" y="1333"/>
                  </a:cubicBezTo>
                  <a:lnTo>
                    <a:pt x="297" y="1340"/>
                  </a:lnTo>
                  <a:cubicBezTo>
                    <a:pt x="318" y="1361"/>
                    <a:pt x="346" y="1382"/>
                    <a:pt x="374" y="1403"/>
                  </a:cubicBezTo>
                  <a:lnTo>
                    <a:pt x="388" y="1417"/>
                  </a:lnTo>
                  <a:cubicBezTo>
                    <a:pt x="409" y="1438"/>
                    <a:pt x="430" y="1460"/>
                    <a:pt x="452" y="1481"/>
                  </a:cubicBezTo>
                  <a:lnTo>
                    <a:pt x="466" y="1502"/>
                  </a:lnTo>
                  <a:cubicBezTo>
                    <a:pt x="480" y="1516"/>
                    <a:pt x="494" y="1530"/>
                    <a:pt x="515" y="1551"/>
                  </a:cubicBezTo>
                  <a:cubicBezTo>
                    <a:pt x="529" y="1565"/>
                    <a:pt x="536" y="1579"/>
                    <a:pt x="543" y="1586"/>
                  </a:cubicBezTo>
                  <a:cubicBezTo>
                    <a:pt x="557" y="1601"/>
                    <a:pt x="579" y="1629"/>
                    <a:pt x="593" y="1650"/>
                  </a:cubicBezTo>
                  <a:cubicBezTo>
                    <a:pt x="607" y="1671"/>
                    <a:pt x="607" y="1671"/>
                    <a:pt x="614" y="1685"/>
                  </a:cubicBezTo>
                  <a:cubicBezTo>
                    <a:pt x="635" y="1706"/>
                    <a:pt x="656" y="1734"/>
                    <a:pt x="670" y="1763"/>
                  </a:cubicBezTo>
                  <a:cubicBezTo>
                    <a:pt x="677" y="1770"/>
                    <a:pt x="684" y="1777"/>
                    <a:pt x="684" y="1784"/>
                  </a:cubicBezTo>
                  <a:cubicBezTo>
                    <a:pt x="705" y="1812"/>
                    <a:pt x="727" y="1847"/>
                    <a:pt x="748" y="1883"/>
                  </a:cubicBezTo>
                  <a:cubicBezTo>
                    <a:pt x="755" y="1890"/>
                    <a:pt x="762" y="1904"/>
                    <a:pt x="762" y="1911"/>
                  </a:cubicBezTo>
                  <a:cubicBezTo>
                    <a:pt x="776" y="1939"/>
                    <a:pt x="790" y="1960"/>
                    <a:pt x="804" y="1988"/>
                  </a:cubicBezTo>
                  <a:lnTo>
                    <a:pt x="825" y="2031"/>
                  </a:lnTo>
                  <a:cubicBezTo>
                    <a:pt x="839" y="2052"/>
                    <a:pt x="846" y="2073"/>
                    <a:pt x="860" y="2101"/>
                  </a:cubicBezTo>
                  <a:cubicBezTo>
                    <a:pt x="860" y="2108"/>
                    <a:pt x="868" y="2115"/>
                    <a:pt x="868" y="2122"/>
                  </a:cubicBezTo>
                  <a:cubicBezTo>
                    <a:pt x="882" y="2150"/>
                    <a:pt x="889" y="2179"/>
                    <a:pt x="903" y="2207"/>
                  </a:cubicBezTo>
                  <a:lnTo>
                    <a:pt x="910" y="2228"/>
                  </a:lnTo>
                  <a:cubicBezTo>
                    <a:pt x="924" y="2263"/>
                    <a:pt x="931" y="2298"/>
                    <a:pt x="945" y="2327"/>
                  </a:cubicBezTo>
                  <a:cubicBezTo>
                    <a:pt x="945" y="2334"/>
                    <a:pt x="945" y="2341"/>
                    <a:pt x="945" y="2341"/>
                  </a:cubicBezTo>
                  <a:cubicBezTo>
                    <a:pt x="959" y="2376"/>
                    <a:pt x="966" y="2411"/>
                    <a:pt x="973" y="2446"/>
                  </a:cubicBezTo>
                  <a:lnTo>
                    <a:pt x="973" y="2454"/>
                  </a:lnTo>
                  <a:cubicBezTo>
                    <a:pt x="980" y="2489"/>
                    <a:pt x="987" y="2524"/>
                    <a:pt x="994" y="2559"/>
                  </a:cubicBezTo>
                  <a:cubicBezTo>
                    <a:pt x="1001" y="2602"/>
                    <a:pt x="1001" y="2637"/>
                    <a:pt x="1009" y="2672"/>
                  </a:cubicBezTo>
                  <a:lnTo>
                    <a:pt x="1009" y="2679"/>
                  </a:lnTo>
                  <a:cubicBezTo>
                    <a:pt x="1009" y="2714"/>
                    <a:pt x="1009" y="2750"/>
                    <a:pt x="1009" y="2785"/>
                  </a:cubicBezTo>
                  <a:lnTo>
                    <a:pt x="1009" y="6232"/>
                  </a:lnTo>
                  <a:lnTo>
                    <a:pt x="1009" y="6331"/>
                  </a:lnTo>
                  <a:lnTo>
                    <a:pt x="1009" y="6338"/>
                  </a:lnTo>
                  <a:cubicBezTo>
                    <a:pt x="1009" y="6366"/>
                    <a:pt x="1001" y="6394"/>
                    <a:pt x="994" y="6429"/>
                  </a:cubicBezTo>
                  <a:lnTo>
                    <a:pt x="994" y="6436"/>
                  </a:lnTo>
                  <a:cubicBezTo>
                    <a:pt x="994" y="6465"/>
                    <a:pt x="987" y="6486"/>
                    <a:pt x="980" y="6514"/>
                  </a:cubicBezTo>
                  <a:cubicBezTo>
                    <a:pt x="980" y="6521"/>
                    <a:pt x="980" y="6521"/>
                    <a:pt x="980" y="6528"/>
                  </a:cubicBezTo>
                  <a:cubicBezTo>
                    <a:pt x="973" y="6549"/>
                    <a:pt x="959" y="6570"/>
                    <a:pt x="952" y="6591"/>
                  </a:cubicBezTo>
                  <a:cubicBezTo>
                    <a:pt x="938" y="6620"/>
                    <a:pt x="931" y="6641"/>
                    <a:pt x="910" y="6662"/>
                  </a:cubicBezTo>
                  <a:lnTo>
                    <a:pt x="910" y="6676"/>
                  </a:lnTo>
                  <a:cubicBezTo>
                    <a:pt x="896" y="6690"/>
                    <a:pt x="882" y="6704"/>
                    <a:pt x="875" y="6718"/>
                  </a:cubicBezTo>
                  <a:lnTo>
                    <a:pt x="860" y="6732"/>
                  </a:lnTo>
                  <a:cubicBezTo>
                    <a:pt x="846" y="6747"/>
                    <a:pt x="832" y="6761"/>
                    <a:pt x="825" y="6768"/>
                  </a:cubicBezTo>
                  <a:lnTo>
                    <a:pt x="811" y="6782"/>
                  </a:lnTo>
                  <a:cubicBezTo>
                    <a:pt x="804" y="6786"/>
                    <a:pt x="798" y="6791"/>
                    <a:pt x="792" y="6795"/>
                  </a:cubicBezTo>
                  <a:lnTo>
                    <a:pt x="792" y="6795"/>
                  </a:lnTo>
                  <a:lnTo>
                    <a:pt x="2714" y="5682"/>
                  </a:lnTo>
                  <a:cubicBezTo>
                    <a:pt x="2736" y="5668"/>
                    <a:pt x="2750" y="5654"/>
                    <a:pt x="2771" y="5640"/>
                  </a:cubicBezTo>
                  <a:lnTo>
                    <a:pt x="2785" y="5633"/>
                  </a:lnTo>
                  <a:lnTo>
                    <a:pt x="2820" y="5597"/>
                  </a:lnTo>
                  <a:lnTo>
                    <a:pt x="2834" y="5583"/>
                  </a:lnTo>
                  <a:cubicBezTo>
                    <a:pt x="2841" y="5569"/>
                    <a:pt x="2855" y="5548"/>
                    <a:pt x="2870" y="5534"/>
                  </a:cubicBezTo>
                  <a:lnTo>
                    <a:pt x="2870" y="5527"/>
                  </a:lnTo>
                  <a:cubicBezTo>
                    <a:pt x="2884" y="5506"/>
                    <a:pt x="2898" y="5485"/>
                    <a:pt x="2905" y="5464"/>
                  </a:cubicBezTo>
                  <a:cubicBezTo>
                    <a:pt x="2919" y="5442"/>
                    <a:pt x="2926" y="5428"/>
                    <a:pt x="2926" y="5414"/>
                  </a:cubicBezTo>
                  <a:cubicBezTo>
                    <a:pt x="2933" y="5407"/>
                    <a:pt x="2933" y="5393"/>
                    <a:pt x="2940" y="5386"/>
                  </a:cubicBezTo>
                  <a:lnTo>
                    <a:pt x="2940" y="5372"/>
                  </a:lnTo>
                  <a:cubicBezTo>
                    <a:pt x="2940" y="5372"/>
                    <a:pt x="2940" y="5365"/>
                    <a:pt x="2940" y="5365"/>
                  </a:cubicBezTo>
                  <a:cubicBezTo>
                    <a:pt x="2940" y="5351"/>
                    <a:pt x="2947" y="5337"/>
                    <a:pt x="2954" y="5316"/>
                  </a:cubicBezTo>
                  <a:cubicBezTo>
                    <a:pt x="2954" y="5308"/>
                    <a:pt x="2954" y="5308"/>
                    <a:pt x="2954" y="5301"/>
                  </a:cubicBezTo>
                  <a:lnTo>
                    <a:pt x="2954" y="5287"/>
                  </a:lnTo>
                  <a:lnTo>
                    <a:pt x="2954" y="5273"/>
                  </a:lnTo>
                  <a:cubicBezTo>
                    <a:pt x="2954" y="5259"/>
                    <a:pt x="2954" y="5245"/>
                    <a:pt x="2961" y="5231"/>
                  </a:cubicBezTo>
                  <a:lnTo>
                    <a:pt x="2961" y="5203"/>
                  </a:lnTo>
                  <a:cubicBezTo>
                    <a:pt x="2961" y="5203"/>
                    <a:pt x="2961" y="5196"/>
                    <a:pt x="2961" y="5196"/>
                  </a:cubicBezTo>
                  <a:lnTo>
                    <a:pt x="2961" y="5189"/>
                  </a:lnTo>
                  <a:lnTo>
                    <a:pt x="2961" y="5139"/>
                  </a:lnTo>
                  <a:lnTo>
                    <a:pt x="2961" y="5097"/>
                  </a:lnTo>
                  <a:lnTo>
                    <a:pt x="2968" y="5090"/>
                  </a:lnTo>
                  <a:lnTo>
                    <a:pt x="2975" y="1643"/>
                  </a:lnTo>
                  <a:lnTo>
                    <a:pt x="2975" y="1601"/>
                  </a:lnTo>
                  <a:lnTo>
                    <a:pt x="2975" y="1558"/>
                  </a:lnTo>
                  <a:cubicBezTo>
                    <a:pt x="2975" y="1551"/>
                    <a:pt x="2975" y="1544"/>
                    <a:pt x="2975" y="1537"/>
                  </a:cubicBezTo>
                  <a:lnTo>
                    <a:pt x="2975" y="1523"/>
                  </a:lnTo>
                  <a:lnTo>
                    <a:pt x="2975" y="1509"/>
                  </a:lnTo>
                  <a:lnTo>
                    <a:pt x="2975" y="1467"/>
                  </a:lnTo>
                  <a:cubicBezTo>
                    <a:pt x="2975" y="1453"/>
                    <a:pt x="2975" y="1431"/>
                    <a:pt x="2968" y="1417"/>
                  </a:cubicBezTo>
                  <a:cubicBezTo>
                    <a:pt x="2968" y="1403"/>
                    <a:pt x="2968" y="1389"/>
                    <a:pt x="2961" y="1375"/>
                  </a:cubicBezTo>
                  <a:cubicBezTo>
                    <a:pt x="2961" y="1361"/>
                    <a:pt x="2954" y="1340"/>
                    <a:pt x="2954" y="1326"/>
                  </a:cubicBezTo>
                  <a:cubicBezTo>
                    <a:pt x="2954" y="1319"/>
                    <a:pt x="2954" y="1312"/>
                    <a:pt x="2954" y="1312"/>
                  </a:cubicBezTo>
                  <a:lnTo>
                    <a:pt x="2954" y="1297"/>
                  </a:lnTo>
                  <a:cubicBezTo>
                    <a:pt x="2954" y="1290"/>
                    <a:pt x="2947" y="1283"/>
                    <a:pt x="2947" y="1276"/>
                  </a:cubicBezTo>
                  <a:cubicBezTo>
                    <a:pt x="2947" y="1255"/>
                    <a:pt x="2933" y="1234"/>
                    <a:pt x="2933" y="1220"/>
                  </a:cubicBezTo>
                  <a:cubicBezTo>
                    <a:pt x="2926" y="1199"/>
                    <a:pt x="2933" y="1206"/>
                    <a:pt x="2926" y="1199"/>
                  </a:cubicBezTo>
                  <a:lnTo>
                    <a:pt x="2926" y="1185"/>
                  </a:lnTo>
                  <a:cubicBezTo>
                    <a:pt x="2926" y="1178"/>
                    <a:pt x="2919" y="1171"/>
                    <a:pt x="2919" y="1163"/>
                  </a:cubicBezTo>
                  <a:cubicBezTo>
                    <a:pt x="2912" y="1142"/>
                    <a:pt x="2905" y="1121"/>
                    <a:pt x="2898" y="1100"/>
                  </a:cubicBezTo>
                  <a:lnTo>
                    <a:pt x="2891" y="1086"/>
                  </a:lnTo>
                  <a:lnTo>
                    <a:pt x="2884" y="1065"/>
                  </a:lnTo>
                  <a:cubicBezTo>
                    <a:pt x="2884" y="1051"/>
                    <a:pt x="2877" y="1044"/>
                    <a:pt x="2870" y="1030"/>
                  </a:cubicBezTo>
                  <a:cubicBezTo>
                    <a:pt x="2862" y="1015"/>
                    <a:pt x="2855" y="994"/>
                    <a:pt x="2848" y="980"/>
                  </a:cubicBezTo>
                  <a:lnTo>
                    <a:pt x="2841" y="959"/>
                  </a:lnTo>
                  <a:cubicBezTo>
                    <a:pt x="2841" y="952"/>
                    <a:pt x="2841" y="952"/>
                    <a:pt x="2841" y="945"/>
                  </a:cubicBezTo>
                  <a:cubicBezTo>
                    <a:pt x="2834" y="931"/>
                    <a:pt x="2820" y="910"/>
                    <a:pt x="2813" y="889"/>
                  </a:cubicBezTo>
                  <a:lnTo>
                    <a:pt x="2792" y="846"/>
                  </a:lnTo>
                  <a:cubicBezTo>
                    <a:pt x="2778" y="818"/>
                    <a:pt x="2764" y="797"/>
                    <a:pt x="2750" y="769"/>
                  </a:cubicBezTo>
                  <a:lnTo>
                    <a:pt x="2736" y="741"/>
                  </a:lnTo>
                  <a:cubicBezTo>
                    <a:pt x="2714" y="705"/>
                    <a:pt x="2693" y="670"/>
                    <a:pt x="2672" y="642"/>
                  </a:cubicBezTo>
                  <a:cubicBezTo>
                    <a:pt x="2672" y="635"/>
                    <a:pt x="2665" y="628"/>
                    <a:pt x="2658" y="621"/>
                  </a:cubicBezTo>
                  <a:cubicBezTo>
                    <a:pt x="2644" y="592"/>
                    <a:pt x="2623" y="571"/>
                    <a:pt x="2602" y="543"/>
                  </a:cubicBezTo>
                  <a:cubicBezTo>
                    <a:pt x="2595" y="529"/>
                    <a:pt x="2588" y="522"/>
                    <a:pt x="2581" y="508"/>
                  </a:cubicBezTo>
                  <a:lnTo>
                    <a:pt x="2538" y="452"/>
                  </a:lnTo>
                  <a:lnTo>
                    <a:pt x="2496" y="409"/>
                  </a:lnTo>
                  <a:cubicBezTo>
                    <a:pt x="2489" y="395"/>
                    <a:pt x="2475" y="381"/>
                    <a:pt x="2461" y="367"/>
                  </a:cubicBezTo>
                  <a:lnTo>
                    <a:pt x="2454" y="360"/>
                  </a:lnTo>
                  <a:cubicBezTo>
                    <a:pt x="2447" y="353"/>
                    <a:pt x="2440" y="346"/>
                    <a:pt x="2432" y="339"/>
                  </a:cubicBezTo>
                  <a:cubicBezTo>
                    <a:pt x="2432" y="332"/>
                    <a:pt x="2411" y="318"/>
                    <a:pt x="2404" y="303"/>
                  </a:cubicBezTo>
                  <a:cubicBezTo>
                    <a:pt x="2390" y="296"/>
                    <a:pt x="2383" y="289"/>
                    <a:pt x="2369" y="275"/>
                  </a:cubicBezTo>
                  <a:lnTo>
                    <a:pt x="2334" y="261"/>
                  </a:lnTo>
                  <a:lnTo>
                    <a:pt x="2327" y="254"/>
                  </a:lnTo>
                  <a:lnTo>
                    <a:pt x="2277" y="212"/>
                  </a:lnTo>
                  <a:lnTo>
                    <a:pt x="2256" y="198"/>
                  </a:lnTo>
                  <a:lnTo>
                    <a:pt x="2242" y="184"/>
                  </a:lnTo>
                  <a:lnTo>
                    <a:pt x="2235" y="177"/>
                  </a:lnTo>
                  <a:lnTo>
                    <a:pt x="2193" y="148"/>
                  </a:lnTo>
                  <a:lnTo>
                    <a:pt x="2158" y="120"/>
                  </a:lnTo>
                  <a:lnTo>
                    <a:pt x="2115" y="92"/>
                  </a:lnTo>
                  <a:lnTo>
                    <a:pt x="2073" y="64"/>
                  </a:lnTo>
                  <a:lnTo>
                    <a:pt x="2066" y="64"/>
                  </a:lnTo>
                  <a:lnTo>
                    <a:pt x="1953" y="0"/>
                  </a:lnTo>
                  <a:close/>
                  <a:moveTo>
                    <a:pt x="792" y="6795"/>
                  </a:moveTo>
                  <a:lnTo>
                    <a:pt x="755" y="6817"/>
                  </a:lnTo>
                  <a:cubicBezTo>
                    <a:pt x="769" y="6812"/>
                    <a:pt x="780" y="6804"/>
                    <a:pt x="792" y="6795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2191650" y="1672775"/>
              <a:ext cx="74575" cy="170800"/>
            </a:xfrm>
            <a:custGeom>
              <a:avLst/>
              <a:gdLst/>
              <a:ahLst/>
              <a:cxnLst/>
              <a:rect l="l" t="t" r="r" b="b"/>
              <a:pathLst>
                <a:path w="2983" h="6832" extrusionOk="0">
                  <a:moveTo>
                    <a:pt x="1974" y="21"/>
                  </a:moveTo>
                  <a:lnTo>
                    <a:pt x="2087" y="85"/>
                  </a:lnTo>
                  <a:lnTo>
                    <a:pt x="2122" y="106"/>
                  </a:lnTo>
                  <a:lnTo>
                    <a:pt x="2165" y="134"/>
                  </a:lnTo>
                  <a:lnTo>
                    <a:pt x="2172" y="141"/>
                  </a:lnTo>
                  <a:lnTo>
                    <a:pt x="2200" y="162"/>
                  </a:lnTo>
                  <a:cubicBezTo>
                    <a:pt x="2214" y="177"/>
                    <a:pt x="2228" y="184"/>
                    <a:pt x="2242" y="198"/>
                  </a:cubicBezTo>
                  <a:lnTo>
                    <a:pt x="2270" y="219"/>
                  </a:lnTo>
                  <a:lnTo>
                    <a:pt x="2284" y="233"/>
                  </a:lnTo>
                  <a:lnTo>
                    <a:pt x="2334" y="275"/>
                  </a:lnTo>
                  <a:lnTo>
                    <a:pt x="2362" y="296"/>
                  </a:lnTo>
                  <a:lnTo>
                    <a:pt x="2383" y="318"/>
                  </a:lnTo>
                  <a:lnTo>
                    <a:pt x="2411" y="346"/>
                  </a:lnTo>
                  <a:lnTo>
                    <a:pt x="2425" y="360"/>
                  </a:lnTo>
                  <a:lnTo>
                    <a:pt x="2432" y="374"/>
                  </a:lnTo>
                  <a:lnTo>
                    <a:pt x="2446" y="381"/>
                  </a:lnTo>
                  <a:lnTo>
                    <a:pt x="2468" y="409"/>
                  </a:lnTo>
                  <a:lnTo>
                    <a:pt x="2489" y="437"/>
                  </a:lnTo>
                  <a:lnTo>
                    <a:pt x="2517" y="466"/>
                  </a:lnTo>
                  <a:lnTo>
                    <a:pt x="2545" y="508"/>
                  </a:lnTo>
                  <a:lnTo>
                    <a:pt x="2559" y="522"/>
                  </a:lnTo>
                  <a:lnTo>
                    <a:pt x="2566" y="536"/>
                  </a:lnTo>
                  <a:cubicBezTo>
                    <a:pt x="2573" y="543"/>
                    <a:pt x="2580" y="550"/>
                    <a:pt x="2587" y="557"/>
                  </a:cubicBezTo>
                  <a:cubicBezTo>
                    <a:pt x="2609" y="585"/>
                    <a:pt x="2623" y="614"/>
                    <a:pt x="2637" y="635"/>
                  </a:cubicBezTo>
                  <a:lnTo>
                    <a:pt x="2644" y="642"/>
                  </a:lnTo>
                  <a:lnTo>
                    <a:pt x="2651" y="656"/>
                  </a:lnTo>
                  <a:cubicBezTo>
                    <a:pt x="2672" y="684"/>
                    <a:pt x="2693" y="719"/>
                    <a:pt x="2714" y="755"/>
                  </a:cubicBezTo>
                  <a:cubicBezTo>
                    <a:pt x="2721" y="762"/>
                    <a:pt x="2728" y="769"/>
                    <a:pt x="2728" y="769"/>
                  </a:cubicBezTo>
                  <a:lnTo>
                    <a:pt x="2736" y="783"/>
                  </a:lnTo>
                  <a:lnTo>
                    <a:pt x="2736" y="797"/>
                  </a:lnTo>
                  <a:cubicBezTo>
                    <a:pt x="2750" y="811"/>
                    <a:pt x="2757" y="832"/>
                    <a:pt x="2771" y="860"/>
                  </a:cubicBezTo>
                  <a:lnTo>
                    <a:pt x="2785" y="889"/>
                  </a:lnTo>
                  <a:lnTo>
                    <a:pt x="2785" y="924"/>
                  </a:lnTo>
                  <a:lnTo>
                    <a:pt x="2806" y="959"/>
                  </a:lnTo>
                  <a:lnTo>
                    <a:pt x="2806" y="973"/>
                  </a:lnTo>
                  <a:lnTo>
                    <a:pt x="2813" y="987"/>
                  </a:lnTo>
                  <a:lnTo>
                    <a:pt x="2820" y="1008"/>
                  </a:lnTo>
                  <a:cubicBezTo>
                    <a:pt x="2827" y="1015"/>
                    <a:pt x="2834" y="1037"/>
                    <a:pt x="2841" y="1044"/>
                  </a:cubicBezTo>
                  <a:cubicBezTo>
                    <a:pt x="2841" y="1051"/>
                    <a:pt x="2848" y="1058"/>
                    <a:pt x="2848" y="1065"/>
                  </a:cubicBezTo>
                  <a:lnTo>
                    <a:pt x="2862" y="1107"/>
                  </a:lnTo>
                  <a:lnTo>
                    <a:pt x="2862" y="1114"/>
                  </a:lnTo>
                  <a:cubicBezTo>
                    <a:pt x="2869" y="1135"/>
                    <a:pt x="2876" y="1156"/>
                    <a:pt x="2884" y="1170"/>
                  </a:cubicBezTo>
                  <a:cubicBezTo>
                    <a:pt x="2884" y="1178"/>
                    <a:pt x="2884" y="1185"/>
                    <a:pt x="2884" y="1185"/>
                  </a:cubicBezTo>
                  <a:lnTo>
                    <a:pt x="2898" y="1220"/>
                  </a:lnTo>
                  <a:lnTo>
                    <a:pt x="2898" y="1227"/>
                  </a:lnTo>
                  <a:cubicBezTo>
                    <a:pt x="2905" y="1248"/>
                    <a:pt x="2912" y="1269"/>
                    <a:pt x="2912" y="1283"/>
                  </a:cubicBezTo>
                  <a:cubicBezTo>
                    <a:pt x="2912" y="1290"/>
                    <a:pt x="2912" y="1297"/>
                    <a:pt x="2912" y="1304"/>
                  </a:cubicBezTo>
                  <a:lnTo>
                    <a:pt x="2926" y="1333"/>
                  </a:lnTo>
                  <a:cubicBezTo>
                    <a:pt x="2926" y="1354"/>
                    <a:pt x="2933" y="1368"/>
                    <a:pt x="2933" y="1382"/>
                  </a:cubicBezTo>
                  <a:cubicBezTo>
                    <a:pt x="2933" y="1396"/>
                    <a:pt x="2940" y="1417"/>
                    <a:pt x="2940" y="1431"/>
                  </a:cubicBezTo>
                  <a:cubicBezTo>
                    <a:pt x="2947" y="1445"/>
                    <a:pt x="2947" y="1460"/>
                    <a:pt x="2947" y="1474"/>
                  </a:cubicBezTo>
                  <a:lnTo>
                    <a:pt x="2947" y="1523"/>
                  </a:lnTo>
                  <a:lnTo>
                    <a:pt x="2947" y="1551"/>
                  </a:lnTo>
                  <a:cubicBezTo>
                    <a:pt x="2947" y="1558"/>
                    <a:pt x="2947" y="1558"/>
                    <a:pt x="2947" y="1565"/>
                  </a:cubicBezTo>
                  <a:lnTo>
                    <a:pt x="2947" y="1608"/>
                  </a:lnTo>
                  <a:lnTo>
                    <a:pt x="2947" y="1650"/>
                  </a:lnTo>
                  <a:cubicBezTo>
                    <a:pt x="2947" y="1650"/>
                    <a:pt x="2940" y="5090"/>
                    <a:pt x="2940" y="5104"/>
                  </a:cubicBezTo>
                  <a:lnTo>
                    <a:pt x="2940" y="5146"/>
                  </a:lnTo>
                  <a:lnTo>
                    <a:pt x="2940" y="5189"/>
                  </a:lnTo>
                  <a:lnTo>
                    <a:pt x="2940" y="5217"/>
                  </a:lnTo>
                  <a:cubicBezTo>
                    <a:pt x="2940" y="5224"/>
                    <a:pt x="2947" y="5217"/>
                    <a:pt x="2940" y="5231"/>
                  </a:cubicBezTo>
                  <a:cubicBezTo>
                    <a:pt x="2933" y="5245"/>
                    <a:pt x="2933" y="5259"/>
                    <a:pt x="2933" y="5273"/>
                  </a:cubicBezTo>
                  <a:lnTo>
                    <a:pt x="2933" y="5287"/>
                  </a:lnTo>
                  <a:lnTo>
                    <a:pt x="2933" y="5308"/>
                  </a:lnTo>
                  <a:cubicBezTo>
                    <a:pt x="2933" y="5315"/>
                    <a:pt x="2933" y="5315"/>
                    <a:pt x="2933" y="5323"/>
                  </a:cubicBezTo>
                  <a:cubicBezTo>
                    <a:pt x="2926" y="5337"/>
                    <a:pt x="2926" y="5351"/>
                    <a:pt x="2919" y="5379"/>
                  </a:cubicBezTo>
                  <a:lnTo>
                    <a:pt x="2919" y="5386"/>
                  </a:lnTo>
                  <a:lnTo>
                    <a:pt x="2919" y="5400"/>
                  </a:lnTo>
                  <a:lnTo>
                    <a:pt x="2912" y="5414"/>
                  </a:lnTo>
                  <a:cubicBezTo>
                    <a:pt x="2905" y="5428"/>
                    <a:pt x="2898" y="5442"/>
                    <a:pt x="2891" y="5463"/>
                  </a:cubicBezTo>
                  <a:cubicBezTo>
                    <a:pt x="2876" y="5492"/>
                    <a:pt x="2862" y="5513"/>
                    <a:pt x="2848" y="5534"/>
                  </a:cubicBezTo>
                  <a:cubicBezTo>
                    <a:pt x="2841" y="5555"/>
                    <a:pt x="2827" y="5569"/>
                    <a:pt x="2813" y="5583"/>
                  </a:cubicBezTo>
                  <a:lnTo>
                    <a:pt x="2799" y="5597"/>
                  </a:lnTo>
                  <a:cubicBezTo>
                    <a:pt x="2792" y="5612"/>
                    <a:pt x="2778" y="5619"/>
                    <a:pt x="2764" y="5633"/>
                  </a:cubicBezTo>
                  <a:lnTo>
                    <a:pt x="2757" y="5640"/>
                  </a:lnTo>
                  <a:cubicBezTo>
                    <a:pt x="2736" y="5654"/>
                    <a:pt x="2721" y="5668"/>
                    <a:pt x="2700" y="5682"/>
                  </a:cubicBezTo>
                  <a:lnTo>
                    <a:pt x="860" y="6746"/>
                  </a:lnTo>
                  <a:lnTo>
                    <a:pt x="874" y="6732"/>
                  </a:lnTo>
                  <a:cubicBezTo>
                    <a:pt x="882" y="6718"/>
                    <a:pt x="896" y="6704"/>
                    <a:pt x="917" y="6683"/>
                  </a:cubicBezTo>
                  <a:cubicBezTo>
                    <a:pt x="931" y="6655"/>
                    <a:pt x="945" y="6634"/>
                    <a:pt x="952" y="6605"/>
                  </a:cubicBezTo>
                  <a:cubicBezTo>
                    <a:pt x="966" y="6584"/>
                    <a:pt x="973" y="6556"/>
                    <a:pt x="980" y="6535"/>
                  </a:cubicBezTo>
                  <a:lnTo>
                    <a:pt x="980" y="6528"/>
                  </a:lnTo>
                  <a:cubicBezTo>
                    <a:pt x="987" y="6500"/>
                    <a:pt x="994" y="6472"/>
                    <a:pt x="1001" y="6450"/>
                  </a:cubicBezTo>
                  <a:lnTo>
                    <a:pt x="1001" y="6436"/>
                  </a:lnTo>
                  <a:cubicBezTo>
                    <a:pt x="1008" y="6408"/>
                    <a:pt x="1015" y="6380"/>
                    <a:pt x="1015" y="6352"/>
                  </a:cubicBezTo>
                  <a:lnTo>
                    <a:pt x="1015" y="6338"/>
                  </a:lnTo>
                  <a:cubicBezTo>
                    <a:pt x="1015" y="6309"/>
                    <a:pt x="1015" y="6274"/>
                    <a:pt x="1015" y="6239"/>
                  </a:cubicBezTo>
                  <a:lnTo>
                    <a:pt x="1030" y="2785"/>
                  </a:lnTo>
                  <a:cubicBezTo>
                    <a:pt x="1030" y="2757"/>
                    <a:pt x="1023" y="2721"/>
                    <a:pt x="1023" y="2679"/>
                  </a:cubicBezTo>
                  <a:lnTo>
                    <a:pt x="1023" y="2672"/>
                  </a:lnTo>
                  <a:cubicBezTo>
                    <a:pt x="1023" y="2637"/>
                    <a:pt x="1015" y="2594"/>
                    <a:pt x="1008" y="2566"/>
                  </a:cubicBezTo>
                  <a:cubicBezTo>
                    <a:pt x="1008" y="2531"/>
                    <a:pt x="1001" y="2489"/>
                    <a:pt x="987" y="2453"/>
                  </a:cubicBezTo>
                  <a:lnTo>
                    <a:pt x="987" y="2446"/>
                  </a:lnTo>
                  <a:cubicBezTo>
                    <a:pt x="980" y="2411"/>
                    <a:pt x="973" y="2376"/>
                    <a:pt x="959" y="2341"/>
                  </a:cubicBezTo>
                  <a:lnTo>
                    <a:pt x="959" y="2327"/>
                  </a:lnTo>
                  <a:cubicBezTo>
                    <a:pt x="945" y="2298"/>
                    <a:pt x="938" y="2263"/>
                    <a:pt x="924" y="2228"/>
                  </a:cubicBezTo>
                  <a:lnTo>
                    <a:pt x="917" y="2207"/>
                  </a:lnTo>
                  <a:cubicBezTo>
                    <a:pt x="910" y="2179"/>
                    <a:pt x="896" y="2157"/>
                    <a:pt x="882" y="2122"/>
                  </a:cubicBezTo>
                  <a:lnTo>
                    <a:pt x="882" y="2115"/>
                  </a:lnTo>
                  <a:cubicBezTo>
                    <a:pt x="882" y="2115"/>
                    <a:pt x="874" y="2108"/>
                    <a:pt x="874" y="2101"/>
                  </a:cubicBezTo>
                  <a:lnTo>
                    <a:pt x="846" y="2045"/>
                  </a:lnTo>
                  <a:lnTo>
                    <a:pt x="839" y="2016"/>
                  </a:lnTo>
                  <a:lnTo>
                    <a:pt x="825" y="1988"/>
                  </a:lnTo>
                  <a:cubicBezTo>
                    <a:pt x="811" y="1967"/>
                    <a:pt x="797" y="1939"/>
                    <a:pt x="783" y="1918"/>
                  </a:cubicBezTo>
                  <a:cubicBezTo>
                    <a:pt x="783" y="1911"/>
                    <a:pt x="776" y="1904"/>
                    <a:pt x="776" y="1904"/>
                  </a:cubicBezTo>
                  <a:lnTo>
                    <a:pt x="769" y="1882"/>
                  </a:lnTo>
                  <a:cubicBezTo>
                    <a:pt x="748" y="1854"/>
                    <a:pt x="726" y="1819"/>
                    <a:pt x="705" y="1784"/>
                  </a:cubicBezTo>
                  <a:lnTo>
                    <a:pt x="698" y="1770"/>
                  </a:lnTo>
                  <a:lnTo>
                    <a:pt x="691" y="1763"/>
                  </a:lnTo>
                  <a:cubicBezTo>
                    <a:pt x="670" y="1734"/>
                    <a:pt x="649" y="1706"/>
                    <a:pt x="635" y="1685"/>
                  </a:cubicBezTo>
                  <a:lnTo>
                    <a:pt x="621" y="1664"/>
                  </a:lnTo>
                  <a:lnTo>
                    <a:pt x="607" y="1643"/>
                  </a:lnTo>
                  <a:cubicBezTo>
                    <a:pt x="593" y="1629"/>
                    <a:pt x="578" y="1608"/>
                    <a:pt x="564" y="1586"/>
                  </a:cubicBezTo>
                  <a:lnTo>
                    <a:pt x="543" y="1565"/>
                  </a:lnTo>
                  <a:lnTo>
                    <a:pt x="522" y="1544"/>
                  </a:lnTo>
                  <a:cubicBezTo>
                    <a:pt x="508" y="1530"/>
                    <a:pt x="494" y="1516"/>
                    <a:pt x="480" y="1502"/>
                  </a:cubicBezTo>
                  <a:lnTo>
                    <a:pt x="473" y="1488"/>
                  </a:lnTo>
                  <a:lnTo>
                    <a:pt x="466" y="1481"/>
                  </a:lnTo>
                  <a:cubicBezTo>
                    <a:pt x="444" y="1460"/>
                    <a:pt x="423" y="1438"/>
                    <a:pt x="402" y="1417"/>
                  </a:cubicBezTo>
                  <a:lnTo>
                    <a:pt x="388" y="1403"/>
                  </a:lnTo>
                  <a:lnTo>
                    <a:pt x="311" y="1340"/>
                  </a:lnTo>
                  <a:lnTo>
                    <a:pt x="303" y="1326"/>
                  </a:lnTo>
                  <a:cubicBezTo>
                    <a:pt x="275" y="1304"/>
                    <a:pt x="247" y="1283"/>
                    <a:pt x="212" y="1262"/>
                  </a:cubicBezTo>
                  <a:cubicBezTo>
                    <a:pt x="184" y="1241"/>
                    <a:pt x="155" y="1220"/>
                    <a:pt x="127" y="1206"/>
                  </a:cubicBezTo>
                  <a:lnTo>
                    <a:pt x="36" y="1149"/>
                  </a:lnTo>
                  <a:lnTo>
                    <a:pt x="1974" y="21"/>
                  </a:lnTo>
                  <a:close/>
                  <a:moveTo>
                    <a:pt x="1967" y="0"/>
                  </a:moveTo>
                  <a:lnTo>
                    <a:pt x="7" y="1135"/>
                  </a:lnTo>
                  <a:cubicBezTo>
                    <a:pt x="0" y="1142"/>
                    <a:pt x="0" y="1142"/>
                    <a:pt x="0" y="1149"/>
                  </a:cubicBezTo>
                  <a:cubicBezTo>
                    <a:pt x="0" y="1149"/>
                    <a:pt x="0" y="1156"/>
                    <a:pt x="7" y="1156"/>
                  </a:cubicBezTo>
                  <a:lnTo>
                    <a:pt x="113" y="1220"/>
                  </a:lnTo>
                  <a:cubicBezTo>
                    <a:pt x="148" y="1241"/>
                    <a:pt x="177" y="1262"/>
                    <a:pt x="212" y="1283"/>
                  </a:cubicBezTo>
                  <a:cubicBezTo>
                    <a:pt x="233" y="1297"/>
                    <a:pt x="261" y="1319"/>
                    <a:pt x="289" y="1340"/>
                  </a:cubicBezTo>
                  <a:lnTo>
                    <a:pt x="303" y="1354"/>
                  </a:lnTo>
                  <a:cubicBezTo>
                    <a:pt x="325" y="1375"/>
                    <a:pt x="353" y="1396"/>
                    <a:pt x="381" y="1417"/>
                  </a:cubicBezTo>
                  <a:lnTo>
                    <a:pt x="388" y="1431"/>
                  </a:lnTo>
                  <a:cubicBezTo>
                    <a:pt x="409" y="1445"/>
                    <a:pt x="430" y="1467"/>
                    <a:pt x="452" y="1495"/>
                  </a:cubicBezTo>
                  <a:lnTo>
                    <a:pt x="459" y="1502"/>
                  </a:lnTo>
                  <a:lnTo>
                    <a:pt x="473" y="1509"/>
                  </a:lnTo>
                  <a:cubicBezTo>
                    <a:pt x="487" y="1523"/>
                    <a:pt x="494" y="1537"/>
                    <a:pt x="508" y="1551"/>
                  </a:cubicBezTo>
                  <a:lnTo>
                    <a:pt x="529" y="1572"/>
                  </a:lnTo>
                  <a:lnTo>
                    <a:pt x="550" y="1600"/>
                  </a:lnTo>
                  <a:lnTo>
                    <a:pt x="593" y="1657"/>
                  </a:lnTo>
                  <a:lnTo>
                    <a:pt x="600" y="1657"/>
                  </a:lnTo>
                  <a:lnTo>
                    <a:pt x="607" y="1671"/>
                  </a:lnTo>
                  <a:lnTo>
                    <a:pt x="621" y="1692"/>
                  </a:lnTo>
                  <a:cubicBezTo>
                    <a:pt x="642" y="1713"/>
                    <a:pt x="656" y="1741"/>
                    <a:pt x="677" y="1777"/>
                  </a:cubicBezTo>
                  <a:lnTo>
                    <a:pt x="684" y="1784"/>
                  </a:lnTo>
                  <a:lnTo>
                    <a:pt x="691" y="1791"/>
                  </a:lnTo>
                  <a:cubicBezTo>
                    <a:pt x="712" y="1826"/>
                    <a:pt x="734" y="1861"/>
                    <a:pt x="755" y="1890"/>
                  </a:cubicBezTo>
                  <a:lnTo>
                    <a:pt x="762" y="1911"/>
                  </a:lnTo>
                  <a:lnTo>
                    <a:pt x="769" y="1925"/>
                  </a:lnTo>
                  <a:cubicBezTo>
                    <a:pt x="783" y="1946"/>
                    <a:pt x="797" y="1974"/>
                    <a:pt x="811" y="1995"/>
                  </a:cubicBezTo>
                  <a:lnTo>
                    <a:pt x="825" y="2023"/>
                  </a:lnTo>
                  <a:lnTo>
                    <a:pt x="832" y="2052"/>
                  </a:lnTo>
                  <a:cubicBezTo>
                    <a:pt x="846" y="2066"/>
                    <a:pt x="853" y="2087"/>
                    <a:pt x="860" y="2108"/>
                  </a:cubicBezTo>
                  <a:lnTo>
                    <a:pt x="867" y="2122"/>
                  </a:lnTo>
                  <a:lnTo>
                    <a:pt x="867" y="2129"/>
                  </a:lnTo>
                  <a:cubicBezTo>
                    <a:pt x="882" y="2157"/>
                    <a:pt x="889" y="2186"/>
                    <a:pt x="903" y="2214"/>
                  </a:cubicBezTo>
                  <a:lnTo>
                    <a:pt x="910" y="2235"/>
                  </a:lnTo>
                  <a:cubicBezTo>
                    <a:pt x="924" y="2263"/>
                    <a:pt x="931" y="2298"/>
                    <a:pt x="945" y="2334"/>
                  </a:cubicBezTo>
                  <a:lnTo>
                    <a:pt x="945" y="2348"/>
                  </a:lnTo>
                  <a:cubicBezTo>
                    <a:pt x="959" y="2383"/>
                    <a:pt x="966" y="2411"/>
                    <a:pt x="973" y="2446"/>
                  </a:cubicBezTo>
                  <a:lnTo>
                    <a:pt x="973" y="2453"/>
                  </a:lnTo>
                  <a:cubicBezTo>
                    <a:pt x="980" y="2496"/>
                    <a:pt x="987" y="2531"/>
                    <a:pt x="994" y="2566"/>
                  </a:cubicBezTo>
                  <a:cubicBezTo>
                    <a:pt x="1001" y="2601"/>
                    <a:pt x="1008" y="2637"/>
                    <a:pt x="1008" y="2672"/>
                  </a:cubicBezTo>
                  <a:lnTo>
                    <a:pt x="1008" y="2679"/>
                  </a:lnTo>
                  <a:lnTo>
                    <a:pt x="1008" y="2785"/>
                  </a:lnTo>
                  <a:lnTo>
                    <a:pt x="1001" y="6239"/>
                  </a:lnTo>
                  <a:lnTo>
                    <a:pt x="1001" y="6338"/>
                  </a:lnTo>
                  <a:lnTo>
                    <a:pt x="1001" y="6345"/>
                  </a:lnTo>
                  <a:cubicBezTo>
                    <a:pt x="994" y="6373"/>
                    <a:pt x="994" y="6401"/>
                    <a:pt x="987" y="6429"/>
                  </a:cubicBezTo>
                  <a:lnTo>
                    <a:pt x="987" y="6436"/>
                  </a:lnTo>
                  <a:cubicBezTo>
                    <a:pt x="980" y="6464"/>
                    <a:pt x="973" y="6493"/>
                    <a:pt x="966" y="6514"/>
                  </a:cubicBezTo>
                  <a:lnTo>
                    <a:pt x="966" y="6528"/>
                  </a:lnTo>
                  <a:cubicBezTo>
                    <a:pt x="959" y="6549"/>
                    <a:pt x="952" y="6570"/>
                    <a:pt x="938" y="6598"/>
                  </a:cubicBezTo>
                  <a:cubicBezTo>
                    <a:pt x="924" y="6627"/>
                    <a:pt x="910" y="6648"/>
                    <a:pt x="896" y="6669"/>
                  </a:cubicBezTo>
                  <a:cubicBezTo>
                    <a:pt x="889" y="6690"/>
                    <a:pt x="874" y="6704"/>
                    <a:pt x="860" y="6718"/>
                  </a:cubicBezTo>
                  <a:lnTo>
                    <a:pt x="846" y="6732"/>
                  </a:lnTo>
                  <a:cubicBezTo>
                    <a:pt x="839" y="6739"/>
                    <a:pt x="825" y="6754"/>
                    <a:pt x="811" y="6768"/>
                  </a:cubicBezTo>
                  <a:lnTo>
                    <a:pt x="804" y="6775"/>
                  </a:lnTo>
                  <a:cubicBezTo>
                    <a:pt x="783" y="6789"/>
                    <a:pt x="762" y="6803"/>
                    <a:pt x="748" y="6810"/>
                  </a:cubicBezTo>
                  <a:cubicBezTo>
                    <a:pt x="748" y="6817"/>
                    <a:pt x="748" y="6824"/>
                    <a:pt x="748" y="6824"/>
                  </a:cubicBezTo>
                  <a:cubicBezTo>
                    <a:pt x="755" y="6831"/>
                    <a:pt x="755" y="6831"/>
                    <a:pt x="762" y="6831"/>
                  </a:cubicBezTo>
                  <a:lnTo>
                    <a:pt x="2707" y="5689"/>
                  </a:lnTo>
                  <a:cubicBezTo>
                    <a:pt x="2728" y="5682"/>
                    <a:pt x="2743" y="5668"/>
                    <a:pt x="2764" y="5654"/>
                  </a:cubicBezTo>
                  <a:lnTo>
                    <a:pt x="2778" y="5640"/>
                  </a:lnTo>
                  <a:cubicBezTo>
                    <a:pt x="2792" y="5633"/>
                    <a:pt x="2806" y="5619"/>
                    <a:pt x="2813" y="5604"/>
                  </a:cubicBezTo>
                  <a:lnTo>
                    <a:pt x="2827" y="5590"/>
                  </a:lnTo>
                  <a:cubicBezTo>
                    <a:pt x="2841" y="5576"/>
                    <a:pt x="2848" y="5562"/>
                    <a:pt x="2869" y="5534"/>
                  </a:cubicBezTo>
                  <a:cubicBezTo>
                    <a:pt x="2884" y="5513"/>
                    <a:pt x="2898" y="5485"/>
                    <a:pt x="2912" y="5463"/>
                  </a:cubicBezTo>
                  <a:cubicBezTo>
                    <a:pt x="2912" y="5449"/>
                    <a:pt x="2919" y="5435"/>
                    <a:pt x="2926" y="5421"/>
                  </a:cubicBezTo>
                  <a:lnTo>
                    <a:pt x="2933" y="5400"/>
                  </a:lnTo>
                  <a:lnTo>
                    <a:pt x="2933" y="5393"/>
                  </a:lnTo>
                  <a:cubicBezTo>
                    <a:pt x="2933" y="5393"/>
                    <a:pt x="2933" y="5386"/>
                    <a:pt x="2940" y="5372"/>
                  </a:cubicBezTo>
                  <a:cubicBezTo>
                    <a:pt x="2947" y="5351"/>
                    <a:pt x="2954" y="5337"/>
                    <a:pt x="2954" y="5323"/>
                  </a:cubicBezTo>
                  <a:cubicBezTo>
                    <a:pt x="2954" y="5323"/>
                    <a:pt x="2954" y="5315"/>
                    <a:pt x="2954" y="5308"/>
                  </a:cubicBezTo>
                  <a:lnTo>
                    <a:pt x="2961" y="5287"/>
                  </a:lnTo>
                  <a:cubicBezTo>
                    <a:pt x="2961" y="5287"/>
                    <a:pt x="2961" y="5280"/>
                    <a:pt x="2961" y="5280"/>
                  </a:cubicBezTo>
                  <a:cubicBezTo>
                    <a:pt x="2968" y="5266"/>
                    <a:pt x="2968" y="5238"/>
                    <a:pt x="2968" y="5231"/>
                  </a:cubicBezTo>
                  <a:lnTo>
                    <a:pt x="2968" y="5217"/>
                  </a:lnTo>
                  <a:lnTo>
                    <a:pt x="2968" y="5189"/>
                  </a:lnTo>
                  <a:lnTo>
                    <a:pt x="2968" y="5146"/>
                  </a:lnTo>
                  <a:lnTo>
                    <a:pt x="2968" y="5104"/>
                  </a:lnTo>
                  <a:lnTo>
                    <a:pt x="2975" y="1650"/>
                  </a:lnTo>
                  <a:lnTo>
                    <a:pt x="2975" y="1608"/>
                  </a:lnTo>
                  <a:lnTo>
                    <a:pt x="2975" y="1558"/>
                  </a:lnTo>
                  <a:cubicBezTo>
                    <a:pt x="2975" y="1558"/>
                    <a:pt x="2975" y="1551"/>
                    <a:pt x="2975" y="1551"/>
                  </a:cubicBezTo>
                  <a:lnTo>
                    <a:pt x="2975" y="1516"/>
                  </a:lnTo>
                  <a:cubicBezTo>
                    <a:pt x="2975" y="1502"/>
                    <a:pt x="2982" y="1488"/>
                    <a:pt x="2975" y="1474"/>
                  </a:cubicBezTo>
                  <a:cubicBezTo>
                    <a:pt x="2968" y="1452"/>
                    <a:pt x="2968" y="1438"/>
                    <a:pt x="2968" y="1424"/>
                  </a:cubicBezTo>
                  <a:lnTo>
                    <a:pt x="2961" y="1375"/>
                  </a:lnTo>
                  <a:lnTo>
                    <a:pt x="2947" y="1326"/>
                  </a:lnTo>
                  <a:lnTo>
                    <a:pt x="2940" y="1297"/>
                  </a:lnTo>
                  <a:cubicBezTo>
                    <a:pt x="2940" y="1290"/>
                    <a:pt x="2940" y="1283"/>
                    <a:pt x="2940" y="1276"/>
                  </a:cubicBezTo>
                  <a:cubicBezTo>
                    <a:pt x="2933" y="1262"/>
                    <a:pt x="2926" y="1241"/>
                    <a:pt x="2926" y="1220"/>
                  </a:cubicBezTo>
                  <a:lnTo>
                    <a:pt x="2926" y="1213"/>
                  </a:lnTo>
                  <a:lnTo>
                    <a:pt x="2912" y="1178"/>
                  </a:lnTo>
                  <a:cubicBezTo>
                    <a:pt x="2912" y="1178"/>
                    <a:pt x="2912" y="1170"/>
                    <a:pt x="2912" y="1163"/>
                  </a:cubicBezTo>
                  <a:cubicBezTo>
                    <a:pt x="2905" y="1142"/>
                    <a:pt x="2898" y="1121"/>
                    <a:pt x="2891" y="1107"/>
                  </a:cubicBezTo>
                  <a:cubicBezTo>
                    <a:pt x="2891" y="1100"/>
                    <a:pt x="2891" y="1100"/>
                    <a:pt x="2891" y="1093"/>
                  </a:cubicBezTo>
                  <a:lnTo>
                    <a:pt x="2876" y="1058"/>
                  </a:lnTo>
                  <a:lnTo>
                    <a:pt x="2862" y="1029"/>
                  </a:lnTo>
                  <a:lnTo>
                    <a:pt x="2848" y="994"/>
                  </a:lnTo>
                  <a:lnTo>
                    <a:pt x="2841" y="973"/>
                  </a:lnTo>
                  <a:cubicBezTo>
                    <a:pt x="2841" y="966"/>
                    <a:pt x="2834" y="966"/>
                    <a:pt x="2834" y="959"/>
                  </a:cubicBezTo>
                  <a:lnTo>
                    <a:pt x="2834" y="952"/>
                  </a:lnTo>
                  <a:cubicBezTo>
                    <a:pt x="2827" y="938"/>
                    <a:pt x="2820" y="924"/>
                    <a:pt x="2813" y="910"/>
                  </a:cubicBezTo>
                  <a:lnTo>
                    <a:pt x="2799" y="874"/>
                  </a:lnTo>
                  <a:lnTo>
                    <a:pt x="2785" y="846"/>
                  </a:lnTo>
                  <a:cubicBezTo>
                    <a:pt x="2771" y="825"/>
                    <a:pt x="2764" y="804"/>
                    <a:pt x="2750" y="783"/>
                  </a:cubicBezTo>
                  <a:lnTo>
                    <a:pt x="2743" y="776"/>
                  </a:lnTo>
                  <a:lnTo>
                    <a:pt x="2736" y="762"/>
                  </a:lnTo>
                  <a:lnTo>
                    <a:pt x="2728" y="748"/>
                  </a:lnTo>
                  <a:cubicBezTo>
                    <a:pt x="2707" y="712"/>
                    <a:pt x="2686" y="677"/>
                    <a:pt x="2665" y="642"/>
                  </a:cubicBezTo>
                  <a:cubicBezTo>
                    <a:pt x="2665" y="642"/>
                    <a:pt x="2665" y="635"/>
                    <a:pt x="2658" y="635"/>
                  </a:cubicBezTo>
                  <a:lnTo>
                    <a:pt x="2651" y="621"/>
                  </a:lnTo>
                  <a:cubicBezTo>
                    <a:pt x="2637" y="599"/>
                    <a:pt x="2616" y="571"/>
                    <a:pt x="2595" y="543"/>
                  </a:cubicBezTo>
                  <a:lnTo>
                    <a:pt x="2580" y="522"/>
                  </a:lnTo>
                  <a:lnTo>
                    <a:pt x="2573" y="508"/>
                  </a:lnTo>
                  <a:lnTo>
                    <a:pt x="2559" y="494"/>
                  </a:lnTo>
                  <a:lnTo>
                    <a:pt x="2524" y="451"/>
                  </a:lnTo>
                  <a:lnTo>
                    <a:pt x="2503" y="423"/>
                  </a:lnTo>
                  <a:lnTo>
                    <a:pt x="2482" y="395"/>
                  </a:lnTo>
                  <a:lnTo>
                    <a:pt x="2446" y="360"/>
                  </a:lnTo>
                  <a:lnTo>
                    <a:pt x="2432" y="346"/>
                  </a:lnTo>
                  <a:lnTo>
                    <a:pt x="2418" y="332"/>
                  </a:lnTo>
                  <a:lnTo>
                    <a:pt x="2397" y="303"/>
                  </a:lnTo>
                  <a:lnTo>
                    <a:pt x="2369" y="282"/>
                  </a:lnTo>
                  <a:lnTo>
                    <a:pt x="2348" y="254"/>
                  </a:lnTo>
                  <a:lnTo>
                    <a:pt x="2298" y="212"/>
                  </a:lnTo>
                  <a:lnTo>
                    <a:pt x="2284" y="205"/>
                  </a:lnTo>
                  <a:lnTo>
                    <a:pt x="2263" y="184"/>
                  </a:lnTo>
                  <a:lnTo>
                    <a:pt x="2256" y="177"/>
                  </a:lnTo>
                  <a:cubicBezTo>
                    <a:pt x="2242" y="169"/>
                    <a:pt x="2228" y="155"/>
                    <a:pt x="2214" y="148"/>
                  </a:cubicBezTo>
                  <a:lnTo>
                    <a:pt x="2179" y="127"/>
                  </a:lnTo>
                  <a:lnTo>
                    <a:pt x="2172" y="120"/>
                  </a:lnTo>
                  <a:cubicBezTo>
                    <a:pt x="2157" y="106"/>
                    <a:pt x="2143" y="99"/>
                    <a:pt x="2129" y="92"/>
                  </a:cubicBezTo>
                  <a:lnTo>
                    <a:pt x="2094" y="71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2096475" y="1614000"/>
              <a:ext cx="121100" cy="230900"/>
            </a:xfrm>
            <a:custGeom>
              <a:avLst/>
              <a:gdLst/>
              <a:ahLst/>
              <a:cxnLst/>
              <a:rect l="l" t="t" r="r" b="b"/>
              <a:pathLst>
                <a:path w="4844" h="9236" extrusionOk="0">
                  <a:moveTo>
                    <a:pt x="2109" y="908"/>
                  </a:moveTo>
                  <a:cubicBezTo>
                    <a:pt x="2209" y="908"/>
                    <a:pt x="2322" y="942"/>
                    <a:pt x="2440" y="1012"/>
                  </a:cubicBezTo>
                  <a:cubicBezTo>
                    <a:pt x="2849" y="1245"/>
                    <a:pt x="3180" y="1816"/>
                    <a:pt x="3173" y="2281"/>
                  </a:cubicBezTo>
                  <a:lnTo>
                    <a:pt x="3173" y="3127"/>
                  </a:lnTo>
                  <a:lnTo>
                    <a:pt x="1700" y="2274"/>
                  </a:lnTo>
                  <a:lnTo>
                    <a:pt x="1700" y="1435"/>
                  </a:lnTo>
                  <a:cubicBezTo>
                    <a:pt x="1700" y="1101"/>
                    <a:pt x="1869" y="908"/>
                    <a:pt x="2109" y="908"/>
                  </a:cubicBezTo>
                  <a:close/>
                  <a:moveTo>
                    <a:pt x="2201" y="4809"/>
                  </a:moveTo>
                  <a:cubicBezTo>
                    <a:pt x="2271" y="4809"/>
                    <a:pt x="2350" y="4832"/>
                    <a:pt x="2433" y="4882"/>
                  </a:cubicBezTo>
                  <a:cubicBezTo>
                    <a:pt x="2503" y="4924"/>
                    <a:pt x="2574" y="4974"/>
                    <a:pt x="2630" y="5037"/>
                  </a:cubicBezTo>
                  <a:cubicBezTo>
                    <a:pt x="2820" y="5234"/>
                    <a:pt x="2933" y="5495"/>
                    <a:pt x="2947" y="5763"/>
                  </a:cubicBezTo>
                  <a:cubicBezTo>
                    <a:pt x="2940" y="5989"/>
                    <a:pt x="2828" y="6116"/>
                    <a:pt x="2672" y="6130"/>
                  </a:cubicBezTo>
                  <a:lnTo>
                    <a:pt x="2750" y="7067"/>
                  </a:lnTo>
                  <a:lnTo>
                    <a:pt x="2101" y="6687"/>
                  </a:lnTo>
                  <a:lnTo>
                    <a:pt x="2116" y="6553"/>
                  </a:lnTo>
                  <a:lnTo>
                    <a:pt x="2179" y="5848"/>
                  </a:lnTo>
                  <a:cubicBezTo>
                    <a:pt x="2024" y="5657"/>
                    <a:pt x="1932" y="5418"/>
                    <a:pt x="1918" y="5171"/>
                  </a:cubicBezTo>
                  <a:cubicBezTo>
                    <a:pt x="1918" y="4942"/>
                    <a:pt x="2034" y="4809"/>
                    <a:pt x="2201" y="4809"/>
                  </a:cubicBezTo>
                  <a:close/>
                  <a:moveTo>
                    <a:pt x="1754" y="1"/>
                  </a:moveTo>
                  <a:cubicBezTo>
                    <a:pt x="1341" y="1"/>
                    <a:pt x="1058" y="328"/>
                    <a:pt x="1058" y="892"/>
                  </a:cubicBezTo>
                  <a:lnTo>
                    <a:pt x="1058" y="1900"/>
                  </a:lnTo>
                  <a:lnTo>
                    <a:pt x="924" y="1830"/>
                  </a:lnTo>
                  <a:cubicBezTo>
                    <a:pt x="778" y="1743"/>
                    <a:pt x="640" y="1702"/>
                    <a:pt x="517" y="1702"/>
                  </a:cubicBezTo>
                  <a:cubicBezTo>
                    <a:pt x="220" y="1702"/>
                    <a:pt x="15" y="1942"/>
                    <a:pt x="15" y="2351"/>
                  </a:cubicBezTo>
                  <a:lnTo>
                    <a:pt x="1" y="5798"/>
                  </a:lnTo>
                  <a:cubicBezTo>
                    <a:pt x="1" y="6383"/>
                    <a:pt x="410" y="7088"/>
                    <a:pt x="910" y="7377"/>
                  </a:cubicBezTo>
                  <a:lnTo>
                    <a:pt x="3913" y="9112"/>
                  </a:lnTo>
                  <a:cubicBezTo>
                    <a:pt x="4061" y="9196"/>
                    <a:pt x="4201" y="9236"/>
                    <a:pt x="4324" y="9236"/>
                  </a:cubicBezTo>
                  <a:cubicBezTo>
                    <a:pt x="4624" y="9236"/>
                    <a:pt x="4830" y="9000"/>
                    <a:pt x="4830" y="8590"/>
                  </a:cubicBezTo>
                  <a:lnTo>
                    <a:pt x="4844" y="5136"/>
                  </a:lnTo>
                  <a:cubicBezTo>
                    <a:pt x="4844" y="4558"/>
                    <a:pt x="4435" y="3853"/>
                    <a:pt x="3927" y="3564"/>
                  </a:cubicBezTo>
                  <a:lnTo>
                    <a:pt x="3821" y="3500"/>
                  </a:lnTo>
                  <a:lnTo>
                    <a:pt x="3821" y="2492"/>
                  </a:lnTo>
                  <a:cubicBezTo>
                    <a:pt x="3821" y="1689"/>
                    <a:pt x="3265" y="716"/>
                    <a:pt x="2567" y="314"/>
                  </a:cubicBezTo>
                  <a:lnTo>
                    <a:pt x="2320" y="173"/>
                  </a:lnTo>
                  <a:cubicBezTo>
                    <a:pt x="2117" y="56"/>
                    <a:pt x="1924" y="1"/>
                    <a:pt x="1754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2096125" y="1613700"/>
              <a:ext cx="121625" cy="231450"/>
            </a:xfrm>
            <a:custGeom>
              <a:avLst/>
              <a:gdLst/>
              <a:ahLst/>
              <a:cxnLst/>
              <a:rect l="l" t="t" r="r" b="b"/>
              <a:pathLst>
                <a:path w="4865" h="9258" extrusionOk="0">
                  <a:moveTo>
                    <a:pt x="2130" y="933"/>
                  </a:moveTo>
                  <a:cubicBezTo>
                    <a:pt x="2228" y="933"/>
                    <a:pt x="2339" y="965"/>
                    <a:pt x="2454" y="1031"/>
                  </a:cubicBezTo>
                  <a:cubicBezTo>
                    <a:pt x="2856" y="1264"/>
                    <a:pt x="3180" y="1828"/>
                    <a:pt x="3180" y="2293"/>
                  </a:cubicBezTo>
                  <a:lnTo>
                    <a:pt x="3180" y="3118"/>
                  </a:lnTo>
                  <a:lnTo>
                    <a:pt x="1728" y="2279"/>
                  </a:lnTo>
                  <a:lnTo>
                    <a:pt x="1728" y="1447"/>
                  </a:lnTo>
                  <a:cubicBezTo>
                    <a:pt x="1728" y="1221"/>
                    <a:pt x="1798" y="1059"/>
                    <a:pt x="1939" y="982"/>
                  </a:cubicBezTo>
                  <a:cubicBezTo>
                    <a:pt x="1995" y="949"/>
                    <a:pt x="2059" y="933"/>
                    <a:pt x="2130" y="933"/>
                  </a:cubicBezTo>
                  <a:close/>
                  <a:moveTo>
                    <a:pt x="2123" y="912"/>
                  </a:moveTo>
                  <a:cubicBezTo>
                    <a:pt x="2050" y="912"/>
                    <a:pt x="1983" y="929"/>
                    <a:pt x="1925" y="960"/>
                  </a:cubicBezTo>
                  <a:cubicBezTo>
                    <a:pt x="1784" y="1045"/>
                    <a:pt x="1707" y="1214"/>
                    <a:pt x="1707" y="1447"/>
                  </a:cubicBezTo>
                  <a:lnTo>
                    <a:pt x="1707" y="2286"/>
                  </a:lnTo>
                  <a:cubicBezTo>
                    <a:pt x="1707" y="2293"/>
                    <a:pt x="1707" y="2293"/>
                    <a:pt x="1714" y="2300"/>
                  </a:cubicBezTo>
                  <a:cubicBezTo>
                    <a:pt x="1714" y="2300"/>
                    <a:pt x="3187" y="3146"/>
                    <a:pt x="3187" y="3146"/>
                  </a:cubicBezTo>
                  <a:lnTo>
                    <a:pt x="3194" y="3146"/>
                  </a:lnTo>
                  <a:cubicBezTo>
                    <a:pt x="3201" y="3146"/>
                    <a:pt x="3201" y="3139"/>
                    <a:pt x="3201" y="3139"/>
                  </a:cubicBezTo>
                  <a:lnTo>
                    <a:pt x="3201" y="2293"/>
                  </a:lnTo>
                  <a:cubicBezTo>
                    <a:pt x="3201" y="1828"/>
                    <a:pt x="2870" y="1250"/>
                    <a:pt x="2461" y="1017"/>
                  </a:cubicBezTo>
                  <a:cubicBezTo>
                    <a:pt x="2344" y="946"/>
                    <a:pt x="2228" y="912"/>
                    <a:pt x="2123" y="912"/>
                  </a:cubicBezTo>
                  <a:close/>
                  <a:moveTo>
                    <a:pt x="2211" y="4835"/>
                  </a:moveTo>
                  <a:cubicBezTo>
                    <a:pt x="2279" y="4835"/>
                    <a:pt x="2354" y="4856"/>
                    <a:pt x="2433" y="4901"/>
                  </a:cubicBezTo>
                  <a:cubicBezTo>
                    <a:pt x="2503" y="4943"/>
                    <a:pt x="2574" y="5000"/>
                    <a:pt x="2630" y="5063"/>
                  </a:cubicBezTo>
                  <a:cubicBezTo>
                    <a:pt x="2813" y="5254"/>
                    <a:pt x="2926" y="5507"/>
                    <a:pt x="2940" y="5782"/>
                  </a:cubicBezTo>
                  <a:cubicBezTo>
                    <a:pt x="2940" y="5987"/>
                    <a:pt x="2842" y="6128"/>
                    <a:pt x="2679" y="6135"/>
                  </a:cubicBezTo>
                  <a:cubicBezTo>
                    <a:pt x="2679" y="6131"/>
                    <a:pt x="2678" y="6129"/>
                    <a:pt x="2676" y="6129"/>
                  </a:cubicBezTo>
                  <a:cubicBezTo>
                    <a:pt x="2674" y="6129"/>
                    <a:pt x="2672" y="6131"/>
                    <a:pt x="2672" y="6135"/>
                  </a:cubicBezTo>
                  <a:cubicBezTo>
                    <a:pt x="2672" y="6135"/>
                    <a:pt x="2672" y="6135"/>
                    <a:pt x="2672" y="6142"/>
                  </a:cubicBezTo>
                  <a:lnTo>
                    <a:pt x="2750" y="7058"/>
                  </a:lnTo>
                  <a:lnTo>
                    <a:pt x="2122" y="6699"/>
                  </a:lnTo>
                  <a:lnTo>
                    <a:pt x="2200" y="5860"/>
                  </a:lnTo>
                  <a:cubicBezTo>
                    <a:pt x="2200" y="5860"/>
                    <a:pt x="2200" y="5853"/>
                    <a:pt x="2200" y="5853"/>
                  </a:cubicBezTo>
                  <a:cubicBezTo>
                    <a:pt x="2038" y="5669"/>
                    <a:pt x="1946" y="5430"/>
                    <a:pt x="1932" y="5190"/>
                  </a:cubicBezTo>
                  <a:cubicBezTo>
                    <a:pt x="1939" y="5035"/>
                    <a:pt x="1989" y="4915"/>
                    <a:pt x="2080" y="4866"/>
                  </a:cubicBezTo>
                  <a:cubicBezTo>
                    <a:pt x="2118" y="4845"/>
                    <a:pt x="2163" y="4835"/>
                    <a:pt x="2211" y="4835"/>
                  </a:cubicBezTo>
                  <a:close/>
                  <a:moveTo>
                    <a:pt x="2207" y="4804"/>
                  </a:moveTo>
                  <a:cubicBezTo>
                    <a:pt x="2158" y="4804"/>
                    <a:pt x="2113" y="4815"/>
                    <a:pt x="2073" y="4838"/>
                  </a:cubicBezTo>
                  <a:cubicBezTo>
                    <a:pt x="1960" y="4915"/>
                    <a:pt x="1904" y="5049"/>
                    <a:pt x="1918" y="5183"/>
                  </a:cubicBezTo>
                  <a:cubicBezTo>
                    <a:pt x="1925" y="5430"/>
                    <a:pt x="2017" y="5669"/>
                    <a:pt x="2179" y="5860"/>
                  </a:cubicBezTo>
                  <a:lnTo>
                    <a:pt x="2108" y="6565"/>
                  </a:lnTo>
                  <a:lnTo>
                    <a:pt x="2094" y="6699"/>
                  </a:lnTo>
                  <a:cubicBezTo>
                    <a:pt x="2094" y="6706"/>
                    <a:pt x="2101" y="6706"/>
                    <a:pt x="2101" y="6713"/>
                  </a:cubicBezTo>
                  <a:cubicBezTo>
                    <a:pt x="2101" y="6713"/>
                    <a:pt x="2757" y="7086"/>
                    <a:pt x="2764" y="7086"/>
                  </a:cubicBezTo>
                  <a:cubicBezTo>
                    <a:pt x="2764" y="7090"/>
                    <a:pt x="2766" y="7092"/>
                    <a:pt x="2768" y="7092"/>
                  </a:cubicBezTo>
                  <a:cubicBezTo>
                    <a:pt x="2769" y="7092"/>
                    <a:pt x="2771" y="7090"/>
                    <a:pt x="2771" y="7086"/>
                  </a:cubicBezTo>
                  <a:cubicBezTo>
                    <a:pt x="2778" y="7086"/>
                    <a:pt x="2778" y="7079"/>
                    <a:pt x="2778" y="7072"/>
                  </a:cubicBezTo>
                  <a:lnTo>
                    <a:pt x="2701" y="6149"/>
                  </a:lnTo>
                  <a:cubicBezTo>
                    <a:pt x="2863" y="6135"/>
                    <a:pt x="2961" y="5994"/>
                    <a:pt x="2961" y="5775"/>
                  </a:cubicBezTo>
                  <a:cubicBezTo>
                    <a:pt x="2947" y="5500"/>
                    <a:pt x="2834" y="5239"/>
                    <a:pt x="2644" y="5035"/>
                  </a:cubicBezTo>
                  <a:cubicBezTo>
                    <a:pt x="2588" y="4979"/>
                    <a:pt x="2524" y="4922"/>
                    <a:pt x="2447" y="4880"/>
                  </a:cubicBezTo>
                  <a:cubicBezTo>
                    <a:pt x="2362" y="4829"/>
                    <a:pt x="2280" y="4804"/>
                    <a:pt x="2207" y="4804"/>
                  </a:cubicBezTo>
                  <a:close/>
                  <a:moveTo>
                    <a:pt x="1775" y="25"/>
                  </a:moveTo>
                  <a:cubicBezTo>
                    <a:pt x="1945" y="25"/>
                    <a:pt x="2132" y="80"/>
                    <a:pt x="2327" y="192"/>
                  </a:cubicBezTo>
                  <a:lnTo>
                    <a:pt x="2574" y="340"/>
                  </a:lnTo>
                  <a:cubicBezTo>
                    <a:pt x="3272" y="735"/>
                    <a:pt x="3828" y="1708"/>
                    <a:pt x="3828" y="2504"/>
                  </a:cubicBezTo>
                  <a:lnTo>
                    <a:pt x="3828" y="3512"/>
                  </a:lnTo>
                  <a:cubicBezTo>
                    <a:pt x="3828" y="3512"/>
                    <a:pt x="3828" y="3519"/>
                    <a:pt x="3835" y="3519"/>
                  </a:cubicBezTo>
                  <a:lnTo>
                    <a:pt x="3941" y="3583"/>
                  </a:lnTo>
                  <a:cubicBezTo>
                    <a:pt x="4442" y="3872"/>
                    <a:pt x="4844" y="4577"/>
                    <a:pt x="4844" y="5148"/>
                  </a:cubicBezTo>
                  <a:lnTo>
                    <a:pt x="4836" y="8602"/>
                  </a:lnTo>
                  <a:cubicBezTo>
                    <a:pt x="4836" y="8877"/>
                    <a:pt x="4738" y="9081"/>
                    <a:pt x="4569" y="9180"/>
                  </a:cubicBezTo>
                  <a:cubicBezTo>
                    <a:pt x="4501" y="9217"/>
                    <a:pt x="4424" y="9235"/>
                    <a:pt x="4340" y="9235"/>
                  </a:cubicBezTo>
                  <a:cubicBezTo>
                    <a:pt x="4216" y="9235"/>
                    <a:pt x="4078" y="9194"/>
                    <a:pt x="3934" y="9109"/>
                  </a:cubicBezTo>
                  <a:lnTo>
                    <a:pt x="931" y="7375"/>
                  </a:lnTo>
                  <a:cubicBezTo>
                    <a:pt x="431" y="7086"/>
                    <a:pt x="22" y="6388"/>
                    <a:pt x="22" y="5810"/>
                  </a:cubicBezTo>
                  <a:lnTo>
                    <a:pt x="36" y="2363"/>
                  </a:lnTo>
                  <a:cubicBezTo>
                    <a:pt x="36" y="2088"/>
                    <a:pt x="128" y="1884"/>
                    <a:pt x="297" y="1785"/>
                  </a:cubicBezTo>
                  <a:cubicBezTo>
                    <a:pt x="367" y="1743"/>
                    <a:pt x="452" y="1722"/>
                    <a:pt x="529" y="1722"/>
                  </a:cubicBezTo>
                  <a:cubicBezTo>
                    <a:pt x="677" y="1729"/>
                    <a:pt x="818" y="1771"/>
                    <a:pt x="938" y="1849"/>
                  </a:cubicBezTo>
                  <a:lnTo>
                    <a:pt x="1072" y="1926"/>
                  </a:lnTo>
                  <a:lnTo>
                    <a:pt x="1079" y="1926"/>
                  </a:lnTo>
                  <a:cubicBezTo>
                    <a:pt x="1079" y="1919"/>
                    <a:pt x="1086" y="1919"/>
                    <a:pt x="1086" y="1912"/>
                  </a:cubicBezTo>
                  <a:lnTo>
                    <a:pt x="1086" y="911"/>
                  </a:lnTo>
                  <a:cubicBezTo>
                    <a:pt x="1086" y="523"/>
                    <a:pt x="1213" y="241"/>
                    <a:pt x="1446" y="108"/>
                  </a:cubicBezTo>
                  <a:cubicBezTo>
                    <a:pt x="1545" y="52"/>
                    <a:pt x="1656" y="25"/>
                    <a:pt x="1775" y="25"/>
                  </a:cubicBezTo>
                  <a:close/>
                  <a:moveTo>
                    <a:pt x="1768" y="0"/>
                  </a:moveTo>
                  <a:cubicBezTo>
                    <a:pt x="1646" y="0"/>
                    <a:pt x="1533" y="29"/>
                    <a:pt x="1432" y="86"/>
                  </a:cubicBezTo>
                  <a:cubicBezTo>
                    <a:pt x="1192" y="227"/>
                    <a:pt x="1058" y="516"/>
                    <a:pt x="1058" y="904"/>
                  </a:cubicBezTo>
                  <a:lnTo>
                    <a:pt x="1058" y="1891"/>
                  </a:lnTo>
                  <a:lnTo>
                    <a:pt x="945" y="1828"/>
                  </a:lnTo>
                  <a:cubicBezTo>
                    <a:pt x="800" y="1745"/>
                    <a:pt x="660" y="1703"/>
                    <a:pt x="533" y="1703"/>
                  </a:cubicBezTo>
                  <a:cubicBezTo>
                    <a:pt x="444" y="1703"/>
                    <a:pt x="362" y="1723"/>
                    <a:pt x="290" y="1764"/>
                  </a:cubicBezTo>
                  <a:cubicBezTo>
                    <a:pt x="113" y="1863"/>
                    <a:pt x="15" y="2074"/>
                    <a:pt x="15" y="2356"/>
                  </a:cubicBezTo>
                  <a:lnTo>
                    <a:pt x="8" y="5810"/>
                  </a:lnTo>
                  <a:cubicBezTo>
                    <a:pt x="1" y="6395"/>
                    <a:pt x="417" y="7107"/>
                    <a:pt x="917" y="7396"/>
                  </a:cubicBezTo>
                  <a:lnTo>
                    <a:pt x="3920" y="9131"/>
                  </a:lnTo>
                  <a:cubicBezTo>
                    <a:pt x="4047" y="9208"/>
                    <a:pt x="4188" y="9250"/>
                    <a:pt x="4336" y="9257"/>
                  </a:cubicBezTo>
                  <a:cubicBezTo>
                    <a:pt x="4421" y="9257"/>
                    <a:pt x="4505" y="9236"/>
                    <a:pt x="4583" y="9194"/>
                  </a:cubicBezTo>
                  <a:cubicBezTo>
                    <a:pt x="4759" y="9095"/>
                    <a:pt x="4858" y="8877"/>
                    <a:pt x="4858" y="8595"/>
                  </a:cubicBezTo>
                  <a:lnTo>
                    <a:pt x="4865" y="5148"/>
                  </a:lnTo>
                  <a:cubicBezTo>
                    <a:pt x="4865" y="4563"/>
                    <a:pt x="4456" y="3851"/>
                    <a:pt x="3948" y="3562"/>
                  </a:cubicBezTo>
                  <a:lnTo>
                    <a:pt x="3850" y="3505"/>
                  </a:lnTo>
                  <a:lnTo>
                    <a:pt x="3850" y="2504"/>
                  </a:lnTo>
                  <a:cubicBezTo>
                    <a:pt x="3850" y="1701"/>
                    <a:pt x="3286" y="721"/>
                    <a:pt x="2588" y="319"/>
                  </a:cubicBezTo>
                  <a:lnTo>
                    <a:pt x="2341" y="171"/>
                  </a:lnTo>
                  <a:cubicBezTo>
                    <a:pt x="2137" y="59"/>
                    <a:pt x="1943" y="0"/>
                    <a:pt x="176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2132075" y="1585900"/>
              <a:ext cx="108950" cy="115800"/>
            </a:xfrm>
            <a:custGeom>
              <a:avLst/>
              <a:gdLst/>
              <a:ahLst/>
              <a:cxnLst/>
              <a:rect l="l" t="t" r="r" b="b"/>
              <a:pathLst>
                <a:path w="4358" h="4632" extrusionOk="0">
                  <a:moveTo>
                    <a:pt x="2228" y="0"/>
                  </a:moveTo>
                  <a:cubicBezTo>
                    <a:pt x="2200" y="0"/>
                    <a:pt x="2179" y="7"/>
                    <a:pt x="2151" y="14"/>
                  </a:cubicBezTo>
                  <a:lnTo>
                    <a:pt x="2137" y="21"/>
                  </a:lnTo>
                  <a:cubicBezTo>
                    <a:pt x="2108" y="21"/>
                    <a:pt x="2087" y="28"/>
                    <a:pt x="2066" y="35"/>
                  </a:cubicBezTo>
                  <a:cubicBezTo>
                    <a:pt x="2031" y="49"/>
                    <a:pt x="1996" y="63"/>
                    <a:pt x="1960" y="85"/>
                  </a:cubicBezTo>
                  <a:lnTo>
                    <a:pt x="1" y="1220"/>
                  </a:lnTo>
                  <a:cubicBezTo>
                    <a:pt x="36" y="1205"/>
                    <a:pt x="64" y="1191"/>
                    <a:pt x="99" y="1177"/>
                  </a:cubicBezTo>
                  <a:cubicBezTo>
                    <a:pt x="128" y="1170"/>
                    <a:pt x="149" y="1163"/>
                    <a:pt x="177" y="1156"/>
                  </a:cubicBezTo>
                  <a:lnTo>
                    <a:pt x="191" y="1156"/>
                  </a:lnTo>
                  <a:cubicBezTo>
                    <a:pt x="226" y="1149"/>
                    <a:pt x="254" y="1142"/>
                    <a:pt x="290" y="1142"/>
                  </a:cubicBezTo>
                  <a:lnTo>
                    <a:pt x="410" y="1142"/>
                  </a:lnTo>
                  <a:cubicBezTo>
                    <a:pt x="445" y="1149"/>
                    <a:pt x="480" y="1149"/>
                    <a:pt x="515" y="1163"/>
                  </a:cubicBezTo>
                  <a:lnTo>
                    <a:pt x="522" y="1163"/>
                  </a:lnTo>
                  <a:cubicBezTo>
                    <a:pt x="565" y="1170"/>
                    <a:pt x="600" y="1177"/>
                    <a:pt x="635" y="1191"/>
                  </a:cubicBezTo>
                  <a:cubicBezTo>
                    <a:pt x="677" y="1205"/>
                    <a:pt x="720" y="1220"/>
                    <a:pt x="762" y="1241"/>
                  </a:cubicBezTo>
                  <a:lnTo>
                    <a:pt x="769" y="1241"/>
                  </a:lnTo>
                  <a:cubicBezTo>
                    <a:pt x="811" y="1262"/>
                    <a:pt x="854" y="1283"/>
                    <a:pt x="896" y="1304"/>
                  </a:cubicBezTo>
                  <a:lnTo>
                    <a:pt x="1143" y="1452"/>
                  </a:lnTo>
                  <a:cubicBezTo>
                    <a:pt x="1185" y="1473"/>
                    <a:pt x="1234" y="1502"/>
                    <a:pt x="1270" y="1530"/>
                  </a:cubicBezTo>
                  <a:lnTo>
                    <a:pt x="1277" y="1537"/>
                  </a:lnTo>
                  <a:cubicBezTo>
                    <a:pt x="1319" y="1565"/>
                    <a:pt x="1354" y="1593"/>
                    <a:pt x="1389" y="1621"/>
                  </a:cubicBezTo>
                  <a:lnTo>
                    <a:pt x="1404" y="1635"/>
                  </a:lnTo>
                  <a:cubicBezTo>
                    <a:pt x="1439" y="1664"/>
                    <a:pt x="1474" y="1692"/>
                    <a:pt x="1509" y="1727"/>
                  </a:cubicBezTo>
                  <a:lnTo>
                    <a:pt x="1530" y="1741"/>
                  </a:lnTo>
                  <a:cubicBezTo>
                    <a:pt x="1559" y="1769"/>
                    <a:pt x="1587" y="1805"/>
                    <a:pt x="1615" y="1833"/>
                  </a:cubicBezTo>
                  <a:lnTo>
                    <a:pt x="1643" y="1854"/>
                  </a:lnTo>
                  <a:lnTo>
                    <a:pt x="1707" y="1932"/>
                  </a:lnTo>
                  <a:cubicBezTo>
                    <a:pt x="1721" y="1946"/>
                    <a:pt x="1735" y="1960"/>
                    <a:pt x="1749" y="1981"/>
                  </a:cubicBezTo>
                  <a:cubicBezTo>
                    <a:pt x="1763" y="2002"/>
                    <a:pt x="1791" y="2037"/>
                    <a:pt x="1812" y="2065"/>
                  </a:cubicBezTo>
                  <a:cubicBezTo>
                    <a:pt x="1834" y="2094"/>
                    <a:pt x="1841" y="2094"/>
                    <a:pt x="1848" y="2108"/>
                  </a:cubicBezTo>
                  <a:cubicBezTo>
                    <a:pt x="1876" y="2143"/>
                    <a:pt x="1904" y="2185"/>
                    <a:pt x="1925" y="2221"/>
                  </a:cubicBezTo>
                  <a:cubicBezTo>
                    <a:pt x="1932" y="2228"/>
                    <a:pt x="1939" y="2235"/>
                    <a:pt x="1946" y="2249"/>
                  </a:cubicBezTo>
                  <a:cubicBezTo>
                    <a:pt x="1975" y="2291"/>
                    <a:pt x="2003" y="2340"/>
                    <a:pt x="2031" y="2390"/>
                  </a:cubicBezTo>
                  <a:lnTo>
                    <a:pt x="2059" y="2432"/>
                  </a:lnTo>
                  <a:cubicBezTo>
                    <a:pt x="2073" y="2460"/>
                    <a:pt x="2094" y="2495"/>
                    <a:pt x="2108" y="2531"/>
                  </a:cubicBezTo>
                  <a:cubicBezTo>
                    <a:pt x="2123" y="2552"/>
                    <a:pt x="2130" y="2573"/>
                    <a:pt x="2137" y="2594"/>
                  </a:cubicBezTo>
                  <a:cubicBezTo>
                    <a:pt x="2151" y="2608"/>
                    <a:pt x="2172" y="2651"/>
                    <a:pt x="2186" y="2686"/>
                  </a:cubicBezTo>
                  <a:cubicBezTo>
                    <a:pt x="2186" y="2693"/>
                    <a:pt x="2193" y="2707"/>
                    <a:pt x="2200" y="2714"/>
                  </a:cubicBezTo>
                  <a:cubicBezTo>
                    <a:pt x="2214" y="2756"/>
                    <a:pt x="2228" y="2792"/>
                    <a:pt x="2242" y="2834"/>
                  </a:cubicBezTo>
                  <a:lnTo>
                    <a:pt x="2256" y="2862"/>
                  </a:lnTo>
                  <a:cubicBezTo>
                    <a:pt x="2271" y="2904"/>
                    <a:pt x="2285" y="2947"/>
                    <a:pt x="2299" y="2996"/>
                  </a:cubicBezTo>
                  <a:cubicBezTo>
                    <a:pt x="2299" y="3003"/>
                    <a:pt x="2306" y="3010"/>
                    <a:pt x="2306" y="3017"/>
                  </a:cubicBezTo>
                  <a:cubicBezTo>
                    <a:pt x="2320" y="3059"/>
                    <a:pt x="2334" y="3109"/>
                    <a:pt x="2341" y="3158"/>
                  </a:cubicBezTo>
                  <a:lnTo>
                    <a:pt x="2341" y="3172"/>
                  </a:lnTo>
                  <a:cubicBezTo>
                    <a:pt x="2355" y="3222"/>
                    <a:pt x="2362" y="3271"/>
                    <a:pt x="2369" y="3320"/>
                  </a:cubicBezTo>
                  <a:cubicBezTo>
                    <a:pt x="2383" y="3370"/>
                    <a:pt x="2383" y="3419"/>
                    <a:pt x="2390" y="3468"/>
                  </a:cubicBezTo>
                  <a:cubicBezTo>
                    <a:pt x="2390" y="3475"/>
                    <a:pt x="2390" y="3475"/>
                    <a:pt x="2390" y="3482"/>
                  </a:cubicBezTo>
                  <a:cubicBezTo>
                    <a:pt x="2390" y="3532"/>
                    <a:pt x="2397" y="3581"/>
                    <a:pt x="2397" y="3630"/>
                  </a:cubicBezTo>
                  <a:lnTo>
                    <a:pt x="2397" y="4631"/>
                  </a:lnTo>
                  <a:lnTo>
                    <a:pt x="4357" y="3496"/>
                  </a:lnTo>
                  <a:lnTo>
                    <a:pt x="4357" y="2488"/>
                  </a:lnTo>
                  <a:cubicBezTo>
                    <a:pt x="4357" y="2460"/>
                    <a:pt x="4357" y="2439"/>
                    <a:pt x="4357" y="2425"/>
                  </a:cubicBezTo>
                  <a:lnTo>
                    <a:pt x="4357" y="2362"/>
                  </a:lnTo>
                  <a:lnTo>
                    <a:pt x="4357" y="2333"/>
                  </a:lnTo>
                  <a:cubicBezTo>
                    <a:pt x="4357" y="2333"/>
                    <a:pt x="4357" y="2326"/>
                    <a:pt x="4357" y="2326"/>
                  </a:cubicBezTo>
                  <a:cubicBezTo>
                    <a:pt x="4357" y="2312"/>
                    <a:pt x="4357" y="2305"/>
                    <a:pt x="4357" y="2298"/>
                  </a:cubicBezTo>
                  <a:cubicBezTo>
                    <a:pt x="4357" y="2284"/>
                    <a:pt x="4357" y="2263"/>
                    <a:pt x="4350" y="2242"/>
                  </a:cubicBezTo>
                  <a:cubicBezTo>
                    <a:pt x="4343" y="2221"/>
                    <a:pt x="4343" y="2199"/>
                    <a:pt x="4343" y="2178"/>
                  </a:cubicBezTo>
                  <a:cubicBezTo>
                    <a:pt x="4336" y="2157"/>
                    <a:pt x="4336" y="2129"/>
                    <a:pt x="4329" y="2115"/>
                  </a:cubicBezTo>
                  <a:cubicBezTo>
                    <a:pt x="4329" y="2094"/>
                    <a:pt x="4322" y="2065"/>
                    <a:pt x="4315" y="2044"/>
                  </a:cubicBezTo>
                  <a:cubicBezTo>
                    <a:pt x="4315" y="2037"/>
                    <a:pt x="4315" y="2030"/>
                    <a:pt x="4315" y="2023"/>
                  </a:cubicBezTo>
                  <a:cubicBezTo>
                    <a:pt x="4315" y="2016"/>
                    <a:pt x="4315" y="2016"/>
                    <a:pt x="4315" y="2009"/>
                  </a:cubicBezTo>
                  <a:cubicBezTo>
                    <a:pt x="4315" y="1995"/>
                    <a:pt x="4315" y="1988"/>
                    <a:pt x="4308" y="1974"/>
                  </a:cubicBezTo>
                  <a:cubicBezTo>
                    <a:pt x="4308" y="1960"/>
                    <a:pt x="4294" y="1924"/>
                    <a:pt x="4287" y="1896"/>
                  </a:cubicBezTo>
                  <a:cubicBezTo>
                    <a:pt x="4287" y="1889"/>
                    <a:pt x="4287" y="1882"/>
                    <a:pt x="4280" y="1868"/>
                  </a:cubicBezTo>
                  <a:lnTo>
                    <a:pt x="4273" y="1847"/>
                  </a:lnTo>
                  <a:lnTo>
                    <a:pt x="4266" y="1819"/>
                  </a:lnTo>
                  <a:cubicBezTo>
                    <a:pt x="4258" y="1791"/>
                    <a:pt x="4244" y="1762"/>
                    <a:pt x="4237" y="1734"/>
                  </a:cubicBezTo>
                  <a:lnTo>
                    <a:pt x="4230" y="1713"/>
                  </a:lnTo>
                  <a:lnTo>
                    <a:pt x="4216" y="1678"/>
                  </a:lnTo>
                  <a:cubicBezTo>
                    <a:pt x="4209" y="1664"/>
                    <a:pt x="4209" y="1650"/>
                    <a:pt x="4202" y="1635"/>
                  </a:cubicBezTo>
                  <a:cubicBezTo>
                    <a:pt x="4195" y="1614"/>
                    <a:pt x="4181" y="1586"/>
                    <a:pt x="4174" y="1565"/>
                  </a:cubicBezTo>
                  <a:lnTo>
                    <a:pt x="4160" y="1530"/>
                  </a:lnTo>
                  <a:cubicBezTo>
                    <a:pt x="4160" y="1530"/>
                    <a:pt x="4153" y="1523"/>
                    <a:pt x="4153" y="1523"/>
                  </a:cubicBezTo>
                  <a:cubicBezTo>
                    <a:pt x="4139" y="1494"/>
                    <a:pt x="4125" y="1466"/>
                    <a:pt x="4118" y="1438"/>
                  </a:cubicBezTo>
                  <a:lnTo>
                    <a:pt x="4089" y="1382"/>
                  </a:lnTo>
                  <a:cubicBezTo>
                    <a:pt x="4089" y="1382"/>
                    <a:pt x="4089" y="1375"/>
                    <a:pt x="4089" y="1375"/>
                  </a:cubicBezTo>
                  <a:cubicBezTo>
                    <a:pt x="4068" y="1339"/>
                    <a:pt x="4054" y="1311"/>
                    <a:pt x="4033" y="1276"/>
                  </a:cubicBezTo>
                  <a:cubicBezTo>
                    <a:pt x="4026" y="1262"/>
                    <a:pt x="4019" y="1248"/>
                    <a:pt x="4012" y="1234"/>
                  </a:cubicBezTo>
                  <a:cubicBezTo>
                    <a:pt x="3984" y="1184"/>
                    <a:pt x="3955" y="1142"/>
                    <a:pt x="3920" y="1093"/>
                  </a:cubicBezTo>
                  <a:lnTo>
                    <a:pt x="3906" y="1064"/>
                  </a:lnTo>
                  <a:cubicBezTo>
                    <a:pt x="3878" y="1029"/>
                    <a:pt x="3857" y="994"/>
                    <a:pt x="3828" y="959"/>
                  </a:cubicBezTo>
                  <a:cubicBezTo>
                    <a:pt x="3814" y="945"/>
                    <a:pt x="3807" y="931"/>
                    <a:pt x="3793" y="909"/>
                  </a:cubicBezTo>
                  <a:cubicBezTo>
                    <a:pt x="3779" y="895"/>
                    <a:pt x="3758" y="860"/>
                    <a:pt x="3737" y="839"/>
                  </a:cubicBezTo>
                  <a:cubicBezTo>
                    <a:pt x="3737" y="839"/>
                    <a:pt x="3730" y="832"/>
                    <a:pt x="3730" y="832"/>
                  </a:cubicBezTo>
                  <a:lnTo>
                    <a:pt x="3680" y="775"/>
                  </a:lnTo>
                  <a:cubicBezTo>
                    <a:pt x="3666" y="754"/>
                    <a:pt x="3652" y="733"/>
                    <a:pt x="3631" y="719"/>
                  </a:cubicBezTo>
                  <a:lnTo>
                    <a:pt x="3617" y="705"/>
                  </a:lnTo>
                  <a:lnTo>
                    <a:pt x="3596" y="684"/>
                  </a:lnTo>
                  <a:cubicBezTo>
                    <a:pt x="3582" y="663"/>
                    <a:pt x="3568" y="649"/>
                    <a:pt x="3554" y="634"/>
                  </a:cubicBezTo>
                  <a:cubicBezTo>
                    <a:pt x="3532" y="620"/>
                    <a:pt x="3525" y="606"/>
                    <a:pt x="3504" y="592"/>
                  </a:cubicBezTo>
                  <a:lnTo>
                    <a:pt x="3490" y="578"/>
                  </a:lnTo>
                  <a:lnTo>
                    <a:pt x="3483" y="564"/>
                  </a:lnTo>
                  <a:cubicBezTo>
                    <a:pt x="3462" y="550"/>
                    <a:pt x="3434" y="529"/>
                    <a:pt x="3413" y="508"/>
                  </a:cubicBezTo>
                  <a:lnTo>
                    <a:pt x="3384" y="486"/>
                  </a:lnTo>
                  <a:lnTo>
                    <a:pt x="3370" y="472"/>
                  </a:lnTo>
                  <a:lnTo>
                    <a:pt x="3356" y="458"/>
                  </a:lnTo>
                  <a:cubicBezTo>
                    <a:pt x="3335" y="444"/>
                    <a:pt x="3314" y="430"/>
                    <a:pt x="3300" y="416"/>
                  </a:cubicBezTo>
                  <a:lnTo>
                    <a:pt x="3257" y="388"/>
                  </a:lnTo>
                  <a:lnTo>
                    <a:pt x="3250" y="388"/>
                  </a:lnTo>
                  <a:cubicBezTo>
                    <a:pt x="3222" y="367"/>
                    <a:pt x="3208" y="360"/>
                    <a:pt x="3187" y="345"/>
                  </a:cubicBezTo>
                  <a:lnTo>
                    <a:pt x="3138" y="310"/>
                  </a:lnTo>
                  <a:lnTo>
                    <a:pt x="3124" y="303"/>
                  </a:lnTo>
                  <a:lnTo>
                    <a:pt x="2877" y="162"/>
                  </a:lnTo>
                  <a:lnTo>
                    <a:pt x="2835" y="141"/>
                  </a:lnTo>
                  <a:lnTo>
                    <a:pt x="2785" y="113"/>
                  </a:lnTo>
                  <a:lnTo>
                    <a:pt x="2750" y="99"/>
                  </a:lnTo>
                  <a:lnTo>
                    <a:pt x="2743" y="99"/>
                  </a:lnTo>
                  <a:lnTo>
                    <a:pt x="2736" y="92"/>
                  </a:lnTo>
                  <a:cubicBezTo>
                    <a:pt x="2715" y="85"/>
                    <a:pt x="2701" y="78"/>
                    <a:pt x="2679" y="71"/>
                  </a:cubicBezTo>
                  <a:lnTo>
                    <a:pt x="2616" y="42"/>
                  </a:lnTo>
                  <a:lnTo>
                    <a:pt x="2602" y="42"/>
                  </a:lnTo>
                  <a:lnTo>
                    <a:pt x="2560" y="28"/>
                  </a:lnTo>
                  <a:lnTo>
                    <a:pt x="2510" y="14"/>
                  </a:lnTo>
                  <a:lnTo>
                    <a:pt x="2461" y="14"/>
                  </a:lnTo>
                  <a:cubicBezTo>
                    <a:pt x="2440" y="14"/>
                    <a:pt x="2426" y="0"/>
                    <a:pt x="2405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2131900" y="1585525"/>
              <a:ext cx="109125" cy="116175"/>
            </a:xfrm>
            <a:custGeom>
              <a:avLst/>
              <a:gdLst/>
              <a:ahLst/>
              <a:cxnLst/>
              <a:rect l="l" t="t" r="r" b="b"/>
              <a:pathLst>
                <a:path w="4365" h="4647" extrusionOk="0">
                  <a:moveTo>
                    <a:pt x="3293" y="424"/>
                  </a:moveTo>
                  <a:lnTo>
                    <a:pt x="3349" y="473"/>
                  </a:lnTo>
                  <a:lnTo>
                    <a:pt x="3356" y="480"/>
                  </a:lnTo>
                  <a:lnTo>
                    <a:pt x="3391" y="501"/>
                  </a:lnTo>
                  <a:lnTo>
                    <a:pt x="3405" y="516"/>
                  </a:lnTo>
                  <a:cubicBezTo>
                    <a:pt x="3434" y="537"/>
                    <a:pt x="3455" y="558"/>
                    <a:pt x="3483" y="586"/>
                  </a:cubicBezTo>
                  <a:lnTo>
                    <a:pt x="3497" y="593"/>
                  </a:lnTo>
                  <a:lnTo>
                    <a:pt x="3476" y="572"/>
                  </a:lnTo>
                  <a:cubicBezTo>
                    <a:pt x="3455" y="551"/>
                    <a:pt x="3434" y="530"/>
                    <a:pt x="3413" y="516"/>
                  </a:cubicBezTo>
                  <a:lnTo>
                    <a:pt x="3391" y="494"/>
                  </a:lnTo>
                  <a:lnTo>
                    <a:pt x="3356" y="473"/>
                  </a:lnTo>
                  <a:lnTo>
                    <a:pt x="3349" y="466"/>
                  </a:lnTo>
                  <a:lnTo>
                    <a:pt x="3293" y="424"/>
                  </a:lnTo>
                  <a:close/>
                  <a:moveTo>
                    <a:pt x="3497" y="593"/>
                  </a:moveTo>
                  <a:lnTo>
                    <a:pt x="3511" y="614"/>
                  </a:lnTo>
                  <a:lnTo>
                    <a:pt x="3546" y="642"/>
                  </a:lnTo>
                  <a:lnTo>
                    <a:pt x="3511" y="607"/>
                  </a:lnTo>
                  <a:lnTo>
                    <a:pt x="3497" y="593"/>
                  </a:lnTo>
                  <a:close/>
                  <a:moveTo>
                    <a:pt x="3546" y="642"/>
                  </a:moveTo>
                  <a:lnTo>
                    <a:pt x="3575" y="678"/>
                  </a:lnTo>
                  <a:lnTo>
                    <a:pt x="3596" y="699"/>
                  </a:lnTo>
                  <a:lnTo>
                    <a:pt x="3575" y="671"/>
                  </a:lnTo>
                  <a:lnTo>
                    <a:pt x="3546" y="642"/>
                  </a:lnTo>
                  <a:close/>
                  <a:moveTo>
                    <a:pt x="3596" y="699"/>
                  </a:moveTo>
                  <a:lnTo>
                    <a:pt x="3610" y="713"/>
                  </a:lnTo>
                  <a:lnTo>
                    <a:pt x="3617" y="720"/>
                  </a:lnTo>
                  <a:lnTo>
                    <a:pt x="3624" y="727"/>
                  </a:lnTo>
                  <a:cubicBezTo>
                    <a:pt x="3624" y="720"/>
                    <a:pt x="3617" y="713"/>
                    <a:pt x="3617" y="713"/>
                  </a:cubicBezTo>
                  <a:lnTo>
                    <a:pt x="3596" y="699"/>
                  </a:lnTo>
                  <a:close/>
                  <a:moveTo>
                    <a:pt x="3624" y="727"/>
                  </a:moveTo>
                  <a:lnTo>
                    <a:pt x="3624" y="727"/>
                  </a:lnTo>
                  <a:cubicBezTo>
                    <a:pt x="3638" y="741"/>
                    <a:pt x="3645" y="755"/>
                    <a:pt x="3659" y="769"/>
                  </a:cubicBezTo>
                  <a:lnTo>
                    <a:pt x="3673" y="783"/>
                  </a:lnTo>
                  <a:lnTo>
                    <a:pt x="3694" y="805"/>
                  </a:lnTo>
                  <a:lnTo>
                    <a:pt x="3680" y="783"/>
                  </a:lnTo>
                  <a:lnTo>
                    <a:pt x="3659" y="762"/>
                  </a:lnTo>
                  <a:lnTo>
                    <a:pt x="3624" y="727"/>
                  </a:lnTo>
                  <a:close/>
                  <a:moveTo>
                    <a:pt x="3694" y="805"/>
                  </a:moveTo>
                  <a:lnTo>
                    <a:pt x="3723" y="840"/>
                  </a:lnTo>
                  <a:lnTo>
                    <a:pt x="3733" y="851"/>
                  </a:lnTo>
                  <a:lnTo>
                    <a:pt x="3733" y="851"/>
                  </a:lnTo>
                  <a:cubicBezTo>
                    <a:pt x="3732" y="850"/>
                    <a:pt x="3731" y="848"/>
                    <a:pt x="3730" y="847"/>
                  </a:cubicBezTo>
                  <a:lnTo>
                    <a:pt x="3694" y="805"/>
                  </a:lnTo>
                  <a:close/>
                  <a:moveTo>
                    <a:pt x="3733" y="851"/>
                  </a:moveTo>
                  <a:lnTo>
                    <a:pt x="3733" y="851"/>
                  </a:lnTo>
                  <a:cubicBezTo>
                    <a:pt x="3746" y="870"/>
                    <a:pt x="3759" y="884"/>
                    <a:pt x="3772" y="903"/>
                  </a:cubicBezTo>
                  <a:lnTo>
                    <a:pt x="3786" y="917"/>
                  </a:lnTo>
                  <a:lnTo>
                    <a:pt x="3786" y="917"/>
                  </a:lnTo>
                  <a:lnTo>
                    <a:pt x="3772" y="896"/>
                  </a:lnTo>
                  <a:lnTo>
                    <a:pt x="3733" y="851"/>
                  </a:lnTo>
                  <a:close/>
                  <a:moveTo>
                    <a:pt x="3800" y="938"/>
                  </a:moveTo>
                  <a:lnTo>
                    <a:pt x="3821" y="967"/>
                  </a:lnTo>
                  <a:cubicBezTo>
                    <a:pt x="3850" y="1009"/>
                    <a:pt x="3878" y="1044"/>
                    <a:pt x="3899" y="1072"/>
                  </a:cubicBezTo>
                  <a:cubicBezTo>
                    <a:pt x="3878" y="1044"/>
                    <a:pt x="3857" y="1002"/>
                    <a:pt x="3828" y="967"/>
                  </a:cubicBezTo>
                  <a:lnTo>
                    <a:pt x="3800" y="938"/>
                  </a:lnTo>
                  <a:close/>
                  <a:moveTo>
                    <a:pt x="3899" y="1072"/>
                  </a:moveTo>
                  <a:cubicBezTo>
                    <a:pt x="3899" y="1079"/>
                    <a:pt x="3906" y="1087"/>
                    <a:pt x="3906" y="1087"/>
                  </a:cubicBezTo>
                  <a:lnTo>
                    <a:pt x="3899" y="1072"/>
                  </a:lnTo>
                  <a:close/>
                  <a:moveTo>
                    <a:pt x="3906" y="1087"/>
                  </a:moveTo>
                  <a:lnTo>
                    <a:pt x="3913" y="1101"/>
                  </a:lnTo>
                  <a:cubicBezTo>
                    <a:pt x="3928" y="1122"/>
                    <a:pt x="3942" y="1142"/>
                    <a:pt x="3955" y="1161"/>
                  </a:cubicBezTo>
                  <a:lnTo>
                    <a:pt x="3955" y="1161"/>
                  </a:lnTo>
                  <a:cubicBezTo>
                    <a:pt x="3943" y="1142"/>
                    <a:pt x="3932" y="1121"/>
                    <a:pt x="3920" y="1101"/>
                  </a:cubicBezTo>
                  <a:lnTo>
                    <a:pt x="3906" y="1087"/>
                  </a:lnTo>
                  <a:close/>
                  <a:moveTo>
                    <a:pt x="3955" y="1161"/>
                  </a:moveTo>
                  <a:lnTo>
                    <a:pt x="3955" y="1161"/>
                  </a:lnTo>
                  <a:cubicBezTo>
                    <a:pt x="3972" y="1190"/>
                    <a:pt x="3988" y="1217"/>
                    <a:pt x="4005" y="1242"/>
                  </a:cubicBezTo>
                  <a:cubicBezTo>
                    <a:pt x="3989" y="1213"/>
                    <a:pt x="3973" y="1188"/>
                    <a:pt x="3955" y="1161"/>
                  </a:cubicBezTo>
                  <a:close/>
                  <a:moveTo>
                    <a:pt x="2228" y="1"/>
                  </a:moveTo>
                  <a:cubicBezTo>
                    <a:pt x="2200" y="8"/>
                    <a:pt x="2179" y="8"/>
                    <a:pt x="2151" y="15"/>
                  </a:cubicBezTo>
                  <a:lnTo>
                    <a:pt x="2137" y="22"/>
                  </a:lnTo>
                  <a:cubicBezTo>
                    <a:pt x="2108" y="22"/>
                    <a:pt x="2087" y="29"/>
                    <a:pt x="2059" y="43"/>
                  </a:cubicBezTo>
                  <a:cubicBezTo>
                    <a:pt x="2024" y="50"/>
                    <a:pt x="1989" y="71"/>
                    <a:pt x="1960" y="86"/>
                  </a:cubicBezTo>
                  <a:lnTo>
                    <a:pt x="1" y="1227"/>
                  </a:lnTo>
                  <a:cubicBezTo>
                    <a:pt x="1" y="1227"/>
                    <a:pt x="1" y="1235"/>
                    <a:pt x="1" y="1242"/>
                  </a:cubicBezTo>
                  <a:lnTo>
                    <a:pt x="22" y="1242"/>
                  </a:lnTo>
                  <a:cubicBezTo>
                    <a:pt x="50" y="1220"/>
                    <a:pt x="78" y="1206"/>
                    <a:pt x="113" y="1199"/>
                  </a:cubicBezTo>
                  <a:cubicBezTo>
                    <a:pt x="135" y="1185"/>
                    <a:pt x="163" y="1178"/>
                    <a:pt x="191" y="1171"/>
                  </a:cubicBezTo>
                  <a:lnTo>
                    <a:pt x="205" y="1171"/>
                  </a:lnTo>
                  <a:cubicBezTo>
                    <a:pt x="233" y="1164"/>
                    <a:pt x="261" y="1157"/>
                    <a:pt x="297" y="1157"/>
                  </a:cubicBezTo>
                  <a:lnTo>
                    <a:pt x="424" y="1157"/>
                  </a:lnTo>
                  <a:cubicBezTo>
                    <a:pt x="459" y="1164"/>
                    <a:pt x="487" y="1164"/>
                    <a:pt x="522" y="1171"/>
                  </a:cubicBezTo>
                  <a:lnTo>
                    <a:pt x="536" y="1171"/>
                  </a:lnTo>
                  <a:cubicBezTo>
                    <a:pt x="572" y="1185"/>
                    <a:pt x="614" y="1192"/>
                    <a:pt x="649" y="1206"/>
                  </a:cubicBezTo>
                  <a:cubicBezTo>
                    <a:pt x="691" y="1220"/>
                    <a:pt x="734" y="1235"/>
                    <a:pt x="769" y="1256"/>
                  </a:cubicBezTo>
                  <a:lnTo>
                    <a:pt x="776" y="1256"/>
                  </a:lnTo>
                  <a:cubicBezTo>
                    <a:pt x="818" y="1277"/>
                    <a:pt x="861" y="1298"/>
                    <a:pt x="903" y="1319"/>
                  </a:cubicBezTo>
                  <a:lnTo>
                    <a:pt x="1150" y="1460"/>
                  </a:lnTo>
                  <a:cubicBezTo>
                    <a:pt x="1185" y="1488"/>
                    <a:pt x="1234" y="1509"/>
                    <a:pt x="1277" y="1545"/>
                  </a:cubicBezTo>
                  <a:lnTo>
                    <a:pt x="1284" y="1545"/>
                  </a:lnTo>
                  <a:cubicBezTo>
                    <a:pt x="1319" y="1573"/>
                    <a:pt x="1361" y="1601"/>
                    <a:pt x="1396" y="1636"/>
                  </a:cubicBezTo>
                  <a:lnTo>
                    <a:pt x="1411" y="1643"/>
                  </a:lnTo>
                  <a:cubicBezTo>
                    <a:pt x="1446" y="1679"/>
                    <a:pt x="1481" y="1707"/>
                    <a:pt x="1516" y="1742"/>
                  </a:cubicBezTo>
                  <a:lnTo>
                    <a:pt x="1523" y="1749"/>
                  </a:lnTo>
                  <a:lnTo>
                    <a:pt x="1530" y="1756"/>
                  </a:lnTo>
                  <a:cubicBezTo>
                    <a:pt x="1566" y="1784"/>
                    <a:pt x="1594" y="1813"/>
                    <a:pt x="1622" y="1841"/>
                  </a:cubicBezTo>
                  <a:lnTo>
                    <a:pt x="1629" y="1855"/>
                  </a:lnTo>
                  <a:lnTo>
                    <a:pt x="1643" y="1869"/>
                  </a:lnTo>
                  <a:cubicBezTo>
                    <a:pt x="1664" y="1890"/>
                    <a:pt x="1678" y="1904"/>
                    <a:pt x="1700" y="1925"/>
                  </a:cubicBezTo>
                  <a:lnTo>
                    <a:pt x="1728" y="1961"/>
                  </a:lnTo>
                  <a:lnTo>
                    <a:pt x="1756" y="1989"/>
                  </a:lnTo>
                  <a:cubicBezTo>
                    <a:pt x="1777" y="2017"/>
                    <a:pt x="1791" y="2045"/>
                    <a:pt x="1812" y="2066"/>
                  </a:cubicBezTo>
                  <a:lnTo>
                    <a:pt x="1819" y="2073"/>
                  </a:lnTo>
                  <a:lnTo>
                    <a:pt x="1833" y="2095"/>
                  </a:lnTo>
                  <a:cubicBezTo>
                    <a:pt x="1841" y="2102"/>
                    <a:pt x="1848" y="2109"/>
                    <a:pt x="1855" y="2123"/>
                  </a:cubicBezTo>
                  <a:cubicBezTo>
                    <a:pt x="1883" y="2158"/>
                    <a:pt x="1911" y="2200"/>
                    <a:pt x="1932" y="2228"/>
                  </a:cubicBezTo>
                  <a:cubicBezTo>
                    <a:pt x="1932" y="2236"/>
                    <a:pt x="1939" y="2236"/>
                    <a:pt x="1939" y="2243"/>
                  </a:cubicBezTo>
                  <a:lnTo>
                    <a:pt x="1946" y="2257"/>
                  </a:lnTo>
                  <a:cubicBezTo>
                    <a:pt x="1982" y="2299"/>
                    <a:pt x="2010" y="2348"/>
                    <a:pt x="2038" y="2398"/>
                  </a:cubicBezTo>
                  <a:cubicBezTo>
                    <a:pt x="2038" y="2405"/>
                    <a:pt x="2045" y="2412"/>
                    <a:pt x="2052" y="2419"/>
                  </a:cubicBezTo>
                  <a:lnTo>
                    <a:pt x="2059" y="2440"/>
                  </a:lnTo>
                  <a:cubicBezTo>
                    <a:pt x="2080" y="2468"/>
                    <a:pt x="2094" y="2503"/>
                    <a:pt x="2115" y="2539"/>
                  </a:cubicBezTo>
                  <a:lnTo>
                    <a:pt x="2137" y="2581"/>
                  </a:lnTo>
                  <a:cubicBezTo>
                    <a:pt x="2137" y="2588"/>
                    <a:pt x="2137" y="2595"/>
                    <a:pt x="2144" y="2602"/>
                  </a:cubicBezTo>
                  <a:lnTo>
                    <a:pt x="2151" y="2609"/>
                  </a:lnTo>
                  <a:cubicBezTo>
                    <a:pt x="2165" y="2637"/>
                    <a:pt x="2172" y="2666"/>
                    <a:pt x="2186" y="2694"/>
                  </a:cubicBezTo>
                  <a:lnTo>
                    <a:pt x="2193" y="2715"/>
                  </a:lnTo>
                  <a:lnTo>
                    <a:pt x="2200" y="2722"/>
                  </a:lnTo>
                  <a:cubicBezTo>
                    <a:pt x="2214" y="2764"/>
                    <a:pt x="2235" y="2807"/>
                    <a:pt x="2249" y="2842"/>
                  </a:cubicBezTo>
                  <a:lnTo>
                    <a:pt x="2249" y="2849"/>
                  </a:lnTo>
                  <a:cubicBezTo>
                    <a:pt x="2249" y="2856"/>
                    <a:pt x="2249" y="2863"/>
                    <a:pt x="2256" y="2870"/>
                  </a:cubicBezTo>
                  <a:cubicBezTo>
                    <a:pt x="2271" y="2912"/>
                    <a:pt x="2285" y="2962"/>
                    <a:pt x="2299" y="3004"/>
                  </a:cubicBezTo>
                  <a:lnTo>
                    <a:pt x="2306" y="3025"/>
                  </a:lnTo>
                  <a:cubicBezTo>
                    <a:pt x="2320" y="3074"/>
                    <a:pt x="2334" y="3117"/>
                    <a:pt x="2341" y="3159"/>
                  </a:cubicBezTo>
                  <a:lnTo>
                    <a:pt x="2341" y="3180"/>
                  </a:lnTo>
                  <a:cubicBezTo>
                    <a:pt x="2355" y="3229"/>
                    <a:pt x="2362" y="3279"/>
                    <a:pt x="2369" y="3328"/>
                  </a:cubicBezTo>
                  <a:cubicBezTo>
                    <a:pt x="2376" y="3378"/>
                    <a:pt x="2390" y="3427"/>
                    <a:pt x="2390" y="3476"/>
                  </a:cubicBezTo>
                  <a:lnTo>
                    <a:pt x="2390" y="3483"/>
                  </a:lnTo>
                  <a:cubicBezTo>
                    <a:pt x="2397" y="3540"/>
                    <a:pt x="2397" y="3589"/>
                    <a:pt x="2397" y="3631"/>
                  </a:cubicBezTo>
                  <a:lnTo>
                    <a:pt x="2397" y="4639"/>
                  </a:lnTo>
                  <a:cubicBezTo>
                    <a:pt x="2397" y="4639"/>
                    <a:pt x="2397" y="4643"/>
                    <a:pt x="2400" y="4645"/>
                  </a:cubicBezTo>
                  <a:lnTo>
                    <a:pt x="2400" y="4645"/>
                  </a:lnTo>
                  <a:lnTo>
                    <a:pt x="4357" y="3511"/>
                  </a:lnTo>
                  <a:cubicBezTo>
                    <a:pt x="4364" y="3504"/>
                    <a:pt x="4364" y="3504"/>
                    <a:pt x="4364" y="3497"/>
                  </a:cubicBezTo>
                  <a:lnTo>
                    <a:pt x="4364" y="2496"/>
                  </a:lnTo>
                  <a:lnTo>
                    <a:pt x="4364" y="2433"/>
                  </a:lnTo>
                  <a:lnTo>
                    <a:pt x="4364" y="2377"/>
                  </a:lnTo>
                  <a:cubicBezTo>
                    <a:pt x="4364" y="2369"/>
                    <a:pt x="4364" y="2362"/>
                    <a:pt x="4364" y="2355"/>
                  </a:cubicBezTo>
                  <a:lnTo>
                    <a:pt x="4364" y="2327"/>
                  </a:lnTo>
                  <a:lnTo>
                    <a:pt x="4364" y="2313"/>
                  </a:lnTo>
                  <a:cubicBezTo>
                    <a:pt x="4364" y="2292"/>
                    <a:pt x="4364" y="2271"/>
                    <a:pt x="4357" y="2250"/>
                  </a:cubicBezTo>
                  <a:cubicBezTo>
                    <a:pt x="4357" y="2228"/>
                    <a:pt x="4350" y="2207"/>
                    <a:pt x="4350" y="2186"/>
                  </a:cubicBezTo>
                  <a:cubicBezTo>
                    <a:pt x="4343" y="2165"/>
                    <a:pt x="4343" y="2144"/>
                    <a:pt x="4336" y="2123"/>
                  </a:cubicBezTo>
                  <a:cubicBezTo>
                    <a:pt x="4336" y="2102"/>
                    <a:pt x="4322" y="2073"/>
                    <a:pt x="4322" y="2052"/>
                  </a:cubicBezTo>
                  <a:lnTo>
                    <a:pt x="4315" y="2010"/>
                  </a:lnTo>
                  <a:lnTo>
                    <a:pt x="4308" y="1982"/>
                  </a:lnTo>
                  <a:cubicBezTo>
                    <a:pt x="4301" y="1961"/>
                    <a:pt x="4294" y="1932"/>
                    <a:pt x="4287" y="1911"/>
                  </a:cubicBezTo>
                  <a:lnTo>
                    <a:pt x="4280" y="1890"/>
                  </a:lnTo>
                  <a:lnTo>
                    <a:pt x="4265" y="1848"/>
                  </a:lnTo>
                  <a:lnTo>
                    <a:pt x="4265" y="1827"/>
                  </a:lnTo>
                  <a:cubicBezTo>
                    <a:pt x="4251" y="1798"/>
                    <a:pt x="4244" y="1770"/>
                    <a:pt x="4237" y="1742"/>
                  </a:cubicBezTo>
                  <a:lnTo>
                    <a:pt x="4230" y="1728"/>
                  </a:lnTo>
                  <a:lnTo>
                    <a:pt x="4230" y="1721"/>
                  </a:lnTo>
                  <a:cubicBezTo>
                    <a:pt x="4230" y="1714"/>
                    <a:pt x="4223" y="1707"/>
                    <a:pt x="4223" y="1700"/>
                  </a:cubicBezTo>
                  <a:lnTo>
                    <a:pt x="4216" y="1672"/>
                  </a:lnTo>
                  <a:lnTo>
                    <a:pt x="4202" y="1643"/>
                  </a:lnTo>
                  <a:lnTo>
                    <a:pt x="4181" y="1594"/>
                  </a:lnTo>
                  <a:lnTo>
                    <a:pt x="4167" y="1559"/>
                  </a:lnTo>
                  <a:lnTo>
                    <a:pt x="4160" y="1545"/>
                  </a:lnTo>
                  <a:lnTo>
                    <a:pt x="4153" y="1531"/>
                  </a:lnTo>
                  <a:cubicBezTo>
                    <a:pt x="4146" y="1509"/>
                    <a:pt x="4139" y="1488"/>
                    <a:pt x="4125" y="1474"/>
                  </a:cubicBezTo>
                  <a:lnTo>
                    <a:pt x="4117" y="1446"/>
                  </a:lnTo>
                  <a:cubicBezTo>
                    <a:pt x="4110" y="1439"/>
                    <a:pt x="4110" y="1432"/>
                    <a:pt x="4103" y="1425"/>
                  </a:cubicBezTo>
                  <a:lnTo>
                    <a:pt x="4082" y="1383"/>
                  </a:lnTo>
                  <a:cubicBezTo>
                    <a:pt x="4068" y="1354"/>
                    <a:pt x="4054" y="1326"/>
                    <a:pt x="4040" y="1305"/>
                  </a:cubicBezTo>
                  <a:lnTo>
                    <a:pt x="4033" y="1291"/>
                  </a:lnTo>
                  <a:lnTo>
                    <a:pt x="4019" y="1270"/>
                  </a:lnTo>
                  <a:lnTo>
                    <a:pt x="4019" y="1270"/>
                  </a:lnTo>
                  <a:cubicBezTo>
                    <a:pt x="4019" y="1277"/>
                    <a:pt x="4026" y="1284"/>
                    <a:pt x="4026" y="1284"/>
                  </a:cubicBezTo>
                  <a:lnTo>
                    <a:pt x="4033" y="1298"/>
                  </a:lnTo>
                  <a:cubicBezTo>
                    <a:pt x="4047" y="1326"/>
                    <a:pt x="4068" y="1354"/>
                    <a:pt x="4075" y="1383"/>
                  </a:cubicBezTo>
                  <a:lnTo>
                    <a:pt x="4075" y="1390"/>
                  </a:lnTo>
                  <a:lnTo>
                    <a:pt x="4096" y="1425"/>
                  </a:lnTo>
                  <a:cubicBezTo>
                    <a:pt x="4103" y="1432"/>
                    <a:pt x="4103" y="1439"/>
                    <a:pt x="4103" y="1446"/>
                  </a:cubicBezTo>
                  <a:lnTo>
                    <a:pt x="4117" y="1474"/>
                  </a:lnTo>
                  <a:cubicBezTo>
                    <a:pt x="4125" y="1488"/>
                    <a:pt x="4139" y="1509"/>
                    <a:pt x="4146" y="1524"/>
                  </a:cubicBezTo>
                  <a:lnTo>
                    <a:pt x="4153" y="1538"/>
                  </a:lnTo>
                  <a:lnTo>
                    <a:pt x="4160" y="1559"/>
                  </a:lnTo>
                  <a:lnTo>
                    <a:pt x="4174" y="1594"/>
                  </a:lnTo>
                  <a:cubicBezTo>
                    <a:pt x="4181" y="1608"/>
                    <a:pt x="4188" y="1629"/>
                    <a:pt x="4195" y="1636"/>
                  </a:cubicBezTo>
                  <a:cubicBezTo>
                    <a:pt x="4195" y="1650"/>
                    <a:pt x="4202" y="1657"/>
                    <a:pt x="4202" y="1672"/>
                  </a:cubicBezTo>
                  <a:lnTo>
                    <a:pt x="4216" y="1700"/>
                  </a:lnTo>
                  <a:cubicBezTo>
                    <a:pt x="4216" y="1700"/>
                    <a:pt x="4216" y="1707"/>
                    <a:pt x="4223" y="1714"/>
                  </a:cubicBezTo>
                  <a:lnTo>
                    <a:pt x="4223" y="1728"/>
                  </a:lnTo>
                  <a:lnTo>
                    <a:pt x="4223" y="1735"/>
                  </a:lnTo>
                  <a:cubicBezTo>
                    <a:pt x="4230" y="1770"/>
                    <a:pt x="4244" y="1798"/>
                    <a:pt x="4251" y="1827"/>
                  </a:cubicBezTo>
                  <a:lnTo>
                    <a:pt x="4251" y="1841"/>
                  </a:lnTo>
                  <a:lnTo>
                    <a:pt x="4265" y="1890"/>
                  </a:lnTo>
                  <a:lnTo>
                    <a:pt x="4273" y="1904"/>
                  </a:lnTo>
                  <a:cubicBezTo>
                    <a:pt x="4280" y="1932"/>
                    <a:pt x="4287" y="1954"/>
                    <a:pt x="4294" y="1982"/>
                  </a:cubicBezTo>
                  <a:cubicBezTo>
                    <a:pt x="4294" y="1989"/>
                    <a:pt x="4301" y="1996"/>
                    <a:pt x="4301" y="2003"/>
                  </a:cubicBezTo>
                  <a:lnTo>
                    <a:pt x="4308" y="2045"/>
                  </a:lnTo>
                  <a:cubicBezTo>
                    <a:pt x="4315" y="2073"/>
                    <a:pt x="4322" y="2095"/>
                    <a:pt x="4322" y="2116"/>
                  </a:cubicBezTo>
                  <a:lnTo>
                    <a:pt x="4336" y="2179"/>
                  </a:lnTo>
                  <a:cubicBezTo>
                    <a:pt x="4336" y="2200"/>
                    <a:pt x="4336" y="2221"/>
                    <a:pt x="4343" y="2243"/>
                  </a:cubicBezTo>
                  <a:cubicBezTo>
                    <a:pt x="4350" y="2264"/>
                    <a:pt x="4350" y="2285"/>
                    <a:pt x="4350" y="2306"/>
                  </a:cubicBezTo>
                  <a:lnTo>
                    <a:pt x="4350" y="2313"/>
                  </a:lnTo>
                  <a:lnTo>
                    <a:pt x="4350" y="2348"/>
                  </a:lnTo>
                  <a:lnTo>
                    <a:pt x="4350" y="2362"/>
                  </a:lnTo>
                  <a:lnTo>
                    <a:pt x="4350" y="2426"/>
                  </a:lnTo>
                  <a:lnTo>
                    <a:pt x="4350" y="2482"/>
                  </a:lnTo>
                  <a:lnTo>
                    <a:pt x="4350" y="3483"/>
                  </a:lnTo>
                  <a:lnTo>
                    <a:pt x="2412" y="4611"/>
                  </a:lnTo>
                  <a:lnTo>
                    <a:pt x="2412" y="3617"/>
                  </a:lnTo>
                  <a:cubicBezTo>
                    <a:pt x="2412" y="3575"/>
                    <a:pt x="2404" y="3526"/>
                    <a:pt x="2404" y="3469"/>
                  </a:cubicBezTo>
                  <a:lnTo>
                    <a:pt x="2404" y="3462"/>
                  </a:lnTo>
                  <a:cubicBezTo>
                    <a:pt x="2404" y="3413"/>
                    <a:pt x="2397" y="3356"/>
                    <a:pt x="2390" y="3307"/>
                  </a:cubicBezTo>
                  <a:cubicBezTo>
                    <a:pt x="2383" y="3265"/>
                    <a:pt x="2369" y="3215"/>
                    <a:pt x="2362" y="3159"/>
                  </a:cubicBezTo>
                  <a:lnTo>
                    <a:pt x="2362" y="3145"/>
                  </a:lnTo>
                  <a:cubicBezTo>
                    <a:pt x="2348" y="3103"/>
                    <a:pt x="2334" y="3053"/>
                    <a:pt x="2320" y="3004"/>
                  </a:cubicBezTo>
                  <a:lnTo>
                    <a:pt x="2313" y="2983"/>
                  </a:lnTo>
                  <a:cubicBezTo>
                    <a:pt x="2299" y="2940"/>
                    <a:pt x="2285" y="2891"/>
                    <a:pt x="2271" y="2849"/>
                  </a:cubicBezTo>
                  <a:lnTo>
                    <a:pt x="2263" y="2828"/>
                  </a:lnTo>
                  <a:lnTo>
                    <a:pt x="2263" y="2821"/>
                  </a:lnTo>
                  <a:cubicBezTo>
                    <a:pt x="2249" y="2785"/>
                    <a:pt x="2235" y="2743"/>
                    <a:pt x="2214" y="2708"/>
                  </a:cubicBezTo>
                  <a:lnTo>
                    <a:pt x="2214" y="2694"/>
                  </a:lnTo>
                  <a:cubicBezTo>
                    <a:pt x="2207" y="2687"/>
                    <a:pt x="2207" y="2680"/>
                    <a:pt x="2200" y="2673"/>
                  </a:cubicBezTo>
                  <a:cubicBezTo>
                    <a:pt x="2193" y="2644"/>
                    <a:pt x="2179" y="2616"/>
                    <a:pt x="2165" y="2588"/>
                  </a:cubicBezTo>
                  <a:lnTo>
                    <a:pt x="2158" y="2581"/>
                  </a:lnTo>
                  <a:lnTo>
                    <a:pt x="2151" y="2560"/>
                  </a:lnTo>
                  <a:lnTo>
                    <a:pt x="2130" y="2518"/>
                  </a:lnTo>
                  <a:cubicBezTo>
                    <a:pt x="2108" y="2482"/>
                    <a:pt x="2094" y="2447"/>
                    <a:pt x="2073" y="2419"/>
                  </a:cubicBezTo>
                  <a:cubicBezTo>
                    <a:pt x="2073" y="2412"/>
                    <a:pt x="2066" y="2405"/>
                    <a:pt x="2066" y="2398"/>
                  </a:cubicBezTo>
                  <a:lnTo>
                    <a:pt x="2052" y="2377"/>
                  </a:lnTo>
                  <a:cubicBezTo>
                    <a:pt x="2024" y="2320"/>
                    <a:pt x="1996" y="2278"/>
                    <a:pt x="1960" y="2236"/>
                  </a:cubicBezTo>
                  <a:cubicBezTo>
                    <a:pt x="1960" y="2228"/>
                    <a:pt x="1953" y="2221"/>
                    <a:pt x="1953" y="2221"/>
                  </a:cubicBezTo>
                  <a:lnTo>
                    <a:pt x="1946" y="2207"/>
                  </a:lnTo>
                  <a:cubicBezTo>
                    <a:pt x="1925" y="2179"/>
                    <a:pt x="1897" y="2137"/>
                    <a:pt x="1869" y="2095"/>
                  </a:cubicBezTo>
                  <a:cubicBezTo>
                    <a:pt x="1862" y="2087"/>
                    <a:pt x="1855" y="2080"/>
                    <a:pt x="1848" y="2066"/>
                  </a:cubicBezTo>
                  <a:lnTo>
                    <a:pt x="1833" y="2052"/>
                  </a:lnTo>
                  <a:lnTo>
                    <a:pt x="1826" y="2045"/>
                  </a:lnTo>
                  <a:cubicBezTo>
                    <a:pt x="1805" y="2017"/>
                    <a:pt x="1791" y="1989"/>
                    <a:pt x="1770" y="1968"/>
                  </a:cubicBezTo>
                  <a:lnTo>
                    <a:pt x="1735" y="1932"/>
                  </a:lnTo>
                  <a:lnTo>
                    <a:pt x="1714" y="1904"/>
                  </a:lnTo>
                  <a:cubicBezTo>
                    <a:pt x="1692" y="1883"/>
                    <a:pt x="1678" y="1862"/>
                    <a:pt x="1657" y="1841"/>
                  </a:cubicBezTo>
                  <a:lnTo>
                    <a:pt x="1643" y="1827"/>
                  </a:lnTo>
                  <a:lnTo>
                    <a:pt x="1636" y="1820"/>
                  </a:lnTo>
                  <a:cubicBezTo>
                    <a:pt x="1601" y="1784"/>
                    <a:pt x="1573" y="1756"/>
                    <a:pt x="1544" y="1728"/>
                  </a:cubicBezTo>
                  <a:lnTo>
                    <a:pt x="1537" y="1721"/>
                  </a:lnTo>
                  <a:cubicBezTo>
                    <a:pt x="1537" y="1721"/>
                    <a:pt x="1530" y="1714"/>
                    <a:pt x="1530" y="1714"/>
                  </a:cubicBezTo>
                  <a:cubicBezTo>
                    <a:pt x="1495" y="1679"/>
                    <a:pt x="1460" y="1650"/>
                    <a:pt x="1418" y="1622"/>
                  </a:cubicBezTo>
                  <a:lnTo>
                    <a:pt x="1411" y="1608"/>
                  </a:lnTo>
                  <a:cubicBezTo>
                    <a:pt x="1368" y="1580"/>
                    <a:pt x="1333" y="1545"/>
                    <a:pt x="1291" y="1524"/>
                  </a:cubicBezTo>
                  <a:lnTo>
                    <a:pt x="1284" y="1517"/>
                  </a:lnTo>
                  <a:cubicBezTo>
                    <a:pt x="1248" y="1488"/>
                    <a:pt x="1199" y="1460"/>
                    <a:pt x="1157" y="1432"/>
                  </a:cubicBezTo>
                  <a:lnTo>
                    <a:pt x="910" y="1291"/>
                  </a:lnTo>
                  <a:cubicBezTo>
                    <a:pt x="875" y="1270"/>
                    <a:pt x="825" y="1249"/>
                    <a:pt x="783" y="1227"/>
                  </a:cubicBezTo>
                  <a:lnTo>
                    <a:pt x="776" y="1227"/>
                  </a:lnTo>
                  <a:cubicBezTo>
                    <a:pt x="734" y="1206"/>
                    <a:pt x="699" y="1192"/>
                    <a:pt x="656" y="1178"/>
                  </a:cubicBezTo>
                  <a:lnTo>
                    <a:pt x="649" y="1178"/>
                  </a:lnTo>
                  <a:cubicBezTo>
                    <a:pt x="614" y="1164"/>
                    <a:pt x="572" y="1157"/>
                    <a:pt x="536" y="1150"/>
                  </a:cubicBezTo>
                  <a:lnTo>
                    <a:pt x="529" y="1150"/>
                  </a:lnTo>
                  <a:cubicBezTo>
                    <a:pt x="487" y="1136"/>
                    <a:pt x="445" y="1136"/>
                    <a:pt x="410" y="1129"/>
                  </a:cubicBezTo>
                  <a:lnTo>
                    <a:pt x="346" y="1129"/>
                  </a:lnTo>
                  <a:lnTo>
                    <a:pt x="346" y="1143"/>
                  </a:lnTo>
                  <a:lnTo>
                    <a:pt x="290" y="1143"/>
                  </a:lnTo>
                  <a:cubicBezTo>
                    <a:pt x="261" y="1150"/>
                    <a:pt x="226" y="1150"/>
                    <a:pt x="198" y="1157"/>
                  </a:cubicBezTo>
                  <a:cubicBezTo>
                    <a:pt x="191" y="1157"/>
                    <a:pt x="184" y="1157"/>
                    <a:pt x="177" y="1164"/>
                  </a:cubicBezTo>
                  <a:lnTo>
                    <a:pt x="149" y="1171"/>
                  </a:lnTo>
                  <a:lnTo>
                    <a:pt x="1974" y="114"/>
                  </a:lnTo>
                  <a:cubicBezTo>
                    <a:pt x="2003" y="93"/>
                    <a:pt x="2038" y="78"/>
                    <a:pt x="2073" y="64"/>
                  </a:cubicBezTo>
                  <a:cubicBezTo>
                    <a:pt x="2101" y="57"/>
                    <a:pt x="2123" y="50"/>
                    <a:pt x="2151" y="43"/>
                  </a:cubicBezTo>
                  <a:lnTo>
                    <a:pt x="2158" y="43"/>
                  </a:lnTo>
                  <a:cubicBezTo>
                    <a:pt x="2186" y="36"/>
                    <a:pt x="2207" y="29"/>
                    <a:pt x="2228" y="29"/>
                  </a:cubicBezTo>
                  <a:lnTo>
                    <a:pt x="2412" y="29"/>
                  </a:lnTo>
                  <a:cubicBezTo>
                    <a:pt x="2426" y="36"/>
                    <a:pt x="2447" y="43"/>
                    <a:pt x="2461" y="43"/>
                  </a:cubicBezTo>
                  <a:lnTo>
                    <a:pt x="2517" y="43"/>
                  </a:lnTo>
                  <a:cubicBezTo>
                    <a:pt x="2531" y="43"/>
                    <a:pt x="2545" y="50"/>
                    <a:pt x="2567" y="57"/>
                  </a:cubicBezTo>
                  <a:lnTo>
                    <a:pt x="2595" y="64"/>
                  </a:lnTo>
                  <a:lnTo>
                    <a:pt x="2616" y="71"/>
                  </a:lnTo>
                  <a:lnTo>
                    <a:pt x="2665" y="93"/>
                  </a:lnTo>
                  <a:cubicBezTo>
                    <a:pt x="2679" y="100"/>
                    <a:pt x="2701" y="107"/>
                    <a:pt x="2715" y="114"/>
                  </a:cubicBezTo>
                  <a:lnTo>
                    <a:pt x="2743" y="121"/>
                  </a:lnTo>
                  <a:lnTo>
                    <a:pt x="2764" y="135"/>
                  </a:lnTo>
                  <a:lnTo>
                    <a:pt x="2820" y="163"/>
                  </a:lnTo>
                  <a:lnTo>
                    <a:pt x="2856" y="184"/>
                  </a:lnTo>
                  <a:lnTo>
                    <a:pt x="3102" y="325"/>
                  </a:lnTo>
                  <a:lnTo>
                    <a:pt x="3116" y="332"/>
                  </a:lnTo>
                  <a:lnTo>
                    <a:pt x="3173" y="367"/>
                  </a:lnTo>
                  <a:lnTo>
                    <a:pt x="3222" y="403"/>
                  </a:lnTo>
                  <a:lnTo>
                    <a:pt x="3236" y="410"/>
                  </a:lnTo>
                  <a:lnTo>
                    <a:pt x="3293" y="424"/>
                  </a:lnTo>
                  <a:lnTo>
                    <a:pt x="3293" y="424"/>
                  </a:lnTo>
                  <a:lnTo>
                    <a:pt x="3250" y="389"/>
                  </a:lnTo>
                  <a:lnTo>
                    <a:pt x="3236" y="382"/>
                  </a:lnTo>
                  <a:lnTo>
                    <a:pt x="3180" y="346"/>
                  </a:lnTo>
                  <a:lnTo>
                    <a:pt x="3131" y="311"/>
                  </a:lnTo>
                  <a:lnTo>
                    <a:pt x="2870" y="163"/>
                  </a:lnTo>
                  <a:lnTo>
                    <a:pt x="2827" y="142"/>
                  </a:lnTo>
                  <a:lnTo>
                    <a:pt x="2778" y="114"/>
                  </a:lnTo>
                  <a:lnTo>
                    <a:pt x="2750" y="100"/>
                  </a:lnTo>
                  <a:lnTo>
                    <a:pt x="2722" y="86"/>
                  </a:lnTo>
                  <a:lnTo>
                    <a:pt x="2672" y="64"/>
                  </a:lnTo>
                  <a:lnTo>
                    <a:pt x="2623" y="50"/>
                  </a:lnTo>
                  <a:lnTo>
                    <a:pt x="2602" y="43"/>
                  </a:lnTo>
                  <a:lnTo>
                    <a:pt x="2574" y="29"/>
                  </a:lnTo>
                  <a:lnTo>
                    <a:pt x="2517" y="15"/>
                  </a:lnTo>
                  <a:lnTo>
                    <a:pt x="2468" y="15"/>
                  </a:lnTo>
                  <a:cubicBezTo>
                    <a:pt x="2447" y="8"/>
                    <a:pt x="2433" y="1"/>
                    <a:pt x="2412" y="1"/>
                  </a:cubicBezTo>
                  <a:close/>
                  <a:moveTo>
                    <a:pt x="2400" y="4645"/>
                  </a:moveTo>
                  <a:lnTo>
                    <a:pt x="2397" y="4646"/>
                  </a:lnTo>
                  <a:lnTo>
                    <a:pt x="2404" y="4646"/>
                  </a:lnTo>
                  <a:cubicBezTo>
                    <a:pt x="2402" y="4646"/>
                    <a:pt x="2401" y="4646"/>
                    <a:pt x="2400" y="46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2224775" y="1704675"/>
              <a:ext cx="33525" cy="19050"/>
            </a:xfrm>
            <a:custGeom>
              <a:avLst/>
              <a:gdLst/>
              <a:ahLst/>
              <a:cxnLst/>
              <a:rect l="l" t="t" r="r" b="b"/>
              <a:pathLst>
                <a:path w="1341" h="762" extrusionOk="0">
                  <a:moveTo>
                    <a:pt x="1326" y="0"/>
                  </a:moveTo>
                  <a:lnTo>
                    <a:pt x="1" y="747"/>
                  </a:lnTo>
                  <a:lnTo>
                    <a:pt x="8" y="762"/>
                  </a:lnTo>
                  <a:lnTo>
                    <a:pt x="1340" y="2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2050125" y="1380525"/>
              <a:ext cx="20650" cy="26550"/>
            </a:xfrm>
            <a:custGeom>
              <a:avLst/>
              <a:gdLst/>
              <a:ahLst/>
              <a:cxnLst/>
              <a:rect l="l" t="t" r="r" b="b"/>
              <a:pathLst>
                <a:path w="826" h="1062" extrusionOk="0">
                  <a:moveTo>
                    <a:pt x="230" y="1"/>
                  </a:moveTo>
                  <a:cubicBezTo>
                    <a:pt x="95" y="1"/>
                    <a:pt x="1" y="108"/>
                    <a:pt x="1" y="292"/>
                  </a:cubicBezTo>
                  <a:cubicBezTo>
                    <a:pt x="15" y="581"/>
                    <a:pt x="170" y="849"/>
                    <a:pt x="410" y="1004"/>
                  </a:cubicBezTo>
                  <a:cubicBezTo>
                    <a:pt x="478" y="1043"/>
                    <a:pt x="543" y="1062"/>
                    <a:pt x="599" y="1062"/>
                  </a:cubicBezTo>
                  <a:cubicBezTo>
                    <a:pt x="734" y="1062"/>
                    <a:pt x="826" y="955"/>
                    <a:pt x="826" y="771"/>
                  </a:cubicBezTo>
                  <a:cubicBezTo>
                    <a:pt x="811" y="482"/>
                    <a:pt x="656" y="214"/>
                    <a:pt x="417" y="59"/>
                  </a:cubicBezTo>
                  <a:cubicBezTo>
                    <a:pt x="350" y="20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2049425" y="1379600"/>
              <a:ext cx="22225" cy="28425"/>
            </a:xfrm>
            <a:custGeom>
              <a:avLst/>
              <a:gdLst/>
              <a:ahLst/>
              <a:cxnLst/>
              <a:rect l="l" t="t" r="r" b="b"/>
              <a:pathLst>
                <a:path w="889" h="1137" extrusionOk="0">
                  <a:moveTo>
                    <a:pt x="258" y="38"/>
                  </a:moveTo>
                  <a:cubicBezTo>
                    <a:pt x="315" y="38"/>
                    <a:pt x="378" y="57"/>
                    <a:pt x="445" y="96"/>
                  </a:cubicBezTo>
                  <a:cubicBezTo>
                    <a:pt x="684" y="251"/>
                    <a:pt x="839" y="519"/>
                    <a:pt x="854" y="808"/>
                  </a:cubicBezTo>
                  <a:cubicBezTo>
                    <a:pt x="854" y="992"/>
                    <a:pt x="762" y="1099"/>
                    <a:pt x="627" y="1099"/>
                  </a:cubicBezTo>
                  <a:cubicBezTo>
                    <a:pt x="571" y="1099"/>
                    <a:pt x="506" y="1080"/>
                    <a:pt x="438" y="1041"/>
                  </a:cubicBezTo>
                  <a:cubicBezTo>
                    <a:pt x="198" y="886"/>
                    <a:pt x="43" y="618"/>
                    <a:pt x="29" y="329"/>
                  </a:cubicBezTo>
                  <a:cubicBezTo>
                    <a:pt x="29" y="145"/>
                    <a:pt x="123" y="38"/>
                    <a:pt x="258" y="38"/>
                  </a:cubicBezTo>
                  <a:close/>
                  <a:moveTo>
                    <a:pt x="250" y="0"/>
                  </a:moveTo>
                  <a:cubicBezTo>
                    <a:pt x="103" y="0"/>
                    <a:pt x="1" y="115"/>
                    <a:pt x="1" y="315"/>
                  </a:cubicBezTo>
                  <a:cubicBezTo>
                    <a:pt x="8" y="399"/>
                    <a:pt x="22" y="491"/>
                    <a:pt x="50" y="575"/>
                  </a:cubicBezTo>
                  <a:cubicBezTo>
                    <a:pt x="57" y="589"/>
                    <a:pt x="64" y="604"/>
                    <a:pt x="71" y="625"/>
                  </a:cubicBezTo>
                  <a:cubicBezTo>
                    <a:pt x="142" y="808"/>
                    <a:pt x="276" y="970"/>
                    <a:pt x="445" y="1076"/>
                  </a:cubicBezTo>
                  <a:cubicBezTo>
                    <a:pt x="515" y="1117"/>
                    <a:pt x="582" y="1137"/>
                    <a:pt x="641" y="1137"/>
                  </a:cubicBezTo>
                  <a:cubicBezTo>
                    <a:pt x="786" y="1137"/>
                    <a:pt x="889" y="1022"/>
                    <a:pt x="889" y="822"/>
                  </a:cubicBezTo>
                  <a:cubicBezTo>
                    <a:pt x="882" y="745"/>
                    <a:pt x="875" y="660"/>
                    <a:pt x="847" y="589"/>
                  </a:cubicBezTo>
                  <a:cubicBezTo>
                    <a:pt x="839" y="568"/>
                    <a:pt x="832" y="554"/>
                    <a:pt x="832" y="540"/>
                  </a:cubicBezTo>
                  <a:cubicBezTo>
                    <a:pt x="755" y="343"/>
                    <a:pt x="621" y="174"/>
                    <a:pt x="452" y="61"/>
                  </a:cubicBezTo>
                  <a:cubicBezTo>
                    <a:pt x="380" y="20"/>
                    <a:pt x="311" y="0"/>
                    <a:pt x="25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2070050" y="1393100"/>
              <a:ext cx="175200" cy="84250"/>
            </a:xfrm>
            <a:custGeom>
              <a:avLst/>
              <a:gdLst/>
              <a:ahLst/>
              <a:cxnLst/>
              <a:rect l="l" t="t" r="r" b="b"/>
              <a:pathLst>
                <a:path w="7008" h="3370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14"/>
                    <a:pt x="14" y="28"/>
                    <a:pt x="22" y="49"/>
                  </a:cubicBezTo>
                  <a:cubicBezTo>
                    <a:pt x="1340" y="71"/>
                    <a:pt x="2806" y="515"/>
                    <a:pt x="4307" y="1389"/>
                  </a:cubicBezTo>
                  <a:cubicBezTo>
                    <a:pt x="5273" y="1953"/>
                    <a:pt x="6176" y="2615"/>
                    <a:pt x="7000" y="3370"/>
                  </a:cubicBezTo>
                  <a:lnTo>
                    <a:pt x="7007" y="3341"/>
                  </a:lnTo>
                  <a:cubicBezTo>
                    <a:pt x="6183" y="2587"/>
                    <a:pt x="5280" y="1918"/>
                    <a:pt x="4307" y="1354"/>
                  </a:cubicBezTo>
                  <a:cubicBezTo>
                    <a:pt x="2813" y="487"/>
                    <a:pt x="1340" y="28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2325575" y="1754850"/>
              <a:ext cx="20650" cy="26550"/>
            </a:xfrm>
            <a:custGeom>
              <a:avLst/>
              <a:gdLst/>
              <a:ahLst/>
              <a:cxnLst/>
              <a:rect l="l" t="t" r="r" b="b"/>
              <a:pathLst>
                <a:path w="826" h="1062" extrusionOk="0">
                  <a:moveTo>
                    <a:pt x="227" y="1"/>
                  </a:moveTo>
                  <a:cubicBezTo>
                    <a:pt x="92" y="1"/>
                    <a:pt x="1" y="107"/>
                    <a:pt x="1" y="291"/>
                  </a:cubicBezTo>
                  <a:cubicBezTo>
                    <a:pt x="15" y="580"/>
                    <a:pt x="170" y="848"/>
                    <a:pt x="410" y="1003"/>
                  </a:cubicBezTo>
                  <a:cubicBezTo>
                    <a:pt x="476" y="1043"/>
                    <a:pt x="540" y="1061"/>
                    <a:pt x="596" y="1061"/>
                  </a:cubicBezTo>
                  <a:cubicBezTo>
                    <a:pt x="731" y="1061"/>
                    <a:pt x="826" y="955"/>
                    <a:pt x="826" y="771"/>
                  </a:cubicBezTo>
                  <a:cubicBezTo>
                    <a:pt x="812" y="482"/>
                    <a:pt x="656" y="214"/>
                    <a:pt x="417" y="59"/>
                  </a:cubicBezTo>
                  <a:cubicBezTo>
                    <a:pt x="348" y="19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2324875" y="1753875"/>
              <a:ext cx="22050" cy="28550"/>
            </a:xfrm>
            <a:custGeom>
              <a:avLst/>
              <a:gdLst/>
              <a:ahLst/>
              <a:cxnLst/>
              <a:rect l="l" t="t" r="r" b="b"/>
              <a:pathLst>
                <a:path w="882" h="1142" extrusionOk="0">
                  <a:moveTo>
                    <a:pt x="258" y="40"/>
                  </a:moveTo>
                  <a:cubicBezTo>
                    <a:pt x="315" y="40"/>
                    <a:pt x="378" y="58"/>
                    <a:pt x="445" y="98"/>
                  </a:cubicBezTo>
                  <a:cubicBezTo>
                    <a:pt x="684" y="253"/>
                    <a:pt x="840" y="521"/>
                    <a:pt x="854" y="810"/>
                  </a:cubicBezTo>
                  <a:cubicBezTo>
                    <a:pt x="854" y="994"/>
                    <a:pt x="762" y="1100"/>
                    <a:pt x="630" y="1100"/>
                  </a:cubicBezTo>
                  <a:cubicBezTo>
                    <a:pt x="574" y="1100"/>
                    <a:pt x="511" y="1082"/>
                    <a:pt x="445" y="1042"/>
                  </a:cubicBezTo>
                  <a:cubicBezTo>
                    <a:pt x="198" y="887"/>
                    <a:pt x="43" y="619"/>
                    <a:pt x="29" y="330"/>
                  </a:cubicBezTo>
                  <a:cubicBezTo>
                    <a:pt x="29" y="146"/>
                    <a:pt x="124" y="40"/>
                    <a:pt x="258" y="40"/>
                  </a:cubicBezTo>
                  <a:close/>
                  <a:moveTo>
                    <a:pt x="243" y="0"/>
                  </a:moveTo>
                  <a:cubicBezTo>
                    <a:pt x="97" y="0"/>
                    <a:pt x="1" y="117"/>
                    <a:pt x="1" y="316"/>
                  </a:cubicBezTo>
                  <a:cubicBezTo>
                    <a:pt x="15" y="626"/>
                    <a:pt x="177" y="908"/>
                    <a:pt x="438" y="1078"/>
                  </a:cubicBezTo>
                  <a:cubicBezTo>
                    <a:pt x="459" y="1092"/>
                    <a:pt x="487" y="1106"/>
                    <a:pt x="508" y="1113"/>
                  </a:cubicBezTo>
                  <a:lnTo>
                    <a:pt x="536" y="1127"/>
                  </a:lnTo>
                  <a:cubicBezTo>
                    <a:pt x="570" y="1136"/>
                    <a:pt x="602" y="1141"/>
                    <a:pt x="632" y="1141"/>
                  </a:cubicBezTo>
                  <a:cubicBezTo>
                    <a:pt x="780" y="1141"/>
                    <a:pt x="882" y="1029"/>
                    <a:pt x="882" y="824"/>
                  </a:cubicBezTo>
                  <a:cubicBezTo>
                    <a:pt x="868" y="514"/>
                    <a:pt x="706" y="232"/>
                    <a:pt x="445" y="62"/>
                  </a:cubicBezTo>
                  <a:cubicBezTo>
                    <a:pt x="424" y="48"/>
                    <a:pt x="402" y="41"/>
                    <a:pt x="381" y="27"/>
                  </a:cubicBezTo>
                  <a:lnTo>
                    <a:pt x="353" y="20"/>
                  </a:lnTo>
                  <a:cubicBezTo>
                    <a:pt x="314" y="7"/>
                    <a:pt x="277" y="0"/>
                    <a:pt x="24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2014525" y="1501350"/>
              <a:ext cx="320075" cy="253400"/>
            </a:xfrm>
            <a:custGeom>
              <a:avLst/>
              <a:gdLst/>
              <a:ahLst/>
              <a:cxnLst/>
              <a:rect l="l" t="t" r="r" b="b"/>
              <a:pathLst>
                <a:path w="12803" h="10136" extrusionOk="0">
                  <a:moveTo>
                    <a:pt x="3617" y="0"/>
                  </a:moveTo>
                  <a:cubicBezTo>
                    <a:pt x="3551" y="0"/>
                    <a:pt x="3485" y="2"/>
                    <a:pt x="3420" y="5"/>
                  </a:cubicBezTo>
                  <a:cubicBezTo>
                    <a:pt x="1326" y="104"/>
                    <a:pt x="8" y="1866"/>
                    <a:pt x="1" y="4609"/>
                  </a:cubicBezTo>
                  <a:cubicBezTo>
                    <a:pt x="1" y="6378"/>
                    <a:pt x="530" y="8317"/>
                    <a:pt x="1446" y="10100"/>
                  </a:cubicBezTo>
                  <a:cubicBezTo>
                    <a:pt x="565" y="8309"/>
                    <a:pt x="29" y="6392"/>
                    <a:pt x="36" y="4630"/>
                  </a:cubicBezTo>
                  <a:cubicBezTo>
                    <a:pt x="43" y="1895"/>
                    <a:pt x="1347" y="146"/>
                    <a:pt x="3441" y="48"/>
                  </a:cubicBezTo>
                  <a:cubicBezTo>
                    <a:pt x="3506" y="44"/>
                    <a:pt x="3571" y="43"/>
                    <a:pt x="3637" y="43"/>
                  </a:cubicBezTo>
                  <a:cubicBezTo>
                    <a:pt x="4525" y="43"/>
                    <a:pt x="5517" y="351"/>
                    <a:pt x="6521" y="929"/>
                  </a:cubicBezTo>
                  <a:cubicBezTo>
                    <a:pt x="9531" y="2663"/>
                    <a:pt x="12062" y="6505"/>
                    <a:pt x="12802" y="10135"/>
                  </a:cubicBezTo>
                  <a:cubicBezTo>
                    <a:pt x="12090" y="6498"/>
                    <a:pt x="9546" y="2635"/>
                    <a:pt x="6521" y="894"/>
                  </a:cubicBezTo>
                  <a:cubicBezTo>
                    <a:pt x="5511" y="309"/>
                    <a:pt x="4512" y="0"/>
                    <a:pt x="3617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2337575" y="1781675"/>
              <a:ext cx="1775" cy="22425"/>
            </a:xfrm>
            <a:custGeom>
              <a:avLst/>
              <a:gdLst/>
              <a:ahLst/>
              <a:cxnLst/>
              <a:rect l="l" t="t" r="r" b="b"/>
              <a:pathLst>
                <a:path w="71" h="89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297"/>
                    <a:pt x="42" y="593"/>
                    <a:pt x="42" y="875"/>
                  </a:cubicBezTo>
                  <a:lnTo>
                    <a:pt x="71" y="896"/>
                  </a:lnTo>
                  <a:cubicBezTo>
                    <a:pt x="71" y="607"/>
                    <a:pt x="57" y="311"/>
                    <a:pt x="35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2048200" y="1752300"/>
              <a:ext cx="22225" cy="28525"/>
            </a:xfrm>
            <a:custGeom>
              <a:avLst/>
              <a:gdLst/>
              <a:ahLst/>
              <a:cxnLst/>
              <a:rect l="l" t="t" r="r" b="b"/>
              <a:pathLst>
                <a:path w="889" h="1141" extrusionOk="0">
                  <a:moveTo>
                    <a:pt x="271" y="44"/>
                  </a:moveTo>
                  <a:cubicBezTo>
                    <a:pt x="326" y="44"/>
                    <a:pt x="387" y="61"/>
                    <a:pt x="451" y="97"/>
                  </a:cubicBezTo>
                  <a:cubicBezTo>
                    <a:pt x="698" y="259"/>
                    <a:pt x="846" y="520"/>
                    <a:pt x="867" y="809"/>
                  </a:cubicBezTo>
                  <a:cubicBezTo>
                    <a:pt x="867" y="995"/>
                    <a:pt x="770" y="1102"/>
                    <a:pt x="633" y="1102"/>
                  </a:cubicBezTo>
                  <a:cubicBezTo>
                    <a:pt x="578" y="1102"/>
                    <a:pt x="516" y="1085"/>
                    <a:pt x="451" y="1049"/>
                  </a:cubicBezTo>
                  <a:cubicBezTo>
                    <a:pt x="205" y="887"/>
                    <a:pt x="57" y="626"/>
                    <a:pt x="43" y="337"/>
                  </a:cubicBezTo>
                  <a:cubicBezTo>
                    <a:pt x="43" y="151"/>
                    <a:pt x="136" y="44"/>
                    <a:pt x="271" y="44"/>
                  </a:cubicBezTo>
                  <a:close/>
                  <a:moveTo>
                    <a:pt x="254" y="0"/>
                  </a:moveTo>
                  <a:cubicBezTo>
                    <a:pt x="194" y="0"/>
                    <a:pt x="141" y="20"/>
                    <a:pt x="99" y="55"/>
                  </a:cubicBezTo>
                  <a:lnTo>
                    <a:pt x="78" y="76"/>
                  </a:lnTo>
                  <a:cubicBezTo>
                    <a:pt x="28" y="140"/>
                    <a:pt x="0" y="224"/>
                    <a:pt x="7" y="309"/>
                  </a:cubicBezTo>
                  <a:cubicBezTo>
                    <a:pt x="21" y="626"/>
                    <a:pt x="184" y="908"/>
                    <a:pt x="444" y="1077"/>
                  </a:cubicBezTo>
                  <a:cubicBezTo>
                    <a:pt x="508" y="1119"/>
                    <a:pt x="585" y="1141"/>
                    <a:pt x="663" y="1141"/>
                  </a:cubicBezTo>
                  <a:lnTo>
                    <a:pt x="691" y="1141"/>
                  </a:lnTo>
                  <a:cubicBezTo>
                    <a:pt x="811" y="1119"/>
                    <a:pt x="888" y="1007"/>
                    <a:pt x="888" y="830"/>
                  </a:cubicBezTo>
                  <a:cubicBezTo>
                    <a:pt x="874" y="520"/>
                    <a:pt x="712" y="231"/>
                    <a:pt x="451" y="62"/>
                  </a:cubicBezTo>
                  <a:cubicBezTo>
                    <a:pt x="381" y="20"/>
                    <a:pt x="314" y="0"/>
                    <a:pt x="25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2049075" y="1753375"/>
              <a:ext cx="20650" cy="26525"/>
            </a:xfrm>
            <a:custGeom>
              <a:avLst/>
              <a:gdLst/>
              <a:ahLst/>
              <a:cxnLst/>
              <a:rect l="l" t="t" r="r" b="b"/>
              <a:pathLst>
                <a:path w="826" h="1061" extrusionOk="0">
                  <a:moveTo>
                    <a:pt x="234" y="0"/>
                  </a:moveTo>
                  <a:cubicBezTo>
                    <a:pt x="97" y="0"/>
                    <a:pt x="1" y="106"/>
                    <a:pt x="1" y="287"/>
                  </a:cubicBezTo>
                  <a:cubicBezTo>
                    <a:pt x="15" y="583"/>
                    <a:pt x="170" y="844"/>
                    <a:pt x="409" y="1006"/>
                  </a:cubicBezTo>
                  <a:cubicBezTo>
                    <a:pt x="477" y="1043"/>
                    <a:pt x="541" y="1061"/>
                    <a:pt x="597" y="1061"/>
                  </a:cubicBezTo>
                  <a:cubicBezTo>
                    <a:pt x="733" y="1061"/>
                    <a:pt x="825" y="956"/>
                    <a:pt x="825" y="766"/>
                  </a:cubicBezTo>
                  <a:cubicBezTo>
                    <a:pt x="811" y="477"/>
                    <a:pt x="656" y="216"/>
                    <a:pt x="416" y="54"/>
                  </a:cubicBezTo>
                  <a:cubicBezTo>
                    <a:pt x="351" y="18"/>
                    <a:pt x="289" y="0"/>
                    <a:pt x="23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2064750" y="1780800"/>
              <a:ext cx="111775" cy="116150"/>
            </a:xfrm>
            <a:custGeom>
              <a:avLst/>
              <a:gdLst/>
              <a:ahLst/>
              <a:cxnLst/>
              <a:rect l="l" t="t" r="r" b="b"/>
              <a:pathLst>
                <a:path w="4471" h="4646" extrusionOk="0">
                  <a:moveTo>
                    <a:pt x="1" y="1"/>
                  </a:moveTo>
                  <a:cubicBezTo>
                    <a:pt x="1164" y="1953"/>
                    <a:pt x="2736" y="3645"/>
                    <a:pt x="4470" y="4646"/>
                  </a:cubicBezTo>
                  <a:lnTo>
                    <a:pt x="4470" y="4611"/>
                  </a:lnTo>
                  <a:cubicBezTo>
                    <a:pt x="2750" y="3617"/>
                    <a:pt x="1185" y="1939"/>
                    <a:pt x="29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1938225" y="1644925"/>
              <a:ext cx="105400" cy="227000"/>
            </a:xfrm>
            <a:custGeom>
              <a:avLst/>
              <a:gdLst/>
              <a:ahLst/>
              <a:cxnLst/>
              <a:rect l="l" t="t" r="r" b="b"/>
              <a:pathLst>
                <a:path w="4216" h="9080" extrusionOk="0">
                  <a:moveTo>
                    <a:pt x="0" y="1"/>
                  </a:moveTo>
                  <a:lnTo>
                    <a:pt x="0" y="1"/>
                  </a:lnTo>
                  <a:cubicBezTo>
                    <a:pt x="621" y="3109"/>
                    <a:pt x="2115" y="6331"/>
                    <a:pt x="4195" y="9080"/>
                  </a:cubicBezTo>
                  <a:lnTo>
                    <a:pt x="4216" y="9059"/>
                  </a:lnTo>
                  <a:cubicBezTo>
                    <a:pt x="2136" y="6317"/>
                    <a:pt x="649" y="3102"/>
                    <a:pt x="36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2350425" y="1989775"/>
              <a:ext cx="20650" cy="26625"/>
            </a:xfrm>
            <a:custGeom>
              <a:avLst/>
              <a:gdLst/>
              <a:ahLst/>
              <a:cxnLst/>
              <a:rect l="l" t="t" r="r" b="b"/>
              <a:pathLst>
                <a:path w="826" h="1065" extrusionOk="0">
                  <a:moveTo>
                    <a:pt x="231" y="0"/>
                  </a:moveTo>
                  <a:cubicBezTo>
                    <a:pt x="96" y="0"/>
                    <a:pt x="1" y="109"/>
                    <a:pt x="1" y="298"/>
                  </a:cubicBezTo>
                  <a:cubicBezTo>
                    <a:pt x="15" y="587"/>
                    <a:pt x="170" y="848"/>
                    <a:pt x="417" y="1010"/>
                  </a:cubicBezTo>
                  <a:cubicBezTo>
                    <a:pt x="483" y="1047"/>
                    <a:pt x="545" y="1065"/>
                    <a:pt x="600" y="1065"/>
                  </a:cubicBezTo>
                  <a:cubicBezTo>
                    <a:pt x="734" y="1065"/>
                    <a:pt x="826" y="960"/>
                    <a:pt x="826" y="770"/>
                  </a:cubicBezTo>
                  <a:cubicBezTo>
                    <a:pt x="811" y="481"/>
                    <a:pt x="656" y="213"/>
                    <a:pt x="417" y="58"/>
                  </a:cubicBezTo>
                  <a:cubicBezTo>
                    <a:pt x="351" y="19"/>
                    <a:pt x="287" y="0"/>
                    <a:pt x="2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2364700" y="1635050"/>
              <a:ext cx="59075" cy="363425"/>
            </a:xfrm>
            <a:custGeom>
              <a:avLst/>
              <a:gdLst/>
              <a:ahLst/>
              <a:cxnLst/>
              <a:rect l="l" t="t" r="r" b="b"/>
              <a:pathLst>
                <a:path w="2363" h="14537" extrusionOk="0">
                  <a:moveTo>
                    <a:pt x="22" y="1"/>
                  </a:moveTo>
                  <a:lnTo>
                    <a:pt x="1" y="8"/>
                  </a:lnTo>
                  <a:cubicBezTo>
                    <a:pt x="1509" y="2919"/>
                    <a:pt x="2334" y="6000"/>
                    <a:pt x="2327" y="8685"/>
                  </a:cubicBezTo>
                  <a:cubicBezTo>
                    <a:pt x="2320" y="11350"/>
                    <a:pt x="1502" y="13338"/>
                    <a:pt x="149" y="14494"/>
                  </a:cubicBezTo>
                  <a:cubicBezTo>
                    <a:pt x="156" y="14508"/>
                    <a:pt x="170" y="14522"/>
                    <a:pt x="177" y="14536"/>
                  </a:cubicBezTo>
                  <a:cubicBezTo>
                    <a:pt x="1580" y="13338"/>
                    <a:pt x="2348" y="11308"/>
                    <a:pt x="2355" y="8700"/>
                  </a:cubicBezTo>
                  <a:cubicBezTo>
                    <a:pt x="2362" y="6014"/>
                    <a:pt x="1538" y="2919"/>
                    <a:pt x="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2176150" y="1992625"/>
              <a:ext cx="178350" cy="35050"/>
            </a:xfrm>
            <a:custGeom>
              <a:avLst/>
              <a:gdLst/>
              <a:ahLst/>
              <a:cxnLst/>
              <a:rect l="l" t="t" r="r" b="b"/>
              <a:pathLst>
                <a:path w="7134" h="1402" extrusionOk="0">
                  <a:moveTo>
                    <a:pt x="0" y="1"/>
                  </a:moveTo>
                  <a:lnTo>
                    <a:pt x="0" y="43"/>
                  </a:lnTo>
                  <a:cubicBezTo>
                    <a:pt x="1561" y="945"/>
                    <a:pt x="3068" y="1401"/>
                    <a:pt x="4426" y="1401"/>
                  </a:cubicBezTo>
                  <a:cubicBezTo>
                    <a:pt x="5360" y="1401"/>
                    <a:pt x="6224" y="1185"/>
                    <a:pt x="6986" y="748"/>
                  </a:cubicBezTo>
                  <a:cubicBezTo>
                    <a:pt x="7035" y="720"/>
                    <a:pt x="7085" y="692"/>
                    <a:pt x="7134" y="663"/>
                  </a:cubicBezTo>
                  <a:cubicBezTo>
                    <a:pt x="7120" y="649"/>
                    <a:pt x="7113" y="635"/>
                    <a:pt x="7106" y="621"/>
                  </a:cubicBezTo>
                  <a:cubicBezTo>
                    <a:pt x="6329" y="1099"/>
                    <a:pt x="5416" y="1350"/>
                    <a:pt x="4406" y="1350"/>
                  </a:cubicBezTo>
                  <a:cubicBezTo>
                    <a:pt x="3078" y="1350"/>
                    <a:pt x="1581" y="917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962725" y="1393975"/>
              <a:ext cx="88325" cy="53600"/>
            </a:xfrm>
            <a:custGeom>
              <a:avLst/>
              <a:gdLst/>
              <a:ahLst/>
              <a:cxnLst/>
              <a:rect l="l" t="t" r="r" b="b"/>
              <a:pathLst>
                <a:path w="3533" h="2144" extrusionOk="0">
                  <a:moveTo>
                    <a:pt x="3518" y="0"/>
                  </a:moveTo>
                  <a:cubicBezTo>
                    <a:pt x="2087" y="148"/>
                    <a:pt x="804" y="924"/>
                    <a:pt x="0" y="2115"/>
                  </a:cubicBezTo>
                  <a:lnTo>
                    <a:pt x="29" y="2143"/>
                  </a:lnTo>
                  <a:cubicBezTo>
                    <a:pt x="825" y="952"/>
                    <a:pt x="2108" y="184"/>
                    <a:pt x="3532" y="43"/>
                  </a:cubicBezTo>
                  <a:cubicBezTo>
                    <a:pt x="3525" y="29"/>
                    <a:pt x="3518" y="14"/>
                    <a:pt x="351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2100875" y="1981700"/>
              <a:ext cx="197600" cy="110700"/>
            </a:xfrm>
            <a:custGeom>
              <a:avLst/>
              <a:gdLst/>
              <a:ahLst/>
              <a:cxnLst/>
              <a:rect l="l" t="t" r="r" b="b"/>
              <a:pathLst>
                <a:path w="7904" h="4428" extrusionOk="0">
                  <a:moveTo>
                    <a:pt x="8" y="1"/>
                  </a:moveTo>
                  <a:lnTo>
                    <a:pt x="1" y="22"/>
                  </a:lnTo>
                  <a:lnTo>
                    <a:pt x="7889" y="4428"/>
                  </a:lnTo>
                  <a:lnTo>
                    <a:pt x="7903" y="4406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34"/>
          <p:cNvGrpSpPr/>
          <p:nvPr/>
        </p:nvGrpSpPr>
        <p:grpSpPr>
          <a:xfrm>
            <a:off x="6670301" y="3135215"/>
            <a:ext cx="1418607" cy="1374718"/>
            <a:chOff x="2424100" y="2559575"/>
            <a:chExt cx="375750" cy="364125"/>
          </a:xfrm>
        </p:grpSpPr>
        <p:sp>
          <p:nvSpPr>
            <p:cNvPr id="1190" name="Google Shape;1190;p34"/>
            <p:cNvSpPr/>
            <p:nvPr/>
          </p:nvSpPr>
          <p:spPr>
            <a:xfrm>
              <a:off x="2427275" y="2724000"/>
              <a:ext cx="365875" cy="199475"/>
            </a:xfrm>
            <a:custGeom>
              <a:avLst/>
              <a:gdLst/>
              <a:ahLst/>
              <a:cxnLst/>
              <a:rect l="l" t="t" r="r" b="b"/>
              <a:pathLst>
                <a:path w="14635" h="7979" extrusionOk="0">
                  <a:moveTo>
                    <a:pt x="9706" y="1"/>
                  </a:moveTo>
                  <a:cubicBezTo>
                    <a:pt x="9566" y="1"/>
                    <a:pt x="9425" y="28"/>
                    <a:pt x="9291" y="85"/>
                  </a:cubicBezTo>
                  <a:lnTo>
                    <a:pt x="247" y="4568"/>
                  </a:lnTo>
                  <a:cubicBezTo>
                    <a:pt x="14" y="4688"/>
                    <a:pt x="0" y="4899"/>
                    <a:pt x="219" y="5047"/>
                  </a:cubicBezTo>
                  <a:lnTo>
                    <a:pt x="4371" y="7825"/>
                  </a:lnTo>
                  <a:cubicBezTo>
                    <a:pt x="4536" y="7926"/>
                    <a:pt x="4724" y="7978"/>
                    <a:pt x="4915" y="7978"/>
                  </a:cubicBezTo>
                  <a:cubicBezTo>
                    <a:pt x="5057" y="7978"/>
                    <a:pt x="5201" y="7949"/>
                    <a:pt x="5337" y="7888"/>
                  </a:cubicBezTo>
                  <a:lnTo>
                    <a:pt x="14381" y="3412"/>
                  </a:lnTo>
                  <a:cubicBezTo>
                    <a:pt x="14621" y="3292"/>
                    <a:pt x="14635" y="3081"/>
                    <a:pt x="14409" y="2933"/>
                  </a:cubicBezTo>
                  <a:lnTo>
                    <a:pt x="10264" y="155"/>
                  </a:lnTo>
                  <a:cubicBezTo>
                    <a:pt x="10093" y="53"/>
                    <a:pt x="9900" y="1"/>
                    <a:pt x="970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2426750" y="2723700"/>
              <a:ext cx="365175" cy="200000"/>
            </a:xfrm>
            <a:custGeom>
              <a:avLst/>
              <a:gdLst/>
              <a:ahLst/>
              <a:cxnLst/>
              <a:rect l="l" t="t" r="r" b="b"/>
              <a:pathLst>
                <a:path w="14607" h="8000" extrusionOk="0">
                  <a:moveTo>
                    <a:pt x="9692" y="25"/>
                  </a:moveTo>
                  <a:cubicBezTo>
                    <a:pt x="9704" y="25"/>
                    <a:pt x="9716" y="26"/>
                    <a:pt x="9728" y="26"/>
                  </a:cubicBezTo>
                  <a:cubicBezTo>
                    <a:pt x="9739" y="26"/>
                    <a:pt x="9750" y="26"/>
                    <a:pt x="9761" y="26"/>
                  </a:cubicBezTo>
                  <a:cubicBezTo>
                    <a:pt x="9947" y="26"/>
                    <a:pt x="10125" y="81"/>
                    <a:pt x="10278" y="174"/>
                  </a:cubicBezTo>
                  <a:lnTo>
                    <a:pt x="14423" y="2952"/>
                  </a:lnTo>
                  <a:cubicBezTo>
                    <a:pt x="14515" y="3001"/>
                    <a:pt x="14571" y="3093"/>
                    <a:pt x="14578" y="3191"/>
                  </a:cubicBezTo>
                  <a:cubicBezTo>
                    <a:pt x="14557" y="3297"/>
                    <a:pt x="14493" y="3375"/>
                    <a:pt x="14402" y="3417"/>
                  </a:cubicBezTo>
                  <a:lnTo>
                    <a:pt x="5358" y="7893"/>
                  </a:lnTo>
                  <a:cubicBezTo>
                    <a:pt x="5221" y="7951"/>
                    <a:pt x="5077" y="7980"/>
                    <a:pt x="4935" y="7980"/>
                  </a:cubicBezTo>
                  <a:cubicBezTo>
                    <a:pt x="4748" y="7980"/>
                    <a:pt x="4563" y="7930"/>
                    <a:pt x="4399" y="7830"/>
                  </a:cubicBezTo>
                  <a:lnTo>
                    <a:pt x="247" y="5052"/>
                  </a:lnTo>
                  <a:cubicBezTo>
                    <a:pt x="155" y="5010"/>
                    <a:pt x="99" y="4911"/>
                    <a:pt x="92" y="4813"/>
                  </a:cubicBezTo>
                  <a:cubicBezTo>
                    <a:pt x="113" y="4707"/>
                    <a:pt x="183" y="4629"/>
                    <a:pt x="275" y="4594"/>
                  </a:cubicBezTo>
                  <a:lnTo>
                    <a:pt x="9319" y="111"/>
                  </a:lnTo>
                  <a:cubicBezTo>
                    <a:pt x="9435" y="59"/>
                    <a:pt x="9563" y="25"/>
                    <a:pt x="9692" y="25"/>
                  </a:cubicBezTo>
                  <a:close/>
                  <a:moveTo>
                    <a:pt x="9737" y="0"/>
                  </a:moveTo>
                  <a:cubicBezTo>
                    <a:pt x="9593" y="0"/>
                    <a:pt x="9448" y="29"/>
                    <a:pt x="9312" y="90"/>
                  </a:cubicBezTo>
                  <a:lnTo>
                    <a:pt x="268" y="4573"/>
                  </a:lnTo>
                  <a:cubicBezTo>
                    <a:pt x="21" y="4637"/>
                    <a:pt x="0" y="4975"/>
                    <a:pt x="233" y="5074"/>
                  </a:cubicBezTo>
                  <a:lnTo>
                    <a:pt x="4385" y="7851"/>
                  </a:lnTo>
                  <a:cubicBezTo>
                    <a:pt x="4544" y="7944"/>
                    <a:pt x="4723" y="8000"/>
                    <a:pt x="4914" y="8000"/>
                  </a:cubicBezTo>
                  <a:cubicBezTo>
                    <a:pt x="4926" y="8000"/>
                    <a:pt x="4937" y="7999"/>
                    <a:pt x="4949" y="7999"/>
                  </a:cubicBezTo>
                  <a:cubicBezTo>
                    <a:pt x="4961" y="8000"/>
                    <a:pt x="4973" y="8000"/>
                    <a:pt x="4985" y="8000"/>
                  </a:cubicBezTo>
                  <a:cubicBezTo>
                    <a:pt x="5114" y="8000"/>
                    <a:pt x="5242" y="7966"/>
                    <a:pt x="5365" y="7914"/>
                  </a:cubicBezTo>
                  <a:lnTo>
                    <a:pt x="14409" y="3431"/>
                  </a:lnTo>
                  <a:cubicBezTo>
                    <a:pt x="14515" y="3396"/>
                    <a:pt x="14585" y="3304"/>
                    <a:pt x="14606" y="3198"/>
                  </a:cubicBezTo>
                  <a:cubicBezTo>
                    <a:pt x="14599" y="3086"/>
                    <a:pt x="14543" y="2987"/>
                    <a:pt x="14444" y="2931"/>
                  </a:cubicBezTo>
                  <a:lnTo>
                    <a:pt x="10292" y="153"/>
                  </a:lnTo>
                  <a:cubicBezTo>
                    <a:pt x="10123" y="52"/>
                    <a:pt x="9930" y="0"/>
                    <a:pt x="97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2424450" y="2769100"/>
              <a:ext cx="375400" cy="133500"/>
            </a:xfrm>
            <a:custGeom>
              <a:avLst/>
              <a:gdLst/>
              <a:ahLst/>
              <a:cxnLst/>
              <a:rect l="l" t="t" r="r" b="b"/>
              <a:pathLst>
                <a:path w="15016" h="5340" extrusionOk="0">
                  <a:moveTo>
                    <a:pt x="14776" y="1"/>
                  </a:moveTo>
                  <a:cubicBezTo>
                    <a:pt x="14762" y="107"/>
                    <a:pt x="14684" y="198"/>
                    <a:pt x="14585" y="233"/>
                  </a:cubicBezTo>
                  <a:lnTo>
                    <a:pt x="5548" y="4717"/>
                  </a:lnTo>
                  <a:cubicBezTo>
                    <a:pt x="5415" y="4773"/>
                    <a:pt x="5274" y="4801"/>
                    <a:pt x="5133" y="4801"/>
                  </a:cubicBezTo>
                  <a:cubicBezTo>
                    <a:pt x="4940" y="4801"/>
                    <a:pt x="4747" y="4748"/>
                    <a:pt x="4575" y="4646"/>
                  </a:cubicBezTo>
                  <a:lnTo>
                    <a:pt x="430" y="1869"/>
                  </a:lnTo>
                  <a:cubicBezTo>
                    <a:pt x="332" y="1820"/>
                    <a:pt x="275" y="1721"/>
                    <a:pt x="275" y="1615"/>
                  </a:cubicBezTo>
                  <a:lnTo>
                    <a:pt x="275" y="1615"/>
                  </a:lnTo>
                  <a:cubicBezTo>
                    <a:pt x="275" y="1615"/>
                    <a:pt x="1" y="2137"/>
                    <a:pt x="395" y="2412"/>
                  </a:cubicBezTo>
                  <a:lnTo>
                    <a:pt x="4540" y="5189"/>
                  </a:lnTo>
                  <a:cubicBezTo>
                    <a:pt x="4708" y="5289"/>
                    <a:pt x="4897" y="5339"/>
                    <a:pt x="5086" y="5339"/>
                  </a:cubicBezTo>
                  <a:cubicBezTo>
                    <a:pt x="5229" y="5339"/>
                    <a:pt x="5372" y="5310"/>
                    <a:pt x="5506" y="5253"/>
                  </a:cubicBezTo>
                  <a:lnTo>
                    <a:pt x="14550" y="776"/>
                  </a:lnTo>
                  <a:cubicBezTo>
                    <a:pt x="15015" y="515"/>
                    <a:pt x="14776" y="1"/>
                    <a:pt x="147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2424100" y="2768925"/>
              <a:ext cx="375750" cy="134000"/>
            </a:xfrm>
            <a:custGeom>
              <a:avLst/>
              <a:gdLst/>
              <a:ahLst/>
              <a:cxnLst/>
              <a:rect l="l" t="t" r="r" b="b"/>
              <a:pathLst>
                <a:path w="15030" h="5360" extrusionOk="0">
                  <a:moveTo>
                    <a:pt x="14790" y="50"/>
                  </a:moveTo>
                  <a:cubicBezTo>
                    <a:pt x="14832" y="170"/>
                    <a:pt x="14945" y="558"/>
                    <a:pt x="14557" y="776"/>
                  </a:cubicBezTo>
                  <a:lnTo>
                    <a:pt x="5513" y="5252"/>
                  </a:lnTo>
                  <a:cubicBezTo>
                    <a:pt x="5379" y="5310"/>
                    <a:pt x="5236" y="5339"/>
                    <a:pt x="5093" y="5339"/>
                  </a:cubicBezTo>
                  <a:cubicBezTo>
                    <a:pt x="4905" y="5339"/>
                    <a:pt x="4718" y="5289"/>
                    <a:pt x="4554" y="5189"/>
                  </a:cubicBezTo>
                  <a:lnTo>
                    <a:pt x="409" y="2412"/>
                  </a:lnTo>
                  <a:cubicBezTo>
                    <a:pt x="92" y="2186"/>
                    <a:pt x="219" y="1798"/>
                    <a:pt x="275" y="1671"/>
                  </a:cubicBezTo>
                  <a:lnTo>
                    <a:pt x="275" y="1671"/>
                  </a:lnTo>
                  <a:cubicBezTo>
                    <a:pt x="289" y="1763"/>
                    <a:pt x="353" y="1841"/>
                    <a:pt x="430" y="1890"/>
                  </a:cubicBezTo>
                  <a:lnTo>
                    <a:pt x="4582" y="4667"/>
                  </a:lnTo>
                  <a:cubicBezTo>
                    <a:pt x="4751" y="4767"/>
                    <a:pt x="4942" y="4818"/>
                    <a:pt x="5133" y="4818"/>
                  </a:cubicBezTo>
                  <a:cubicBezTo>
                    <a:pt x="5279" y="4818"/>
                    <a:pt x="5425" y="4789"/>
                    <a:pt x="5562" y="4731"/>
                  </a:cubicBezTo>
                  <a:lnTo>
                    <a:pt x="14607" y="247"/>
                  </a:lnTo>
                  <a:cubicBezTo>
                    <a:pt x="14691" y="212"/>
                    <a:pt x="14762" y="142"/>
                    <a:pt x="14790" y="50"/>
                  </a:cubicBezTo>
                  <a:close/>
                  <a:moveTo>
                    <a:pt x="14776" y="1"/>
                  </a:moveTo>
                  <a:cubicBezTo>
                    <a:pt x="14776" y="1"/>
                    <a:pt x="14769" y="8"/>
                    <a:pt x="14769" y="15"/>
                  </a:cubicBezTo>
                  <a:cubicBezTo>
                    <a:pt x="14755" y="114"/>
                    <a:pt x="14684" y="191"/>
                    <a:pt x="14592" y="233"/>
                  </a:cubicBezTo>
                  <a:lnTo>
                    <a:pt x="5548" y="4710"/>
                  </a:lnTo>
                  <a:cubicBezTo>
                    <a:pt x="5414" y="4767"/>
                    <a:pt x="5271" y="4796"/>
                    <a:pt x="5128" y="4796"/>
                  </a:cubicBezTo>
                  <a:cubicBezTo>
                    <a:pt x="4941" y="4796"/>
                    <a:pt x="4754" y="4746"/>
                    <a:pt x="4589" y="4646"/>
                  </a:cubicBezTo>
                  <a:lnTo>
                    <a:pt x="444" y="1869"/>
                  </a:lnTo>
                  <a:cubicBezTo>
                    <a:pt x="353" y="1819"/>
                    <a:pt x="296" y="1728"/>
                    <a:pt x="289" y="1622"/>
                  </a:cubicBezTo>
                  <a:cubicBezTo>
                    <a:pt x="289" y="1622"/>
                    <a:pt x="289" y="1615"/>
                    <a:pt x="282" y="1615"/>
                  </a:cubicBezTo>
                  <a:cubicBezTo>
                    <a:pt x="282" y="1615"/>
                    <a:pt x="275" y="1615"/>
                    <a:pt x="268" y="1622"/>
                  </a:cubicBezTo>
                  <a:cubicBezTo>
                    <a:pt x="268" y="1622"/>
                    <a:pt x="0" y="2151"/>
                    <a:pt x="395" y="2433"/>
                  </a:cubicBezTo>
                  <a:lnTo>
                    <a:pt x="4540" y="5210"/>
                  </a:lnTo>
                  <a:cubicBezTo>
                    <a:pt x="4700" y="5303"/>
                    <a:pt x="4885" y="5359"/>
                    <a:pt x="5071" y="5359"/>
                  </a:cubicBezTo>
                  <a:cubicBezTo>
                    <a:pt x="5082" y="5359"/>
                    <a:pt x="5093" y="5359"/>
                    <a:pt x="5104" y="5358"/>
                  </a:cubicBezTo>
                  <a:cubicBezTo>
                    <a:pt x="5116" y="5359"/>
                    <a:pt x="5128" y="5359"/>
                    <a:pt x="5140" y="5359"/>
                  </a:cubicBezTo>
                  <a:cubicBezTo>
                    <a:pt x="5269" y="5359"/>
                    <a:pt x="5397" y="5325"/>
                    <a:pt x="5513" y="5274"/>
                  </a:cubicBezTo>
                  <a:lnTo>
                    <a:pt x="14564" y="790"/>
                  </a:lnTo>
                  <a:cubicBezTo>
                    <a:pt x="15029" y="536"/>
                    <a:pt x="14790" y="15"/>
                    <a:pt x="14790" y="8"/>
                  </a:cubicBezTo>
                  <a:cubicBezTo>
                    <a:pt x="14790" y="1"/>
                    <a:pt x="14783" y="1"/>
                    <a:pt x="14776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2429550" y="2689650"/>
              <a:ext cx="365900" cy="199475"/>
            </a:xfrm>
            <a:custGeom>
              <a:avLst/>
              <a:gdLst/>
              <a:ahLst/>
              <a:cxnLst/>
              <a:rect l="l" t="t" r="r" b="b"/>
              <a:pathLst>
                <a:path w="14636" h="7979" extrusionOk="0">
                  <a:moveTo>
                    <a:pt x="9714" y="0"/>
                  </a:moveTo>
                  <a:cubicBezTo>
                    <a:pt x="9573" y="0"/>
                    <a:pt x="9432" y="28"/>
                    <a:pt x="9299" y="84"/>
                  </a:cubicBezTo>
                  <a:lnTo>
                    <a:pt x="255" y="4568"/>
                  </a:lnTo>
                  <a:cubicBezTo>
                    <a:pt x="15" y="4687"/>
                    <a:pt x="1" y="4899"/>
                    <a:pt x="226" y="5047"/>
                  </a:cubicBezTo>
                  <a:lnTo>
                    <a:pt x="4371" y="7824"/>
                  </a:lnTo>
                  <a:cubicBezTo>
                    <a:pt x="4543" y="7926"/>
                    <a:pt x="4736" y="7979"/>
                    <a:pt x="4929" y="7979"/>
                  </a:cubicBezTo>
                  <a:cubicBezTo>
                    <a:pt x="5070" y="7979"/>
                    <a:pt x="5211" y="7951"/>
                    <a:pt x="5344" y="7895"/>
                  </a:cubicBezTo>
                  <a:lnTo>
                    <a:pt x="14381" y="3411"/>
                  </a:lnTo>
                  <a:cubicBezTo>
                    <a:pt x="14621" y="3292"/>
                    <a:pt x="14635" y="3080"/>
                    <a:pt x="14410" y="2932"/>
                  </a:cubicBezTo>
                  <a:lnTo>
                    <a:pt x="10272" y="155"/>
                  </a:lnTo>
                  <a:cubicBezTo>
                    <a:pt x="10100" y="53"/>
                    <a:pt x="9907" y="0"/>
                    <a:pt x="97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2429025" y="2689400"/>
              <a:ext cx="365000" cy="199950"/>
            </a:xfrm>
            <a:custGeom>
              <a:avLst/>
              <a:gdLst/>
              <a:ahLst/>
              <a:cxnLst/>
              <a:rect l="l" t="t" r="r" b="b"/>
              <a:pathLst>
                <a:path w="14600" h="7998" extrusionOk="0">
                  <a:moveTo>
                    <a:pt x="9693" y="23"/>
                  </a:moveTo>
                  <a:cubicBezTo>
                    <a:pt x="9705" y="23"/>
                    <a:pt x="9717" y="23"/>
                    <a:pt x="9729" y="24"/>
                  </a:cubicBezTo>
                  <a:cubicBezTo>
                    <a:pt x="9739" y="23"/>
                    <a:pt x="9750" y="23"/>
                    <a:pt x="9761" y="23"/>
                  </a:cubicBezTo>
                  <a:cubicBezTo>
                    <a:pt x="9940" y="23"/>
                    <a:pt x="10119" y="79"/>
                    <a:pt x="10272" y="172"/>
                  </a:cubicBezTo>
                  <a:lnTo>
                    <a:pt x="14424" y="2949"/>
                  </a:lnTo>
                  <a:cubicBezTo>
                    <a:pt x="14508" y="2998"/>
                    <a:pt x="14572" y="3090"/>
                    <a:pt x="14572" y="3189"/>
                  </a:cubicBezTo>
                  <a:cubicBezTo>
                    <a:pt x="14558" y="3295"/>
                    <a:pt x="14487" y="3372"/>
                    <a:pt x="14395" y="3414"/>
                  </a:cubicBezTo>
                  <a:lnTo>
                    <a:pt x="5351" y="7891"/>
                  </a:lnTo>
                  <a:cubicBezTo>
                    <a:pt x="5217" y="7948"/>
                    <a:pt x="5074" y="7977"/>
                    <a:pt x="4931" y="7977"/>
                  </a:cubicBezTo>
                  <a:cubicBezTo>
                    <a:pt x="4744" y="7977"/>
                    <a:pt x="4557" y="7927"/>
                    <a:pt x="4392" y="7827"/>
                  </a:cubicBezTo>
                  <a:lnTo>
                    <a:pt x="247" y="5050"/>
                  </a:lnTo>
                  <a:cubicBezTo>
                    <a:pt x="156" y="5008"/>
                    <a:pt x="99" y="4909"/>
                    <a:pt x="92" y="4810"/>
                  </a:cubicBezTo>
                  <a:cubicBezTo>
                    <a:pt x="114" y="4704"/>
                    <a:pt x="184" y="4627"/>
                    <a:pt x="276" y="4592"/>
                  </a:cubicBezTo>
                  <a:lnTo>
                    <a:pt x="9320" y="108"/>
                  </a:lnTo>
                  <a:cubicBezTo>
                    <a:pt x="9436" y="57"/>
                    <a:pt x="9564" y="23"/>
                    <a:pt x="9693" y="23"/>
                  </a:cubicBezTo>
                  <a:close/>
                  <a:moveTo>
                    <a:pt x="9740" y="0"/>
                  </a:moveTo>
                  <a:cubicBezTo>
                    <a:pt x="9595" y="0"/>
                    <a:pt x="9450" y="29"/>
                    <a:pt x="9313" y="87"/>
                  </a:cubicBezTo>
                  <a:lnTo>
                    <a:pt x="269" y="4570"/>
                  </a:lnTo>
                  <a:cubicBezTo>
                    <a:pt x="22" y="4634"/>
                    <a:pt x="1" y="4972"/>
                    <a:pt x="233" y="5071"/>
                  </a:cubicBezTo>
                  <a:lnTo>
                    <a:pt x="4385" y="7848"/>
                  </a:lnTo>
                  <a:cubicBezTo>
                    <a:pt x="4545" y="7942"/>
                    <a:pt x="4724" y="7997"/>
                    <a:pt x="4915" y="7997"/>
                  </a:cubicBezTo>
                  <a:cubicBezTo>
                    <a:pt x="4926" y="7997"/>
                    <a:pt x="4938" y="7997"/>
                    <a:pt x="4949" y="7996"/>
                  </a:cubicBezTo>
                  <a:cubicBezTo>
                    <a:pt x="4961" y="7997"/>
                    <a:pt x="4973" y="7997"/>
                    <a:pt x="4985" y="7997"/>
                  </a:cubicBezTo>
                  <a:cubicBezTo>
                    <a:pt x="5114" y="7997"/>
                    <a:pt x="5243" y="7963"/>
                    <a:pt x="5365" y="7912"/>
                  </a:cubicBezTo>
                  <a:lnTo>
                    <a:pt x="14410" y="3436"/>
                  </a:lnTo>
                  <a:cubicBezTo>
                    <a:pt x="14508" y="3393"/>
                    <a:pt x="14586" y="3302"/>
                    <a:pt x="14600" y="3196"/>
                  </a:cubicBezTo>
                  <a:cubicBezTo>
                    <a:pt x="14600" y="3083"/>
                    <a:pt x="14536" y="2984"/>
                    <a:pt x="14438" y="2928"/>
                  </a:cubicBezTo>
                  <a:lnTo>
                    <a:pt x="10293" y="151"/>
                  </a:lnTo>
                  <a:cubicBezTo>
                    <a:pt x="10121" y="50"/>
                    <a:pt x="9930" y="0"/>
                    <a:pt x="974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2469750" y="2702325"/>
              <a:ext cx="296450" cy="165850"/>
            </a:xfrm>
            <a:custGeom>
              <a:avLst/>
              <a:gdLst/>
              <a:ahLst/>
              <a:cxnLst/>
              <a:rect l="l" t="t" r="r" b="b"/>
              <a:pathLst>
                <a:path w="11858" h="6634" extrusionOk="0">
                  <a:moveTo>
                    <a:pt x="7479" y="0"/>
                  </a:moveTo>
                  <a:lnTo>
                    <a:pt x="0" y="3708"/>
                  </a:lnTo>
                  <a:lnTo>
                    <a:pt x="4371" y="6633"/>
                  </a:lnTo>
                  <a:lnTo>
                    <a:pt x="11857" y="2933"/>
                  </a:lnTo>
                  <a:lnTo>
                    <a:pt x="747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2469575" y="2702150"/>
              <a:ext cx="296800" cy="166375"/>
            </a:xfrm>
            <a:custGeom>
              <a:avLst/>
              <a:gdLst/>
              <a:ahLst/>
              <a:cxnLst/>
              <a:rect l="l" t="t" r="r" b="b"/>
              <a:pathLst>
                <a:path w="11872" h="6655" extrusionOk="0">
                  <a:moveTo>
                    <a:pt x="7486" y="21"/>
                  </a:moveTo>
                  <a:lnTo>
                    <a:pt x="11843" y="2940"/>
                  </a:lnTo>
                  <a:lnTo>
                    <a:pt x="4385" y="6633"/>
                  </a:lnTo>
                  <a:lnTo>
                    <a:pt x="28" y="3715"/>
                  </a:lnTo>
                  <a:lnTo>
                    <a:pt x="7486" y="21"/>
                  </a:lnTo>
                  <a:close/>
                  <a:moveTo>
                    <a:pt x="7486" y="0"/>
                  </a:moveTo>
                  <a:lnTo>
                    <a:pt x="7" y="3701"/>
                  </a:lnTo>
                  <a:cubicBezTo>
                    <a:pt x="0" y="3701"/>
                    <a:pt x="0" y="3708"/>
                    <a:pt x="0" y="3715"/>
                  </a:cubicBezTo>
                  <a:cubicBezTo>
                    <a:pt x="0" y="3715"/>
                    <a:pt x="0" y="3715"/>
                    <a:pt x="0" y="3722"/>
                  </a:cubicBezTo>
                  <a:cubicBezTo>
                    <a:pt x="0" y="3722"/>
                    <a:pt x="4378" y="6655"/>
                    <a:pt x="4385" y="6655"/>
                  </a:cubicBezTo>
                  <a:lnTo>
                    <a:pt x="11864" y="2954"/>
                  </a:lnTo>
                  <a:cubicBezTo>
                    <a:pt x="11871" y="2947"/>
                    <a:pt x="11871" y="2947"/>
                    <a:pt x="11871" y="2940"/>
                  </a:cubicBezTo>
                  <a:cubicBezTo>
                    <a:pt x="11871" y="2940"/>
                    <a:pt x="11871" y="2933"/>
                    <a:pt x="11871" y="2933"/>
                  </a:cubicBezTo>
                  <a:lnTo>
                    <a:pt x="749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2489300" y="2830250"/>
              <a:ext cx="31400" cy="12375"/>
            </a:xfrm>
            <a:custGeom>
              <a:avLst/>
              <a:gdLst/>
              <a:ahLst/>
              <a:cxnLst/>
              <a:rect l="l" t="t" r="r" b="b"/>
              <a:pathLst>
                <a:path w="1256" h="495" extrusionOk="0">
                  <a:moveTo>
                    <a:pt x="431" y="1"/>
                  </a:moveTo>
                  <a:lnTo>
                    <a:pt x="374" y="15"/>
                  </a:lnTo>
                  <a:lnTo>
                    <a:pt x="367" y="15"/>
                  </a:lnTo>
                  <a:lnTo>
                    <a:pt x="318" y="29"/>
                  </a:lnTo>
                  <a:lnTo>
                    <a:pt x="311" y="29"/>
                  </a:lnTo>
                  <a:lnTo>
                    <a:pt x="261" y="43"/>
                  </a:lnTo>
                  <a:cubicBezTo>
                    <a:pt x="240" y="50"/>
                    <a:pt x="226" y="57"/>
                    <a:pt x="212" y="64"/>
                  </a:cubicBezTo>
                  <a:cubicBezTo>
                    <a:pt x="106" y="107"/>
                    <a:pt x="29" y="198"/>
                    <a:pt x="8" y="311"/>
                  </a:cubicBezTo>
                  <a:lnTo>
                    <a:pt x="1" y="403"/>
                  </a:lnTo>
                  <a:cubicBezTo>
                    <a:pt x="22" y="290"/>
                    <a:pt x="99" y="191"/>
                    <a:pt x="205" y="156"/>
                  </a:cubicBezTo>
                  <a:lnTo>
                    <a:pt x="247" y="135"/>
                  </a:lnTo>
                  <a:cubicBezTo>
                    <a:pt x="269" y="128"/>
                    <a:pt x="283" y="121"/>
                    <a:pt x="304" y="114"/>
                  </a:cubicBezTo>
                  <a:lnTo>
                    <a:pt x="311" y="114"/>
                  </a:lnTo>
                  <a:lnTo>
                    <a:pt x="360" y="100"/>
                  </a:lnTo>
                  <a:lnTo>
                    <a:pt x="367" y="100"/>
                  </a:lnTo>
                  <a:cubicBezTo>
                    <a:pt x="381" y="100"/>
                    <a:pt x="402" y="93"/>
                    <a:pt x="417" y="93"/>
                  </a:cubicBezTo>
                  <a:lnTo>
                    <a:pt x="473" y="85"/>
                  </a:lnTo>
                  <a:lnTo>
                    <a:pt x="487" y="85"/>
                  </a:lnTo>
                  <a:lnTo>
                    <a:pt x="536" y="78"/>
                  </a:lnTo>
                  <a:lnTo>
                    <a:pt x="663" y="78"/>
                  </a:lnTo>
                  <a:lnTo>
                    <a:pt x="720" y="85"/>
                  </a:lnTo>
                  <a:lnTo>
                    <a:pt x="734" y="85"/>
                  </a:lnTo>
                  <a:lnTo>
                    <a:pt x="776" y="93"/>
                  </a:lnTo>
                  <a:lnTo>
                    <a:pt x="790" y="93"/>
                  </a:lnTo>
                  <a:cubicBezTo>
                    <a:pt x="804" y="93"/>
                    <a:pt x="825" y="93"/>
                    <a:pt x="839" y="100"/>
                  </a:cubicBezTo>
                  <a:lnTo>
                    <a:pt x="889" y="114"/>
                  </a:lnTo>
                  <a:lnTo>
                    <a:pt x="903" y="121"/>
                  </a:lnTo>
                  <a:lnTo>
                    <a:pt x="945" y="135"/>
                  </a:lnTo>
                  <a:lnTo>
                    <a:pt x="959" y="135"/>
                  </a:lnTo>
                  <a:lnTo>
                    <a:pt x="1002" y="149"/>
                  </a:lnTo>
                  <a:lnTo>
                    <a:pt x="1016" y="156"/>
                  </a:lnTo>
                  <a:lnTo>
                    <a:pt x="1051" y="177"/>
                  </a:lnTo>
                  <a:lnTo>
                    <a:pt x="1065" y="184"/>
                  </a:lnTo>
                  <a:lnTo>
                    <a:pt x="1107" y="205"/>
                  </a:lnTo>
                  <a:lnTo>
                    <a:pt x="1129" y="219"/>
                  </a:lnTo>
                  <a:lnTo>
                    <a:pt x="1136" y="226"/>
                  </a:lnTo>
                  <a:lnTo>
                    <a:pt x="1150" y="255"/>
                  </a:lnTo>
                  <a:lnTo>
                    <a:pt x="1157" y="255"/>
                  </a:lnTo>
                  <a:lnTo>
                    <a:pt x="1171" y="269"/>
                  </a:lnTo>
                  <a:lnTo>
                    <a:pt x="1178" y="276"/>
                  </a:lnTo>
                  <a:cubicBezTo>
                    <a:pt x="1178" y="276"/>
                    <a:pt x="1185" y="283"/>
                    <a:pt x="1185" y="283"/>
                  </a:cubicBezTo>
                  <a:lnTo>
                    <a:pt x="1192" y="290"/>
                  </a:lnTo>
                  <a:lnTo>
                    <a:pt x="1199" y="297"/>
                  </a:lnTo>
                  <a:lnTo>
                    <a:pt x="1206" y="311"/>
                  </a:lnTo>
                  <a:lnTo>
                    <a:pt x="1213" y="318"/>
                  </a:lnTo>
                  <a:lnTo>
                    <a:pt x="1220" y="325"/>
                  </a:lnTo>
                  <a:cubicBezTo>
                    <a:pt x="1227" y="325"/>
                    <a:pt x="1227" y="332"/>
                    <a:pt x="1227" y="332"/>
                  </a:cubicBezTo>
                  <a:lnTo>
                    <a:pt x="1234" y="339"/>
                  </a:lnTo>
                  <a:lnTo>
                    <a:pt x="1241" y="353"/>
                  </a:lnTo>
                  <a:lnTo>
                    <a:pt x="1248" y="360"/>
                  </a:lnTo>
                  <a:cubicBezTo>
                    <a:pt x="1248" y="360"/>
                    <a:pt x="1248" y="367"/>
                    <a:pt x="1248" y="367"/>
                  </a:cubicBezTo>
                  <a:lnTo>
                    <a:pt x="1248" y="382"/>
                  </a:lnTo>
                  <a:cubicBezTo>
                    <a:pt x="1248" y="382"/>
                    <a:pt x="1248" y="382"/>
                    <a:pt x="1248" y="389"/>
                  </a:cubicBezTo>
                  <a:lnTo>
                    <a:pt x="1248" y="396"/>
                  </a:lnTo>
                  <a:lnTo>
                    <a:pt x="1248" y="403"/>
                  </a:lnTo>
                  <a:cubicBezTo>
                    <a:pt x="1248" y="410"/>
                    <a:pt x="1248" y="410"/>
                    <a:pt x="1248" y="417"/>
                  </a:cubicBezTo>
                  <a:lnTo>
                    <a:pt x="1248" y="424"/>
                  </a:lnTo>
                  <a:cubicBezTo>
                    <a:pt x="1248" y="424"/>
                    <a:pt x="1248" y="431"/>
                    <a:pt x="1248" y="431"/>
                  </a:cubicBezTo>
                  <a:cubicBezTo>
                    <a:pt x="1248" y="438"/>
                    <a:pt x="1248" y="445"/>
                    <a:pt x="1248" y="452"/>
                  </a:cubicBezTo>
                  <a:cubicBezTo>
                    <a:pt x="1248" y="459"/>
                    <a:pt x="1248" y="466"/>
                    <a:pt x="1248" y="473"/>
                  </a:cubicBezTo>
                  <a:lnTo>
                    <a:pt x="1248" y="494"/>
                  </a:lnTo>
                  <a:lnTo>
                    <a:pt x="1255" y="410"/>
                  </a:lnTo>
                  <a:lnTo>
                    <a:pt x="1255" y="389"/>
                  </a:lnTo>
                  <a:cubicBezTo>
                    <a:pt x="1255" y="382"/>
                    <a:pt x="1255" y="375"/>
                    <a:pt x="1255" y="375"/>
                  </a:cubicBezTo>
                  <a:lnTo>
                    <a:pt x="1255" y="353"/>
                  </a:lnTo>
                  <a:lnTo>
                    <a:pt x="1255" y="332"/>
                  </a:lnTo>
                  <a:cubicBezTo>
                    <a:pt x="1255" y="332"/>
                    <a:pt x="1255" y="332"/>
                    <a:pt x="1255" y="325"/>
                  </a:cubicBezTo>
                  <a:cubicBezTo>
                    <a:pt x="1255" y="325"/>
                    <a:pt x="1255" y="318"/>
                    <a:pt x="1255" y="318"/>
                  </a:cubicBezTo>
                  <a:cubicBezTo>
                    <a:pt x="1255" y="318"/>
                    <a:pt x="1255" y="311"/>
                    <a:pt x="1255" y="311"/>
                  </a:cubicBezTo>
                  <a:cubicBezTo>
                    <a:pt x="1255" y="304"/>
                    <a:pt x="1255" y="304"/>
                    <a:pt x="1255" y="297"/>
                  </a:cubicBezTo>
                  <a:lnTo>
                    <a:pt x="1255" y="290"/>
                  </a:lnTo>
                  <a:lnTo>
                    <a:pt x="1248" y="283"/>
                  </a:lnTo>
                  <a:cubicBezTo>
                    <a:pt x="1255" y="276"/>
                    <a:pt x="1255" y="276"/>
                    <a:pt x="1248" y="276"/>
                  </a:cubicBezTo>
                  <a:lnTo>
                    <a:pt x="1248" y="262"/>
                  </a:lnTo>
                  <a:lnTo>
                    <a:pt x="1241" y="255"/>
                  </a:lnTo>
                  <a:lnTo>
                    <a:pt x="1234" y="248"/>
                  </a:lnTo>
                  <a:lnTo>
                    <a:pt x="1227" y="234"/>
                  </a:lnTo>
                  <a:lnTo>
                    <a:pt x="1220" y="226"/>
                  </a:lnTo>
                  <a:lnTo>
                    <a:pt x="1213" y="219"/>
                  </a:lnTo>
                  <a:lnTo>
                    <a:pt x="1206" y="212"/>
                  </a:lnTo>
                  <a:lnTo>
                    <a:pt x="1199" y="205"/>
                  </a:lnTo>
                  <a:lnTo>
                    <a:pt x="1192" y="198"/>
                  </a:lnTo>
                  <a:lnTo>
                    <a:pt x="1185" y="184"/>
                  </a:lnTo>
                  <a:lnTo>
                    <a:pt x="1178" y="177"/>
                  </a:lnTo>
                  <a:lnTo>
                    <a:pt x="1164" y="170"/>
                  </a:lnTo>
                  <a:lnTo>
                    <a:pt x="1157" y="163"/>
                  </a:lnTo>
                  <a:lnTo>
                    <a:pt x="1143" y="156"/>
                  </a:lnTo>
                  <a:lnTo>
                    <a:pt x="1136" y="149"/>
                  </a:lnTo>
                  <a:lnTo>
                    <a:pt x="1114" y="135"/>
                  </a:lnTo>
                  <a:cubicBezTo>
                    <a:pt x="1100" y="121"/>
                    <a:pt x="1086" y="114"/>
                    <a:pt x="1072" y="107"/>
                  </a:cubicBezTo>
                  <a:lnTo>
                    <a:pt x="1058" y="100"/>
                  </a:lnTo>
                  <a:lnTo>
                    <a:pt x="1023" y="85"/>
                  </a:lnTo>
                  <a:lnTo>
                    <a:pt x="1016" y="78"/>
                  </a:lnTo>
                  <a:cubicBezTo>
                    <a:pt x="995" y="71"/>
                    <a:pt x="980" y="64"/>
                    <a:pt x="966" y="57"/>
                  </a:cubicBezTo>
                  <a:lnTo>
                    <a:pt x="959" y="57"/>
                  </a:lnTo>
                  <a:cubicBezTo>
                    <a:pt x="945" y="57"/>
                    <a:pt x="931" y="50"/>
                    <a:pt x="917" y="43"/>
                  </a:cubicBezTo>
                  <a:lnTo>
                    <a:pt x="903" y="36"/>
                  </a:lnTo>
                  <a:lnTo>
                    <a:pt x="854" y="29"/>
                  </a:lnTo>
                  <a:lnTo>
                    <a:pt x="797" y="15"/>
                  </a:lnTo>
                  <a:lnTo>
                    <a:pt x="783" y="15"/>
                  </a:lnTo>
                  <a:lnTo>
                    <a:pt x="741" y="8"/>
                  </a:lnTo>
                  <a:lnTo>
                    <a:pt x="727" y="8"/>
                  </a:lnTo>
                  <a:cubicBezTo>
                    <a:pt x="706" y="8"/>
                    <a:pt x="691" y="8"/>
                    <a:pt x="6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2489125" y="2830250"/>
              <a:ext cx="32450" cy="12725"/>
            </a:xfrm>
            <a:custGeom>
              <a:avLst/>
              <a:gdLst/>
              <a:ahLst/>
              <a:cxnLst/>
              <a:rect l="l" t="t" r="r" b="b"/>
              <a:pathLst>
                <a:path w="1298" h="509" extrusionOk="0">
                  <a:moveTo>
                    <a:pt x="684" y="15"/>
                  </a:moveTo>
                  <a:cubicBezTo>
                    <a:pt x="698" y="15"/>
                    <a:pt x="720" y="22"/>
                    <a:pt x="734" y="22"/>
                  </a:cubicBezTo>
                  <a:lnTo>
                    <a:pt x="748" y="22"/>
                  </a:lnTo>
                  <a:lnTo>
                    <a:pt x="790" y="29"/>
                  </a:lnTo>
                  <a:lnTo>
                    <a:pt x="804" y="29"/>
                  </a:lnTo>
                  <a:lnTo>
                    <a:pt x="861" y="43"/>
                  </a:lnTo>
                  <a:lnTo>
                    <a:pt x="910" y="50"/>
                  </a:lnTo>
                  <a:lnTo>
                    <a:pt x="924" y="57"/>
                  </a:lnTo>
                  <a:lnTo>
                    <a:pt x="966" y="71"/>
                  </a:lnTo>
                  <a:lnTo>
                    <a:pt x="973" y="71"/>
                  </a:lnTo>
                  <a:cubicBezTo>
                    <a:pt x="987" y="78"/>
                    <a:pt x="1002" y="85"/>
                    <a:pt x="1023" y="93"/>
                  </a:cubicBezTo>
                  <a:lnTo>
                    <a:pt x="1030" y="93"/>
                  </a:lnTo>
                  <a:lnTo>
                    <a:pt x="1065" y="114"/>
                  </a:lnTo>
                  <a:lnTo>
                    <a:pt x="1079" y="121"/>
                  </a:lnTo>
                  <a:lnTo>
                    <a:pt x="1121" y="142"/>
                  </a:lnTo>
                  <a:cubicBezTo>
                    <a:pt x="1128" y="149"/>
                    <a:pt x="1136" y="156"/>
                    <a:pt x="1143" y="156"/>
                  </a:cubicBezTo>
                  <a:lnTo>
                    <a:pt x="1150" y="163"/>
                  </a:lnTo>
                  <a:lnTo>
                    <a:pt x="1157" y="177"/>
                  </a:lnTo>
                  <a:lnTo>
                    <a:pt x="1171" y="184"/>
                  </a:lnTo>
                  <a:lnTo>
                    <a:pt x="1178" y="191"/>
                  </a:lnTo>
                  <a:lnTo>
                    <a:pt x="1185" y="198"/>
                  </a:lnTo>
                  <a:lnTo>
                    <a:pt x="1192" y="205"/>
                  </a:lnTo>
                  <a:lnTo>
                    <a:pt x="1206" y="212"/>
                  </a:lnTo>
                  <a:lnTo>
                    <a:pt x="1213" y="219"/>
                  </a:lnTo>
                  <a:lnTo>
                    <a:pt x="1220" y="234"/>
                  </a:lnTo>
                  <a:lnTo>
                    <a:pt x="1227" y="241"/>
                  </a:lnTo>
                  <a:lnTo>
                    <a:pt x="1234" y="248"/>
                  </a:lnTo>
                  <a:lnTo>
                    <a:pt x="1248" y="269"/>
                  </a:lnTo>
                  <a:cubicBezTo>
                    <a:pt x="1248" y="276"/>
                    <a:pt x="1255" y="283"/>
                    <a:pt x="1255" y="290"/>
                  </a:cubicBezTo>
                  <a:cubicBezTo>
                    <a:pt x="1262" y="304"/>
                    <a:pt x="1269" y="325"/>
                    <a:pt x="1277" y="339"/>
                  </a:cubicBezTo>
                  <a:lnTo>
                    <a:pt x="1277" y="360"/>
                  </a:lnTo>
                  <a:lnTo>
                    <a:pt x="1277" y="375"/>
                  </a:lnTo>
                  <a:cubicBezTo>
                    <a:pt x="1277" y="382"/>
                    <a:pt x="1277" y="389"/>
                    <a:pt x="1277" y="389"/>
                  </a:cubicBezTo>
                  <a:cubicBezTo>
                    <a:pt x="1277" y="382"/>
                    <a:pt x="1269" y="375"/>
                    <a:pt x="1269" y="375"/>
                  </a:cubicBezTo>
                  <a:lnTo>
                    <a:pt x="1262" y="360"/>
                  </a:lnTo>
                  <a:lnTo>
                    <a:pt x="1248" y="346"/>
                  </a:lnTo>
                  <a:lnTo>
                    <a:pt x="1255" y="339"/>
                  </a:lnTo>
                  <a:lnTo>
                    <a:pt x="1248" y="325"/>
                  </a:lnTo>
                  <a:cubicBezTo>
                    <a:pt x="1248" y="325"/>
                    <a:pt x="1241" y="318"/>
                    <a:pt x="1241" y="311"/>
                  </a:cubicBezTo>
                  <a:lnTo>
                    <a:pt x="1227" y="290"/>
                  </a:lnTo>
                  <a:lnTo>
                    <a:pt x="1213" y="276"/>
                  </a:lnTo>
                  <a:lnTo>
                    <a:pt x="1192" y="262"/>
                  </a:lnTo>
                  <a:lnTo>
                    <a:pt x="1178" y="241"/>
                  </a:lnTo>
                  <a:lnTo>
                    <a:pt x="1164" y="234"/>
                  </a:lnTo>
                  <a:lnTo>
                    <a:pt x="1157" y="226"/>
                  </a:lnTo>
                  <a:lnTo>
                    <a:pt x="1143" y="219"/>
                  </a:lnTo>
                  <a:lnTo>
                    <a:pt x="1136" y="212"/>
                  </a:lnTo>
                  <a:lnTo>
                    <a:pt x="1114" y="191"/>
                  </a:lnTo>
                  <a:cubicBezTo>
                    <a:pt x="1100" y="184"/>
                    <a:pt x="1086" y="177"/>
                    <a:pt x="1072" y="170"/>
                  </a:cubicBezTo>
                  <a:lnTo>
                    <a:pt x="1058" y="163"/>
                  </a:lnTo>
                  <a:lnTo>
                    <a:pt x="1023" y="142"/>
                  </a:lnTo>
                  <a:lnTo>
                    <a:pt x="1016" y="135"/>
                  </a:lnTo>
                  <a:lnTo>
                    <a:pt x="966" y="121"/>
                  </a:lnTo>
                  <a:lnTo>
                    <a:pt x="952" y="121"/>
                  </a:lnTo>
                  <a:lnTo>
                    <a:pt x="917" y="107"/>
                  </a:lnTo>
                  <a:lnTo>
                    <a:pt x="896" y="100"/>
                  </a:lnTo>
                  <a:lnTo>
                    <a:pt x="846" y="85"/>
                  </a:lnTo>
                  <a:cubicBezTo>
                    <a:pt x="832" y="85"/>
                    <a:pt x="811" y="78"/>
                    <a:pt x="790" y="78"/>
                  </a:cubicBezTo>
                  <a:lnTo>
                    <a:pt x="776" y="78"/>
                  </a:lnTo>
                  <a:lnTo>
                    <a:pt x="734" y="71"/>
                  </a:lnTo>
                  <a:lnTo>
                    <a:pt x="473" y="71"/>
                  </a:lnTo>
                  <a:lnTo>
                    <a:pt x="424" y="78"/>
                  </a:lnTo>
                  <a:lnTo>
                    <a:pt x="367" y="93"/>
                  </a:lnTo>
                  <a:lnTo>
                    <a:pt x="360" y="93"/>
                  </a:lnTo>
                  <a:lnTo>
                    <a:pt x="311" y="107"/>
                  </a:lnTo>
                  <a:lnTo>
                    <a:pt x="304" y="107"/>
                  </a:lnTo>
                  <a:cubicBezTo>
                    <a:pt x="283" y="114"/>
                    <a:pt x="268" y="114"/>
                    <a:pt x="254" y="121"/>
                  </a:cubicBezTo>
                  <a:cubicBezTo>
                    <a:pt x="233" y="128"/>
                    <a:pt x="219" y="135"/>
                    <a:pt x="205" y="142"/>
                  </a:cubicBezTo>
                  <a:cubicBezTo>
                    <a:pt x="127" y="177"/>
                    <a:pt x="71" y="234"/>
                    <a:pt x="29" y="304"/>
                  </a:cubicBezTo>
                  <a:cubicBezTo>
                    <a:pt x="50" y="198"/>
                    <a:pt x="127" y="114"/>
                    <a:pt x="226" y="78"/>
                  </a:cubicBezTo>
                  <a:cubicBezTo>
                    <a:pt x="233" y="71"/>
                    <a:pt x="254" y="64"/>
                    <a:pt x="276" y="57"/>
                  </a:cubicBezTo>
                  <a:cubicBezTo>
                    <a:pt x="290" y="50"/>
                    <a:pt x="304" y="43"/>
                    <a:pt x="318" y="43"/>
                  </a:cubicBezTo>
                  <a:lnTo>
                    <a:pt x="325" y="43"/>
                  </a:lnTo>
                  <a:cubicBezTo>
                    <a:pt x="346" y="36"/>
                    <a:pt x="360" y="29"/>
                    <a:pt x="374" y="29"/>
                  </a:cubicBezTo>
                  <a:lnTo>
                    <a:pt x="381" y="29"/>
                  </a:lnTo>
                  <a:cubicBezTo>
                    <a:pt x="402" y="22"/>
                    <a:pt x="416" y="15"/>
                    <a:pt x="438" y="15"/>
                  </a:cubicBezTo>
                  <a:close/>
                  <a:moveTo>
                    <a:pt x="459" y="1"/>
                  </a:moveTo>
                  <a:lnTo>
                    <a:pt x="431" y="8"/>
                  </a:lnTo>
                  <a:lnTo>
                    <a:pt x="381" y="15"/>
                  </a:lnTo>
                  <a:lnTo>
                    <a:pt x="367" y="15"/>
                  </a:lnTo>
                  <a:cubicBezTo>
                    <a:pt x="353" y="22"/>
                    <a:pt x="339" y="22"/>
                    <a:pt x="325" y="29"/>
                  </a:cubicBezTo>
                  <a:lnTo>
                    <a:pt x="311" y="29"/>
                  </a:lnTo>
                  <a:lnTo>
                    <a:pt x="261" y="50"/>
                  </a:lnTo>
                  <a:lnTo>
                    <a:pt x="212" y="71"/>
                  </a:lnTo>
                  <a:cubicBezTo>
                    <a:pt x="106" y="114"/>
                    <a:pt x="22" y="205"/>
                    <a:pt x="8" y="325"/>
                  </a:cubicBezTo>
                  <a:lnTo>
                    <a:pt x="1" y="417"/>
                  </a:lnTo>
                  <a:cubicBezTo>
                    <a:pt x="1" y="417"/>
                    <a:pt x="1" y="424"/>
                    <a:pt x="8" y="424"/>
                  </a:cubicBezTo>
                  <a:cubicBezTo>
                    <a:pt x="15" y="424"/>
                    <a:pt x="22" y="424"/>
                    <a:pt x="22" y="417"/>
                  </a:cubicBezTo>
                  <a:cubicBezTo>
                    <a:pt x="36" y="304"/>
                    <a:pt x="113" y="212"/>
                    <a:pt x="219" y="177"/>
                  </a:cubicBezTo>
                  <a:lnTo>
                    <a:pt x="268" y="156"/>
                  </a:lnTo>
                  <a:lnTo>
                    <a:pt x="318" y="142"/>
                  </a:lnTo>
                  <a:lnTo>
                    <a:pt x="325" y="142"/>
                  </a:lnTo>
                  <a:lnTo>
                    <a:pt x="367" y="128"/>
                  </a:lnTo>
                  <a:lnTo>
                    <a:pt x="381" y="128"/>
                  </a:lnTo>
                  <a:cubicBezTo>
                    <a:pt x="395" y="121"/>
                    <a:pt x="416" y="121"/>
                    <a:pt x="438" y="114"/>
                  </a:cubicBezTo>
                  <a:lnTo>
                    <a:pt x="480" y="107"/>
                  </a:lnTo>
                  <a:lnTo>
                    <a:pt x="741" y="107"/>
                  </a:lnTo>
                  <a:lnTo>
                    <a:pt x="783" y="114"/>
                  </a:lnTo>
                  <a:lnTo>
                    <a:pt x="797" y="114"/>
                  </a:lnTo>
                  <a:cubicBezTo>
                    <a:pt x="811" y="121"/>
                    <a:pt x="832" y="121"/>
                    <a:pt x="854" y="128"/>
                  </a:cubicBezTo>
                  <a:lnTo>
                    <a:pt x="896" y="142"/>
                  </a:lnTo>
                  <a:lnTo>
                    <a:pt x="910" y="142"/>
                  </a:lnTo>
                  <a:cubicBezTo>
                    <a:pt x="924" y="149"/>
                    <a:pt x="938" y="156"/>
                    <a:pt x="952" y="156"/>
                  </a:cubicBezTo>
                  <a:lnTo>
                    <a:pt x="959" y="156"/>
                  </a:lnTo>
                  <a:lnTo>
                    <a:pt x="1009" y="177"/>
                  </a:lnTo>
                  <a:lnTo>
                    <a:pt x="1016" y="184"/>
                  </a:lnTo>
                  <a:cubicBezTo>
                    <a:pt x="1030" y="191"/>
                    <a:pt x="1044" y="191"/>
                    <a:pt x="1058" y="198"/>
                  </a:cubicBezTo>
                  <a:lnTo>
                    <a:pt x="1065" y="205"/>
                  </a:lnTo>
                  <a:lnTo>
                    <a:pt x="1107" y="234"/>
                  </a:lnTo>
                  <a:lnTo>
                    <a:pt x="1136" y="241"/>
                  </a:lnTo>
                  <a:lnTo>
                    <a:pt x="1143" y="248"/>
                  </a:lnTo>
                  <a:lnTo>
                    <a:pt x="1150" y="255"/>
                  </a:lnTo>
                  <a:lnTo>
                    <a:pt x="1164" y="269"/>
                  </a:lnTo>
                  <a:lnTo>
                    <a:pt x="1171" y="276"/>
                  </a:lnTo>
                  <a:lnTo>
                    <a:pt x="1178" y="283"/>
                  </a:lnTo>
                  <a:lnTo>
                    <a:pt x="1199" y="297"/>
                  </a:lnTo>
                  <a:lnTo>
                    <a:pt x="1213" y="311"/>
                  </a:lnTo>
                  <a:cubicBezTo>
                    <a:pt x="1213" y="318"/>
                    <a:pt x="1220" y="325"/>
                    <a:pt x="1227" y="332"/>
                  </a:cubicBezTo>
                  <a:lnTo>
                    <a:pt x="1241" y="353"/>
                  </a:lnTo>
                  <a:cubicBezTo>
                    <a:pt x="1241" y="360"/>
                    <a:pt x="1241" y="360"/>
                    <a:pt x="1277" y="445"/>
                  </a:cubicBezTo>
                  <a:lnTo>
                    <a:pt x="1277" y="459"/>
                  </a:lnTo>
                  <a:cubicBezTo>
                    <a:pt x="1277" y="466"/>
                    <a:pt x="1277" y="473"/>
                    <a:pt x="1277" y="480"/>
                  </a:cubicBezTo>
                  <a:lnTo>
                    <a:pt x="1277" y="494"/>
                  </a:lnTo>
                  <a:cubicBezTo>
                    <a:pt x="1277" y="501"/>
                    <a:pt x="1277" y="508"/>
                    <a:pt x="1284" y="508"/>
                  </a:cubicBezTo>
                  <a:cubicBezTo>
                    <a:pt x="1291" y="501"/>
                    <a:pt x="1291" y="501"/>
                    <a:pt x="1291" y="494"/>
                  </a:cubicBezTo>
                  <a:lnTo>
                    <a:pt x="1298" y="410"/>
                  </a:lnTo>
                  <a:lnTo>
                    <a:pt x="1298" y="389"/>
                  </a:lnTo>
                  <a:lnTo>
                    <a:pt x="1298" y="367"/>
                  </a:lnTo>
                  <a:lnTo>
                    <a:pt x="1298" y="346"/>
                  </a:lnTo>
                  <a:lnTo>
                    <a:pt x="1291" y="325"/>
                  </a:lnTo>
                  <a:cubicBezTo>
                    <a:pt x="1291" y="318"/>
                    <a:pt x="1284" y="311"/>
                    <a:pt x="1284" y="311"/>
                  </a:cubicBezTo>
                  <a:lnTo>
                    <a:pt x="1277" y="290"/>
                  </a:lnTo>
                  <a:cubicBezTo>
                    <a:pt x="1277" y="290"/>
                    <a:pt x="1269" y="276"/>
                    <a:pt x="1262" y="269"/>
                  </a:cubicBezTo>
                  <a:cubicBezTo>
                    <a:pt x="1262" y="269"/>
                    <a:pt x="1262" y="269"/>
                    <a:pt x="1248" y="248"/>
                  </a:cubicBezTo>
                  <a:lnTo>
                    <a:pt x="1234" y="226"/>
                  </a:lnTo>
                  <a:lnTo>
                    <a:pt x="1227" y="219"/>
                  </a:lnTo>
                  <a:lnTo>
                    <a:pt x="1220" y="212"/>
                  </a:lnTo>
                  <a:lnTo>
                    <a:pt x="1213" y="205"/>
                  </a:lnTo>
                  <a:lnTo>
                    <a:pt x="1206" y="191"/>
                  </a:lnTo>
                  <a:lnTo>
                    <a:pt x="1199" y="184"/>
                  </a:lnTo>
                  <a:lnTo>
                    <a:pt x="1185" y="177"/>
                  </a:lnTo>
                  <a:lnTo>
                    <a:pt x="1178" y="170"/>
                  </a:lnTo>
                  <a:lnTo>
                    <a:pt x="1171" y="163"/>
                  </a:lnTo>
                  <a:lnTo>
                    <a:pt x="1157" y="149"/>
                  </a:lnTo>
                  <a:lnTo>
                    <a:pt x="1150" y="142"/>
                  </a:lnTo>
                  <a:lnTo>
                    <a:pt x="1128" y="128"/>
                  </a:lnTo>
                  <a:lnTo>
                    <a:pt x="1079" y="107"/>
                  </a:lnTo>
                  <a:lnTo>
                    <a:pt x="1072" y="100"/>
                  </a:lnTo>
                  <a:lnTo>
                    <a:pt x="1037" y="78"/>
                  </a:lnTo>
                  <a:lnTo>
                    <a:pt x="1023" y="71"/>
                  </a:lnTo>
                  <a:cubicBezTo>
                    <a:pt x="1009" y="64"/>
                    <a:pt x="995" y="57"/>
                    <a:pt x="973" y="50"/>
                  </a:cubicBezTo>
                  <a:lnTo>
                    <a:pt x="966" y="50"/>
                  </a:lnTo>
                  <a:lnTo>
                    <a:pt x="924" y="36"/>
                  </a:lnTo>
                  <a:lnTo>
                    <a:pt x="910" y="36"/>
                  </a:lnTo>
                  <a:lnTo>
                    <a:pt x="861" y="22"/>
                  </a:lnTo>
                  <a:lnTo>
                    <a:pt x="804" y="15"/>
                  </a:lnTo>
                  <a:lnTo>
                    <a:pt x="790" y="15"/>
                  </a:lnTo>
                  <a:lnTo>
                    <a:pt x="748" y="8"/>
                  </a:lnTo>
                  <a:lnTo>
                    <a:pt x="734" y="8"/>
                  </a:lnTo>
                  <a:cubicBezTo>
                    <a:pt x="713" y="1"/>
                    <a:pt x="698" y="1"/>
                    <a:pt x="6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487725" y="2832250"/>
              <a:ext cx="35275" cy="18600"/>
            </a:xfrm>
            <a:custGeom>
              <a:avLst/>
              <a:gdLst/>
              <a:ahLst/>
              <a:cxnLst/>
              <a:rect l="l" t="t" r="r" b="b"/>
              <a:pathLst>
                <a:path w="1411" h="744" extrusionOk="0">
                  <a:moveTo>
                    <a:pt x="665" y="1"/>
                  </a:moveTo>
                  <a:cubicBezTo>
                    <a:pt x="531" y="1"/>
                    <a:pt x="396" y="28"/>
                    <a:pt x="268" y="83"/>
                  </a:cubicBezTo>
                  <a:cubicBezTo>
                    <a:pt x="14" y="210"/>
                    <a:pt x="0" y="443"/>
                    <a:pt x="240" y="605"/>
                  </a:cubicBezTo>
                  <a:cubicBezTo>
                    <a:pt x="396" y="697"/>
                    <a:pt x="570" y="743"/>
                    <a:pt x="745" y="743"/>
                  </a:cubicBezTo>
                  <a:cubicBezTo>
                    <a:pt x="879" y="743"/>
                    <a:pt x="1014" y="716"/>
                    <a:pt x="1142" y="661"/>
                  </a:cubicBezTo>
                  <a:cubicBezTo>
                    <a:pt x="1396" y="534"/>
                    <a:pt x="1410" y="302"/>
                    <a:pt x="1170" y="139"/>
                  </a:cubicBezTo>
                  <a:cubicBezTo>
                    <a:pt x="1014" y="47"/>
                    <a:pt x="840" y="1"/>
                    <a:pt x="66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487200" y="2831975"/>
              <a:ext cx="36325" cy="19125"/>
            </a:xfrm>
            <a:custGeom>
              <a:avLst/>
              <a:gdLst/>
              <a:ahLst/>
              <a:cxnLst/>
              <a:rect l="l" t="t" r="r" b="b"/>
              <a:pathLst>
                <a:path w="1453" h="765" extrusionOk="0">
                  <a:moveTo>
                    <a:pt x="636" y="22"/>
                  </a:moveTo>
                  <a:cubicBezTo>
                    <a:pt x="650" y="22"/>
                    <a:pt x="663" y="23"/>
                    <a:pt x="677" y="24"/>
                  </a:cubicBezTo>
                  <a:cubicBezTo>
                    <a:pt x="688" y="23"/>
                    <a:pt x="699" y="23"/>
                    <a:pt x="710" y="23"/>
                  </a:cubicBezTo>
                  <a:cubicBezTo>
                    <a:pt x="876" y="23"/>
                    <a:pt x="1046" y="72"/>
                    <a:pt x="1184" y="165"/>
                  </a:cubicBezTo>
                  <a:cubicBezTo>
                    <a:pt x="1283" y="214"/>
                    <a:pt x="1346" y="313"/>
                    <a:pt x="1354" y="425"/>
                  </a:cubicBezTo>
                  <a:cubicBezTo>
                    <a:pt x="1332" y="531"/>
                    <a:pt x="1262" y="623"/>
                    <a:pt x="1156" y="665"/>
                  </a:cubicBezTo>
                  <a:cubicBezTo>
                    <a:pt x="1033" y="716"/>
                    <a:pt x="903" y="741"/>
                    <a:pt x="773" y="741"/>
                  </a:cubicBezTo>
                  <a:cubicBezTo>
                    <a:pt x="597" y="741"/>
                    <a:pt x="422" y="695"/>
                    <a:pt x="268" y="602"/>
                  </a:cubicBezTo>
                  <a:cubicBezTo>
                    <a:pt x="21" y="510"/>
                    <a:pt x="42" y="165"/>
                    <a:pt x="296" y="101"/>
                  </a:cubicBezTo>
                  <a:cubicBezTo>
                    <a:pt x="404" y="50"/>
                    <a:pt x="517" y="22"/>
                    <a:pt x="636" y="22"/>
                  </a:cubicBezTo>
                  <a:close/>
                  <a:moveTo>
                    <a:pt x="678" y="1"/>
                  </a:moveTo>
                  <a:cubicBezTo>
                    <a:pt x="546" y="1"/>
                    <a:pt x="414" y="26"/>
                    <a:pt x="289" y="80"/>
                  </a:cubicBezTo>
                  <a:cubicBezTo>
                    <a:pt x="28" y="157"/>
                    <a:pt x="0" y="517"/>
                    <a:pt x="254" y="623"/>
                  </a:cubicBezTo>
                  <a:cubicBezTo>
                    <a:pt x="399" y="715"/>
                    <a:pt x="569" y="764"/>
                    <a:pt x="741" y="764"/>
                  </a:cubicBezTo>
                  <a:cubicBezTo>
                    <a:pt x="752" y="764"/>
                    <a:pt x="764" y="764"/>
                    <a:pt x="775" y="764"/>
                  </a:cubicBezTo>
                  <a:cubicBezTo>
                    <a:pt x="789" y="764"/>
                    <a:pt x="803" y="765"/>
                    <a:pt x="816" y="765"/>
                  </a:cubicBezTo>
                  <a:cubicBezTo>
                    <a:pt x="936" y="765"/>
                    <a:pt x="1055" y="737"/>
                    <a:pt x="1163" y="686"/>
                  </a:cubicBezTo>
                  <a:cubicBezTo>
                    <a:pt x="1424" y="609"/>
                    <a:pt x="1452" y="249"/>
                    <a:pt x="1198" y="143"/>
                  </a:cubicBezTo>
                  <a:cubicBezTo>
                    <a:pt x="1039" y="50"/>
                    <a:pt x="859" y="1"/>
                    <a:pt x="6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2704125" y="2719575"/>
              <a:ext cx="4800" cy="3375"/>
            </a:xfrm>
            <a:custGeom>
              <a:avLst/>
              <a:gdLst/>
              <a:ahLst/>
              <a:cxnLst/>
              <a:rect l="l" t="t" r="r" b="b"/>
              <a:pathLst>
                <a:path w="192" h="135" extrusionOk="0">
                  <a:moveTo>
                    <a:pt x="57" y="1"/>
                  </a:moveTo>
                  <a:lnTo>
                    <a:pt x="36" y="8"/>
                  </a:lnTo>
                  <a:cubicBezTo>
                    <a:pt x="15" y="15"/>
                    <a:pt x="8" y="29"/>
                    <a:pt x="1" y="50"/>
                  </a:cubicBezTo>
                  <a:lnTo>
                    <a:pt x="1" y="114"/>
                  </a:lnTo>
                  <a:cubicBezTo>
                    <a:pt x="8" y="100"/>
                    <a:pt x="15" y="86"/>
                    <a:pt x="36" y="78"/>
                  </a:cubicBezTo>
                  <a:lnTo>
                    <a:pt x="50" y="71"/>
                  </a:lnTo>
                  <a:lnTo>
                    <a:pt x="71" y="64"/>
                  </a:lnTo>
                  <a:lnTo>
                    <a:pt x="121" y="64"/>
                  </a:lnTo>
                  <a:lnTo>
                    <a:pt x="142" y="71"/>
                  </a:lnTo>
                  <a:lnTo>
                    <a:pt x="156" y="78"/>
                  </a:lnTo>
                  <a:cubicBezTo>
                    <a:pt x="163" y="78"/>
                    <a:pt x="170" y="86"/>
                    <a:pt x="170" y="86"/>
                  </a:cubicBezTo>
                  <a:lnTo>
                    <a:pt x="184" y="100"/>
                  </a:lnTo>
                  <a:lnTo>
                    <a:pt x="184" y="107"/>
                  </a:lnTo>
                  <a:cubicBezTo>
                    <a:pt x="184" y="114"/>
                    <a:pt x="184" y="114"/>
                    <a:pt x="184" y="121"/>
                  </a:cubicBezTo>
                  <a:cubicBezTo>
                    <a:pt x="184" y="121"/>
                    <a:pt x="184" y="128"/>
                    <a:pt x="184" y="135"/>
                  </a:cubicBezTo>
                  <a:lnTo>
                    <a:pt x="191" y="64"/>
                  </a:lnTo>
                  <a:cubicBezTo>
                    <a:pt x="191" y="64"/>
                    <a:pt x="191" y="57"/>
                    <a:pt x="191" y="57"/>
                  </a:cubicBezTo>
                  <a:cubicBezTo>
                    <a:pt x="191" y="50"/>
                    <a:pt x="191" y="43"/>
                    <a:pt x="184" y="43"/>
                  </a:cubicBezTo>
                  <a:lnTo>
                    <a:pt x="184" y="36"/>
                  </a:lnTo>
                  <a:cubicBezTo>
                    <a:pt x="177" y="29"/>
                    <a:pt x="170" y="29"/>
                    <a:pt x="163" y="22"/>
                  </a:cubicBezTo>
                  <a:cubicBezTo>
                    <a:pt x="163" y="22"/>
                    <a:pt x="156" y="15"/>
                    <a:pt x="149" y="15"/>
                  </a:cubicBezTo>
                  <a:lnTo>
                    <a:pt x="135" y="8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2703950" y="2719575"/>
              <a:ext cx="5500" cy="3675"/>
            </a:xfrm>
            <a:custGeom>
              <a:avLst/>
              <a:gdLst/>
              <a:ahLst/>
              <a:cxnLst/>
              <a:rect l="l" t="t" r="r" b="b"/>
              <a:pathLst>
                <a:path w="220" h="147" extrusionOk="0">
                  <a:moveTo>
                    <a:pt x="128" y="8"/>
                  </a:moveTo>
                  <a:lnTo>
                    <a:pt x="142" y="15"/>
                  </a:lnTo>
                  <a:lnTo>
                    <a:pt x="156" y="22"/>
                  </a:lnTo>
                  <a:lnTo>
                    <a:pt x="170" y="29"/>
                  </a:lnTo>
                  <a:cubicBezTo>
                    <a:pt x="177" y="29"/>
                    <a:pt x="184" y="36"/>
                    <a:pt x="184" y="43"/>
                  </a:cubicBezTo>
                  <a:cubicBezTo>
                    <a:pt x="191" y="50"/>
                    <a:pt x="191" y="50"/>
                    <a:pt x="191" y="57"/>
                  </a:cubicBezTo>
                  <a:lnTo>
                    <a:pt x="191" y="86"/>
                  </a:lnTo>
                  <a:lnTo>
                    <a:pt x="177" y="71"/>
                  </a:lnTo>
                  <a:lnTo>
                    <a:pt x="156" y="64"/>
                  </a:lnTo>
                  <a:lnTo>
                    <a:pt x="142" y="57"/>
                  </a:lnTo>
                  <a:lnTo>
                    <a:pt x="92" y="57"/>
                  </a:lnTo>
                  <a:lnTo>
                    <a:pt x="85" y="50"/>
                  </a:lnTo>
                  <a:lnTo>
                    <a:pt x="71" y="50"/>
                  </a:lnTo>
                  <a:lnTo>
                    <a:pt x="50" y="57"/>
                  </a:lnTo>
                  <a:cubicBezTo>
                    <a:pt x="43" y="57"/>
                    <a:pt x="36" y="57"/>
                    <a:pt x="29" y="64"/>
                  </a:cubicBezTo>
                  <a:lnTo>
                    <a:pt x="22" y="71"/>
                  </a:lnTo>
                  <a:lnTo>
                    <a:pt x="22" y="43"/>
                  </a:lnTo>
                  <a:cubicBezTo>
                    <a:pt x="22" y="29"/>
                    <a:pt x="29" y="22"/>
                    <a:pt x="43" y="15"/>
                  </a:cubicBezTo>
                  <a:cubicBezTo>
                    <a:pt x="50" y="8"/>
                    <a:pt x="57" y="8"/>
                    <a:pt x="64" y="8"/>
                  </a:cubicBezTo>
                  <a:close/>
                  <a:moveTo>
                    <a:pt x="64" y="1"/>
                  </a:moveTo>
                  <a:lnTo>
                    <a:pt x="43" y="8"/>
                  </a:lnTo>
                  <a:cubicBezTo>
                    <a:pt x="22" y="15"/>
                    <a:pt x="8" y="36"/>
                    <a:pt x="8" y="57"/>
                  </a:cubicBezTo>
                  <a:lnTo>
                    <a:pt x="1" y="121"/>
                  </a:lnTo>
                  <a:cubicBezTo>
                    <a:pt x="1" y="128"/>
                    <a:pt x="6" y="131"/>
                    <a:pt x="11" y="131"/>
                  </a:cubicBezTo>
                  <a:cubicBezTo>
                    <a:pt x="17" y="131"/>
                    <a:pt x="22" y="128"/>
                    <a:pt x="22" y="121"/>
                  </a:cubicBezTo>
                  <a:cubicBezTo>
                    <a:pt x="22" y="114"/>
                    <a:pt x="29" y="100"/>
                    <a:pt x="50" y="93"/>
                  </a:cubicBezTo>
                  <a:cubicBezTo>
                    <a:pt x="57" y="93"/>
                    <a:pt x="64" y="86"/>
                    <a:pt x="71" y="86"/>
                  </a:cubicBezTo>
                  <a:lnTo>
                    <a:pt x="142" y="86"/>
                  </a:lnTo>
                  <a:lnTo>
                    <a:pt x="156" y="93"/>
                  </a:lnTo>
                  <a:lnTo>
                    <a:pt x="170" y="100"/>
                  </a:lnTo>
                  <a:cubicBezTo>
                    <a:pt x="177" y="100"/>
                    <a:pt x="184" y="107"/>
                    <a:pt x="191" y="114"/>
                  </a:cubicBezTo>
                  <a:cubicBezTo>
                    <a:pt x="191" y="121"/>
                    <a:pt x="191" y="128"/>
                    <a:pt x="191" y="128"/>
                  </a:cubicBezTo>
                  <a:cubicBezTo>
                    <a:pt x="184" y="135"/>
                    <a:pt x="191" y="142"/>
                    <a:pt x="198" y="142"/>
                  </a:cubicBezTo>
                  <a:cubicBezTo>
                    <a:pt x="201" y="145"/>
                    <a:pt x="205" y="147"/>
                    <a:pt x="209" y="147"/>
                  </a:cubicBezTo>
                  <a:cubicBezTo>
                    <a:pt x="214" y="147"/>
                    <a:pt x="219" y="143"/>
                    <a:pt x="219" y="135"/>
                  </a:cubicBezTo>
                  <a:lnTo>
                    <a:pt x="219" y="71"/>
                  </a:lnTo>
                  <a:cubicBezTo>
                    <a:pt x="219" y="64"/>
                    <a:pt x="219" y="57"/>
                    <a:pt x="219" y="57"/>
                  </a:cubicBezTo>
                  <a:cubicBezTo>
                    <a:pt x="219" y="50"/>
                    <a:pt x="219" y="43"/>
                    <a:pt x="219" y="43"/>
                  </a:cubicBezTo>
                  <a:lnTo>
                    <a:pt x="205" y="29"/>
                  </a:lnTo>
                  <a:lnTo>
                    <a:pt x="191" y="15"/>
                  </a:lnTo>
                  <a:lnTo>
                    <a:pt x="177" y="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703775" y="2721200"/>
              <a:ext cx="5500" cy="2950"/>
            </a:xfrm>
            <a:custGeom>
              <a:avLst/>
              <a:gdLst/>
              <a:ahLst/>
              <a:cxnLst/>
              <a:rect l="l" t="t" r="r" b="b"/>
              <a:pathLst>
                <a:path w="220" h="118" extrusionOk="0">
                  <a:moveTo>
                    <a:pt x="94" y="1"/>
                  </a:moveTo>
                  <a:cubicBezTo>
                    <a:pt x="74" y="1"/>
                    <a:pt x="54" y="5"/>
                    <a:pt x="36" y="13"/>
                  </a:cubicBezTo>
                  <a:cubicBezTo>
                    <a:pt x="1" y="35"/>
                    <a:pt x="1" y="70"/>
                    <a:pt x="36" y="98"/>
                  </a:cubicBezTo>
                  <a:cubicBezTo>
                    <a:pt x="60" y="110"/>
                    <a:pt x="87" y="118"/>
                    <a:pt x="115" y="118"/>
                  </a:cubicBezTo>
                  <a:cubicBezTo>
                    <a:pt x="136" y="118"/>
                    <a:pt x="156" y="114"/>
                    <a:pt x="177" y="105"/>
                  </a:cubicBezTo>
                  <a:cubicBezTo>
                    <a:pt x="212" y="84"/>
                    <a:pt x="219" y="49"/>
                    <a:pt x="177" y="21"/>
                  </a:cubicBezTo>
                  <a:cubicBezTo>
                    <a:pt x="152" y="8"/>
                    <a:pt x="123" y="1"/>
                    <a:pt x="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2703600" y="2720975"/>
              <a:ext cx="5500" cy="3400"/>
            </a:xfrm>
            <a:custGeom>
              <a:avLst/>
              <a:gdLst/>
              <a:ahLst/>
              <a:cxnLst/>
              <a:rect l="l" t="t" r="r" b="b"/>
              <a:pathLst>
                <a:path w="220" h="136" extrusionOk="0">
                  <a:moveTo>
                    <a:pt x="106" y="22"/>
                  </a:moveTo>
                  <a:cubicBezTo>
                    <a:pt x="135" y="22"/>
                    <a:pt x="156" y="30"/>
                    <a:pt x="184" y="44"/>
                  </a:cubicBezTo>
                  <a:cubicBezTo>
                    <a:pt x="191" y="44"/>
                    <a:pt x="198" y="58"/>
                    <a:pt x="205" y="72"/>
                  </a:cubicBezTo>
                  <a:cubicBezTo>
                    <a:pt x="205" y="86"/>
                    <a:pt x="191" y="93"/>
                    <a:pt x="177" y="100"/>
                  </a:cubicBezTo>
                  <a:cubicBezTo>
                    <a:pt x="159" y="109"/>
                    <a:pt x="140" y="113"/>
                    <a:pt x="121" y="113"/>
                  </a:cubicBezTo>
                  <a:cubicBezTo>
                    <a:pt x="96" y="113"/>
                    <a:pt x="70" y="105"/>
                    <a:pt x="50" y="93"/>
                  </a:cubicBezTo>
                  <a:cubicBezTo>
                    <a:pt x="36" y="86"/>
                    <a:pt x="29" y="72"/>
                    <a:pt x="29" y="65"/>
                  </a:cubicBezTo>
                  <a:cubicBezTo>
                    <a:pt x="29" y="51"/>
                    <a:pt x="36" y="44"/>
                    <a:pt x="50" y="30"/>
                  </a:cubicBezTo>
                  <a:cubicBezTo>
                    <a:pt x="71" y="22"/>
                    <a:pt x="85" y="22"/>
                    <a:pt x="106" y="22"/>
                  </a:cubicBezTo>
                  <a:close/>
                  <a:moveTo>
                    <a:pt x="112" y="0"/>
                  </a:moveTo>
                  <a:cubicBezTo>
                    <a:pt x="89" y="0"/>
                    <a:pt x="66" y="6"/>
                    <a:pt x="43" y="15"/>
                  </a:cubicBezTo>
                  <a:cubicBezTo>
                    <a:pt x="22" y="22"/>
                    <a:pt x="8" y="37"/>
                    <a:pt x="1" y="58"/>
                  </a:cubicBezTo>
                  <a:cubicBezTo>
                    <a:pt x="1" y="86"/>
                    <a:pt x="15" y="100"/>
                    <a:pt x="36" y="114"/>
                  </a:cubicBezTo>
                  <a:cubicBezTo>
                    <a:pt x="57" y="128"/>
                    <a:pt x="92" y="135"/>
                    <a:pt x="120" y="135"/>
                  </a:cubicBezTo>
                  <a:cubicBezTo>
                    <a:pt x="142" y="135"/>
                    <a:pt x="163" y="128"/>
                    <a:pt x="184" y="121"/>
                  </a:cubicBezTo>
                  <a:cubicBezTo>
                    <a:pt x="205" y="114"/>
                    <a:pt x="219" y="100"/>
                    <a:pt x="219" y="79"/>
                  </a:cubicBezTo>
                  <a:cubicBezTo>
                    <a:pt x="219" y="51"/>
                    <a:pt x="212" y="37"/>
                    <a:pt x="191" y="22"/>
                  </a:cubicBezTo>
                  <a:cubicBezTo>
                    <a:pt x="164" y="7"/>
                    <a:pt x="138" y="0"/>
                    <a:pt x="1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2712600" y="2725400"/>
              <a:ext cx="22575" cy="15000"/>
            </a:xfrm>
            <a:custGeom>
              <a:avLst/>
              <a:gdLst/>
              <a:ahLst/>
              <a:cxnLst/>
              <a:rect l="l" t="t" r="r" b="b"/>
              <a:pathLst>
                <a:path w="903" h="600" extrusionOk="0">
                  <a:moveTo>
                    <a:pt x="56" y="1"/>
                  </a:moveTo>
                  <a:lnTo>
                    <a:pt x="35" y="8"/>
                  </a:lnTo>
                  <a:cubicBezTo>
                    <a:pt x="21" y="15"/>
                    <a:pt x="7" y="29"/>
                    <a:pt x="0" y="43"/>
                  </a:cubicBezTo>
                  <a:lnTo>
                    <a:pt x="0" y="113"/>
                  </a:lnTo>
                  <a:cubicBezTo>
                    <a:pt x="0" y="92"/>
                    <a:pt x="14" y="78"/>
                    <a:pt x="28" y="71"/>
                  </a:cubicBezTo>
                  <a:lnTo>
                    <a:pt x="49" y="64"/>
                  </a:lnTo>
                  <a:lnTo>
                    <a:pt x="134" y="64"/>
                  </a:lnTo>
                  <a:lnTo>
                    <a:pt x="155" y="71"/>
                  </a:lnTo>
                  <a:lnTo>
                    <a:pt x="169" y="78"/>
                  </a:lnTo>
                  <a:lnTo>
                    <a:pt x="874" y="557"/>
                  </a:lnTo>
                  <a:lnTo>
                    <a:pt x="888" y="565"/>
                  </a:lnTo>
                  <a:lnTo>
                    <a:pt x="895" y="579"/>
                  </a:lnTo>
                  <a:cubicBezTo>
                    <a:pt x="895" y="579"/>
                    <a:pt x="895" y="586"/>
                    <a:pt x="895" y="586"/>
                  </a:cubicBezTo>
                  <a:cubicBezTo>
                    <a:pt x="895" y="593"/>
                    <a:pt x="895" y="593"/>
                    <a:pt x="895" y="600"/>
                  </a:cubicBezTo>
                  <a:lnTo>
                    <a:pt x="902" y="529"/>
                  </a:lnTo>
                  <a:cubicBezTo>
                    <a:pt x="902" y="529"/>
                    <a:pt x="902" y="522"/>
                    <a:pt x="902" y="522"/>
                  </a:cubicBezTo>
                  <a:cubicBezTo>
                    <a:pt x="902" y="515"/>
                    <a:pt x="902" y="515"/>
                    <a:pt x="902" y="508"/>
                  </a:cubicBezTo>
                  <a:lnTo>
                    <a:pt x="895" y="501"/>
                  </a:lnTo>
                  <a:lnTo>
                    <a:pt x="881" y="487"/>
                  </a:lnTo>
                  <a:lnTo>
                    <a:pt x="176" y="15"/>
                  </a:lnTo>
                  <a:lnTo>
                    <a:pt x="162" y="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2712600" y="2725225"/>
              <a:ext cx="23100" cy="15350"/>
            </a:xfrm>
            <a:custGeom>
              <a:avLst/>
              <a:gdLst/>
              <a:ahLst/>
              <a:cxnLst/>
              <a:rect l="l" t="t" r="r" b="b"/>
              <a:pathLst>
                <a:path w="924" h="614" extrusionOk="0">
                  <a:moveTo>
                    <a:pt x="148" y="15"/>
                  </a:moveTo>
                  <a:lnTo>
                    <a:pt x="162" y="22"/>
                  </a:lnTo>
                  <a:lnTo>
                    <a:pt x="176" y="29"/>
                  </a:lnTo>
                  <a:lnTo>
                    <a:pt x="881" y="501"/>
                  </a:lnTo>
                  <a:cubicBezTo>
                    <a:pt x="888" y="508"/>
                    <a:pt x="888" y="515"/>
                    <a:pt x="895" y="522"/>
                  </a:cubicBezTo>
                  <a:cubicBezTo>
                    <a:pt x="895" y="522"/>
                    <a:pt x="895" y="529"/>
                    <a:pt x="895" y="536"/>
                  </a:cubicBezTo>
                  <a:lnTo>
                    <a:pt x="895" y="564"/>
                  </a:lnTo>
                  <a:lnTo>
                    <a:pt x="881" y="550"/>
                  </a:lnTo>
                  <a:lnTo>
                    <a:pt x="176" y="78"/>
                  </a:lnTo>
                  <a:lnTo>
                    <a:pt x="162" y="71"/>
                  </a:lnTo>
                  <a:lnTo>
                    <a:pt x="141" y="64"/>
                  </a:lnTo>
                  <a:cubicBezTo>
                    <a:pt x="134" y="64"/>
                    <a:pt x="127" y="57"/>
                    <a:pt x="120" y="57"/>
                  </a:cubicBezTo>
                  <a:lnTo>
                    <a:pt x="92" y="57"/>
                  </a:lnTo>
                  <a:lnTo>
                    <a:pt x="92" y="64"/>
                  </a:lnTo>
                  <a:lnTo>
                    <a:pt x="56" y="64"/>
                  </a:lnTo>
                  <a:lnTo>
                    <a:pt x="35" y="71"/>
                  </a:lnTo>
                  <a:lnTo>
                    <a:pt x="21" y="78"/>
                  </a:lnTo>
                  <a:lnTo>
                    <a:pt x="21" y="57"/>
                  </a:lnTo>
                  <a:cubicBezTo>
                    <a:pt x="21" y="43"/>
                    <a:pt x="35" y="36"/>
                    <a:pt x="49" y="22"/>
                  </a:cubicBezTo>
                  <a:cubicBezTo>
                    <a:pt x="56" y="22"/>
                    <a:pt x="64" y="22"/>
                    <a:pt x="71" y="15"/>
                  </a:cubicBezTo>
                  <a:close/>
                  <a:moveTo>
                    <a:pt x="56" y="1"/>
                  </a:moveTo>
                  <a:cubicBezTo>
                    <a:pt x="49" y="1"/>
                    <a:pt x="42" y="1"/>
                    <a:pt x="35" y="8"/>
                  </a:cubicBezTo>
                  <a:cubicBezTo>
                    <a:pt x="14" y="15"/>
                    <a:pt x="0" y="29"/>
                    <a:pt x="0" y="57"/>
                  </a:cubicBezTo>
                  <a:lnTo>
                    <a:pt x="0" y="120"/>
                  </a:lnTo>
                  <a:cubicBezTo>
                    <a:pt x="0" y="127"/>
                    <a:pt x="0" y="134"/>
                    <a:pt x="7" y="134"/>
                  </a:cubicBezTo>
                  <a:cubicBezTo>
                    <a:pt x="14" y="134"/>
                    <a:pt x="21" y="127"/>
                    <a:pt x="21" y="120"/>
                  </a:cubicBezTo>
                  <a:cubicBezTo>
                    <a:pt x="21" y="106"/>
                    <a:pt x="28" y="99"/>
                    <a:pt x="42" y="92"/>
                  </a:cubicBezTo>
                  <a:cubicBezTo>
                    <a:pt x="49" y="92"/>
                    <a:pt x="56" y="85"/>
                    <a:pt x="64" y="85"/>
                  </a:cubicBezTo>
                  <a:lnTo>
                    <a:pt x="141" y="85"/>
                  </a:lnTo>
                  <a:lnTo>
                    <a:pt x="155" y="92"/>
                  </a:lnTo>
                  <a:lnTo>
                    <a:pt x="169" y="99"/>
                  </a:lnTo>
                  <a:lnTo>
                    <a:pt x="874" y="572"/>
                  </a:lnTo>
                  <a:cubicBezTo>
                    <a:pt x="881" y="579"/>
                    <a:pt x="888" y="586"/>
                    <a:pt x="895" y="593"/>
                  </a:cubicBezTo>
                  <a:cubicBezTo>
                    <a:pt x="895" y="593"/>
                    <a:pt x="895" y="600"/>
                    <a:pt x="895" y="607"/>
                  </a:cubicBezTo>
                  <a:cubicBezTo>
                    <a:pt x="895" y="614"/>
                    <a:pt x="895" y="614"/>
                    <a:pt x="902" y="614"/>
                  </a:cubicBezTo>
                  <a:cubicBezTo>
                    <a:pt x="909" y="614"/>
                    <a:pt x="916" y="614"/>
                    <a:pt x="916" y="607"/>
                  </a:cubicBezTo>
                  <a:lnTo>
                    <a:pt x="924" y="536"/>
                  </a:lnTo>
                  <a:cubicBezTo>
                    <a:pt x="924" y="536"/>
                    <a:pt x="924" y="529"/>
                    <a:pt x="924" y="529"/>
                  </a:cubicBezTo>
                  <a:cubicBezTo>
                    <a:pt x="916" y="522"/>
                    <a:pt x="916" y="515"/>
                    <a:pt x="916" y="508"/>
                  </a:cubicBezTo>
                  <a:lnTo>
                    <a:pt x="902" y="501"/>
                  </a:lnTo>
                  <a:lnTo>
                    <a:pt x="888" y="487"/>
                  </a:lnTo>
                  <a:lnTo>
                    <a:pt x="183" y="15"/>
                  </a:lnTo>
                  <a:cubicBezTo>
                    <a:pt x="183" y="15"/>
                    <a:pt x="176" y="8"/>
                    <a:pt x="169" y="8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2712425" y="2726975"/>
              <a:ext cx="23100" cy="14625"/>
            </a:xfrm>
            <a:custGeom>
              <a:avLst/>
              <a:gdLst/>
              <a:ahLst/>
              <a:cxnLst/>
              <a:rect l="l" t="t" r="r" b="b"/>
              <a:pathLst>
                <a:path w="924" h="585" extrusionOk="0">
                  <a:moveTo>
                    <a:pt x="110" y="0"/>
                  </a:moveTo>
                  <a:cubicBezTo>
                    <a:pt x="88" y="0"/>
                    <a:pt x="65" y="5"/>
                    <a:pt x="42" y="15"/>
                  </a:cubicBezTo>
                  <a:cubicBezTo>
                    <a:pt x="7" y="22"/>
                    <a:pt x="0" y="79"/>
                    <a:pt x="42" y="93"/>
                  </a:cubicBezTo>
                  <a:lnTo>
                    <a:pt x="747" y="565"/>
                  </a:lnTo>
                  <a:cubicBezTo>
                    <a:pt x="772" y="577"/>
                    <a:pt x="799" y="585"/>
                    <a:pt x="825" y="585"/>
                  </a:cubicBezTo>
                  <a:cubicBezTo>
                    <a:pt x="845" y="585"/>
                    <a:pt x="863" y="581"/>
                    <a:pt x="881" y="572"/>
                  </a:cubicBezTo>
                  <a:cubicBezTo>
                    <a:pt x="923" y="558"/>
                    <a:pt x="923" y="509"/>
                    <a:pt x="881" y="494"/>
                  </a:cubicBezTo>
                  <a:lnTo>
                    <a:pt x="183" y="22"/>
                  </a:lnTo>
                  <a:cubicBezTo>
                    <a:pt x="161" y="7"/>
                    <a:pt x="136" y="0"/>
                    <a:pt x="1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2711875" y="2726675"/>
              <a:ext cx="23475" cy="15325"/>
            </a:xfrm>
            <a:custGeom>
              <a:avLst/>
              <a:gdLst/>
              <a:ahLst/>
              <a:cxnLst/>
              <a:rect l="l" t="t" r="r" b="b"/>
              <a:pathLst>
                <a:path w="939" h="613" extrusionOk="0">
                  <a:moveTo>
                    <a:pt x="121" y="20"/>
                  </a:moveTo>
                  <a:cubicBezTo>
                    <a:pt x="149" y="20"/>
                    <a:pt x="170" y="27"/>
                    <a:pt x="198" y="41"/>
                  </a:cubicBezTo>
                  <a:lnTo>
                    <a:pt x="903" y="514"/>
                  </a:lnTo>
                  <a:cubicBezTo>
                    <a:pt x="910" y="521"/>
                    <a:pt x="924" y="535"/>
                    <a:pt x="924" y="549"/>
                  </a:cubicBezTo>
                  <a:cubicBezTo>
                    <a:pt x="917" y="563"/>
                    <a:pt x="910" y="570"/>
                    <a:pt x="896" y="577"/>
                  </a:cubicBezTo>
                  <a:cubicBezTo>
                    <a:pt x="877" y="583"/>
                    <a:pt x="857" y="587"/>
                    <a:pt x="837" y="587"/>
                  </a:cubicBezTo>
                  <a:cubicBezTo>
                    <a:pt x="812" y="587"/>
                    <a:pt x="789" y="582"/>
                    <a:pt x="769" y="570"/>
                  </a:cubicBezTo>
                  <a:lnTo>
                    <a:pt x="64" y="98"/>
                  </a:lnTo>
                  <a:cubicBezTo>
                    <a:pt x="50" y="91"/>
                    <a:pt x="43" y="76"/>
                    <a:pt x="43" y="62"/>
                  </a:cubicBezTo>
                  <a:cubicBezTo>
                    <a:pt x="43" y="48"/>
                    <a:pt x="50" y="41"/>
                    <a:pt x="64" y="34"/>
                  </a:cubicBezTo>
                  <a:cubicBezTo>
                    <a:pt x="85" y="27"/>
                    <a:pt x="100" y="20"/>
                    <a:pt x="121" y="20"/>
                  </a:cubicBezTo>
                  <a:close/>
                  <a:moveTo>
                    <a:pt x="113" y="1"/>
                  </a:moveTo>
                  <a:cubicBezTo>
                    <a:pt x="93" y="1"/>
                    <a:pt x="74" y="5"/>
                    <a:pt x="57" y="13"/>
                  </a:cubicBezTo>
                  <a:cubicBezTo>
                    <a:pt x="8" y="27"/>
                    <a:pt x="1" y="98"/>
                    <a:pt x="50" y="112"/>
                  </a:cubicBezTo>
                  <a:lnTo>
                    <a:pt x="755" y="584"/>
                  </a:lnTo>
                  <a:cubicBezTo>
                    <a:pt x="776" y="598"/>
                    <a:pt x="812" y="612"/>
                    <a:pt x="840" y="612"/>
                  </a:cubicBezTo>
                  <a:cubicBezTo>
                    <a:pt x="861" y="612"/>
                    <a:pt x="882" y="605"/>
                    <a:pt x="903" y="598"/>
                  </a:cubicBezTo>
                  <a:cubicBezTo>
                    <a:pt x="924" y="584"/>
                    <a:pt x="938" y="570"/>
                    <a:pt x="938" y="549"/>
                  </a:cubicBezTo>
                  <a:cubicBezTo>
                    <a:pt x="938" y="528"/>
                    <a:pt x="931" y="506"/>
                    <a:pt x="910" y="499"/>
                  </a:cubicBezTo>
                  <a:lnTo>
                    <a:pt x="205" y="27"/>
                  </a:lnTo>
                  <a:cubicBezTo>
                    <a:pt x="175" y="10"/>
                    <a:pt x="143" y="1"/>
                    <a:pt x="11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2474150" y="2847800"/>
              <a:ext cx="14125" cy="12525"/>
            </a:xfrm>
            <a:custGeom>
              <a:avLst/>
              <a:gdLst/>
              <a:ahLst/>
              <a:cxnLst/>
              <a:rect l="l" t="t" r="r" b="b"/>
              <a:pathLst>
                <a:path w="565" h="501" extrusionOk="0">
                  <a:moveTo>
                    <a:pt x="47" y="1"/>
                  </a:moveTo>
                  <a:cubicBezTo>
                    <a:pt x="20" y="1"/>
                    <a:pt x="0" y="24"/>
                    <a:pt x="0" y="67"/>
                  </a:cubicBezTo>
                  <a:cubicBezTo>
                    <a:pt x="0" y="131"/>
                    <a:pt x="29" y="187"/>
                    <a:pt x="78" y="229"/>
                  </a:cubicBezTo>
                  <a:lnTo>
                    <a:pt x="466" y="483"/>
                  </a:lnTo>
                  <a:cubicBezTo>
                    <a:pt x="482" y="495"/>
                    <a:pt x="499" y="500"/>
                    <a:pt x="513" y="500"/>
                  </a:cubicBezTo>
                  <a:cubicBezTo>
                    <a:pt x="542" y="500"/>
                    <a:pt x="564" y="478"/>
                    <a:pt x="564" y="441"/>
                  </a:cubicBezTo>
                  <a:cubicBezTo>
                    <a:pt x="564" y="377"/>
                    <a:pt x="536" y="314"/>
                    <a:pt x="480" y="279"/>
                  </a:cubicBezTo>
                  <a:lnTo>
                    <a:pt x="92" y="18"/>
                  </a:lnTo>
                  <a:cubicBezTo>
                    <a:pt x="76" y="6"/>
                    <a:pt x="61" y="1"/>
                    <a:pt x="4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2473800" y="2847450"/>
              <a:ext cx="14650" cy="13150"/>
            </a:xfrm>
            <a:custGeom>
              <a:avLst/>
              <a:gdLst/>
              <a:ahLst/>
              <a:cxnLst/>
              <a:rect l="l" t="t" r="r" b="b"/>
              <a:pathLst>
                <a:path w="586" h="526" extrusionOk="0">
                  <a:moveTo>
                    <a:pt x="64" y="25"/>
                  </a:moveTo>
                  <a:cubicBezTo>
                    <a:pt x="78" y="25"/>
                    <a:pt x="92" y="32"/>
                    <a:pt x="106" y="39"/>
                  </a:cubicBezTo>
                  <a:lnTo>
                    <a:pt x="494" y="300"/>
                  </a:lnTo>
                  <a:cubicBezTo>
                    <a:pt x="536" y="335"/>
                    <a:pt x="564" y="391"/>
                    <a:pt x="564" y="448"/>
                  </a:cubicBezTo>
                  <a:cubicBezTo>
                    <a:pt x="564" y="469"/>
                    <a:pt x="557" y="490"/>
                    <a:pt x="543" y="497"/>
                  </a:cubicBezTo>
                  <a:cubicBezTo>
                    <a:pt x="537" y="499"/>
                    <a:pt x="531" y="500"/>
                    <a:pt x="525" y="500"/>
                  </a:cubicBezTo>
                  <a:cubicBezTo>
                    <a:pt x="510" y="500"/>
                    <a:pt x="497" y="495"/>
                    <a:pt x="487" y="490"/>
                  </a:cubicBezTo>
                  <a:lnTo>
                    <a:pt x="99" y="229"/>
                  </a:lnTo>
                  <a:cubicBezTo>
                    <a:pt x="50" y="194"/>
                    <a:pt x="21" y="138"/>
                    <a:pt x="28" y="74"/>
                  </a:cubicBezTo>
                  <a:cubicBezTo>
                    <a:pt x="21" y="53"/>
                    <a:pt x="36" y="39"/>
                    <a:pt x="50" y="25"/>
                  </a:cubicBezTo>
                  <a:close/>
                  <a:moveTo>
                    <a:pt x="58" y="1"/>
                  </a:moveTo>
                  <a:cubicBezTo>
                    <a:pt x="51" y="1"/>
                    <a:pt x="43" y="2"/>
                    <a:pt x="36" y="4"/>
                  </a:cubicBezTo>
                  <a:cubicBezTo>
                    <a:pt x="14" y="18"/>
                    <a:pt x="0" y="46"/>
                    <a:pt x="0" y="74"/>
                  </a:cubicBezTo>
                  <a:cubicBezTo>
                    <a:pt x="0" y="145"/>
                    <a:pt x="28" y="208"/>
                    <a:pt x="92" y="250"/>
                  </a:cubicBezTo>
                  <a:lnTo>
                    <a:pt x="473" y="511"/>
                  </a:lnTo>
                  <a:cubicBezTo>
                    <a:pt x="487" y="518"/>
                    <a:pt x="508" y="525"/>
                    <a:pt x="529" y="525"/>
                  </a:cubicBezTo>
                  <a:cubicBezTo>
                    <a:pt x="536" y="525"/>
                    <a:pt x="543" y="525"/>
                    <a:pt x="550" y="518"/>
                  </a:cubicBezTo>
                  <a:cubicBezTo>
                    <a:pt x="571" y="504"/>
                    <a:pt x="585" y="483"/>
                    <a:pt x="585" y="455"/>
                  </a:cubicBezTo>
                  <a:cubicBezTo>
                    <a:pt x="585" y="384"/>
                    <a:pt x="557" y="321"/>
                    <a:pt x="501" y="279"/>
                  </a:cubicBezTo>
                  <a:lnTo>
                    <a:pt x="113" y="18"/>
                  </a:lnTo>
                  <a:cubicBezTo>
                    <a:pt x="98" y="7"/>
                    <a:pt x="78" y="1"/>
                    <a:pt x="5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2730925" y="2798175"/>
              <a:ext cx="24150" cy="17125"/>
            </a:xfrm>
            <a:custGeom>
              <a:avLst/>
              <a:gdLst/>
              <a:ahLst/>
              <a:cxnLst/>
              <a:rect l="l" t="t" r="r" b="b"/>
              <a:pathLst>
                <a:path w="966" h="685" extrusionOk="0">
                  <a:moveTo>
                    <a:pt x="957" y="44"/>
                  </a:moveTo>
                  <a:lnTo>
                    <a:pt x="966" y="50"/>
                  </a:lnTo>
                  <a:cubicBezTo>
                    <a:pt x="963" y="47"/>
                    <a:pt x="960" y="45"/>
                    <a:pt x="957" y="44"/>
                  </a:cubicBezTo>
                  <a:close/>
                  <a:moveTo>
                    <a:pt x="825" y="1"/>
                  </a:moveTo>
                  <a:lnTo>
                    <a:pt x="804" y="15"/>
                  </a:lnTo>
                  <a:lnTo>
                    <a:pt x="155" y="332"/>
                  </a:lnTo>
                  <a:lnTo>
                    <a:pt x="134" y="339"/>
                  </a:lnTo>
                  <a:lnTo>
                    <a:pt x="120" y="353"/>
                  </a:lnTo>
                  <a:lnTo>
                    <a:pt x="106" y="367"/>
                  </a:lnTo>
                  <a:lnTo>
                    <a:pt x="85" y="382"/>
                  </a:lnTo>
                  <a:cubicBezTo>
                    <a:pt x="78" y="389"/>
                    <a:pt x="78" y="396"/>
                    <a:pt x="71" y="403"/>
                  </a:cubicBezTo>
                  <a:lnTo>
                    <a:pt x="57" y="424"/>
                  </a:lnTo>
                  <a:cubicBezTo>
                    <a:pt x="50" y="431"/>
                    <a:pt x="42" y="438"/>
                    <a:pt x="42" y="445"/>
                  </a:cubicBezTo>
                  <a:cubicBezTo>
                    <a:pt x="35" y="452"/>
                    <a:pt x="35" y="459"/>
                    <a:pt x="28" y="466"/>
                  </a:cubicBezTo>
                  <a:cubicBezTo>
                    <a:pt x="28" y="473"/>
                    <a:pt x="21" y="480"/>
                    <a:pt x="21" y="487"/>
                  </a:cubicBezTo>
                  <a:cubicBezTo>
                    <a:pt x="14" y="494"/>
                    <a:pt x="14" y="501"/>
                    <a:pt x="14" y="508"/>
                  </a:cubicBezTo>
                  <a:cubicBezTo>
                    <a:pt x="14" y="523"/>
                    <a:pt x="14" y="523"/>
                    <a:pt x="7" y="530"/>
                  </a:cubicBezTo>
                  <a:lnTo>
                    <a:pt x="7" y="558"/>
                  </a:lnTo>
                  <a:cubicBezTo>
                    <a:pt x="0" y="586"/>
                    <a:pt x="14" y="621"/>
                    <a:pt x="42" y="642"/>
                  </a:cubicBezTo>
                  <a:lnTo>
                    <a:pt x="106" y="685"/>
                  </a:lnTo>
                  <a:cubicBezTo>
                    <a:pt x="78" y="664"/>
                    <a:pt x="64" y="635"/>
                    <a:pt x="71" y="600"/>
                  </a:cubicBezTo>
                  <a:lnTo>
                    <a:pt x="71" y="579"/>
                  </a:lnTo>
                  <a:lnTo>
                    <a:pt x="71" y="558"/>
                  </a:lnTo>
                  <a:cubicBezTo>
                    <a:pt x="71" y="551"/>
                    <a:pt x="78" y="544"/>
                    <a:pt x="78" y="530"/>
                  </a:cubicBezTo>
                  <a:lnTo>
                    <a:pt x="85" y="516"/>
                  </a:lnTo>
                  <a:lnTo>
                    <a:pt x="99" y="494"/>
                  </a:lnTo>
                  <a:cubicBezTo>
                    <a:pt x="106" y="480"/>
                    <a:pt x="106" y="473"/>
                    <a:pt x="113" y="466"/>
                  </a:cubicBezTo>
                  <a:lnTo>
                    <a:pt x="127" y="452"/>
                  </a:lnTo>
                  <a:lnTo>
                    <a:pt x="141" y="431"/>
                  </a:lnTo>
                  <a:lnTo>
                    <a:pt x="162" y="417"/>
                  </a:lnTo>
                  <a:cubicBezTo>
                    <a:pt x="162" y="410"/>
                    <a:pt x="169" y="403"/>
                    <a:pt x="176" y="403"/>
                  </a:cubicBezTo>
                  <a:lnTo>
                    <a:pt x="191" y="389"/>
                  </a:lnTo>
                  <a:lnTo>
                    <a:pt x="212" y="375"/>
                  </a:lnTo>
                  <a:lnTo>
                    <a:pt x="867" y="57"/>
                  </a:lnTo>
                  <a:lnTo>
                    <a:pt x="881" y="50"/>
                  </a:lnTo>
                  <a:lnTo>
                    <a:pt x="888" y="43"/>
                  </a:lnTo>
                  <a:lnTo>
                    <a:pt x="952" y="43"/>
                  </a:lnTo>
                  <a:cubicBezTo>
                    <a:pt x="952" y="43"/>
                    <a:pt x="954" y="43"/>
                    <a:pt x="957" y="44"/>
                  </a:cubicBezTo>
                  <a:lnTo>
                    <a:pt x="957" y="44"/>
                  </a:lnTo>
                  <a:lnTo>
                    <a:pt x="903" y="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2730575" y="2797700"/>
              <a:ext cx="24500" cy="17950"/>
            </a:xfrm>
            <a:custGeom>
              <a:avLst/>
              <a:gdLst/>
              <a:ahLst/>
              <a:cxnLst/>
              <a:rect l="l" t="t" r="r" b="b"/>
              <a:pathLst>
                <a:path w="980" h="718" extrusionOk="0">
                  <a:moveTo>
                    <a:pt x="902" y="27"/>
                  </a:moveTo>
                  <a:lnTo>
                    <a:pt x="917" y="34"/>
                  </a:lnTo>
                  <a:lnTo>
                    <a:pt x="931" y="48"/>
                  </a:lnTo>
                  <a:lnTo>
                    <a:pt x="902" y="55"/>
                  </a:lnTo>
                  <a:lnTo>
                    <a:pt x="881" y="62"/>
                  </a:lnTo>
                  <a:lnTo>
                    <a:pt x="233" y="379"/>
                  </a:lnTo>
                  <a:cubicBezTo>
                    <a:pt x="226" y="386"/>
                    <a:pt x="219" y="386"/>
                    <a:pt x="212" y="394"/>
                  </a:cubicBezTo>
                  <a:lnTo>
                    <a:pt x="190" y="408"/>
                  </a:lnTo>
                  <a:lnTo>
                    <a:pt x="176" y="422"/>
                  </a:lnTo>
                  <a:cubicBezTo>
                    <a:pt x="169" y="429"/>
                    <a:pt x="162" y="429"/>
                    <a:pt x="162" y="436"/>
                  </a:cubicBezTo>
                  <a:cubicBezTo>
                    <a:pt x="155" y="443"/>
                    <a:pt x="148" y="450"/>
                    <a:pt x="141" y="457"/>
                  </a:cubicBezTo>
                  <a:cubicBezTo>
                    <a:pt x="134" y="464"/>
                    <a:pt x="134" y="471"/>
                    <a:pt x="127" y="478"/>
                  </a:cubicBezTo>
                  <a:cubicBezTo>
                    <a:pt x="120" y="485"/>
                    <a:pt x="120" y="492"/>
                    <a:pt x="113" y="499"/>
                  </a:cubicBezTo>
                  <a:lnTo>
                    <a:pt x="99" y="520"/>
                  </a:lnTo>
                  <a:cubicBezTo>
                    <a:pt x="99" y="527"/>
                    <a:pt x="92" y="535"/>
                    <a:pt x="92" y="542"/>
                  </a:cubicBezTo>
                  <a:cubicBezTo>
                    <a:pt x="92" y="549"/>
                    <a:pt x="92" y="563"/>
                    <a:pt x="85" y="570"/>
                  </a:cubicBezTo>
                  <a:cubicBezTo>
                    <a:pt x="78" y="577"/>
                    <a:pt x="78" y="584"/>
                    <a:pt x="78" y="591"/>
                  </a:cubicBezTo>
                  <a:lnTo>
                    <a:pt x="78" y="612"/>
                  </a:lnTo>
                  <a:cubicBezTo>
                    <a:pt x="78" y="633"/>
                    <a:pt x="78" y="647"/>
                    <a:pt x="85" y="661"/>
                  </a:cubicBezTo>
                  <a:lnTo>
                    <a:pt x="64" y="647"/>
                  </a:lnTo>
                  <a:cubicBezTo>
                    <a:pt x="42" y="633"/>
                    <a:pt x="28" y="598"/>
                    <a:pt x="35" y="570"/>
                  </a:cubicBezTo>
                  <a:lnTo>
                    <a:pt x="35" y="549"/>
                  </a:lnTo>
                  <a:cubicBezTo>
                    <a:pt x="35" y="542"/>
                    <a:pt x="28" y="535"/>
                    <a:pt x="35" y="527"/>
                  </a:cubicBezTo>
                  <a:cubicBezTo>
                    <a:pt x="42" y="520"/>
                    <a:pt x="42" y="513"/>
                    <a:pt x="42" y="506"/>
                  </a:cubicBezTo>
                  <a:lnTo>
                    <a:pt x="49" y="506"/>
                  </a:lnTo>
                  <a:cubicBezTo>
                    <a:pt x="49" y="499"/>
                    <a:pt x="56" y="492"/>
                    <a:pt x="56" y="485"/>
                  </a:cubicBezTo>
                  <a:lnTo>
                    <a:pt x="71" y="464"/>
                  </a:lnTo>
                  <a:cubicBezTo>
                    <a:pt x="71" y="457"/>
                    <a:pt x="78" y="450"/>
                    <a:pt x="85" y="443"/>
                  </a:cubicBezTo>
                  <a:lnTo>
                    <a:pt x="99" y="422"/>
                  </a:lnTo>
                  <a:cubicBezTo>
                    <a:pt x="99" y="415"/>
                    <a:pt x="106" y="415"/>
                    <a:pt x="113" y="408"/>
                  </a:cubicBezTo>
                  <a:lnTo>
                    <a:pt x="127" y="386"/>
                  </a:lnTo>
                  <a:lnTo>
                    <a:pt x="148" y="379"/>
                  </a:lnTo>
                  <a:lnTo>
                    <a:pt x="162" y="365"/>
                  </a:lnTo>
                  <a:lnTo>
                    <a:pt x="176" y="358"/>
                  </a:lnTo>
                  <a:lnTo>
                    <a:pt x="825" y="34"/>
                  </a:lnTo>
                  <a:lnTo>
                    <a:pt x="846" y="27"/>
                  </a:lnTo>
                  <a:close/>
                  <a:moveTo>
                    <a:pt x="857" y="1"/>
                  </a:moveTo>
                  <a:cubicBezTo>
                    <a:pt x="855" y="1"/>
                    <a:pt x="853" y="2"/>
                    <a:pt x="853" y="6"/>
                  </a:cubicBezTo>
                  <a:lnTo>
                    <a:pt x="825" y="6"/>
                  </a:lnTo>
                  <a:lnTo>
                    <a:pt x="804" y="20"/>
                  </a:lnTo>
                  <a:lnTo>
                    <a:pt x="155" y="337"/>
                  </a:lnTo>
                  <a:cubicBezTo>
                    <a:pt x="148" y="337"/>
                    <a:pt x="141" y="344"/>
                    <a:pt x="134" y="351"/>
                  </a:cubicBezTo>
                  <a:lnTo>
                    <a:pt x="113" y="365"/>
                  </a:lnTo>
                  <a:lnTo>
                    <a:pt x="99" y="379"/>
                  </a:lnTo>
                  <a:lnTo>
                    <a:pt x="85" y="394"/>
                  </a:lnTo>
                  <a:lnTo>
                    <a:pt x="92" y="401"/>
                  </a:lnTo>
                  <a:lnTo>
                    <a:pt x="85" y="401"/>
                  </a:lnTo>
                  <a:lnTo>
                    <a:pt x="64" y="415"/>
                  </a:lnTo>
                  <a:lnTo>
                    <a:pt x="49" y="436"/>
                  </a:lnTo>
                  <a:cubicBezTo>
                    <a:pt x="42" y="443"/>
                    <a:pt x="42" y="450"/>
                    <a:pt x="35" y="464"/>
                  </a:cubicBezTo>
                  <a:lnTo>
                    <a:pt x="21" y="485"/>
                  </a:lnTo>
                  <a:lnTo>
                    <a:pt x="14" y="506"/>
                  </a:lnTo>
                  <a:cubicBezTo>
                    <a:pt x="14" y="513"/>
                    <a:pt x="7" y="520"/>
                    <a:pt x="7" y="527"/>
                  </a:cubicBezTo>
                  <a:lnTo>
                    <a:pt x="7" y="556"/>
                  </a:lnTo>
                  <a:lnTo>
                    <a:pt x="7" y="570"/>
                  </a:lnTo>
                  <a:cubicBezTo>
                    <a:pt x="0" y="612"/>
                    <a:pt x="14" y="647"/>
                    <a:pt x="49" y="668"/>
                  </a:cubicBezTo>
                  <a:cubicBezTo>
                    <a:pt x="49" y="668"/>
                    <a:pt x="113" y="718"/>
                    <a:pt x="113" y="718"/>
                  </a:cubicBezTo>
                  <a:cubicBezTo>
                    <a:pt x="120" y="711"/>
                    <a:pt x="120" y="704"/>
                    <a:pt x="113" y="697"/>
                  </a:cubicBezTo>
                  <a:cubicBezTo>
                    <a:pt x="120" y="697"/>
                    <a:pt x="120" y="690"/>
                    <a:pt x="113" y="683"/>
                  </a:cubicBezTo>
                  <a:cubicBezTo>
                    <a:pt x="92" y="668"/>
                    <a:pt x="78" y="633"/>
                    <a:pt x="85" y="605"/>
                  </a:cubicBezTo>
                  <a:lnTo>
                    <a:pt x="85" y="584"/>
                  </a:lnTo>
                  <a:cubicBezTo>
                    <a:pt x="92" y="577"/>
                    <a:pt x="85" y="570"/>
                    <a:pt x="92" y="563"/>
                  </a:cubicBezTo>
                  <a:cubicBezTo>
                    <a:pt x="99" y="556"/>
                    <a:pt x="99" y="549"/>
                    <a:pt x="99" y="542"/>
                  </a:cubicBezTo>
                  <a:cubicBezTo>
                    <a:pt x="99" y="535"/>
                    <a:pt x="99" y="527"/>
                    <a:pt x="106" y="520"/>
                  </a:cubicBezTo>
                  <a:lnTo>
                    <a:pt x="120" y="499"/>
                  </a:lnTo>
                  <a:cubicBezTo>
                    <a:pt x="120" y="492"/>
                    <a:pt x="127" y="485"/>
                    <a:pt x="134" y="478"/>
                  </a:cubicBezTo>
                  <a:lnTo>
                    <a:pt x="148" y="457"/>
                  </a:lnTo>
                  <a:lnTo>
                    <a:pt x="162" y="443"/>
                  </a:lnTo>
                  <a:lnTo>
                    <a:pt x="176" y="429"/>
                  </a:lnTo>
                  <a:lnTo>
                    <a:pt x="197" y="415"/>
                  </a:lnTo>
                  <a:lnTo>
                    <a:pt x="212" y="401"/>
                  </a:lnTo>
                  <a:lnTo>
                    <a:pt x="226" y="394"/>
                  </a:lnTo>
                  <a:lnTo>
                    <a:pt x="874" y="76"/>
                  </a:lnTo>
                  <a:lnTo>
                    <a:pt x="895" y="62"/>
                  </a:lnTo>
                  <a:lnTo>
                    <a:pt x="917" y="62"/>
                  </a:lnTo>
                  <a:cubicBezTo>
                    <a:pt x="931" y="62"/>
                    <a:pt x="938" y="62"/>
                    <a:pt x="952" y="69"/>
                  </a:cubicBezTo>
                  <a:lnTo>
                    <a:pt x="959" y="69"/>
                  </a:lnTo>
                  <a:cubicBezTo>
                    <a:pt x="962" y="73"/>
                    <a:pt x="966" y="75"/>
                    <a:pt x="969" y="75"/>
                  </a:cubicBezTo>
                  <a:cubicBezTo>
                    <a:pt x="971" y="75"/>
                    <a:pt x="973" y="73"/>
                    <a:pt x="973" y="69"/>
                  </a:cubicBezTo>
                  <a:cubicBezTo>
                    <a:pt x="980" y="62"/>
                    <a:pt x="980" y="55"/>
                    <a:pt x="973" y="55"/>
                  </a:cubicBezTo>
                  <a:lnTo>
                    <a:pt x="909" y="13"/>
                  </a:lnTo>
                  <a:cubicBezTo>
                    <a:pt x="902" y="6"/>
                    <a:pt x="902" y="6"/>
                    <a:pt x="895" y="6"/>
                  </a:cubicBezTo>
                  <a:lnTo>
                    <a:pt x="867" y="6"/>
                  </a:lnTo>
                  <a:cubicBezTo>
                    <a:pt x="864" y="2"/>
                    <a:pt x="860" y="1"/>
                    <a:pt x="8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2732500" y="2799175"/>
              <a:ext cx="23425" cy="16550"/>
            </a:xfrm>
            <a:custGeom>
              <a:avLst/>
              <a:gdLst/>
              <a:ahLst/>
              <a:cxnLst/>
              <a:rect l="l" t="t" r="r" b="b"/>
              <a:pathLst>
                <a:path w="937" h="662" extrusionOk="0">
                  <a:moveTo>
                    <a:pt x="861" y="1"/>
                  </a:moveTo>
                  <a:cubicBezTo>
                    <a:pt x="844" y="1"/>
                    <a:pt x="825" y="6"/>
                    <a:pt x="804" y="17"/>
                  </a:cubicBezTo>
                  <a:lnTo>
                    <a:pt x="156" y="335"/>
                  </a:lnTo>
                  <a:cubicBezTo>
                    <a:pt x="71" y="384"/>
                    <a:pt x="15" y="461"/>
                    <a:pt x="1" y="560"/>
                  </a:cubicBezTo>
                  <a:cubicBezTo>
                    <a:pt x="1" y="622"/>
                    <a:pt x="31" y="661"/>
                    <a:pt x="77" y="661"/>
                  </a:cubicBezTo>
                  <a:cubicBezTo>
                    <a:pt x="95" y="661"/>
                    <a:pt x="114" y="656"/>
                    <a:pt x="135" y="645"/>
                  </a:cubicBezTo>
                  <a:lnTo>
                    <a:pt x="783" y="327"/>
                  </a:lnTo>
                  <a:cubicBezTo>
                    <a:pt x="868" y="278"/>
                    <a:pt x="917" y="201"/>
                    <a:pt x="931" y="102"/>
                  </a:cubicBezTo>
                  <a:cubicBezTo>
                    <a:pt x="936" y="40"/>
                    <a:pt x="907" y="1"/>
                    <a:pt x="86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2732150" y="2798800"/>
              <a:ext cx="24400" cy="17200"/>
            </a:xfrm>
            <a:custGeom>
              <a:avLst/>
              <a:gdLst/>
              <a:ahLst/>
              <a:cxnLst/>
              <a:rect l="l" t="t" r="r" b="b"/>
              <a:pathLst>
                <a:path w="976" h="688" extrusionOk="0">
                  <a:moveTo>
                    <a:pt x="864" y="22"/>
                  </a:moveTo>
                  <a:cubicBezTo>
                    <a:pt x="880" y="22"/>
                    <a:pt x="896" y="25"/>
                    <a:pt x="910" y="32"/>
                  </a:cubicBezTo>
                  <a:cubicBezTo>
                    <a:pt x="931" y="53"/>
                    <a:pt x="945" y="89"/>
                    <a:pt x="938" y="117"/>
                  </a:cubicBezTo>
                  <a:cubicBezTo>
                    <a:pt x="924" y="209"/>
                    <a:pt x="875" y="286"/>
                    <a:pt x="790" y="328"/>
                  </a:cubicBezTo>
                  <a:lnTo>
                    <a:pt x="142" y="646"/>
                  </a:lnTo>
                  <a:cubicBezTo>
                    <a:pt x="128" y="659"/>
                    <a:pt x="113" y="664"/>
                    <a:pt x="97" y="664"/>
                  </a:cubicBezTo>
                  <a:cubicBezTo>
                    <a:pt x="55" y="664"/>
                    <a:pt x="13" y="622"/>
                    <a:pt x="29" y="575"/>
                  </a:cubicBezTo>
                  <a:cubicBezTo>
                    <a:pt x="43" y="483"/>
                    <a:pt x="92" y="406"/>
                    <a:pt x="177" y="357"/>
                  </a:cubicBezTo>
                  <a:lnTo>
                    <a:pt x="825" y="39"/>
                  </a:lnTo>
                  <a:lnTo>
                    <a:pt x="818" y="32"/>
                  </a:lnTo>
                  <a:cubicBezTo>
                    <a:pt x="832" y="25"/>
                    <a:pt x="848" y="22"/>
                    <a:pt x="864" y="22"/>
                  </a:cubicBezTo>
                  <a:close/>
                  <a:moveTo>
                    <a:pt x="865" y="1"/>
                  </a:moveTo>
                  <a:cubicBezTo>
                    <a:pt x="847" y="1"/>
                    <a:pt x="828" y="6"/>
                    <a:pt x="811" y="18"/>
                  </a:cubicBezTo>
                  <a:lnTo>
                    <a:pt x="163" y="342"/>
                  </a:lnTo>
                  <a:cubicBezTo>
                    <a:pt x="78" y="385"/>
                    <a:pt x="22" y="476"/>
                    <a:pt x="8" y="575"/>
                  </a:cubicBezTo>
                  <a:cubicBezTo>
                    <a:pt x="1" y="610"/>
                    <a:pt x="15" y="646"/>
                    <a:pt x="50" y="674"/>
                  </a:cubicBezTo>
                  <a:cubicBezTo>
                    <a:pt x="64" y="681"/>
                    <a:pt x="78" y="688"/>
                    <a:pt x="92" y="688"/>
                  </a:cubicBezTo>
                  <a:cubicBezTo>
                    <a:pt x="113" y="681"/>
                    <a:pt x="134" y="681"/>
                    <a:pt x="156" y="667"/>
                  </a:cubicBezTo>
                  <a:lnTo>
                    <a:pt x="804" y="350"/>
                  </a:lnTo>
                  <a:cubicBezTo>
                    <a:pt x="889" y="300"/>
                    <a:pt x="945" y="216"/>
                    <a:pt x="959" y="117"/>
                  </a:cubicBezTo>
                  <a:cubicBezTo>
                    <a:pt x="975" y="53"/>
                    <a:pt x="923" y="1"/>
                    <a:pt x="86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2769700" y="2783600"/>
              <a:ext cx="6350" cy="14250"/>
            </a:xfrm>
            <a:custGeom>
              <a:avLst/>
              <a:gdLst/>
              <a:ahLst/>
              <a:cxnLst/>
              <a:rect l="l" t="t" r="r" b="b"/>
              <a:pathLst>
                <a:path w="254" h="570" extrusionOk="0">
                  <a:moveTo>
                    <a:pt x="47" y="1"/>
                  </a:moveTo>
                  <a:cubicBezTo>
                    <a:pt x="44" y="1"/>
                    <a:pt x="42" y="2"/>
                    <a:pt x="42" y="6"/>
                  </a:cubicBezTo>
                  <a:cubicBezTo>
                    <a:pt x="35" y="6"/>
                    <a:pt x="35" y="13"/>
                    <a:pt x="42" y="20"/>
                  </a:cubicBezTo>
                  <a:cubicBezTo>
                    <a:pt x="42" y="20"/>
                    <a:pt x="226" y="260"/>
                    <a:pt x="7" y="549"/>
                  </a:cubicBezTo>
                  <a:cubicBezTo>
                    <a:pt x="0" y="556"/>
                    <a:pt x="0" y="563"/>
                    <a:pt x="14" y="570"/>
                  </a:cubicBezTo>
                  <a:cubicBezTo>
                    <a:pt x="14" y="563"/>
                    <a:pt x="14" y="563"/>
                    <a:pt x="21" y="563"/>
                  </a:cubicBezTo>
                  <a:cubicBezTo>
                    <a:pt x="254" y="260"/>
                    <a:pt x="56" y="6"/>
                    <a:pt x="56" y="6"/>
                  </a:cubicBezTo>
                  <a:cubicBezTo>
                    <a:pt x="53" y="2"/>
                    <a:pt x="49" y="1"/>
                    <a:pt x="4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2573725" y="2880650"/>
              <a:ext cx="4250" cy="13775"/>
            </a:xfrm>
            <a:custGeom>
              <a:avLst/>
              <a:gdLst/>
              <a:ahLst/>
              <a:cxnLst/>
              <a:rect l="l" t="t" r="r" b="b"/>
              <a:pathLst>
                <a:path w="170" h="551" extrusionOk="0">
                  <a:moveTo>
                    <a:pt x="43" y="1"/>
                  </a:moveTo>
                  <a:cubicBezTo>
                    <a:pt x="43" y="8"/>
                    <a:pt x="43" y="15"/>
                    <a:pt x="43" y="15"/>
                  </a:cubicBezTo>
                  <a:cubicBezTo>
                    <a:pt x="148" y="177"/>
                    <a:pt x="127" y="396"/>
                    <a:pt x="0" y="537"/>
                  </a:cubicBezTo>
                  <a:cubicBezTo>
                    <a:pt x="0" y="544"/>
                    <a:pt x="0" y="544"/>
                    <a:pt x="7" y="551"/>
                  </a:cubicBezTo>
                  <a:cubicBezTo>
                    <a:pt x="14" y="551"/>
                    <a:pt x="14" y="551"/>
                    <a:pt x="14" y="544"/>
                  </a:cubicBezTo>
                  <a:cubicBezTo>
                    <a:pt x="148" y="396"/>
                    <a:pt x="169" y="177"/>
                    <a:pt x="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2451950" y="2748025"/>
              <a:ext cx="94300" cy="58750"/>
            </a:xfrm>
            <a:custGeom>
              <a:avLst/>
              <a:gdLst/>
              <a:ahLst/>
              <a:cxnLst/>
              <a:rect l="l" t="t" r="r" b="b"/>
              <a:pathLst>
                <a:path w="3772" h="2350" extrusionOk="0">
                  <a:moveTo>
                    <a:pt x="617" y="1"/>
                  </a:moveTo>
                  <a:cubicBezTo>
                    <a:pt x="549" y="1"/>
                    <a:pt x="481" y="14"/>
                    <a:pt x="416" y="40"/>
                  </a:cubicBezTo>
                  <a:lnTo>
                    <a:pt x="120" y="188"/>
                  </a:lnTo>
                  <a:cubicBezTo>
                    <a:pt x="14" y="216"/>
                    <a:pt x="0" y="371"/>
                    <a:pt x="106" y="414"/>
                  </a:cubicBezTo>
                  <a:lnTo>
                    <a:pt x="2890" y="2275"/>
                  </a:lnTo>
                  <a:cubicBezTo>
                    <a:pt x="2973" y="2324"/>
                    <a:pt x="3067" y="2349"/>
                    <a:pt x="3162" y="2349"/>
                  </a:cubicBezTo>
                  <a:cubicBezTo>
                    <a:pt x="3230" y="2349"/>
                    <a:pt x="3298" y="2336"/>
                    <a:pt x="3363" y="2310"/>
                  </a:cubicBezTo>
                  <a:lnTo>
                    <a:pt x="3659" y="2162"/>
                  </a:lnTo>
                  <a:cubicBezTo>
                    <a:pt x="3764" y="2113"/>
                    <a:pt x="3772" y="2007"/>
                    <a:pt x="3673" y="1936"/>
                  </a:cubicBezTo>
                  <a:lnTo>
                    <a:pt x="888" y="75"/>
                  </a:lnTo>
                  <a:cubicBezTo>
                    <a:pt x="806" y="26"/>
                    <a:pt x="712" y="1"/>
                    <a:pt x="6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2451600" y="2747725"/>
              <a:ext cx="94300" cy="59325"/>
            </a:xfrm>
            <a:custGeom>
              <a:avLst/>
              <a:gdLst/>
              <a:ahLst/>
              <a:cxnLst/>
              <a:rect l="l" t="t" r="r" b="b"/>
              <a:pathLst>
                <a:path w="3772" h="2373" extrusionOk="0">
                  <a:moveTo>
                    <a:pt x="635" y="24"/>
                  </a:moveTo>
                  <a:cubicBezTo>
                    <a:pt x="726" y="24"/>
                    <a:pt x="818" y="45"/>
                    <a:pt x="895" y="94"/>
                  </a:cubicBezTo>
                  <a:lnTo>
                    <a:pt x="3680" y="1955"/>
                  </a:lnTo>
                  <a:cubicBezTo>
                    <a:pt x="3715" y="1977"/>
                    <a:pt x="3743" y="2019"/>
                    <a:pt x="3750" y="2068"/>
                  </a:cubicBezTo>
                  <a:cubicBezTo>
                    <a:pt x="3736" y="2111"/>
                    <a:pt x="3708" y="2146"/>
                    <a:pt x="3666" y="2167"/>
                  </a:cubicBezTo>
                  <a:lnTo>
                    <a:pt x="3370" y="2308"/>
                  </a:lnTo>
                  <a:cubicBezTo>
                    <a:pt x="3304" y="2336"/>
                    <a:pt x="3234" y="2350"/>
                    <a:pt x="3163" y="2350"/>
                  </a:cubicBezTo>
                  <a:cubicBezTo>
                    <a:pt x="3073" y="2350"/>
                    <a:pt x="2983" y="2327"/>
                    <a:pt x="2904" y="2280"/>
                  </a:cubicBezTo>
                  <a:lnTo>
                    <a:pt x="127" y="419"/>
                  </a:lnTo>
                  <a:cubicBezTo>
                    <a:pt x="85" y="398"/>
                    <a:pt x="64" y="355"/>
                    <a:pt x="56" y="306"/>
                  </a:cubicBezTo>
                  <a:cubicBezTo>
                    <a:pt x="64" y="264"/>
                    <a:pt x="99" y="228"/>
                    <a:pt x="141" y="207"/>
                  </a:cubicBezTo>
                  <a:lnTo>
                    <a:pt x="437" y="66"/>
                  </a:lnTo>
                  <a:cubicBezTo>
                    <a:pt x="501" y="38"/>
                    <a:pt x="564" y="24"/>
                    <a:pt x="635" y="24"/>
                  </a:cubicBezTo>
                  <a:close/>
                  <a:moveTo>
                    <a:pt x="635" y="1"/>
                  </a:moveTo>
                  <a:cubicBezTo>
                    <a:pt x="565" y="1"/>
                    <a:pt x="496" y="15"/>
                    <a:pt x="430" y="45"/>
                  </a:cubicBezTo>
                  <a:lnTo>
                    <a:pt x="134" y="193"/>
                  </a:lnTo>
                  <a:cubicBezTo>
                    <a:pt x="14" y="221"/>
                    <a:pt x="0" y="391"/>
                    <a:pt x="120" y="440"/>
                  </a:cubicBezTo>
                  <a:lnTo>
                    <a:pt x="2897" y="2301"/>
                  </a:lnTo>
                  <a:cubicBezTo>
                    <a:pt x="2973" y="2345"/>
                    <a:pt x="3055" y="2372"/>
                    <a:pt x="3142" y="2372"/>
                  </a:cubicBezTo>
                  <a:cubicBezTo>
                    <a:pt x="3152" y="2372"/>
                    <a:pt x="3162" y="2372"/>
                    <a:pt x="3172" y="2371"/>
                  </a:cubicBezTo>
                  <a:cubicBezTo>
                    <a:pt x="3243" y="2371"/>
                    <a:pt x="3313" y="2357"/>
                    <a:pt x="3377" y="2329"/>
                  </a:cubicBezTo>
                  <a:lnTo>
                    <a:pt x="3673" y="2181"/>
                  </a:lnTo>
                  <a:cubicBezTo>
                    <a:pt x="3722" y="2167"/>
                    <a:pt x="3757" y="2118"/>
                    <a:pt x="3771" y="2068"/>
                  </a:cubicBezTo>
                  <a:cubicBezTo>
                    <a:pt x="3764" y="2012"/>
                    <a:pt x="3736" y="1963"/>
                    <a:pt x="3687" y="1941"/>
                  </a:cubicBezTo>
                  <a:lnTo>
                    <a:pt x="909" y="80"/>
                  </a:lnTo>
                  <a:cubicBezTo>
                    <a:pt x="824" y="28"/>
                    <a:pt x="730" y="1"/>
                    <a:pt x="635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2452825" y="2735025"/>
              <a:ext cx="94300" cy="58850"/>
            </a:xfrm>
            <a:custGeom>
              <a:avLst/>
              <a:gdLst/>
              <a:ahLst/>
              <a:cxnLst/>
              <a:rect l="l" t="t" r="r" b="b"/>
              <a:pathLst>
                <a:path w="3772" h="2354" extrusionOk="0">
                  <a:moveTo>
                    <a:pt x="625" y="0"/>
                  </a:moveTo>
                  <a:cubicBezTo>
                    <a:pt x="554" y="0"/>
                    <a:pt x="483" y="15"/>
                    <a:pt x="416" y="46"/>
                  </a:cubicBezTo>
                  <a:lnTo>
                    <a:pt x="120" y="194"/>
                  </a:lnTo>
                  <a:cubicBezTo>
                    <a:pt x="7" y="243"/>
                    <a:pt x="0" y="349"/>
                    <a:pt x="106" y="419"/>
                  </a:cubicBezTo>
                  <a:lnTo>
                    <a:pt x="2891" y="2280"/>
                  </a:lnTo>
                  <a:cubicBezTo>
                    <a:pt x="2971" y="2328"/>
                    <a:pt x="3062" y="2354"/>
                    <a:pt x="3155" y="2354"/>
                  </a:cubicBezTo>
                  <a:cubicBezTo>
                    <a:pt x="3225" y="2354"/>
                    <a:pt x="3296" y="2339"/>
                    <a:pt x="3363" y="2308"/>
                  </a:cubicBezTo>
                  <a:lnTo>
                    <a:pt x="3652" y="2167"/>
                  </a:lnTo>
                  <a:cubicBezTo>
                    <a:pt x="3765" y="2132"/>
                    <a:pt x="3772" y="1984"/>
                    <a:pt x="3666" y="1935"/>
                  </a:cubicBezTo>
                  <a:lnTo>
                    <a:pt x="889" y="74"/>
                  </a:lnTo>
                  <a:cubicBezTo>
                    <a:pt x="809" y="26"/>
                    <a:pt x="717" y="0"/>
                    <a:pt x="625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2453350" y="2734850"/>
              <a:ext cx="94125" cy="59300"/>
            </a:xfrm>
            <a:custGeom>
              <a:avLst/>
              <a:gdLst/>
              <a:ahLst/>
              <a:cxnLst/>
              <a:rect l="l" t="t" r="r" b="b"/>
              <a:pathLst>
                <a:path w="3765" h="2372" extrusionOk="0">
                  <a:moveTo>
                    <a:pt x="600" y="17"/>
                  </a:moveTo>
                  <a:cubicBezTo>
                    <a:pt x="691" y="17"/>
                    <a:pt x="783" y="46"/>
                    <a:pt x="868" y="95"/>
                  </a:cubicBezTo>
                  <a:lnTo>
                    <a:pt x="3645" y="1956"/>
                  </a:lnTo>
                  <a:cubicBezTo>
                    <a:pt x="3744" y="1991"/>
                    <a:pt x="3737" y="2132"/>
                    <a:pt x="3631" y="2160"/>
                  </a:cubicBezTo>
                  <a:lnTo>
                    <a:pt x="3335" y="2308"/>
                  </a:lnTo>
                  <a:cubicBezTo>
                    <a:pt x="3272" y="2335"/>
                    <a:pt x="3205" y="2348"/>
                    <a:pt x="3138" y="2348"/>
                  </a:cubicBezTo>
                  <a:cubicBezTo>
                    <a:pt x="3048" y="2348"/>
                    <a:pt x="2958" y="2325"/>
                    <a:pt x="2877" y="2280"/>
                  </a:cubicBezTo>
                  <a:lnTo>
                    <a:pt x="99" y="419"/>
                  </a:lnTo>
                  <a:cubicBezTo>
                    <a:pt x="57" y="391"/>
                    <a:pt x="29" y="349"/>
                    <a:pt x="29" y="306"/>
                  </a:cubicBezTo>
                  <a:cubicBezTo>
                    <a:pt x="36" y="257"/>
                    <a:pt x="64" y="222"/>
                    <a:pt x="106" y="208"/>
                  </a:cubicBezTo>
                  <a:lnTo>
                    <a:pt x="402" y="60"/>
                  </a:lnTo>
                  <a:cubicBezTo>
                    <a:pt x="466" y="31"/>
                    <a:pt x="536" y="17"/>
                    <a:pt x="600" y="17"/>
                  </a:cubicBezTo>
                  <a:close/>
                  <a:moveTo>
                    <a:pt x="603" y="0"/>
                  </a:moveTo>
                  <a:cubicBezTo>
                    <a:pt x="531" y="0"/>
                    <a:pt x="458" y="15"/>
                    <a:pt x="388" y="46"/>
                  </a:cubicBezTo>
                  <a:lnTo>
                    <a:pt x="92" y="187"/>
                  </a:lnTo>
                  <a:cubicBezTo>
                    <a:pt x="43" y="208"/>
                    <a:pt x="8" y="250"/>
                    <a:pt x="1" y="306"/>
                  </a:cubicBezTo>
                  <a:cubicBezTo>
                    <a:pt x="1" y="363"/>
                    <a:pt x="36" y="412"/>
                    <a:pt x="78" y="433"/>
                  </a:cubicBezTo>
                  <a:lnTo>
                    <a:pt x="2863" y="2301"/>
                  </a:lnTo>
                  <a:cubicBezTo>
                    <a:pt x="2940" y="2351"/>
                    <a:pt x="3039" y="2372"/>
                    <a:pt x="3138" y="2372"/>
                  </a:cubicBezTo>
                  <a:cubicBezTo>
                    <a:pt x="3208" y="2372"/>
                    <a:pt x="3278" y="2358"/>
                    <a:pt x="3342" y="2322"/>
                  </a:cubicBezTo>
                  <a:lnTo>
                    <a:pt x="3638" y="2181"/>
                  </a:lnTo>
                  <a:cubicBezTo>
                    <a:pt x="3758" y="2146"/>
                    <a:pt x="3765" y="1984"/>
                    <a:pt x="3652" y="1935"/>
                  </a:cubicBezTo>
                  <a:lnTo>
                    <a:pt x="875" y="74"/>
                  </a:lnTo>
                  <a:cubicBezTo>
                    <a:pt x="791" y="26"/>
                    <a:pt x="697" y="0"/>
                    <a:pt x="60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2468725" y="2739475"/>
              <a:ext cx="54275" cy="36525"/>
            </a:xfrm>
            <a:custGeom>
              <a:avLst/>
              <a:gdLst/>
              <a:ahLst/>
              <a:cxnLst/>
              <a:rect l="l" t="t" r="r" b="b"/>
              <a:pathLst>
                <a:path w="2171" h="1461" extrusionOk="0">
                  <a:moveTo>
                    <a:pt x="21" y="0"/>
                  </a:moveTo>
                  <a:cubicBezTo>
                    <a:pt x="10" y="0"/>
                    <a:pt x="1" y="17"/>
                    <a:pt x="13" y="23"/>
                  </a:cubicBezTo>
                  <a:cubicBezTo>
                    <a:pt x="13" y="23"/>
                    <a:pt x="2156" y="1461"/>
                    <a:pt x="2163" y="1461"/>
                  </a:cubicBezTo>
                  <a:cubicBezTo>
                    <a:pt x="2163" y="1461"/>
                    <a:pt x="2170" y="1454"/>
                    <a:pt x="2170" y="1454"/>
                  </a:cubicBezTo>
                  <a:cubicBezTo>
                    <a:pt x="2170" y="1454"/>
                    <a:pt x="2170" y="1447"/>
                    <a:pt x="2170" y="1440"/>
                  </a:cubicBezTo>
                  <a:lnTo>
                    <a:pt x="27" y="2"/>
                  </a:lnTo>
                  <a:cubicBezTo>
                    <a:pt x="25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2461800" y="2743075"/>
              <a:ext cx="38975" cy="26225"/>
            </a:xfrm>
            <a:custGeom>
              <a:avLst/>
              <a:gdLst/>
              <a:ahLst/>
              <a:cxnLst/>
              <a:rect l="l" t="t" r="r" b="b"/>
              <a:pathLst>
                <a:path w="1559" h="1049" extrusionOk="0">
                  <a:moveTo>
                    <a:pt x="12" y="0"/>
                  </a:moveTo>
                  <a:cubicBezTo>
                    <a:pt x="10" y="0"/>
                    <a:pt x="8" y="2"/>
                    <a:pt x="8" y="6"/>
                  </a:cubicBezTo>
                  <a:cubicBezTo>
                    <a:pt x="1" y="6"/>
                    <a:pt x="1" y="13"/>
                    <a:pt x="8" y="20"/>
                  </a:cubicBezTo>
                  <a:cubicBezTo>
                    <a:pt x="8" y="20"/>
                    <a:pt x="1538" y="1049"/>
                    <a:pt x="1545" y="1049"/>
                  </a:cubicBezTo>
                  <a:cubicBezTo>
                    <a:pt x="1545" y="1049"/>
                    <a:pt x="1552" y="1049"/>
                    <a:pt x="1552" y="1042"/>
                  </a:cubicBezTo>
                  <a:cubicBezTo>
                    <a:pt x="1559" y="1042"/>
                    <a:pt x="1559" y="1035"/>
                    <a:pt x="1552" y="1028"/>
                  </a:cubicBezTo>
                  <a:lnTo>
                    <a:pt x="22" y="6"/>
                  </a:lnTo>
                  <a:cubicBezTo>
                    <a:pt x="19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2620075" y="2782275"/>
              <a:ext cx="127950" cy="73700"/>
            </a:xfrm>
            <a:custGeom>
              <a:avLst/>
              <a:gdLst/>
              <a:ahLst/>
              <a:cxnLst/>
              <a:rect l="l" t="t" r="r" b="b"/>
              <a:pathLst>
                <a:path w="5118" h="2948" extrusionOk="0">
                  <a:moveTo>
                    <a:pt x="1982" y="1"/>
                  </a:moveTo>
                  <a:cubicBezTo>
                    <a:pt x="1863" y="1"/>
                    <a:pt x="1745" y="24"/>
                    <a:pt x="1636" y="73"/>
                  </a:cubicBezTo>
                  <a:lnTo>
                    <a:pt x="169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0" y="2907"/>
                    <a:pt x="2982" y="2947"/>
                    <a:pt x="3136" y="2947"/>
                  </a:cubicBezTo>
                  <a:cubicBezTo>
                    <a:pt x="3253" y="2947"/>
                    <a:pt x="3370" y="2924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6" y="42"/>
                    <a:pt x="2139" y="1"/>
                    <a:pt x="19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2620775" y="2782125"/>
              <a:ext cx="127625" cy="74250"/>
            </a:xfrm>
            <a:custGeom>
              <a:avLst/>
              <a:gdLst/>
              <a:ahLst/>
              <a:cxnLst/>
              <a:rect l="l" t="t" r="r" b="b"/>
              <a:pathLst>
                <a:path w="5105" h="2970" extrusionOk="0">
                  <a:moveTo>
                    <a:pt x="1939" y="16"/>
                  </a:moveTo>
                  <a:cubicBezTo>
                    <a:pt x="2101" y="16"/>
                    <a:pt x="2256" y="58"/>
                    <a:pt x="2397" y="142"/>
                  </a:cubicBezTo>
                  <a:lnTo>
                    <a:pt x="4935" y="1841"/>
                  </a:lnTo>
                  <a:cubicBezTo>
                    <a:pt x="4998" y="1877"/>
                    <a:pt x="5034" y="1933"/>
                    <a:pt x="5041" y="2003"/>
                  </a:cubicBezTo>
                  <a:cubicBezTo>
                    <a:pt x="5027" y="2067"/>
                    <a:pt x="4984" y="2123"/>
                    <a:pt x="4921" y="2151"/>
                  </a:cubicBezTo>
                  <a:lnTo>
                    <a:pt x="3448" y="2878"/>
                  </a:lnTo>
                  <a:cubicBezTo>
                    <a:pt x="3341" y="2922"/>
                    <a:pt x="3227" y="2944"/>
                    <a:pt x="3114" y="2944"/>
                  </a:cubicBezTo>
                  <a:cubicBezTo>
                    <a:pt x="2959" y="2944"/>
                    <a:pt x="2804" y="2903"/>
                    <a:pt x="2665" y="2821"/>
                  </a:cubicBezTo>
                  <a:lnTo>
                    <a:pt x="120" y="1122"/>
                  </a:lnTo>
                  <a:cubicBezTo>
                    <a:pt x="64" y="1087"/>
                    <a:pt x="22" y="1024"/>
                    <a:pt x="22" y="960"/>
                  </a:cubicBezTo>
                  <a:cubicBezTo>
                    <a:pt x="29" y="890"/>
                    <a:pt x="78" y="840"/>
                    <a:pt x="141" y="812"/>
                  </a:cubicBezTo>
                  <a:lnTo>
                    <a:pt x="1608" y="86"/>
                  </a:lnTo>
                  <a:cubicBezTo>
                    <a:pt x="1713" y="37"/>
                    <a:pt x="1826" y="16"/>
                    <a:pt x="1939" y="16"/>
                  </a:cubicBezTo>
                  <a:close/>
                  <a:moveTo>
                    <a:pt x="1946" y="0"/>
                  </a:moveTo>
                  <a:cubicBezTo>
                    <a:pt x="1829" y="0"/>
                    <a:pt x="1712" y="24"/>
                    <a:pt x="1601" y="72"/>
                  </a:cubicBezTo>
                  <a:lnTo>
                    <a:pt x="127" y="798"/>
                  </a:lnTo>
                  <a:cubicBezTo>
                    <a:pt x="57" y="826"/>
                    <a:pt x="7" y="890"/>
                    <a:pt x="0" y="960"/>
                  </a:cubicBezTo>
                  <a:cubicBezTo>
                    <a:pt x="0" y="1038"/>
                    <a:pt x="43" y="1101"/>
                    <a:pt x="106" y="1136"/>
                  </a:cubicBezTo>
                  <a:lnTo>
                    <a:pt x="2651" y="2842"/>
                  </a:lnTo>
                  <a:cubicBezTo>
                    <a:pt x="2792" y="2927"/>
                    <a:pt x="2954" y="2969"/>
                    <a:pt x="3116" y="2969"/>
                  </a:cubicBezTo>
                  <a:cubicBezTo>
                    <a:pt x="3236" y="2969"/>
                    <a:pt x="3349" y="2948"/>
                    <a:pt x="3462" y="2899"/>
                  </a:cubicBezTo>
                  <a:lnTo>
                    <a:pt x="4928" y="2173"/>
                  </a:lnTo>
                  <a:cubicBezTo>
                    <a:pt x="5090" y="2123"/>
                    <a:pt x="5104" y="1898"/>
                    <a:pt x="4949" y="1827"/>
                  </a:cubicBezTo>
                  <a:lnTo>
                    <a:pt x="2404" y="128"/>
                  </a:lnTo>
                  <a:cubicBezTo>
                    <a:pt x="2263" y="43"/>
                    <a:pt x="2105" y="0"/>
                    <a:pt x="1946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2620950" y="2768525"/>
              <a:ext cx="127975" cy="73650"/>
            </a:xfrm>
            <a:custGeom>
              <a:avLst/>
              <a:gdLst/>
              <a:ahLst/>
              <a:cxnLst/>
              <a:rect l="l" t="t" r="r" b="b"/>
              <a:pathLst>
                <a:path w="5119" h="2946" extrusionOk="0">
                  <a:moveTo>
                    <a:pt x="1983" y="1"/>
                  </a:moveTo>
                  <a:cubicBezTo>
                    <a:pt x="1866" y="1"/>
                    <a:pt x="1748" y="25"/>
                    <a:pt x="1636" y="73"/>
                  </a:cubicBezTo>
                  <a:lnTo>
                    <a:pt x="170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2" y="2904"/>
                    <a:pt x="2989" y="2945"/>
                    <a:pt x="3147" y="2945"/>
                  </a:cubicBezTo>
                  <a:cubicBezTo>
                    <a:pt x="3261" y="2945"/>
                    <a:pt x="3376" y="2923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2" y="42"/>
                    <a:pt x="2138" y="1"/>
                    <a:pt x="198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2621650" y="2768525"/>
              <a:ext cx="127100" cy="74100"/>
            </a:xfrm>
            <a:custGeom>
              <a:avLst/>
              <a:gdLst/>
              <a:ahLst/>
              <a:cxnLst/>
              <a:rect l="l" t="t" r="r" b="b"/>
              <a:pathLst>
                <a:path w="5084" h="2964" extrusionOk="0">
                  <a:moveTo>
                    <a:pt x="1980" y="16"/>
                  </a:moveTo>
                  <a:cubicBezTo>
                    <a:pt x="2124" y="16"/>
                    <a:pt x="2273" y="58"/>
                    <a:pt x="2397" y="137"/>
                  </a:cubicBezTo>
                  <a:lnTo>
                    <a:pt x="4942" y="1843"/>
                  </a:lnTo>
                  <a:cubicBezTo>
                    <a:pt x="5083" y="1899"/>
                    <a:pt x="5069" y="2103"/>
                    <a:pt x="4921" y="2146"/>
                  </a:cubicBezTo>
                  <a:lnTo>
                    <a:pt x="3455" y="2872"/>
                  </a:lnTo>
                  <a:cubicBezTo>
                    <a:pt x="3346" y="2917"/>
                    <a:pt x="3229" y="2941"/>
                    <a:pt x="3112" y="2941"/>
                  </a:cubicBezTo>
                  <a:cubicBezTo>
                    <a:pt x="2957" y="2941"/>
                    <a:pt x="2802" y="2900"/>
                    <a:pt x="2665" y="2815"/>
                  </a:cubicBezTo>
                  <a:lnTo>
                    <a:pt x="128" y="1116"/>
                  </a:lnTo>
                  <a:cubicBezTo>
                    <a:pt x="64" y="1081"/>
                    <a:pt x="29" y="1025"/>
                    <a:pt x="29" y="961"/>
                  </a:cubicBezTo>
                  <a:cubicBezTo>
                    <a:pt x="36" y="891"/>
                    <a:pt x="78" y="834"/>
                    <a:pt x="142" y="813"/>
                  </a:cubicBezTo>
                  <a:lnTo>
                    <a:pt x="1615" y="87"/>
                  </a:lnTo>
                  <a:cubicBezTo>
                    <a:pt x="1721" y="38"/>
                    <a:pt x="1833" y="17"/>
                    <a:pt x="1946" y="17"/>
                  </a:cubicBezTo>
                  <a:cubicBezTo>
                    <a:pt x="1957" y="16"/>
                    <a:pt x="1969" y="16"/>
                    <a:pt x="1980" y="16"/>
                  </a:cubicBezTo>
                  <a:close/>
                  <a:moveTo>
                    <a:pt x="1954" y="1"/>
                  </a:moveTo>
                  <a:cubicBezTo>
                    <a:pt x="1833" y="1"/>
                    <a:pt x="1713" y="25"/>
                    <a:pt x="1601" y="73"/>
                  </a:cubicBezTo>
                  <a:lnTo>
                    <a:pt x="135" y="799"/>
                  </a:lnTo>
                  <a:cubicBezTo>
                    <a:pt x="64" y="827"/>
                    <a:pt x="15" y="884"/>
                    <a:pt x="1" y="961"/>
                  </a:cubicBezTo>
                  <a:cubicBezTo>
                    <a:pt x="8" y="1032"/>
                    <a:pt x="50" y="1102"/>
                    <a:pt x="113" y="1138"/>
                  </a:cubicBezTo>
                  <a:lnTo>
                    <a:pt x="2658" y="2836"/>
                  </a:lnTo>
                  <a:cubicBezTo>
                    <a:pt x="2790" y="2916"/>
                    <a:pt x="2935" y="2964"/>
                    <a:pt x="3092" y="2964"/>
                  </a:cubicBezTo>
                  <a:cubicBezTo>
                    <a:pt x="3102" y="2964"/>
                    <a:pt x="3113" y="2964"/>
                    <a:pt x="3123" y="2963"/>
                  </a:cubicBezTo>
                  <a:cubicBezTo>
                    <a:pt x="3236" y="2963"/>
                    <a:pt x="3356" y="2935"/>
                    <a:pt x="3462" y="2886"/>
                  </a:cubicBezTo>
                  <a:lnTo>
                    <a:pt x="4928" y="2160"/>
                  </a:lnTo>
                  <a:cubicBezTo>
                    <a:pt x="4999" y="2132"/>
                    <a:pt x="5048" y="2068"/>
                    <a:pt x="5062" y="1998"/>
                  </a:cubicBezTo>
                  <a:cubicBezTo>
                    <a:pt x="5055" y="1920"/>
                    <a:pt x="5013" y="1857"/>
                    <a:pt x="4949" y="1821"/>
                  </a:cubicBezTo>
                  <a:lnTo>
                    <a:pt x="2412" y="122"/>
                  </a:lnTo>
                  <a:cubicBezTo>
                    <a:pt x="2271" y="42"/>
                    <a:pt x="2112" y="1"/>
                    <a:pt x="195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2653025" y="2784825"/>
              <a:ext cx="53950" cy="36475"/>
            </a:xfrm>
            <a:custGeom>
              <a:avLst/>
              <a:gdLst/>
              <a:ahLst/>
              <a:cxnLst/>
              <a:rect l="l" t="t" r="r" b="b"/>
              <a:pathLst>
                <a:path w="2158" h="1459" extrusionOk="0">
                  <a:moveTo>
                    <a:pt x="10" y="1"/>
                  </a:moveTo>
                  <a:cubicBezTo>
                    <a:pt x="7" y="1"/>
                    <a:pt x="4" y="3"/>
                    <a:pt x="0" y="6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20"/>
                    <a:pt x="2143" y="1458"/>
                    <a:pt x="2150" y="1458"/>
                  </a:cubicBezTo>
                  <a:cubicBezTo>
                    <a:pt x="2150" y="1451"/>
                    <a:pt x="2158" y="1451"/>
                    <a:pt x="2158" y="1444"/>
                  </a:cubicBezTo>
                  <a:cubicBezTo>
                    <a:pt x="2158" y="1444"/>
                    <a:pt x="2158" y="1437"/>
                    <a:pt x="2158" y="1430"/>
                  </a:cubicBezTo>
                  <a:lnTo>
                    <a:pt x="15" y="6"/>
                  </a:lnTo>
                  <a:cubicBezTo>
                    <a:pt x="15" y="3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2645800" y="2788350"/>
              <a:ext cx="38800" cy="26075"/>
            </a:xfrm>
            <a:custGeom>
              <a:avLst/>
              <a:gdLst/>
              <a:ahLst/>
              <a:cxnLst/>
              <a:rect l="l" t="t" r="r" b="b"/>
              <a:pathLst>
                <a:path w="1552" h="1043" extrusionOk="0">
                  <a:moveTo>
                    <a:pt x="12" y="1"/>
                  </a:moveTo>
                  <a:cubicBezTo>
                    <a:pt x="9" y="1"/>
                    <a:pt x="7" y="3"/>
                    <a:pt x="7" y="6"/>
                  </a:cubicBezTo>
                  <a:cubicBezTo>
                    <a:pt x="0" y="6"/>
                    <a:pt x="0" y="13"/>
                    <a:pt x="7" y="20"/>
                  </a:cubicBezTo>
                  <a:cubicBezTo>
                    <a:pt x="7" y="20"/>
                    <a:pt x="1537" y="1042"/>
                    <a:pt x="1544" y="1042"/>
                  </a:cubicBezTo>
                  <a:lnTo>
                    <a:pt x="1551" y="1042"/>
                  </a:lnTo>
                  <a:cubicBezTo>
                    <a:pt x="1551" y="1035"/>
                    <a:pt x="1551" y="1028"/>
                    <a:pt x="1551" y="1028"/>
                  </a:cubicBezTo>
                  <a:lnTo>
                    <a:pt x="22" y="6"/>
                  </a:lnTo>
                  <a:cubicBezTo>
                    <a:pt x="18" y="3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2592925" y="2582075"/>
              <a:ext cx="86725" cy="166475"/>
            </a:xfrm>
            <a:custGeom>
              <a:avLst/>
              <a:gdLst/>
              <a:ahLst/>
              <a:cxnLst/>
              <a:rect l="l" t="t" r="r" b="b"/>
              <a:pathLst>
                <a:path w="3469" h="6659" extrusionOk="0">
                  <a:moveTo>
                    <a:pt x="1715" y="664"/>
                  </a:moveTo>
                  <a:cubicBezTo>
                    <a:pt x="1789" y="664"/>
                    <a:pt x="1873" y="692"/>
                    <a:pt x="1960" y="750"/>
                  </a:cubicBezTo>
                  <a:cubicBezTo>
                    <a:pt x="2256" y="968"/>
                    <a:pt x="2426" y="1321"/>
                    <a:pt x="2426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18" y="1018"/>
                  </a:lnTo>
                  <a:cubicBezTo>
                    <a:pt x="1437" y="792"/>
                    <a:pt x="1554" y="664"/>
                    <a:pt x="1715" y="664"/>
                  </a:cubicBezTo>
                  <a:close/>
                  <a:moveTo>
                    <a:pt x="1492" y="1"/>
                  </a:moveTo>
                  <a:cubicBezTo>
                    <a:pt x="1218" y="1"/>
                    <a:pt x="1016" y="218"/>
                    <a:pt x="988" y="602"/>
                  </a:cubicBezTo>
                  <a:lnTo>
                    <a:pt x="938" y="1314"/>
                  </a:lnTo>
                  <a:lnTo>
                    <a:pt x="854" y="1257"/>
                  </a:lnTo>
                  <a:cubicBezTo>
                    <a:pt x="742" y="1182"/>
                    <a:pt x="636" y="1147"/>
                    <a:pt x="541" y="1147"/>
                  </a:cubicBezTo>
                  <a:cubicBezTo>
                    <a:pt x="342" y="1147"/>
                    <a:pt x="196" y="1304"/>
                    <a:pt x="177" y="1582"/>
                  </a:cubicBezTo>
                  <a:lnTo>
                    <a:pt x="8" y="4028"/>
                  </a:lnTo>
                  <a:cubicBezTo>
                    <a:pt x="1" y="4479"/>
                    <a:pt x="212" y="4909"/>
                    <a:pt x="579" y="5184"/>
                  </a:cubicBezTo>
                  <a:lnTo>
                    <a:pt x="2623" y="6551"/>
                  </a:lnTo>
                  <a:cubicBezTo>
                    <a:pt x="2732" y="6624"/>
                    <a:pt x="2837" y="6658"/>
                    <a:pt x="2931" y="6658"/>
                  </a:cubicBezTo>
                  <a:cubicBezTo>
                    <a:pt x="3128" y="6658"/>
                    <a:pt x="3274" y="6504"/>
                    <a:pt x="3293" y="6227"/>
                  </a:cubicBezTo>
                  <a:lnTo>
                    <a:pt x="3462" y="3781"/>
                  </a:lnTo>
                  <a:cubicBezTo>
                    <a:pt x="3469" y="3330"/>
                    <a:pt x="3257" y="2900"/>
                    <a:pt x="2898" y="2625"/>
                  </a:cubicBezTo>
                  <a:lnTo>
                    <a:pt x="2820" y="2576"/>
                  </a:lnTo>
                  <a:lnTo>
                    <a:pt x="2870" y="1864"/>
                  </a:lnTo>
                  <a:cubicBezTo>
                    <a:pt x="2912" y="1300"/>
                    <a:pt x="2560" y="581"/>
                    <a:pt x="2087" y="263"/>
                  </a:cubicBezTo>
                  <a:lnTo>
                    <a:pt x="1918" y="151"/>
                  </a:lnTo>
                  <a:cubicBezTo>
                    <a:pt x="1767" y="49"/>
                    <a:pt x="1622" y="1"/>
                    <a:pt x="1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2592575" y="2581875"/>
              <a:ext cx="87250" cy="167000"/>
            </a:xfrm>
            <a:custGeom>
              <a:avLst/>
              <a:gdLst/>
              <a:ahLst/>
              <a:cxnLst/>
              <a:rect l="l" t="t" r="r" b="b"/>
              <a:pathLst>
                <a:path w="3490" h="6680" extrusionOk="0">
                  <a:moveTo>
                    <a:pt x="1732" y="682"/>
                  </a:moveTo>
                  <a:cubicBezTo>
                    <a:pt x="1805" y="682"/>
                    <a:pt x="1888" y="710"/>
                    <a:pt x="1974" y="765"/>
                  </a:cubicBezTo>
                  <a:cubicBezTo>
                    <a:pt x="2263" y="983"/>
                    <a:pt x="2433" y="1329"/>
                    <a:pt x="2425" y="1695"/>
                  </a:cubicBezTo>
                  <a:lnTo>
                    <a:pt x="2383" y="2273"/>
                  </a:lnTo>
                  <a:lnTo>
                    <a:pt x="1403" y="1611"/>
                  </a:lnTo>
                  <a:lnTo>
                    <a:pt x="1453" y="1026"/>
                  </a:lnTo>
                  <a:cubicBezTo>
                    <a:pt x="1460" y="871"/>
                    <a:pt x="1523" y="758"/>
                    <a:pt x="1622" y="708"/>
                  </a:cubicBezTo>
                  <a:cubicBezTo>
                    <a:pt x="1655" y="691"/>
                    <a:pt x="1692" y="682"/>
                    <a:pt x="1732" y="682"/>
                  </a:cubicBezTo>
                  <a:close/>
                  <a:moveTo>
                    <a:pt x="1725" y="661"/>
                  </a:moveTo>
                  <a:cubicBezTo>
                    <a:pt x="1682" y="661"/>
                    <a:pt x="1642" y="670"/>
                    <a:pt x="1608" y="687"/>
                  </a:cubicBezTo>
                  <a:cubicBezTo>
                    <a:pt x="1502" y="737"/>
                    <a:pt x="1439" y="856"/>
                    <a:pt x="1432" y="1019"/>
                  </a:cubicBezTo>
                  <a:lnTo>
                    <a:pt x="1389" y="1618"/>
                  </a:lnTo>
                  <a:cubicBezTo>
                    <a:pt x="1382" y="1618"/>
                    <a:pt x="1382" y="1625"/>
                    <a:pt x="1389" y="1625"/>
                  </a:cubicBezTo>
                  <a:cubicBezTo>
                    <a:pt x="1389" y="1625"/>
                    <a:pt x="2390" y="2302"/>
                    <a:pt x="2397" y="2302"/>
                  </a:cubicBezTo>
                  <a:cubicBezTo>
                    <a:pt x="2404" y="2294"/>
                    <a:pt x="2404" y="2294"/>
                    <a:pt x="2404" y="2287"/>
                  </a:cubicBezTo>
                  <a:lnTo>
                    <a:pt x="2447" y="1695"/>
                  </a:lnTo>
                  <a:cubicBezTo>
                    <a:pt x="2454" y="1322"/>
                    <a:pt x="2277" y="969"/>
                    <a:pt x="1981" y="751"/>
                  </a:cubicBezTo>
                  <a:cubicBezTo>
                    <a:pt x="1894" y="691"/>
                    <a:pt x="1804" y="661"/>
                    <a:pt x="1725" y="661"/>
                  </a:cubicBezTo>
                  <a:close/>
                  <a:moveTo>
                    <a:pt x="1508" y="29"/>
                  </a:moveTo>
                  <a:cubicBezTo>
                    <a:pt x="1637" y="29"/>
                    <a:pt x="1781" y="79"/>
                    <a:pt x="1932" y="180"/>
                  </a:cubicBezTo>
                  <a:lnTo>
                    <a:pt x="2094" y="292"/>
                  </a:lnTo>
                  <a:cubicBezTo>
                    <a:pt x="2566" y="603"/>
                    <a:pt x="2919" y="1315"/>
                    <a:pt x="2877" y="1879"/>
                  </a:cubicBezTo>
                  <a:lnTo>
                    <a:pt x="2827" y="2591"/>
                  </a:lnTo>
                  <a:cubicBezTo>
                    <a:pt x="2827" y="2591"/>
                    <a:pt x="2827" y="2598"/>
                    <a:pt x="2827" y="2598"/>
                  </a:cubicBezTo>
                  <a:lnTo>
                    <a:pt x="2905" y="2647"/>
                  </a:lnTo>
                  <a:cubicBezTo>
                    <a:pt x="3264" y="2922"/>
                    <a:pt x="3476" y="3345"/>
                    <a:pt x="3469" y="3796"/>
                  </a:cubicBezTo>
                  <a:lnTo>
                    <a:pt x="3300" y="6235"/>
                  </a:lnTo>
                  <a:cubicBezTo>
                    <a:pt x="3285" y="6432"/>
                    <a:pt x="3208" y="6566"/>
                    <a:pt x="3088" y="6630"/>
                  </a:cubicBezTo>
                  <a:cubicBezTo>
                    <a:pt x="3044" y="6652"/>
                    <a:pt x="2996" y="6663"/>
                    <a:pt x="2945" y="6663"/>
                  </a:cubicBezTo>
                  <a:cubicBezTo>
                    <a:pt x="2852" y="6663"/>
                    <a:pt x="2749" y="6625"/>
                    <a:pt x="2644" y="6552"/>
                  </a:cubicBezTo>
                  <a:lnTo>
                    <a:pt x="600" y="5178"/>
                  </a:lnTo>
                  <a:cubicBezTo>
                    <a:pt x="240" y="4910"/>
                    <a:pt x="29" y="4480"/>
                    <a:pt x="36" y="4036"/>
                  </a:cubicBezTo>
                  <a:lnTo>
                    <a:pt x="205" y="1590"/>
                  </a:lnTo>
                  <a:cubicBezTo>
                    <a:pt x="219" y="1399"/>
                    <a:pt x="290" y="1258"/>
                    <a:pt x="416" y="1202"/>
                  </a:cubicBezTo>
                  <a:cubicBezTo>
                    <a:pt x="459" y="1174"/>
                    <a:pt x="508" y="1167"/>
                    <a:pt x="557" y="1167"/>
                  </a:cubicBezTo>
                  <a:cubicBezTo>
                    <a:pt x="670" y="1174"/>
                    <a:pt x="776" y="1216"/>
                    <a:pt x="868" y="1286"/>
                  </a:cubicBezTo>
                  <a:lnTo>
                    <a:pt x="952" y="1343"/>
                  </a:lnTo>
                  <a:lnTo>
                    <a:pt x="966" y="1343"/>
                  </a:lnTo>
                  <a:cubicBezTo>
                    <a:pt x="966" y="1343"/>
                    <a:pt x="966" y="1336"/>
                    <a:pt x="966" y="1336"/>
                  </a:cubicBezTo>
                  <a:lnTo>
                    <a:pt x="1016" y="624"/>
                  </a:lnTo>
                  <a:cubicBezTo>
                    <a:pt x="1037" y="356"/>
                    <a:pt x="1142" y="159"/>
                    <a:pt x="1312" y="74"/>
                  </a:cubicBezTo>
                  <a:cubicBezTo>
                    <a:pt x="1371" y="44"/>
                    <a:pt x="1437" y="29"/>
                    <a:pt x="1508" y="29"/>
                  </a:cubicBezTo>
                  <a:close/>
                  <a:moveTo>
                    <a:pt x="1501" y="1"/>
                  </a:moveTo>
                  <a:cubicBezTo>
                    <a:pt x="1428" y="1"/>
                    <a:pt x="1360" y="16"/>
                    <a:pt x="1298" y="46"/>
                  </a:cubicBezTo>
                  <a:cubicBezTo>
                    <a:pt x="1114" y="130"/>
                    <a:pt x="1009" y="335"/>
                    <a:pt x="987" y="610"/>
                  </a:cubicBezTo>
                  <a:lnTo>
                    <a:pt x="938" y="1301"/>
                  </a:lnTo>
                  <a:lnTo>
                    <a:pt x="868" y="1258"/>
                  </a:lnTo>
                  <a:cubicBezTo>
                    <a:pt x="758" y="1185"/>
                    <a:pt x="648" y="1147"/>
                    <a:pt x="550" y="1147"/>
                  </a:cubicBezTo>
                  <a:cubicBezTo>
                    <a:pt x="497" y="1147"/>
                    <a:pt x="447" y="1158"/>
                    <a:pt x="402" y="1181"/>
                  </a:cubicBezTo>
                  <a:cubicBezTo>
                    <a:pt x="275" y="1244"/>
                    <a:pt x="191" y="1392"/>
                    <a:pt x="177" y="1590"/>
                  </a:cubicBezTo>
                  <a:lnTo>
                    <a:pt x="8" y="4036"/>
                  </a:lnTo>
                  <a:cubicBezTo>
                    <a:pt x="1" y="4487"/>
                    <a:pt x="219" y="4924"/>
                    <a:pt x="586" y="5199"/>
                  </a:cubicBezTo>
                  <a:lnTo>
                    <a:pt x="2630" y="6566"/>
                  </a:lnTo>
                  <a:cubicBezTo>
                    <a:pt x="2722" y="6637"/>
                    <a:pt x="2834" y="6672"/>
                    <a:pt x="2947" y="6679"/>
                  </a:cubicBezTo>
                  <a:cubicBezTo>
                    <a:pt x="2996" y="6679"/>
                    <a:pt x="3046" y="6665"/>
                    <a:pt x="3095" y="6644"/>
                  </a:cubicBezTo>
                  <a:cubicBezTo>
                    <a:pt x="3229" y="6580"/>
                    <a:pt x="3300" y="6432"/>
                    <a:pt x="3314" y="6235"/>
                  </a:cubicBezTo>
                  <a:lnTo>
                    <a:pt x="3490" y="3789"/>
                  </a:lnTo>
                  <a:cubicBezTo>
                    <a:pt x="3490" y="3331"/>
                    <a:pt x="3278" y="2901"/>
                    <a:pt x="2912" y="2626"/>
                  </a:cubicBezTo>
                  <a:lnTo>
                    <a:pt x="2848" y="2576"/>
                  </a:lnTo>
                  <a:lnTo>
                    <a:pt x="2898" y="1872"/>
                  </a:lnTo>
                  <a:cubicBezTo>
                    <a:pt x="2933" y="1301"/>
                    <a:pt x="2581" y="582"/>
                    <a:pt x="2101" y="264"/>
                  </a:cubicBezTo>
                  <a:lnTo>
                    <a:pt x="1932" y="152"/>
                  </a:lnTo>
                  <a:cubicBezTo>
                    <a:pt x="1781" y="51"/>
                    <a:pt x="1634" y="1"/>
                    <a:pt x="15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2595400" y="2678700"/>
              <a:ext cx="47250" cy="25225"/>
            </a:xfrm>
            <a:custGeom>
              <a:avLst/>
              <a:gdLst/>
              <a:ahLst/>
              <a:cxnLst/>
              <a:rect l="l" t="t" r="r" b="b"/>
              <a:pathLst>
                <a:path w="1890" h="1009" extrusionOk="0">
                  <a:moveTo>
                    <a:pt x="1445" y="1"/>
                  </a:moveTo>
                  <a:lnTo>
                    <a:pt x="0" y="712"/>
                  </a:lnTo>
                  <a:lnTo>
                    <a:pt x="444" y="1009"/>
                  </a:lnTo>
                  <a:lnTo>
                    <a:pt x="1890" y="297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2595225" y="2678350"/>
              <a:ext cx="47425" cy="25750"/>
            </a:xfrm>
            <a:custGeom>
              <a:avLst/>
              <a:gdLst/>
              <a:ahLst/>
              <a:cxnLst/>
              <a:rect l="l" t="t" r="r" b="b"/>
              <a:pathLst>
                <a:path w="1897" h="1030" extrusionOk="0">
                  <a:moveTo>
                    <a:pt x="1452" y="22"/>
                  </a:moveTo>
                  <a:lnTo>
                    <a:pt x="1875" y="304"/>
                  </a:lnTo>
                  <a:lnTo>
                    <a:pt x="458" y="1008"/>
                  </a:lnTo>
                  <a:lnTo>
                    <a:pt x="28" y="726"/>
                  </a:lnTo>
                  <a:lnTo>
                    <a:pt x="1452" y="22"/>
                  </a:lnTo>
                  <a:close/>
                  <a:moveTo>
                    <a:pt x="1445" y="0"/>
                  </a:moveTo>
                  <a:lnTo>
                    <a:pt x="7" y="712"/>
                  </a:lnTo>
                  <a:cubicBezTo>
                    <a:pt x="0" y="719"/>
                    <a:pt x="0" y="719"/>
                    <a:pt x="0" y="726"/>
                  </a:cubicBezTo>
                  <a:cubicBezTo>
                    <a:pt x="0" y="726"/>
                    <a:pt x="0" y="734"/>
                    <a:pt x="7" y="734"/>
                  </a:cubicBezTo>
                  <a:cubicBezTo>
                    <a:pt x="7" y="734"/>
                    <a:pt x="412" y="1004"/>
                    <a:pt x="455" y="1028"/>
                  </a:cubicBezTo>
                  <a:lnTo>
                    <a:pt x="455" y="1028"/>
                  </a:lnTo>
                  <a:lnTo>
                    <a:pt x="1889" y="318"/>
                  </a:lnTo>
                  <a:cubicBezTo>
                    <a:pt x="1897" y="318"/>
                    <a:pt x="1897" y="311"/>
                    <a:pt x="1897" y="311"/>
                  </a:cubicBezTo>
                  <a:cubicBezTo>
                    <a:pt x="1897" y="304"/>
                    <a:pt x="1897" y="304"/>
                    <a:pt x="1897" y="296"/>
                  </a:cubicBezTo>
                  <a:lnTo>
                    <a:pt x="1459" y="0"/>
                  </a:lnTo>
                  <a:close/>
                  <a:moveTo>
                    <a:pt x="455" y="1028"/>
                  </a:moveTo>
                  <a:lnTo>
                    <a:pt x="451" y="1030"/>
                  </a:lnTo>
                  <a:lnTo>
                    <a:pt x="458" y="1030"/>
                  </a:lnTo>
                  <a:cubicBezTo>
                    <a:pt x="458" y="1030"/>
                    <a:pt x="457" y="1029"/>
                    <a:pt x="455" y="102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2594350" y="2645925"/>
              <a:ext cx="39500" cy="50600"/>
            </a:xfrm>
            <a:custGeom>
              <a:avLst/>
              <a:gdLst/>
              <a:ahLst/>
              <a:cxnLst/>
              <a:rect l="l" t="t" r="r" b="b"/>
              <a:pathLst>
                <a:path w="1580" h="2024" extrusionOk="0">
                  <a:moveTo>
                    <a:pt x="1544" y="0"/>
                  </a:moveTo>
                  <a:lnTo>
                    <a:pt x="106" y="712"/>
                  </a:lnTo>
                  <a:cubicBezTo>
                    <a:pt x="99" y="719"/>
                    <a:pt x="85" y="726"/>
                    <a:pt x="78" y="733"/>
                  </a:cubicBezTo>
                  <a:lnTo>
                    <a:pt x="70" y="741"/>
                  </a:lnTo>
                  <a:cubicBezTo>
                    <a:pt x="56" y="748"/>
                    <a:pt x="49" y="755"/>
                    <a:pt x="42" y="769"/>
                  </a:cubicBezTo>
                  <a:cubicBezTo>
                    <a:pt x="35" y="776"/>
                    <a:pt x="28" y="783"/>
                    <a:pt x="28" y="790"/>
                  </a:cubicBezTo>
                  <a:lnTo>
                    <a:pt x="14" y="811"/>
                  </a:lnTo>
                  <a:cubicBezTo>
                    <a:pt x="14" y="818"/>
                    <a:pt x="14" y="818"/>
                    <a:pt x="14" y="818"/>
                  </a:cubicBezTo>
                  <a:cubicBezTo>
                    <a:pt x="7" y="839"/>
                    <a:pt x="7" y="846"/>
                    <a:pt x="7" y="846"/>
                  </a:cubicBezTo>
                  <a:cubicBezTo>
                    <a:pt x="0" y="860"/>
                    <a:pt x="0" y="874"/>
                    <a:pt x="0" y="882"/>
                  </a:cubicBezTo>
                  <a:cubicBezTo>
                    <a:pt x="0" y="889"/>
                    <a:pt x="0" y="889"/>
                    <a:pt x="0" y="896"/>
                  </a:cubicBezTo>
                  <a:cubicBezTo>
                    <a:pt x="0" y="903"/>
                    <a:pt x="0" y="910"/>
                    <a:pt x="0" y="917"/>
                  </a:cubicBezTo>
                  <a:cubicBezTo>
                    <a:pt x="0" y="924"/>
                    <a:pt x="0" y="931"/>
                    <a:pt x="0" y="938"/>
                  </a:cubicBezTo>
                  <a:cubicBezTo>
                    <a:pt x="0" y="945"/>
                    <a:pt x="0" y="945"/>
                    <a:pt x="0" y="952"/>
                  </a:cubicBezTo>
                  <a:lnTo>
                    <a:pt x="0" y="973"/>
                  </a:lnTo>
                  <a:cubicBezTo>
                    <a:pt x="0" y="980"/>
                    <a:pt x="0" y="980"/>
                    <a:pt x="0" y="987"/>
                  </a:cubicBezTo>
                  <a:lnTo>
                    <a:pt x="0" y="1023"/>
                  </a:lnTo>
                  <a:cubicBezTo>
                    <a:pt x="0" y="1030"/>
                    <a:pt x="0" y="1037"/>
                    <a:pt x="0" y="1044"/>
                  </a:cubicBezTo>
                  <a:lnTo>
                    <a:pt x="0" y="1058"/>
                  </a:lnTo>
                  <a:lnTo>
                    <a:pt x="0" y="1086"/>
                  </a:lnTo>
                  <a:lnTo>
                    <a:pt x="0" y="1107"/>
                  </a:lnTo>
                  <a:lnTo>
                    <a:pt x="0" y="1121"/>
                  </a:lnTo>
                  <a:cubicBezTo>
                    <a:pt x="0" y="1128"/>
                    <a:pt x="7" y="1149"/>
                    <a:pt x="7" y="1156"/>
                  </a:cubicBezTo>
                  <a:cubicBezTo>
                    <a:pt x="7" y="1163"/>
                    <a:pt x="14" y="1171"/>
                    <a:pt x="14" y="1185"/>
                  </a:cubicBezTo>
                  <a:cubicBezTo>
                    <a:pt x="21" y="1192"/>
                    <a:pt x="21" y="1206"/>
                    <a:pt x="28" y="1220"/>
                  </a:cubicBezTo>
                  <a:cubicBezTo>
                    <a:pt x="28" y="1227"/>
                    <a:pt x="35" y="1234"/>
                    <a:pt x="35" y="1241"/>
                  </a:cubicBezTo>
                  <a:lnTo>
                    <a:pt x="35" y="1255"/>
                  </a:lnTo>
                  <a:lnTo>
                    <a:pt x="42" y="1269"/>
                  </a:lnTo>
                  <a:cubicBezTo>
                    <a:pt x="56" y="1290"/>
                    <a:pt x="63" y="1312"/>
                    <a:pt x="78" y="1333"/>
                  </a:cubicBezTo>
                  <a:cubicBezTo>
                    <a:pt x="78" y="1340"/>
                    <a:pt x="85" y="1347"/>
                    <a:pt x="85" y="1354"/>
                  </a:cubicBezTo>
                  <a:cubicBezTo>
                    <a:pt x="99" y="1375"/>
                    <a:pt x="113" y="1396"/>
                    <a:pt x="127" y="1417"/>
                  </a:cubicBezTo>
                  <a:cubicBezTo>
                    <a:pt x="141" y="1431"/>
                    <a:pt x="49" y="1925"/>
                    <a:pt x="49" y="1925"/>
                  </a:cubicBezTo>
                  <a:lnTo>
                    <a:pt x="35" y="2023"/>
                  </a:lnTo>
                  <a:lnTo>
                    <a:pt x="35" y="2023"/>
                  </a:lnTo>
                  <a:lnTo>
                    <a:pt x="1473" y="1304"/>
                  </a:lnTo>
                  <a:lnTo>
                    <a:pt x="1487" y="1213"/>
                  </a:lnTo>
                  <a:lnTo>
                    <a:pt x="1572" y="712"/>
                  </a:lnTo>
                  <a:cubicBezTo>
                    <a:pt x="1572" y="712"/>
                    <a:pt x="1579" y="705"/>
                    <a:pt x="1579" y="705"/>
                  </a:cubicBezTo>
                  <a:cubicBezTo>
                    <a:pt x="1565" y="684"/>
                    <a:pt x="1551" y="663"/>
                    <a:pt x="1537" y="642"/>
                  </a:cubicBezTo>
                  <a:cubicBezTo>
                    <a:pt x="1537" y="635"/>
                    <a:pt x="1530" y="628"/>
                    <a:pt x="1523" y="621"/>
                  </a:cubicBezTo>
                  <a:cubicBezTo>
                    <a:pt x="1516" y="600"/>
                    <a:pt x="1502" y="578"/>
                    <a:pt x="1494" y="557"/>
                  </a:cubicBezTo>
                  <a:lnTo>
                    <a:pt x="1487" y="543"/>
                  </a:lnTo>
                  <a:cubicBezTo>
                    <a:pt x="1487" y="536"/>
                    <a:pt x="1487" y="536"/>
                    <a:pt x="1487" y="529"/>
                  </a:cubicBezTo>
                  <a:cubicBezTo>
                    <a:pt x="1480" y="508"/>
                    <a:pt x="1473" y="494"/>
                    <a:pt x="1466" y="480"/>
                  </a:cubicBezTo>
                  <a:cubicBezTo>
                    <a:pt x="1459" y="459"/>
                    <a:pt x="1452" y="437"/>
                    <a:pt x="1452" y="409"/>
                  </a:cubicBezTo>
                  <a:cubicBezTo>
                    <a:pt x="1445" y="388"/>
                    <a:pt x="1438" y="367"/>
                    <a:pt x="1438" y="346"/>
                  </a:cubicBezTo>
                  <a:cubicBezTo>
                    <a:pt x="1431" y="325"/>
                    <a:pt x="1431" y="311"/>
                    <a:pt x="1431" y="289"/>
                  </a:cubicBezTo>
                  <a:cubicBezTo>
                    <a:pt x="1431" y="268"/>
                    <a:pt x="1431" y="247"/>
                    <a:pt x="1431" y="226"/>
                  </a:cubicBezTo>
                  <a:cubicBezTo>
                    <a:pt x="1431" y="212"/>
                    <a:pt x="1431" y="198"/>
                    <a:pt x="1431" y="184"/>
                  </a:cubicBezTo>
                  <a:cubicBezTo>
                    <a:pt x="1431" y="170"/>
                    <a:pt x="1438" y="162"/>
                    <a:pt x="1438" y="148"/>
                  </a:cubicBezTo>
                  <a:cubicBezTo>
                    <a:pt x="1438" y="134"/>
                    <a:pt x="1445" y="127"/>
                    <a:pt x="1452" y="113"/>
                  </a:cubicBezTo>
                  <a:cubicBezTo>
                    <a:pt x="1452" y="99"/>
                    <a:pt x="1459" y="92"/>
                    <a:pt x="1466" y="85"/>
                  </a:cubicBezTo>
                  <a:cubicBezTo>
                    <a:pt x="1466" y="71"/>
                    <a:pt x="1473" y="64"/>
                    <a:pt x="1480" y="57"/>
                  </a:cubicBezTo>
                  <a:cubicBezTo>
                    <a:pt x="1487" y="43"/>
                    <a:pt x="1502" y="36"/>
                    <a:pt x="1509" y="29"/>
                  </a:cubicBezTo>
                  <a:cubicBezTo>
                    <a:pt x="1509" y="22"/>
                    <a:pt x="1516" y="22"/>
                    <a:pt x="1516" y="22"/>
                  </a:cubicBezTo>
                  <a:cubicBezTo>
                    <a:pt x="1523" y="14"/>
                    <a:pt x="1537" y="7"/>
                    <a:pt x="15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2594150" y="2645525"/>
              <a:ext cx="40225" cy="51175"/>
            </a:xfrm>
            <a:custGeom>
              <a:avLst/>
              <a:gdLst/>
              <a:ahLst/>
              <a:cxnLst/>
              <a:rect l="l" t="t" r="r" b="b"/>
              <a:pathLst>
                <a:path w="1609" h="2047" extrusionOk="0">
                  <a:moveTo>
                    <a:pt x="1474" y="59"/>
                  </a:moveTo>
                  <a:cubicBezTo>
                    <a:pt x="1467" y="73"/>
                    <a:pt x="1460" y="80"/>
                    <a:pt x="1460" y="94"/>
                  </a:cubicBezTo>
                  <a:cubicBezTo>
                    <a:pt x="1453" y="101"/>
                    <a:pt x="1446" y="108"/>
                    <a:pt x="1446" y="122"/>
                  </a:cubicBezTo>
                  <a:cubicBezTo>
                    <a:pt x="1439" y="136"/>
                    <a:pt x="1432" y="143"/>
                    <a:pt x="1432" y="157"/>
                  </a:cubicBezTo>
                  <a:cubicBezTo>
                    <a:pt x="1432" y="171"/>
                    <a:pt x="1425" y="178"/>
                    <a:pt x="1425" y="193"/>
                  </a:cubicBezTo>
                  <a:cubicBezTo>
                    <a:pt x="1425" y="207"/>
                    <a:pt x="1425" y="221"/>
                    <a:pt x="1425" y="235"/>
                  </a:cubicBezTo>
                  <a:cubicBezTo>
                    <a:pt x="1425" y="256"/>
                    <a:pt x="1425" y="277"/>
                    <a:pt x="1425" y="298"/>
                  </a:cubicBezTo>
                  <a:cubicBezTo>
                    <a:pt x="1425" y="319"/>
                    <a:pt x="1425" y="341"/>
                    <a:pt x="1432" y="362"/>
                  </a:cubicBezTo>
                  <a:cubicBezTo>
                    <a:pt x="1432" y="383"/>
                    <a:pt x="1439" y="404"/>
                    <a:pt x="1446" y="425"/>
                  </a:cubicBezTo>
                  <a:cubicBezTo>
                    <a:pt x="1446" y="446"/>
                    <a:pt x="1453" y="475"/>
                    <a:pt x="1460" y="496"/>
                  </a:cubicBezTo>
                  <a:cubicBezTo>
                    <a:pt x="1467" y="510"/>
                    <a:pt x="1474" y="524"/>
                    <a:pt x="1481" y="545"/>
                  </a:cubicBezTo>
                  <a:lnTo>
                    <a:pt x="1488" y="559"/>
                  </a:lnTo>
                  <a:lnTo>
                    <a:pt x="1495" y="573"/>
                  </a:lnTo>
                  <a:cubicBezTo>
                    <a:pt x="1502" y="594"/>
                    <a:pt x="1510" y="616"/>
                    <a:pt x="1524" y="637"/>
                  </a:cubicBezTo>
                  <a:lnTo>
                    <a:pt x="1538" y="658"/>
                  </a:lnTo>
                  <a:cubicBezTo>
                    <a:pt x="1552" y="679"/>
                    <a:pt x="1566" y="700"/>
                    <a:pt x="1580" y="728"/>
                  </a:cubicBezTo>
                  <a:lnTo>
                    <a:pt x="1502" y="1222"/>
                  </a:lnTo>
                  <a:lnTo>
                    <a:pt x="1481" y="1313"/>
                  </a:lnTo>
                  <a:lnTo>
                    <a:pt x="64" y="2018"/>
                  </a:lnTo>
                  <a:lnTo>
                    <a:pt x="163" y="1447"/>
                  </a:lnTo>
                  <a:cubicBezTo>
                    <a:pt x="163" y="1440"/>
                    <a:pt x="170" y="1447"/>
                    <a:pt x="156" y="1426"/>
                  </a:cubicBezTo>
                  <a:cubicBezTo>
                    <a:pt x="142" y="1405"/>
                    <a:pt x="128" y="1384"/>
                    <a:pt x="114" y="1363"/>
                  </a:cubicBezTo>
                  <a:lnTo>
                    <a:pt x="100" y="1342"/>
                  </a:lnTo>
                  <a:cubicBezTo>
                    <a:pt x="93" y="1328"/>
                    <a:pt x="86" y="1306"/>
                    <a:pt x="64" y="1271"/>
                  </a:cubicBezTo>
                  <a:lnTo>
                    <a:pt x="57" y="1250"/>
                  </a:lnTo>
                  <a:cubicBezTo>
                    <a:pt x="57" y="1243"/>
                    <a:pt x="50" y="1236"/>
                    <a:pt x="50" y="1229"/>
                  </a:cubicBezTo>
                  <a:cubicBezTo>
                    <a:pt x="50" y="1222"/>
                    <a:pt x="43" y="1215"/>
                    <a:pt x="43" y="1201"/>
                  </a:cubicBezTo>
                  <a:lnTo>
                    <a:pt x="36" y="1201"/>
                  </a:lnTo>
                  <a:lnTo>
                    <a:pt x="22" y="1172"/>
                  </a:lnTo>
                  <a:cubicBezTo>
                    <a:pt x="22" y="1158"/>
                    <a:pt x="15" y="1151"/>
                    <a:pt x="15" y="1137"/>
                  </a:cubicBezTo>
                  <a:lnTo>
                    <a:pt x="8" y="1137"/>
                  </a:lnTo>
                  <a:lnTo>
                    <a:pt x="15" y="1130"/>
                  </a:lnTo>
                  <a:lnTo>
                    <a:pt x="15" y="1116"/>
                  </a:lnTo>
                  <a:lnTo>
                    <a:pt x="15" y="1095"/>
                  </a:lnTo>
                  <a:lnTo>
                    <a:pt x="15" y="1074"/>
                  </a:lnTo>
                  <a:lnTo>
                    <a:pt x="15" y="1060"/>
                  </a:lnTo>
                  <a:cubicBezTo>
                    <a:pt x="15" y="1053"/>
                    <a:pt x="15" y="1046"/>
                    <a:pt x="15" y="1039"/>
                  </a:cubicBezTo>
                  <a:lnTo>
                    <a:pt x="15" y="1017"/>
                  </a:lnTo>
                  <a:lnTo>
                    <a:pt x="8" y="1017"/>
                  </a:lnTo>
                  <a:cubicBezTo>
                    <a:pt x="8" y="1017"/>
                    <a:pt x="15" y="1010"/>
                    <a:pt x="15" y="1003"/>
                  </a:cubicBezTo>
                  <a:lnTo>
                    <a:pt x="15" y="989"/>
                  </a:lnTo>
                  <a:cubicBezTo>
                    <a:pt x="15" y="982"/>
                    <a:pt x="15" y="975"/>
                    <a:pt x="15" y="968"/>
                  </a:cubicBezTo>
                  <a:cubicBezTo>
                    <a:pt x="15" y="961"/>
                    <a:pt x="15" y="961"/>
                    <a:pt x="15" y="954"/>
                  </a:cubicBezTo>
                  <a:cubicBezTo>
                    <a:pt x="15" y="947"/>
                    <a:pt x="15" y="940"/>
                    <a:pt x="15" y="933"/>
                  </a:cubicBezTo>
                  <a:cubicBezTo>
                    <a:pt x="15" y="926"/>
                    <a:pt x="15" y="912"/>
                    <a:pt x="15" y="905"/>
                  </a:cubicBezTo>
                  <a:lnTo>
                    <a:pt x="15" y="883"/>
                  </a:lnTo>
                  <a:lnTo>
                    <a:pt x="15" y="869"/>
                  </a:lnTo>
                  <a:lnTo>
                    <a:pt x="22" y="848"/>
                  </a:lnTo>
                  <a:lnTo>
                    <a:pt x="29" y="834"/>
                  </a:lnTo>
                  <a:lnTo>
                    <a:pt x="36" y="820"/>
                  </a:lnTo>
                  <a:lnTo>
                    <a:pt x="29" y="813"/>
                  </a:lnTo>
                  <a:lnTo>
                    <a:pt x="36" y="813"/>
                  </a:lnTo>
                  <a:cubicBezTo>
                    <a:pt x="43" y="799"/>
                    <a:pt x="50" y="792"/>
                    <a:pt x="57" y="785"/>
                  </a:cubicBezTo>
                  <a:cubicBezTo>
                    <a:pt x="64" y="778"/>
                    <a:pt x="71" y="771"/>
                    <a:pt x="78" y="757"/>
                  </a:cubicBezTo>
                  <a:lnTo>
                    <a:pt x="86" y="757"/>
                  </a:lnTo>
                  <a:cubicBezTo>
                    <a:pt x="93" y="742"/>
                    <a:pt x="107" y="735"/>
                    <a:pt x="114" y="735"/>
                  </a:cubicBezTo>
                  <a:lnTo>
                    <a:pt x="1474" y="59"/>
                  </a:lnTo>
                  <a:close/>
                  <a:moveTo>
                    <a:pt x="1564" y="1"/>
                  </a:moveTo>
                  <a:cubicBezTo>
                    <a:pt x="1563" y="1"/>
                    <a:pt x="1561" y="1"/>
                    <a:pt x="1559" y="2"/>
                  </a:cubicBezTo>
                  <a:lnTo>
                    <a:pt x="121" y="714"/>
                  </a:lnTo>
                  <a:cubicBezTo>
                    <a:pt x="107" y="721"/>
                    <a:pt x="100" y="728"/>
                    <a:pt x="86" y="735"/>
                  </a:cubicBezTo>
                  <a:lnTo>
                    <a:pt x="78" y="742"/>
                  </a:lnTo>
                  <a:cubicBezTo>
                    <a:pt x="64" y="749"/>
                    <a:pt x="57" y="764"/>
                    <a:pt x="50" y="778"/>
                  </a:cubicBezTo>
                  <a:cubicBezTo>
                    <a:pt x="43" y="785"/>
                    <a:pt x="36" y="792"/>
                    <a:pt x="29" y="806"/>
                  </a:cubicBezTo>
                  <a:lnTo>
                    <a:pt x="22" y="827"/>
                  </a:lnTo>
                  <a:lnTo>
                    <a:pt x="15" y="841"/>
                  </a:lnTo>
                  <a:cubicBezTo>
                    <a:pt x="15" y="848"/>
                    <a:pt x="8" y="855"/>
                    <a:pt x="8" y="855"/>
                  </a:cubicBezTo>
                  <a:lnTo>
                    <a:pt x="1" y="876"/>
                  </a:lnTo>
                  <a:cubicBezTo>
                    <a:pt x="1" y="883"/>
                    <a:pt x="1" y="890"/>
                    <a:pt x="1" y="905"/>
                  </a:cubicBezTo>
                  <a:lnTo>
                    <a:pt x="1" y="912"/>
                  </a:lnTo>
                  <a:cubicBezTo>
                    <a:pt x="1" y="926"/>
                    <a:pt x="1" y="940"/>
                    <a:pt x="1" y="947"/>
                  </a:cubicBezTo>
                  <a:cubicBezTo>
                    <a:pt x="1" y="954"/>
                    <a:pt x="1" y="961"/>
                    <a:pt x="1" y="968"/>
                  </a:cubicBezTo>
                  <a:cubicBezTo>
                    <a:pt x="1" y="975"/>
                    <a:pt x="1" y="975"/>
                    <a:pt x="1" y="982"/>
                  </a:cubicBezTo>
                  <a:lnTo>
                    <a:pt x="1" y="1010"/>
                  </a:lnTo>
                  <a:lnTo>
                    <a:pt x="1" y="1017"/>
                  </a:lnTo>
                  <a:cubicBezTo>
                    <a:pt x="1" y="1024"/>
                    <a:pt x="1" y="1031"/>
                    <a:pt x="1" y="1039"/>
                  </a:cubicBezTo>
                  <a:cubicBezTo>
                    <a:pt x="1" y="1046"/>
                    <a:pt x="1" y="1053"/>
                    <a:pt x="1" y="1060"/>
                  </a:cubicBezTo>
                  <a:lnTo>
                    <a:pt x="1" y="1081"/>
                  </a:lnTo>
                  <a:lnTo>
                    <a:pt x="1" y="1102"/>
                  </a:lnTo>
                  <a:cubicBezTo>
                    <a:pt x="1" y="1109"/>
                    <a:pt x="1" y="1116"/>
                    <a:pt x="1" y="1123"/>
                  </a:cubicBezTo>
                  <a:cubicBezTo>
                    <a:pt x="1" y="1123"/>
                    <a:pt x="1" y="1137"/>
                    <a:pt x="8" y="1144"/>
                  </a:cubicBezTo>
                  <a:cubicBezTo>
                    <a:pt x="8" y="1151"/>
                    <a:pt x="8" y="1158"/>
                    <a:pt x="8" y="1172"/>
                  </a:cubicBezTo>
                  <a:cubicBezTo>
                    <a:pt x="15" y="1179"/>
                    <a:pt x="22" y="1194"/>
                    <a:pt x="22" y="1201"/>
                  </a:cubicBezTo>
                  <a:lnTo>
                    <a:pt x="29" y="1201"/>
                  </a:lnTo>
                  <a:cubicBezTo>
                    <a:pt x="29" y="1201"/>
                    <a:pt x="22" y="1201"/>
                    <a:pt x="22" y="1208"/>
                  </a:cubicBezTo>
                  <a:cubicBezTo>
                    <a:pt x="22" y="1222"/>
                    <a:pt x="29" y="1229"/>
                    <a:pt x="29" y="1236"/>
                  </a:cubicBezTo>
                  <a:lnTo>
                    <a:pt x="36" y="1257"/>
                  </a:lnTo>
                  <a:cubicBezTo>
                    <a:pt x="36" y="1257"/>
                    <a:pt x="43" y="1271"/>
                    <a:pt x="57" y="1292"/>
                  </a:cubicBezTo>
                  <a:cubicBezTo>
                    <a:pt x="64" y="1313"/>
                    <a:pt x="71" y="1335"/>
                    <a:pt x="86" y="1356"/>
                  </a:cubicBezTo>
                  <a:lnTo>
                    <a:pt x="100" y="1377"/>
                  </a:lnTo>
                  <a:cubicBezTo>
                    <a:pt x="107" y="1398"/>
                    <a:pt x="121" y="1419"/>
                    <a:pt x="142" y="1447"/>
                  </a:cubicBezTo>
                  <a:lnTo>
                    <a:pt x="57" y="1941"/>
                  </a:lnTo>
                  <a:lnTo>
                    <a:pt x="43" y="2032"/>
                  </a:lnTo>
                  <a:cubicBezTo>
                    <a:pt x="43" y="2039"/>
                    <a:pt x="43" y="2047"/>
                    <a:pt x="50" y="2047"/>
                  </a:cubicBezTo>
                  <a:lnTo>
                    <a:pt x="57" y="2047"/>
                  </a:lnTo>
                  <a:lnTo>
                    <a:pt x="1495" y="1328"/>
                  </a:lnTo>
                  <a:cubicBezTo>
                    <a:pt x="1502" y="1328"/>
                    <a:pt x="1502" y="1328"/>
                    <a:pt x="1502" y="1320"/>
                  </a:cubicBezTo>
                  <a:lnTo>
                    <a:pt x="1601" y="728"/>
                  </a:lnTo>
                  <a:cubicBezTo>
                    <a:pt x="1601" y="728"/>
                    <a:pt x="1608" y="728"/>
                    <a:pt x="1594" y="707"/>
                  </a:cubicBezTo>
                  <a:cubicBezTo>
                    <a:pt x="1580" y="693"/>
                    <a:pt x="1566" y="672"/>
                    <a:pt x="1559" y="651"/>
                  </a:cubicBezTo>
                  <a:lnTo>
                    <a:pt x="1545" y="630"/>
                  </a:lnTo>
                  <a:cubicBezTo>
                    <a:pt x="1531" y="608"/>
                    <a:pt x="1524" y="587"/>
                    <a:pt x="1517" y="566"/>
                  </a:cubicBezTo>
                  <a:lnTo>
                    <a:pt x="1517" y="559"/>
                  </a:lnTo>
                  <a:cubicBezTo>
                    <a:pt x="1517" y="559"/>
                    <a:pt x="1517" y="552"/>
                    <a:pt x="1517" y="552"/>
                  </a:cubicBezTo>
                  <a:lnTo>
                    <a:pt x="1517" y="538"/>
                  </a:lnTo>
                  <a:cubicBezTo>
                    <a:pt x="1510" y="517"/>
                    <a:pt x="1502" y="503"/>
                    <a:pt x="1495" y="482"/>
                  </a:cubicBezTo>
                  <a:cubicBezTo>
                    <a:pt x="1488" y="460"/>
                    <a:pt x="1481" y="446"/>
                    <a:pt x="1474" y="425"/>
                  </a:cubicBezTo>
                  <a:lnTo>
                    <a:pt x="1467" y="425"/>
                  </a:lnTo>
                  <a:lnTo>
                    <a:pt x="1474" y="418"/>
                  </a:lnTo>
                  <a:cubicBezTo>
                    <a:pt x="1474" y="397"/>
                    <a:pt x="1467" y="376"/>
                    <a:pt x="1467" y="355"/>
                  </a:cubicBezTo>
                  <a:cubicBezTo>
                    <a:pt x="1460" y="334"/>
                    <a:pt x="1460" y="319"/>
                    <a:pt x="1460" y="291"/>
                  </a:cubicBezTo>
                  <a:cubicBezTo>
                    <a:pt x="1460" y="277"/>
                    <a:pt x="1460" y="256"/>
                    <a:pt x="1460" y="235"/>
                  </a:cubicBezTo>
                  <a:cubicBezTo>
                    <a:pt x="1460" y="221"/>
                    <a:pt x="1460" y="214"/>
                    <a:pt x="1460" y="200"/>
                  </a:cubicBezTo>
                  <a:cubicBezTo>
                    <a:pt x="1460" y="186"/>
                    <a:pt x="1460" y="171"/>
                    <a:pt x="1467" y="157"/>
                  </a:cubicBezTo>
                  <a:cubicBezTo>
                    <a:pt x="1467" y="150"/>
                    <a:pt x="1474" y="136"/>
                    <a:pt x="1481" y="129"/>
                  </a:cubicBezTo>
                  <a:cubicBezTo>
                    <a:pt x="1481" y="122"/>
                    <a:pt x="1488" y="108"/>
                    <a:pt x="1488" y="101"/>
                  </a:cubicBezTo>
                  <a:cubicBezTo>
                    <a:pt x="1495" y="87"/>
                    <a:pt x="1502" y="80"/>
                    <a:pt x="1510" y="73"/>
                  </a:cubicBezTo>
                  <a:cubicBezTo>
                    <a:pt x="1517" y="66"/>
                    <a:pt x="1524" y="52"/>
                    <a:pt x="1531" y="45"/>
                  </a:cubicBezTo>
                  <a:cubicBezTo>
                    <a:pt x="1538" y="45"/>
                    <a:pt x="1538" y="45"/>
                    <a:pt x="1538" y="38"/>
                  </a:cubicBezTo>
                  <a:cubicBezTo>
                    <a:pt x="1552" y="30"/>
                    <a:pt x="1559" y="23"/>
                    <a:pt x="1573" y="16"/>
                  </a:cubicBezTo>
                  <a:cubicBezTo>
                    <a:pt x="1579" y="16"/>
                    <a:pt x="1575" y="1"/>
                    <a:pt x="1564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2569125" y="2588825"/>
              <a:ext cx="49550" cy="21875"/>
            </a:xfrm>
            <a:custGeom>
              <a:avLst/>
              <a:gdLst/>
              <a:ahLst/>
              <a:cxnLst/>
              <a:rect l="l" t="t" r="r" b="b"/>
              <a:pathLst>
                <a:path w="1982" h="875" extrusionOk="0">
                  <a:moveTo>
                    <a:pt x="2" y="740"/>
                  </a:moveTo>
                  <a:lnTo>
                    <a:pt x="2" y="740"/>
                  </a:lnTo>
                  <a:cubicBezTo>
                    <a:pt x="2" y="740"/>
                    <a:pt x="1" y="740"/>
                    <a:pt x="1" y="741"/>
                  </a:cubicBezTo>
                  <a:lnTo>
                    <a:pt x="2" y="740"/>
                  </a:lnTo>
                  <a:close/>
                  <a:moveTo>
                    <a:pt x="1531" y="0"/>
                  </a:moveTo>
                  <a:lnTo>
                    <a:pt x="1495" y="7"/>
                  </a:lnTo>
                  <a:cubicBezTo>
                    <a:pt x="1474" y="14"/>
                    <a:pt x="1460" y="14"/>
                    <a:pt x="1439" y="29"/>
                  </a:cubicBezTo>
                  <a:lnTo>
                    <a:pt x="2" y="740"/>
                  </a:lnTo>
                  <a:lnTo>
                    <a:pt x="2" y="740"/>
                  </a:lnTo>
                  <a:cubicBezTo>
                    <a:pt x="16" y="733"/>
                    <a:pt x="36" y="726"/>
                    <a:pt x="50" y="719"/>
                  </a:cubicBezTo>
                  <a:lnTo>
                    <a:pt x="93" y="712"/>
                  </a:lnTo>
                  <a:lnTo>
                    <a:pt x="205" y="712"/>
                  </a:lnTo>
                  <a:cubicBezTo>
                    <a:pt x="227" y="712"/>
                    <a:pt x="248" y="719"/>
                    <a:pt x="269" y="726"/>
                  </a:cubicBezTo>
                  <a:cubicBezTo>
                    <a:pt x="290" y="726"/>
                    <a:pt x="311" y="734"/>
                    <a:pt x="325" y="748"/>
                  </a:cubicBezTo>
                  <a:cubicBezTo>
                    <a:pt x="353" y="755"/>
                    <a:pt x="375" y="762"/>
                    <a:pt x="389" y="776"/>
                  </a:cubicBezTo>
                  <a:cubicBezTo>
                    <a:pt x="410" y="783"/>
                    <a:pt x="438" y="804"/>
                    <a:pt x="459" y="818"/>
                  </a:cubicBezTo>
                  <a:lnTo>
                    <a:pt x="544" y="875"/>
                  </a:lnTo>
                  <a:lnTo>
                    <a:pt x="1982" y="163"/>
                  </a:lnTo>
                  <a:lnTo>
                    <a:pt x="1897" y="99"/>
                  </a:lnTo>
                  <a:lnTo>
                    <a:pt x="1876" y="85"/>
                  </a:lnTo>
                  <a:lnTo>
                    <a:pt x="1855" y="71"/>
                  </a:lnTo>
                  <a:lnTo>
                    <a:pt x="1834" y="57"/>
                  </a:lnTo>
                  <a:lnTo>
                    <a:pt x="1799" y="43"/>
                  </a:lnTo>
                  <a:lnTo>
                    <a:pt x="1777" y="29"/>
                  </a:lnTo>
                  <a:lnTo>
                    <a:pt x="1749" y="22"/>
                  </a:lnTo>
                  <a:lnTo>
                    <a:pt x="1728" y="7"/>
                  </a:lnTo>
                  <a:lnTo>
                    <a:pt x="1700" y="7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2568775" y="2588300"/>
              <a:ext cx="50075" cy="22575"/>
            </a:xfrm>
            <a:custGeom>
              <a:avLst/>
              <a:gdLst/>
              <a:ahLst/>
              <a:cxnLst/>
              <a:rect l="l" t="t" r="r" b="b"/>
              <a:pathLst>
                <a:path w="2003" h="903" extrusionOk="0">
                  <a:moveTo>
                    <a:pt x="1686" y="21"/>
                  </a:moveTo>
                  <a:lnTo>
                    <a:pt x="1707" y="28"/>
                  </a:lnTo>
                  <a:lnTo>
                    <a:pt x="1728" y="35"/>
                  </a:lnTo>
                  <a:lnTo>
                    <a:pt x="1735" y="35"/>
                  </a:lnTo>
                  <a:lnTo>
                    <a:pt x="1763" y="43"/>
                  </a:lnTo>
                  <a:lnTo>
                    <a:pt x="1784" y="57"/>
                  </a:lnTo>
                  <a:lnTo>
                    <a:pt x="1813" y="64"/>
                  </a:lnTo>
                  <a:lnTo>
                    <a:pt x="1834" y="78"/>
                  </a:lnTo>
                  <a:lnTo>
                    <a:pt x="1848" y="85"/>
                  </a:lnTo>
                  <a:lnTo>
                    <a:pt x="1862" y="92"/>
                  </a:lnTo>
                  <a:lnTo>
                    <a:pt x="1883" y="106"/>
                  </a:lnTo>
                  <a:lnTo>
                    <a:pt x="1904" y="120"/>
                  </a:lnTo>
                  <a:lnTo>
                    <a:pt x="1975" y="169"/>
                  </a:lnTo>
                  <a:lnTo>
                    <a:pt x="558" y="874"/>
                  </a:lnTo>
                  <a:lnTo>
                    <a:pt x="480" y="818"/>
                  </a:lnTo>
                  <a:cubicBezTo>
                    <a:pt x="459" y="804"/>
                    <a:pt x="438" y="790"/>
                    <a:pt x="410" y="776"/>
                  </a:cubicBezTo>
                  <a:cubicBezTo>
                    <a:pt x="389" y="769"/>
                    <a:pt x="367" y="755"/>
                    <a:pt x="346" y="747"/>
                  </a:cubicBezTo>
                  <a:cubicBezTo>
                    <a:pt x="325" y="740"/>
                    <a:pt x="304" y="733"/>
                    <a:pt x="283" y="726"/>
                  </a:cubicBezTo>
                  <a:cubicBezTo>
                    <a:pt x="262" y="719"/>
                    <a:pt x="241" y="712"/>
                    <a:pt x="226" y="712"/>
                  </a:cubicBezTo>
                  <a:lnTo>
                    <a:pt x="128" y="712"/>
                  </a:lnTo>
                  <a:lnTo>
                    <a:pt x="1460" y="50"/>
                  </a:lnTo>
                  <a:cubicBezTo>
                    <a:pt x="1474" y="43"/>
                    <a:pt x="1495" y="35"/>
                    <a:pt x="1509" y="35"/>
                  </a:cubicBezTo>
                  <a:lnTo>
                    <a:pt x="1559" y="21"/>
                  </a:lnTo>
                  <a:close/>
                  <a:moveTo>
                    <a:pt x="1538" y="0"/>
                  </a:moveTo>
                  <a:cubicBezTo>
                    <a:pt x="1524" y="7"/>
                    <a:pt x="1516" y="7"/>
                    <a:pt x="1502" y="14"/>
                  </a:cubicBezTo>
                  <a:cubicBezTo>
                    <a:pt x="1481" y="14"/>
                    <a:pt x="1467" y="21"/>
                    <a:pt x="1446" y="35"/>
                  </a:cubicBezTo>
                  <a:lnTo>
                    <a:pt x="8" y="740"/>
                  </a:lnTo>
                  <a:cubicBezTo>
                    <a:pt x="1" y="747"/>
                    <a:pt x="1" y="755"/>
                    <a:pt x="8" y="755"/>
                  </a:cubicBezTo>
                  <a:cubicBezTo>
                    <a:pt x="8" y="762"/>
                    <a:pt x="15" y="762"/>
                    <a:pt x="22" y="762"/>
                  </a:cubicBezTo>
                  <a:cubicBezTo>
                    <a:pt x="36" y="755"/>
                    <a:pt x="50" y="747"/>
                    <a:pt x="71" y="740"/>
                  </a:cubicBezTo>
                  <a:cubicBezTo>
                    <a:pt x="85" y="740"/>
                    <a:pt x="100" y="733"/>
                    <a:pt x="114" y="733"/>
                  </a:cubicBezTo>
                  <a:lnTo>
                    <a:pt x="170" y="733"/>
                  </a:lnTo>
                  <a:lnTo>
                    <a:pt x="226" y="740"/>
                  </a:lnTo>
                  <a:cubicBezTo>
                    <a:pt x="248" y="740"/>
                    <a:pt x="262" y="747"/>
                    <a:pt x="283" y="747"/>
                  </a:cubicBezTo>
                  <a:cubicBezTo>
                    <a:pt x="304" y="755"/>
                    <a:pt x="325" y="762"/>
                    <a:pt x="339" y="769"/>
                  </a:cubicBezTo>
                  <a:cubicBezTo>
                    <a:pt x="360" y="783"/>
                    <a:pt x="382" y="790"/>
                    <a:pt x="403" y="804"/>
                  </a:cubicBezTo>
                  <a:cubicBezTo>
                    <a:pt x="424" y="811"/>
                    <a:pt x="445" y="825"/>
                    <a:pt x="466" y="839"/>
                  </a:cubicBezTo>
                  <a:cubicBezTo>
                    <a:pt x="466" y="839"/>
                    <a:pt x="551" y="903"/>
                    <a:pt x="558" y="903"/>
                  </a:cubicBezTo>
                  <a:lnTo>
                    <a:pt x="558" y="888"/>
                  </a:lnTo>
                  <a:lnTo>
                    <a:pt x="1996" y="176"/>
                  </a:lnTo>
                  <a:cubicBezTo>
                    <a:pt x="2003" y="176"/>
                    <a:pt x="2003" y="169"/>
                    <a:pt x="2003" y="162"/>
                  </a:cubicBezTo>
                  <a:cubicBezTo>
                    <a:pt x="2003" y="162"/>
                    <a:pt x="2003" y="155"/>
                    <a:pt x="2003" y="155"/>
                  </a:cubicBezTo>
                  <a:lnTo>
                    <a:pt x="1911" y="99"/>
                  </a:lnTo>
                  <a:lnTo>
                    <a:pt x="1890" y="85"/>
                  </a:lnTo>
                  <a:lnTo>
                    <a:pt x="1862" y="71"/>
                  </a:lnTo>
                  <a:lnTo>
                    <a:pt x="1848" y="64"/>
                  </a:lnTo>
                  <a:lnTo>
                    <a:pt x="1841" y="57"/>
                  </a:lnTo>
                  <a:lnTo>
                    <a:pt x="1813" y="43"/>
                  </a:lnTo>
                  <a:lnTo>
                    <a:pt x="1784" y="28"/>
                  </a:lnTo>
                  <a:lnTo>
                    <a:pt x="1763" y="21"/>
                  </a:lnTo>
                  <a:lnTo>
                    <a:pt x="1742" y="7"/>
                  </a:lnTo>
                  <a:lnTo>
                    <a:pt x="1714" y="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2593800" y="2600100"/>
              <a:ext cx="61000" cy="34575"/>
            </a:xfrm>
            <a:custGeom>
              <a:avLst/>
              <a:gdLst/>
              <a:ahLst/>
              <a:cxnLst/>
              <a:rect l="l" t="t" r="r" b="b"/>
              <a:pathLst>
                <a:path w="2440" h="1383" extrusionOk="0">
                  <a:moveTo>
                    <a:pt x="1439" y="1"/>
                  </a:moveTo>
                  <a:lnTo>
                    <a:pt x="1" y="713"/>
                  </a:lnTo>
                  <a:lnTo>
                    <a:pt x="1002" y="1382"/>
                  </a:lnTo>
                  <a:lnTo>
                    <a:pt x="2440" y="670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2593625" y="2599750"/>
              <a:ext cx="61725" cy="35275"/>
            </a:xfrm>
            <a:custGeom>
              <a:avLst/>
              <a:gdLst/>
              <a:ahLst/>
              <a:cxnLst/>
              <a:rect l="l" t="t" r="r" b="b"/>
              <a:pathLst>
                <a:path w="2469" h="1411" extrusionOk="0">
                  <a:moveTo>
                    <a:pt x="1446" y="22"/>
                  </a:moveTo>
                  <a:lnTo>
                    <a:pt x="2426" y="684"/>
                  </a:lnTo>
                  <a:lnTo>
                    <a:pt x="1009" y="1389"/>
                  </a:lnTo>
                  <a:lnTo>
                    <a:pt x="29" y="727"/>
                  </a:lnTo>
                  <a:lnTo>
                    <a:pt x="1446" y="22"/>
                  </a:lnTo>
                  <a:close/>
                  <a:moveTo>
                    <a:pt x="1446" y="0"/>
                  </a:moveTo>
                  <a:lnTo>
                    <a:pt x="8" y="719"/>
                  </a:lnTo>
                  <a:cubicBezTo>
                    <a:pt x="1" y="719"/>
                    <a:pt x="1" y="719"/>
                    <a:pt x="1" y="727"/>
                  </a:cubicBezTo>
                  <a:cubicBezTo>
                    <a:pt x="1" y="727"/>
                    <a:pt x="1" y="734"/>
                    <a:pt x="1" y="734"/>
                  </a:cubicBezTo>
                  <a:cubicBezTo>
                    <a:pt x="1" y="734"/>
                    <a:pt x="1002" y="1410"/>
                    <a:pt x="1009" y="1410"/>
                  </a:cubicBezTo>
                  <a:lnTo>
                    <a:pt x="1016" y="1403"/>
                  </a:lnTo>
                  <a:lnTo>
                    <a:pt x="2454" y="691"/>
                  </a:lnTo>
                  <a:cubicBezTo>
                    <a:pt x="2468" y="691"/>
                    <a:pt x="2468" y="677"/>
                    <a:pt x="2454" y="677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2593975" y="2577025"/>
              <a:ext cx="41100" cy="40900"/>
            </a:xfrm>
            <a:custGeom>
              <a:avLst/>
              <a:gdLst/>
              <a:ahLst/>
              <a:cxnLst/>
              <a:rect l="l" t="t" r="r" b="b"/>
              <a:pathLst>
                <a:path w="1644" h="1636" extrusionOk="0">
                  <a:moveTo>
                    <a:pt x="1643" y="0"/>
                  </a:moveTo>
                  <a:lnTo>
                    <a:pt x="205" y="712"/>
                  </a:lnTo>
                  <a:cubicBezTo>
                    <a:pt x="191" y="719"/>
                    <a:pt x="177" y="733"/>
                    <a:pt x="163" y="747"/>
                  </a:cubicBezTo>
                  <a:lnTo>
                    <a:pt x="149" y="754"/>
                  </a:lnTo>
                  <a:cubicBezTo>
                    <a:pt x="135" y="768"/>
                    <a:pt x="121" y="783"/>
                    <a:pt x="114" y="797"/>
                  </a:cubicBezTo>
                  <a:cubicBezTo>
                    <a:pt x="107" y="804"/>
                    <a:pt x="93" y="818"/>
                    <a:pt x="93" y="832"/>
                  </a:cubicBezTo>
                  <a:cubicBezTo>
                    <a:pt x="85" y="846"/>
                    <a:pt x="78" y="853"/>
                    <a:pt x="78" y="860"/>
                  </a:cubicBezTo>
                  <a:cubicBezTo>
                    <a:pt x="71" y="860"/>
                    <a:pt x="71" y="867"/>
                    <a:pt x="71" y="874"/>
                  </a:cubicBezTo>
                  <a:cubicBezTo>
                    <a:pt x="64" y="895"/>
                    <a:pt x="57" y="902"/>
                    <a:pt x="57" y="909"/>
                  </a:cubicBezTo>
                  <a:lnTo>
                    <a:pt x="57" y="924"/>
                  </a:lnTo>
                  <a:cubicBezTo>
                    <a:pt x="57" y="924"/>
                    <a:pt x="57" y="931"/>
                    <a:pt x="57" y="938"/>
                  </a:cubicBezTo>
                  <a:cubicBezTo>
                    <a:pt x="50" y="945"/>
                    <a:pt x="50" y="952"/>
                    <a:pt x="50" y="966"/>
                  </a:cubicBezTo>
                  <a:lnTo>
                    <a:pt x="50" y="980"/>
                  </a:lnTo>
                  <a:cubicBezTo>
                    <a:pt x="43" y="987"/>
                    <a:pt x="43" y="1001"/>
                    <a:pt x="43" y="1015"/>
                  </a:cubicBezTo>
                  <a:lnTo>
                    <a:pt x="43" y="1036"/>
                  </a:lnTo>
                  <a:lnTo>
                    <a:pt x="1" y="1636"/>
                  </a:lnTo>
                  <a:lnTo>
                    <a:pt x="1439" y="924"/>
                  </a:lnTo>
                  <a:lnTo>
                    <a:pt x="1481" y="324"/>
                  </a:lnTo>
                  <a:cubicBezTo>
                    <a:pt x="1481" y="303"/>
                    <a:pt x="1481" y="289"/>
                    <a:pt x="1488" y="268"/>
                  </a:cubicBezTo>
                  <a:lnTo>
                    <a:pt x="1481" y="261"/>
                  </a:lnTo>
                  <a:cubicBezTo>
                    <a:pt x="1481" y="247"/>
                    <a:pt x="1488" y="233"/>
                    <a:pt x="1488" y="219"/>
                  </a:cubicBezTo>
                  <a:cubicBezTo>
                    <a:pt x="1495" y="197"/>
                    <a:pt x="1502" y="183"/>
                    <a:pt x="1509" y="169"/>
                  </a:cubicBezTo>
                  <a:cubicBezTo>
                    <a:pt x="1509" y="148"/>
                    <a:pt x="1517" y="134"/>
                    <a:pt x="1524" y="120"/>
                  </a:cubicBezTo>
                  <a:cubicBezTo>
                    <a:pt x="1531" y="106"/>
                    <a:pt x="1545" y="99"/>
                    <a:pt x="1552" y="85"/>
                  </a:cubicBezTo>
                  <a:cubicBezTo>
                    <a:pt x="1566" y="71"/>
                    <a:pt x="1573" y="56"/>
                    <a:pt x="1594" y="42"/>
                  </a:cubicBezTo>
                  <a:cubicBezTo>
                    <a:pt x="1594" y="35"/>
                    <a:pt x="1594" y="35"/>
                    <a:pt x="1601" y="28"/>
                  </a:cubicBezTo>
                  <a:cubicBezTo>
                    <a:pt x="1615" y="21"/>
                    <a:pt x="1629" y="7"/>
                    <a:pt x="164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2593450" y="2576775"/>
              <a:ext cx="41625" cy="41325"/>
            </a:xfrm>
            <a:custGeom>
              <a:avLst/>
              <a:gdLst/>
              <a:ahLst/>
              <a:cxnLst/>
              <a:rect l="l" t="t" r="r" b="b"/>
              <a:pathLst>
                <a:path w="1665" h="1653" extrusionOk="0">
                  <a:moveTo>
                    <a:pt x="1580" y="88"/>
                  </a:moveTo>
                  <a:cubicBezTo>
                    <a:pt x="1575" y="92"/>
                    <a:pt x="1570" y="97"/>
                    <a:pt x="1566" y="102"/>
                  </a:cubicBezTo>
                  <a:cubicBezTo>
                    <a:pt x="1559" y="109"/>
                    <a:pt x="1552" y="123"/>
                    <a:pt x="1545" y="137"/>
                  </a:cubicBezTo>
                  <a:cubicBezTo>
                    <a:pt x="1538" y="144"/>
                    <a:pt x="1530" y="158"/>
                    <a:pt x="1523" y="172"/>
                  </a:cubicBezTo>
                  <a:cubicBezTo>
                    <a:pt x="1516" y="186"/>
                    <a:pt x="1516" y="207"/>
                    <a:pt x="1509" y="222"/>
                  </a:cubicBezTo>
                  <a:cubicBezTo>
                    <a:pt x="1502" y="236"/>
                    <a:pt x="1502" y="257"/>
                    <a:pt x="1495" y="278"/>
                  </a:cubicBezTo>
                  <a:cubicBezTo>
                    <a:pt x="1495" y="299"/>
                    <a:pt x="1488" y="320"/>
                    <a:pt x="1488" y="3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1453" y="927"/>
                  </a:lnTo>
                  <a:lnTo>
                    <a:pt x="1495" y="334"/>
                  </a:lnTo>
                  <a:cubicBezTo>
                    <a:pt x="1495" y="313"/>
                    <a:pt x="1495" y="299"/>
                    <a:pt x="1502" y="278"/>
                  </a:cubicBezTo>
                  <a:lnTo>
                    <a:pt x="1516" y="222"/>
                  </a:lnTo>
                  <a:cubicBezTo>
                    <a:pt x="1523" y="200"/>
                    <a:pt x="1523" y="186"/>
                    <a:pt x="1530" y="172"/>
                  </a:cubicBezTo>
                  <a:cubicBezTo>
                    <a:pt x="1538" y="158"/>
                    <a:pt x="1545" y="144"/>
                    <a:pt x="1552" y="130"/>
                  </a:cubicBezTo>
                  <a:cubicBezTo>
                    <a:pt x="1559" y="116"/>
                    <a:pt x="1566" y="102"/>
                    <a:pt x="1580" y="88"/>
                  </a:cubicBezTo>
                  <a:close/>
                  <a:moveTo>
                    <a:pt x="1655" y="0"/>
                  </a:moveTo>
                  <a:cubicBezTo>
                    <a:pt x="1654" y="0"/>
                    <a:pt x="1652" y="1"/>
                    <a:pt x="1650" y="3"/>
                  </a:cubicBezTo>
                  <a:lnTo>
                    <a:pt x="212" y="715"/>
                  </a:lnTo>
                  <a:cubicBezTo>
                    <a:pt x="191" y="722"/>
                    <a:pt x="177" y="736"/>
                    <a:pt x="163" y="750"/>
                  </a:cubicBezTo>
                  <a:lnTo>
                    <a:pt x="149" y="757"/>
                  </a:lnTo>
                  <a:cubicBezTo>
                    <a:pt x="135" y="771"/>
                    <a:pt x="121" y="786"/>
                    <a:pt x="106" y="800"/>
                  </a:cubicBezTo>
                  <a:cubicBezTo>
                    <a:pt x="99" y="814"/>
                    <a:pt x="92" y="828"/>
                    <a:pt x="85" y="842"/>
                  </a:cubicBezTo>
                  <a:lnTo>
                    <a:pt x="71" y="863"/>
                  </a:lnTo>
                  <a:cubicBezTo>
                    <a:pt x="71" y="870"/>
                    <a:pt x="71" y="870"/>
                    <a:pt x="71" y="877"/>
                  </a:cubicBezTo>
                  <a:lnTo>
                    <a:pt x="64" y="891"/>
                  </a:lnTo>
                  <a:cubicBezTo>
                    <a:pt x="64" y="898"/>
                    <a:pt x="57" y="912"/>
                    <a:pt x="57" y="919"/>
                  </a:cubicBezTo>
                  <a:lnTo>
                    <a:pt x="50" y="948"/>
                  </a:lnTo>
                  <a:cubicBezTo>
                    <a:pt x="43" y="955"/>
                    <a:pt x="43" y="962"/>
                    <a:pt x="43" y="969"/>
                  </a:cubicBezTo>
                  <a:lnTo>
                    <a:pt x="43" y="983"/>
                  </a:lnTo>
                  <a:lnTo>
                    <a:pt x="43" y="997"/>
                  </a:lnTo>
                  <a:cubicBezTo>
                    <a:pt x="43" y="1004"/>
                    <a:pt x="43" y="1011"/>
                    <a:pt x="43" y="1018"/>
                  </a:cubicBezTo>
                  <a:lnTo>
                    <a:pt x="43" y="1046"/>
                  </a:lnTo>
                  <a:lnTo>
                    <a:pt x="1" y="1646"/>
                  </a:lnTo>
                  <a:cubicBezTo>
                    <a:pt x="1" y="1646"/>
                    <a:pt x="1" y="1653"/>
                    <a:pt x="15" y="1653"/>
                  </a:cubicBezTo>
                  <a:lnTo>
                    <a:pt x="22" y="1653"/>
                  </a:lnTo>
                  <a:lnTo>
                    <a:pt x="1446" y="941"/>
                  </a:lnTo>
                  <a:cubicBezTo>
                    <a:pt x="1446" y="941"/>
                    <a:pt x="1446" y="934"/>
                    <a:pt x="1446" y="9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36" y="1631"/>
                  </a:lnTo>
                  <a:lnTo>
                    <a:pt x="78" y="1053"/>
                  </a:lnTo>
                  <a:lnTo>
                    <a:pt x="78" y="1025"/>
                  </a:lnTo>
                  <a:cubicBezTo>
                    <a:pt x="78" y="1018"/>
                    <a:pt x="78" y="1011"/>
                    <a:pt x="78" y="1004"/>
                  </a:cubicBezTo>
                  <a:lnTo>
                    <a:pt x="78" y="990"/>
                  </a:lnTo>
                  <a:cubicBezTo>
                    <a:pt x="78" y="983"/>
                    <a:pt x="78" y="983"/>
                    <a:pt x="78" y="976"/>
                  </a:cubicBezTo>
                  <a:lnTo>
                    <a:pt x="85" y="955"/>
                  </a:lnTo>
                  <a:lnTo>
                    <a:pt x="92" y="927"/>
                  </a:lnTo>
                  <a:lnTo>
                    <a:pt x="99" y="905"/>
                  </a:lnTo>
                  <a:lnTo>
                    <a:pt x="106" y="884"/>
                  </a:lnTo>
                  <a:cubicBezTo>
                    <a:pt x="106" y="884"/>
                    <a:pt x="106" y="877"/>
                    <a:pt x="106" y="877"/>
                  </a:cubicBezTo>
                  <a:cubicBezTo>
                    <a:pt x="106" y="870"/>
                    <a:pt x="114" y="863"/>
                    <a:pt x="121" y="849"/>
                  </a:cubicBezTo>
                  <a:cubicBezTo>
                    <a:pt x="135" y="821"/>
                    <a:pt x="156" y="793"/>
                    <a:pt x="177" y="771"/>
                  </a:cubicBezTo>
                  <a:lnTo>
                    <a:pt x="191" y="764"/>
                  </a:lnTo>
                  <a:cubicBezTo>
                    <a:pt x="205" y="757"/>
                    <a:pt x="219" y="743"/>
                    <a:pt x="233" y="736"/>
                  </a:cubicBezTo>
                  <a:lnTo>
                    <a:pt x="1580" y="66"/>
                  </a:lnTo>
                  <a:cubicBezTo>
                    <a:pt x="1580" y="74"/>
                    <a:pt x="1580" y="81"/>
                    <a:pt x="1580" y="88"/>
                  </a:cubicBezTo>
                  <a:cubicBezTo>
                    <a:pt x="1589" y="78"/>
                    <a:pt x="1599" y="69"/>
                    <a:pt x="1608" y="59"/>
                  </a:cubicBezTo>
                  <a:cubicBezTo>
                    <a:pt x="1608" y="52"/>
                    <a:pt x="1608" y="52"/>
                    <a:pt x="1615" y="52"/>
                  </a:cubicBezTo>
                  <a:cubicBezTo>
                    <a:pt x="1629" y="38"/>
                    <a:pt x="1643" y="31"/>
                    <a:pt x="1657" y="24"/>
                  </a:cubicBezTo>
                  <a:cubicBezTo>
                    <a:pt x="1664" y="17"/>
                    <a:pt x="1664" y="10"/>
                    <a:pt x="1664" y="10"/>
                  </a:cubicBezTo>
                  <a:cubicBezTo>
                    <a:pt x="1659" y="5"/>
                    <a:pt x="1658" y="0"/>
                    <a:pt x="165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2630650" y="2624250"/>
              <a:ext cx="51300" cy="119150"/>
            </a:xfrm>
            <a:custGeom>
              <a:avLst/>
              <a:gdLst/>
              <a:ahLst/>
              <a:cxnLst/>
              <a:rect l="l" t="t" r="r" b="b"/>
              <a:pathLst>
                <a:path w="2052" h="4766" extrusionOk="0">
                  <a:moveTo>
                    <a:pt x="1438" y="0"/>
                  </a:moveTo>
                  <a:lnTo>
                    <a:pt x="0" y="712"/>
                  </a:lnTo>
                  <a:lnTo>
                    <a:pt x="78" y="762"/>
                  </a:lnTo>
                  <a:cubicBezTo>
                    <a:pt x="99" y="776"/>
                    <a:pt x="113" y="790"/>
                    <a:pt x="134" y="804"/>
                  </a:cubicBezTo>
                  <a:cubicBezTo>
                    <a:pt x="162" y="825"/>
                    <a:pt x="176" y="839"/>
                    <a:pt x="198" y="860"/>
                  </a:cubicBezTo>
                  <a:lnTo>
                    <a:pt x="205" y="867"/>
                  </a:lnTo>
                  <a:cubicBezTo>
                    <a:pt x="219" y="881"/>
                    <a:pt x="240" y="896"/>
                    <a:pt x="254" y="917"/>
                  </a:cubicBezTo>
                  <a:lnTo>
                    <a:pt x="261" y="924"/>
                  </a:lnTo>
                  <a:lnTo>
                    <a:pt x="303" y="973"/>
                  </a:lnTo>
                  <a:lnTo>
                    <a:pt x="317" y="987"/>
                  </a:lnTo>
                  <a:cubicBezTo>
                    <a:pt x="324" y="1001"/>
                    <a:pt x="339" y="1015"/>
                    <a:pt x="346" y="1022"/>
                  </a:cubicBezTo>
                  <a:lnTo>
                    <a:pt x="367" y="1051"/>
                  </a:lnTo>
                  <a:cubicBezTo>
                    <a:pt x="381" y="1065"/>
                    <a:pt x="388" y="1086"/>
                    <a:pt x="395" y="1100"/>
                  </a:cubicBezTo>
                  <a:cubicBezTo>
                    <a:pt x="409" y="1114"/>
                    <a:pt x="409" y="1114"/>
                    <a:pt x="416" y="1121"/>
                  </a:cubicBezTo>
                  <a:cubicBezTo>
                    <a:pt x="423" y="1135"/>
                    <a:pt x="437" y="1163"/>
                    <a:pt x="451" y="1185"/>
                  </a:cubicBezTo>
                  <a:lnTo>
                    <a:pt x="458" y="1199"/>
                  </a:lnTo>
                  <a:cubicBezTo>
                    <a:pt x="472" y="1220"/>
                    <a:pt x="487" y="1248"/>
                    <a:pt x="501" y="1269"/>
                  </a:cubicBezTo>
                  <a:lnTo>
                    <a:pt x="508" y="1290"/>
                  </a:lnTo>
                  <a:cubicBezTo>
                    <a:pt x="515" y="1311"/>
                    <a:pt x="522" y="1333"/>
                    <a:pt x="536" y="1347"/>
                  </a:cubicBezTo>
                  <a:lnTo>
                    <a:pt x="543" y="1382"/>
                  </a:lnTo>
                  <a:cubicBezTo>
                    <a:pt x="550" y="1396"/>
                    <a:pt x="557" y="1410"/>
                    <a:pt x="564" y="1431"/>
                  </a:cubicBezTo>
                  <a:cubicBezTo>
                    <a:pt x="564" y="1431"/>
                    <a:pt x="571" y="1438"/>
                    <a:pt x="571" y="1445"/>
                  </a:cubicBezTo>
                  <a:cubicBezTo>
                    <a:pt x="578" y="1467"/>
                    <a:pt x="585" y="1488"/>
                    <a:pt x="592" y="1509"/>
                  </a:cubicBezTo>
                  <a:cubicBezTo>
                    <a:pt x="592" y="1509"/>
                    <a:pt x="592" y="1516"/>
                    <a:pt x="592" y="1523"/>
                  </a:cubicBezTo>
                  <a:cubicBezTo>
                    <a:pt x="599" y="1544"/>
                    <a:pt x="606" y="1565"/>
                    <a:pt x="606" y="1593"/>
                  </a:cubicBezTo>
                  <a:lnTo>
                    <a:pt x="606" y="1600"/>
                  </a:lnTo>
                  <a:cubicBezTo>
                    <a:pt x="613" y="1629"/>
                    <a:pt x="620" y="1650"/>
                    <a:pt x="620" y="1678"/>
                  </a:cubicBezTo>
                  <a:cubicBezTo>
                    <a:pt x="628" y="1699"/>
                    <a:pt x="635" y="1734"/>
                    <a:pt x="635" y="1763"/>
                  </a:cubicBezTo>
                  <a:cubicBezTo>
                    <a:pt x="635" y="1791"/>
                    <a:pt x="635" y="1819"/>
                    <a:pt x="635" y="1840"/>
                  </a:cubicBezTo>
                  <a:cubicBezTo>
                    <a:pt x="635" y="1868"/>
                    <a:pt x="635" y="1897"/>
                    <a:pt x="635" y="1925"/>
                  </a:cubicBezTo>
                  <a:lnTo>
                    <a:pt x="465" y="4364"/>
                  </a:lnTo>
                  <a:cubicBezTo>
                    <a:pt x="465" y="4385"/>
                    <a:pt x="458" y="4413"/>
                    <a:pt x="458" y="4434"/>
                  </a:cubicBezTo>
                  <a:cubicBezTo>
                    <a:pt x="458" y="4462"/>
                    <a:pt x="451" y="4484"/>
                    <a:pt x="444" y="4498"/>
                  </a:cubicBezTo>
                  <a:cubicBezTo>
                    <a:pt x="437" y="4519"/>
                    <a:pt x="430" y="4540"/>
                    <a:pt x="423" y="4561"/>
                  </a:cubicBezTo>
                  <a:lnTo>
                    <a:pt x="423" y="4568"/>
                  </a:lnTo>
                  <a:cubicBezTo>
                    <a:pt x="416" y="4582"/>
                    <a:pt x="409" y="4596"/>
                    <a:pt x="402" y="4618"/>
                  </a:cubicBezTo>
                  <a:cubicBezTo>
                    <a:pt x="395" y="4632"/>
                    <a:pt x="381" y="4646"/>
                    <a:pt x="374" y="4667"/>
                  </a:cubicBezTo>
                  <a:cubicBezTo>
                    <a:pt x="360" y="4674"/>
                    <a:pt x="353" y="4688"/>
                    <a:pt x="339" y="4702"/>
                  </a:cubicBezTo>
                  <a:lnTo>
                    <a:pt x="331" y="4709"/>
                  </a:lnTo>
                  <a:lnTo>
                    <a:pt x="303" y="4730"/>
                  </a:lnTo>
                  <a:lnTo>
                    <a:pt x="296" y="4744"/>
                  </a:lnTo>
                  <a:cubicBezTo>
                    <a:pt x="282" y="4752"/>
                    <a:pt x="268" y="4759"/>
                    <a:pt x="254" y="4766"/>
                  </a:cubicBezTo>
                  <a:lnTo>
                    <a:pt x="1692" y="4054"/>
                  </a:lnTo>
                  <a:cubicBezTo>
                    <a:pt x="1706" y="4047"/>
                    <a:pt x="1720" y="4040"/>
                    <a:pt x="1734" y="4025"/>
                  </a:cubicBezTo>
                  <a:lnTo>
                    <a:pt x="1741" y="4018"/>
                  </a:lnTo>
                  <a:lnTo>
                    <a:pt x="1770" y="3997"/>
                  </a:lnTo>
                  <a:lnTo>
                    <a:pt x="1784" y="3990"/>
                  </a:lnTo>
                  <a:cubicBezTo>
                    <a:pt x="1791" y="3976"/>
                    <a:pt x="1798" y="3969"/>
                    <a:pt x="1805" y="3955"/>
                  </a:cubicBezTo>
                  <a:cubicBezTo>
                    <a:pt x="1819" y="3941"/>
                    <a:pt x="1833" y="3927"/>
                    <a:pt x="1840" y="3906"/>
                  </a:cubicBezTo>
                  <a:lnTo>
                    <a:pt x="1861" y="3870"/>
                  </a:lnTo>
                  <a:lnTo>
                    <a:pt x="1861" y="3856"/>
                  </a:lnTo>
                  <a:cubicBezTo>
                    <a:pt x="1861" y="3856"/>
                    <a:pt x="1861" y="3849"/>
                    <a:pt x="1861" y="3849"/>
                  </a:cubicBezTo>
                  <a:lnTo>
                    <a:pt x="1861" y="3842"/>
                  </a:lnTo>
                  <a:cubicBezTo>
                    <a:pt x="1868" y="3828"/>
                    <a:pt x="1875" y="3814"/>
                    <a:pt x="1875" y="3807"/>
                  </a:cubicBezTo>
                  <a:cubicBezTo>
                    <a:pt x="1875" y="3800"/>
                    <a:pt x="1875" y="3800"/>
                    <a:pt x="1875" y="3793"/>
                  </a:cubicBezTo>
                  <a:cubicBezTo>
                    <a:pt x="1875" y="3786"/>
                    <a:pt x="1875" y="3779"/>
                    <a:pt x="1882" y="3779"/>
                  </a:cubicBezTo>
                  <a:cubicBezTo>
                    <a:pt x="1882" y="3765"/>
                    <a:pt x="1882" y="3758"/>
                    <a:pt x="1889" y="3743"/>
                  </a:cubicBezTo>
                  <a:lnTo>
                    <a:pt x="1889" y="3729"/>
                  </a:lnTo>
                  <a:cubicBezTo>
                    <a:pt x="1889" y="3701"/>
                    <a:pt x="1889" y="3694"/>
                    <a:pt x="1896" y="3687"/>
                  </a:cubicBezTo>
                  <a:lnTo>
                    <a:pt x="1896" y="3652"/>
                  </a:lnTo>
                  <a:lnTo>
                    <a:pt x="1882" y="3645"/>
                  </a:lnTo>
                  <a:lnTo>
                    <a:pt x="2052" y="1206"/>
                  </a:lnTo>
                  <a:lnTo>
                    <a:pt x="2052" y="1178"/>
                  </a:lnTo>
                  <a:lnTo>
                    <a:pt x="2052" y="1114"/>
                  </a:lnTo>
                  <a:lnTo>
                    <a:pt x="2052" y="1079"/>
                  </a:lnTo>
                  <a:cubicBezTo>
                    <a:pt x="2052" y="1072"/>
                    <a:pt x="2052" y="1058"/>
                    <a:pt x="2052" y="1051"/>
                  </a:cubicBezTo>
                  <a:lnTo>
                    <a:pt x="2052" y="1015"/>
                  </a:lnTo>
                  <a:lnTo>
                    <a:pt x="2052" y="980"/>
                  </a:lnTo>
                  <a:lnTo>
                    <a:pt x="2052" y="966"/>
                  </a:lnTo>
                  <a:lnTo>
                    <a:pt x="2052" y="945"/>
                  </a:lnTo>
                  <a:cubicBezTo>
                    <a:pt x="2052" y="938"/>
                    <a:pt x="2052" y="917"/>
                    <a:pt x="2044" y="903"/>
                  </a:cubicBezTo>
                  <a:cubicBezTo>
                    <a:pt x="2044" y="903"/>
                    <a:pt x="2044" y="896"/>
                    <a:pt x="2044" y="889"/>
                  </a:cubicBezTo>
                  <a:lnTo>
                    <a:pt x="2044" y="881"/>
                  </a:lnTo>
                  <a:cubicBezTo>
                    <a:pt x="2044" y="874"/>
                    <a:pt x="2044" y="867"/>
                    <a:pt x="2044" y="860"/>
                  </a:cubicBezTo>
                  <a:lnTo>
                    <a:pt x="2030" y="818"/>
                  </a:lnTo>
                  <a:cubicBezTo>
                    <a:pt x="2030" y="818"/>
                    <a:pt x="2030" y="811"/>
                    <a:pt x="2030" y="811"/>
                  </a:cubicBezTo>
                  <a:cubicBezTo>
                    <a:pt x="2030" y="804"/>
                    <a:pt x="2030" y="797"/>
                    <a:pt x="2030" y="790"/>
                  </a:cubicBezTo>
                  <a:cubicBezTo>
                    <a:pt x="2030" y="783"/>
                    <a:pt x="2030" y="776"/>
                    <a:pt x="2023" y="769"/>
                  </a:cubicBezTo>
                  <a:cubicBezTo>
                    <a:pt x="2016" y="762"/>
                    <a:pt x="2016" y="748"/>
                    <a:pt x="2009" y="733"/>
                  </a:cubicBezTo>
                  <a:cubicBezTo>
                    <a:pt x="2002" y="719"/>
                    <a:pt x="2009" y="719"/>
                    <a:pt x="2002" y="712"/>
                  </a:cubicBezTo>
                  <a:cubicBezTo>
                    <a:pt x="1995" y="691"/>
                    <a:pt x="1988" y="677"/>
                    <a:pt x="1988" y="663"/>
                  </a:cubicBezTo>
                  <a:lnTo>
                    <a:pt x="1974" y="635"/>
                  </a:lnTo>
                  <a:cubicBezTo>
                    <a:pt x="1967" y="614"/>
                    <a:pt x="1953" y="599"/>
                    <a:pt x="1946" y="578"/>
                  </a:cubicBezTo>
                  <a:lnTo>
                    <a:pt x="1939" y="557"/>
                  </a:lnTo>
                  <a:cubicBezTo>
                    <a:pt x="1925" y="536"/>
                    <a:pt x="1911" y="508"/>
                    <a:pt x="1896" y="480"/>
                  </a:cubicBezTo>
                  <a:lnTo>
                    <a:pt x="1889" y="473"/>
                  </a:lnTo>
                  <a:cubicBezTo>
                    <a:pt x="1875" y="451"/>
                    <a:pt x="1868" y="430"/>
                    <a:pt x="1854" y="409"/>
                  </a:cubicBezTo>
                  <a:lnTo>
                    <a:pt x="1840" y="388"/>
                  </a:lnTo>
                  <a:lnTo>
                    <a:pt x="1812" y="346"/>
                  </a:lnTo>
                  <a:lnTo>
                    <a:pt x="1784" y="310"/>
                  </a:lnTo>
                  <a:lnTo>
                    <a:pt x="1762" y="282"/>
                  </a:lnTo>
                  <a:lnTo>
                    <a:pt x="1755" y="275"/>
                  </a:lnTo>
                  <a:lnTo>
                    <a:pt x="1741" y="261"/>
                  </a:lnTo>
                  <a:lnTo>
                    <a:pt x="1720" y="233"/>
                  </a:lnTo>
                  <a:lnTo>
                    <a:pt x="1699" y="212"/>
                  </a:lnTo>
                  <a:lnTo>
                    <a:pt x="1692" y="205"/>
                  </a:lnTo>
                  <a:lnTo>
                    <a:pt x="1657" y="162"/>
                  </a:lnTo>
                  <a:cubicBezTo>
                    <a:pt x="1650" y="162"/>
                    <a:pt x="1650" y="155"/>
                    <a:pt x="1643" y="148"/>
                  </a:cubicBezTo>
                  <a:lnTo>
                    <a:pt x="1636" y="141"/>
                  </a:lnTo>
                  <a:lnTo>
                    <a:pt x="1629" y="141"/>
                  </a:lnTo>
                  <a:cubicBezTo>
                    <a:pt x="1621" y="127"/>
                    <a:pt x="1607" y="120"/>
                    <a:pt x="1600" y="113"/>
                  </a:cubicBezTo>
                  <a:cubicBezTo>
                    <a:pt x="1593" y="106"/>
                    <a:pt x="1586" y="99"/>
                    <a:pt x="1579" y="99"/>
                  </a:cubicBezTo>
                  <a:lnTo>
                    <a:pt x="1544" y="71"/>
                  </a:lnTo>
                  <a:cubicBezTo>
                    <a:pt x="1537" y="64"/>
                    <a:pt x="1530" y="57"/>
                    <a:pt x="1523" y="50"/>
                  </a:cubicBezTo>
                  <a:lnTo>
                    <a:pt x="1438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2629750" y="2623900"/>
              <a:ext cx="52375" cy="119675"/>
            </a:xfrm>
            <a:custGeom>
              <a:avLst/>
              <a:gdLst/>
              <a:ahLst/>
              <a:cxnLst/>
              <a:rect l="l" t="t" r="r" b="b"/>
              <a:pathLst>
                <a:path w="2095" h="4787" extrusionOk="0">
                  <a:moveTo>
                    <a:pt x="1446" y="35"/>
                  </a:moveTo>
                  <a:lnTo>
                    <a:pt x="1517" y="85"/>
                  </a:lnTo>
                  <a:cubicBezTo>
                    <a:pt x="1524" y="92"/>
                    <a:pt x="1538" y="99"/>
                    <a:pt x="1545" y="99"/>
                  </a:cubicBezTo>
                  <a:lnTo>
                    <a:pt x="1580" y="127"/>
                  </a:lnTo>
                  <a:lnTo>
                    <a:pt x="1594" y="141"/>
                  </a:lnTo>
                  <a:lnTo>
                    <a:pt x="1622" y="169"/>
                  </a:lnTo>
                  <a:lnTo>
                    <a:pt x="1643" y="183"/>
                  </a:lnTo>
                  <a:lnTo>
                    <a:pt x="1650" y="198"/>
                  </a:lnTo>
                  <a:lnTo>
                    <a:pt x="1686" y="226"/>
                  </a:lnTo>
                  <a:lnTo>
                    <a:pt x="1700" y="247"/>
                  </a:lnTo>
                  <a:lnTo>
                    <a:pt x="1721" y="261"/>
                  </a:lnTo>
                  <a:lnTo>
                    <a:pt x="1735" y="282"/>
                  </a:lnTo>
                  <a:lnTo>
                    <a:pt x="1742" y="296"/>
                  </a:lnTo>
                  <a:lnTo>
                    <a:pt x="1749" y="303"/>
                  </a:lnTo>
                  <a:lnTo>
                    <a:pt x="1756" y="310"/>
                  </a:lnTo>
                  <a:cubicBezTo>
                    <a:pt x="1763" y="317"/>
                    <a:pt x="1763" y="324"/>
                    <a:pt x="1770" y="332"/>
                  </a:cubicBezTo>
                  <a:lnTo>
                    <a:pt x="1784" y="353"/>
                  </a:lnTo>
                  <a:lnTo>
                    <a:pt x="1806" y="374"/>
                  </a:lnTo>
                  <a:lnTo>
                    <a:pt x="1827" y="402"/>
                  </a:lnTo>
                  <a:lnTo>
                    <a:pt x="1841" y="423"/>
                  </a:lnTo>
                  <a:lnTo>
                    <a:pt x="1848" y="437"/>
                  </a:lnTo>
                  <a:cubicBezTo>
                    <a:pt x="1862" y="458"/>
                    <a:pt x="1876" y="487"/>
                    <a:pt x="1890" y="508"/>
                  </a:cubicBezTo>
                  <a:cubicBezTo>
                    <a:pt x="1904" y="536"/>
                    <a:pt x="1918" y="557"/>
                    <a:pt x="1932" y="585"/>
                  </a:cubicBezTo>
                  <a:lnTo>
                    <a:pt x="1939" y="599"/>
                  </a:lnTo>
                  <a:lnTo>
                    <a:pt x="1947" y="613"/>
                  </a:lnTo>
                  <a:cubicBezTo>
                    <a:pt x="1954" y="628"/>
                    <a:pt x="1961" y="642"/>
                    <a:pt x="1968" y="663"/>
                  </a:cubicBezTo>
                  <a:lnTo>
                    <a:pt x="1975" y="684"/>
                  </a:lnTo>
                  <a:lnTo>
                    <a:pt x="1982" y="705"/>
                  </a:lnTo>
                  <a:cubicBezTo>
                    <a:pt x="1989" y="712"/>
                    <a:pt x="1989" y="726"/>
                    <a:pt x="1996" y="740"/>
                  </a:cubicBezTo>
                  <a:cubicBezTo>
                    <a:pt x="1996" y="747"/>
                    <a:pt x="1996" y="747"/>
                    <a:pt x="1996" y="754"/>
                  </a:cubicBezTo>
                  <a:lnTo>
                    <a:pt x="2003" y="769"/>
                  </a:lnTo>
                  <a:cubicBezTo>
                    <a:pt x="2010" y="776"/>
                    <a:pt x="2010" y="783"/>
                    <a:pt x="2010" y="797"/>
                  </a:cubicBezTo>
                  <a:lnTo>
                    <a:pt x="2017" y="811"/>
                  </a:lnTo>
                  <a:lnTo>
                    <a:pt x="2031" y="846"/>
                  </a:lnTo>
                  <a:cubicBezTo>
                    <a:pt x="2031" y="860"/>
                    <a:pt x="2038" y="874"/>
                    <a:pt x="2038" y="888"/>
                  </a:cubicBezTo>
                  <a:lnTo>
                    <a:pt x="2052" y="931"/>
                  </a:lnTo>
                  <a:cubicBezTo>
                    <a:pt x="2059" y="945"/>
                    <a:pt x="2059" y="959"/>
                    <a:pt x="2059" y="966"/>
                  </a:cubicBezTo>
                  <a:lnTo>
                    <a:pt x="2059" y="980"/>
                  </a:lnTo>
                  <a:lnTo>
                    <a:pt x="2059" y="1001"/>
                  </a:lnTo>
                  <a:lnTo>
                    <a:pt x="2059" y="1036"/>
                  </a:lnTo>
                  <a:lnTo>
                    <a:pt x="2059" y="1072"/>
                  </a:lnTo>
                  <a:cubicBezTo>
                    <a:pt x="2059" y="1086"/>
                    <a:pt x="2059" y="1093"/>
                    <a:pt x="2059" y="1107"/>
                  </a:cubicBezTo>
                  <a:lnTo>
                    <a:pt x="2059" y="1135"/>
                  </a:lnTo>
                  <a:lnTo>
                    <a:pt x="2059" y="1199"/>
                  </a:lnTo>
                  <a:lnTo>
                    <a:pt x="2059" y="1227"/>
                  </a:lnTo>
                  <a:lnTo>
                    <a:pt x="1883" y="3673"/>
                  </a:lnTo>
                  <a:lnTo>
                    <a:pt x="1883" y="3701"/>
                  </a:lnTo>
                  <a:lnTo>
                    <a:pt x="1883" y="3729"/>
                  </a:lnTo>
                  <a:lnTo>
                    <a:pt x="1883" y="3750"/>
                  </a:lnTo>
                  <a:cubicBezTo>
                    <a:pt x="1883" y="3750"/>
                    <a:pt x="1890" y="3750"/>
                    <a:pt x="1883" y="3757"/>
                  </a:cubicBezTo>
                  <a:cubicBezTo>
                    <a:pt x="1883" y="3772"/>
                    <a:pt x="1876" y="3779"/>
                    <a:pt x="1876" y="3800"/>
                  </a:cubicBezTo>
                  <a:lnTo>
                    <a:pt x="1869" y="3821"/>
                  </a:lnTo>
                  <a:lnTo>
                    <a:pt x="1862" y="3856"/>
                  </a:lnTo>
                  <a:lnTo>
                    <a:pt x="1848" y="3877"/>
                  </a:lnTo>
                  <a:cubicBezTo>
                    <a:pt x="1848" y="3877"/>
                    <a:pt x="1855" y="3877"/>
                    <a:pt x="1848" y="3884"/>
                  </a:cubicBezTo>
                  <a:cubicBezTo>
                    <a:pt x="1848" y="3898"/>
                    <a:pt x="1841" y="3905"/>
                    <a:pt x="1834" y="3920"/>
                  </a:cubicBezTo>
                  <a:cubicBezTo>
                    <a:pt x="1827" y="3934"/>
                    <a:pt x="1813" y="3955"/>
                    <a:pt x="1798" y="3969"/>
                  </a:cubicBezTo>
                  <a:cubicBezTo>
                    <a:pt x="1791" y="3976"/>
                    <a:pt x="1784" y="3990"/>
                    <a:pt x="1777" y="3997"/>
                  </a:cubicBezTo>
                  <a:lnTo>
                    <a:pt x="1763" y="4011"/>
                  </a:lnTo>
                  <a:cubicBezTo>
                    <a:pt x="1756" y="4018"/>
                    <a:pt x="1749" y="4025"/>
                    <a:pt x="1735" y="4032"/>
                  </a:cubicBezTo>
                  <a:lnTo>
                    <a:pt x="1728" y="4039"/>
                  </a:lnTo>
                  <a:cubicBezTo>
                    <a:pt x="1714" y="4046"/>
                    <a:pt x="1707" y="4054"/>
                    <a:pt x="1693" y="4061"/>
                  </a:cubicBezTo>
                  <a:lnTo>
                    <a:pt x="353" y="4723"/>
                  </a:lnTo>
                  <a:cubicBezTo>
                    <a:pt x="367" y="4709"/>
                    <a:pt x="375" y="4702"/>
                    <a:pt x="382" y="4688"/>
                  </a:cubicBezTo>
                  <a:cubicBezTo>
                    <a:pt x="396" y="4674"/>
                    <a:pt x="403" y="4653"/>
                    <a:pt x="417" y="4639"/>
                  </a:cubicBezTo>
                  <a:cubicBezTo>
                    <a:pt x="424" y="4625"/>
                    <a:pt x="431" y="4603"/>
                    <a:pt x="438" y="4589"/>
                  </a:cubicBezTo>
                  <a:lnTo>
                    <a:pt x="438" y="4582"/>
                  </a:lnTo>
                  <a:cubicBezTo>
                    <a:pt x="445" y="4568"/>
                    <a:pt x="452" y="4547"/>
                    <a:pt x="459" y="4519"/>
                  </a:cubicBezTo>
                  <a:cubicBezTo>
                    <a:pt x="459" y="4498"/>
                    <a:pt x="466" y="4476"/>
                    <a:pt x="473" y="4455"/>
                  </a:cubicBezTo>
                  <a:cubicBezTo>
                    <a:pt x="473" y="4427"/>
                    <a:pt x="480" y="4406"/>
                    <a:pt x="480" y="4385"/>
                  </a:cubicBezTo>
                  <a:lnTo>
                    <a:pt x="649" y="1939"/>
                  </a:lnTo>
                  <a:cubicBezTo>
                    <a:pt x="649" y="1911"/>
                    <a:pt x="649" y="1882"/>
                    <a:pt x="649" y="1861"/>
                  </a:cubicBezTo>
                  <a:cubicBezTo>
                    <a:pt x="649" y="1833"/>
                    <a:pt x="649" y="1805"/>
                    <a:pt x="649" y="1784"/>
                  </a:cubicBezTo>
                  <a:cubicBezTo>
                    <a:pt x="649" y="1755"/>
                    <a:pt x="642" y="1713"/>
                    <a:pt x="635" y="1692"/>
                  </a:cubicBezTo>
                  <a:cubicBezTo>
                    <a:pt x="635" y="1671"/>
                    <a:pt x="628" y="1643"/>
                    <a:pt x="621" y="1622"/>
                  </a:cubicBezTo>
                  <a:lnTo>
                    <a:pt x="621" y="1607"/>
                  </a:lnTo>
                  <a:cubicBezTo>
                    <a:pt x="614" y="1586"/>
                    <a:pt x="607" y="1558"/>
                    <a:pt x="600" y="1537"/>
                  </a:cubicBezTo>
                  <a:lnTo>
                    <a:pt x="600" y="1523"/>
                  </a:lnTo>
                  <a:cubicBezTo>
                    <a:pt x="593" y="1502"/>
                    <a:pt x="586" y="1481"/>
                    <a:pt x="579" y="1459"/>
                  </a:cubicBezTo>
                  <a:lnTo>
                    <a:pt x="572" y="1445"/>
                  </a:lnTo>
                  <a:cubicBezTo>
                    <a:pt x="565" y="1431"/>
                    <a:pt x="565" y="1417"/>
                    <a:pt x="558" y="1396"/>
                  </a:cubicBezTo>
                  <a:lnTo>
                    <a:pt x="551" y="1382"/>
                  </a:lnTo>
                  <a:lnTo>
                    <a:pt x="544" y="1361"/>
                  </a:lnTo>
                  <a:cubicBezTo>
                    <a:pt x="530" y="1347"/>
                    <a:pt x="523" y="1325"/>
                    <a:pt x="516" y="1304"/>
                  </a:cubicBezTo>
                  <a:lnTo>
                    <a:pt x="516" y="1297"/>
                  </a:lnTo>
                  <a:lnTo>
                    <a:pt x="508" y="1283"/>
                  </a:lnTo>
                  <a:cubicBezTo>
                    <a:pt x="494" y="1262"/>
                    <a:pt x="480" y="1234"/>
                    <a:pt x="466" y="1206"/>
                  </a:cubicBezTo>
                  <a:cubicBezTo>
                    <a:pt x="466" y="1206"/>
                    <a:pt x="466" y="1199"/>
                    <a:pt x="459" y="1199"/>
                  </a:cubicBezTo>
                  <a:lnTo>
                    <a:pt x="424" y="1135"/>
                  </a:lnTo>
                  <a:lnTo>
                    <a:pt x="417" y="1121"/>
                  </a:lnTo>
                  <a:lnTo>
                    <a:pt x="403" y="1107"/>
                  </a:lnTo>
                  <a:cubicBezTo>
                    <a:pt x="396" y="1093"/>
                    <a:pt x="382" y="1072"/>
                    <a:pt x="375" y="1065"/>
                  </a:cubicBezTo>
                  <a:cubicBezTo>
                    <a:pt x="375" y="1058"/>
                    <a:pt x="360" y="1051"/>
                    <a:pt x="360" y="1043"/>
                  </a:cubicBezTo>
                  <a:lnTo>
                    <a:pt x="353" y="1029"/>
                  </a:lnTo>
                  <a:cubicBezTo>
                    <a:pt x="339" y="1022"/>
                    <a:pt x="332" y="1008"/>
                    <a:pt x="325" y="1001"/>
                  </a:cubicBezTo>
                  <a:lnTo>
                    <a:pt x="311" y="987"/>
                  </a:lnTo>
                  <a:lnTo>
                    <a:pt x="269" y="938"/>
                  </a:lnTo>
                  <a:lnTo>
                    <a:pt x="262" y="924"/>
                  </a:lnTo>
                  <a:cubicBezTo>
                    <a:pt x="248" y="910"/>
                    <a:pt x="226" y="888"/>
                    <a:pt x="205" y="867"/>
                  </a:cubicBezTo>
                  <a:cubicBezTo>
                    <a:pt x="184" y="853"/>
                    <a:pt x="163" y="832"/>
                    <a:pt x="142" y="818"/>
                  </a:cubicBezTo>
                  <a:cubicBezTo>
                    <a:pt x="121" y="797"/>
                    <a:pt x="100" y="783"/>
                    <a:pt x="86" y="769"/>
                  </a:cubicBezTo>
                  <a:lnTo>
                    <a:pt x="22" y="733"/>
                  </a:lnTo>
                  <a:lnTo>
                    <a:pt x="1446" y="35"/>
                  </a:lnTo>
                  <a:close/>
                  <a:moveTo>
                    <a:pt x="1446" y="0"/>
                  </a:moveTo>
                  <a:lnTo>
                    <a:pt x="8" y="712"/>
                  </a:lnTo>
                  <a:cubicBezTo>
                    <a:pt x="1" y="719"/>
                    <a:pt x="1" y="719"/>
                    <a:pt x="1" y="726"/>
                  </a:cubicBezTo>
                  <a:cubicBezTo>
                    <a:pt x="1" y="726"/>
                    <a:pt x="1" y="733"/>
                    <a:pt x="1" y="733"/>
                  </a:cubicBezTo>
                  <a:lnTo>
                    <a:pt x="78" y="783"/>
                  </a:lnTo>
                  <a:lnTo>
                    <a:pt x="142" y="832"/>
                  </a:lnTo>
                  <a:cubicBezTo>
                    <a:pt x="156" y="846"/>
                    <a:pt x="177" y="860"/>
                    <a:pt x="198" y="881"/>
                  </a:cubicBezTo>
                  <a:lnTo>
                    <a:pt x="205" y="881"/>
                  </a:lnTo>
                  <a:cubicBezTo>
                    <a:pt x="219" y="903"/>
                    <a:pt x="234" y="917"/>
                    <a:pt x="255" y="938"/>
                  </a:cubicBezTo>
                  <a:lnTo>
                    <a:pt x="262" y="945"/>
                  </a:lnTo>
                  <a:lnTo>
                    <a:pt x="311" y="994"/>
                  </a:lnTo>
                  <a:lnTo>
                    <a:pt x="311" y="1008"/>
                  </a:lnTo>
                  <a:cubicBezTo>
                    <a:pt x="325" y="1015"/>
                    <a:pt x="332" y="1022"/>
                    <a:pt x="339" y="1036"/>
                  </a:cubicBezTo>
                  <a:lnTo>
                    <a:pt x="353" y="1058"/>
                  </a:lnTo>
                  <a:lnTo>
                    <a:pt x="367" y="1072"/>
                  </a:lnTo>
                  <a:lnTo>
                    <a:pt x="396" y="1114"/>
                  </a:lnTo>
                  <a:lnTo>
                    <a:pt x="403" y="1128"/>
                  </a:lnTo>
                  <a:lnTo>
                    <a:pt x="410" y="1142"/>
                  </a:lnTo>
                  <a:cubicBezTo>
                    <a:pt x="424" y="1156"/>
                    <a:pt x="445" y="1192"/>
                    <a:pt x="459" y="1213"/>
                  </a:cubicBezTo>
                  <a:cubicBezTo>
                    <a:pt x="466" y="1241"/>
                    <a:pt x="480" y="1262"/>
                    <a:pt x="494" y="1290"/>
                  </a:cubicBezTo>
                  <a:lnTo>
                    <a:pt x="501" y="1304"/>
                  </a:lnTo>
                  <a:lnTo>
                    <a:pt x="501" y="1311"/>
                  </a:lnTo>
                  <a:cubicBezTo>
                    <a:pt x="508" y="1325"/>
                    <a:pt x="516" y="1361"/>
                    <a:pt x="523" y="1368"/>
                  </a:cubicBezTo>
                  <a:cubicBezTo>
                    <a:pt x="537" y="1375"/>
                    <a:pt x="537" y="1382"/>
                    <a:pt x="537" y="1382"/>
                  </a:cubicBezTo>
                  <a:lnTo>
                    <a:pt x="544" y="1403"/>
                  </a:lnTo>
                  <a:cubicBezTo>
                    <a:pt x="544" y="1417"/>
                    <a:pt x="551" y="1431"/>
                    <a:pt x="558" y="1445"/>
                  </a:cubicBezTo>
                  <a:lnTo>
                    <a:pt x="565" y="1459"/>
                  </a:lnTo>
                  <a:cubicBezTo>
                    <a:pt x="572" y="1481"/>
                    <a:pt x="579" y="1502"/>
                    <a:pt x="586" y="1523"/>
                  </a:cubicBezTo>
                  <a:lnTo>
                    <a:pt x="586" y="1537"/>
                  </a:lnTo>
                  <a:cubicBezTo>
                    <a:pt x="593" y="1558"/>
                    <a:pt x="600" y="1586"/>
                    <a:pt x="607" y="1607"/>
                  </a:cubicBezTo>
                  <a:lnTo>
                    <a:pt x="607" y="1622"/>
                  </a:lnTo>
                  <a:cubicBezTo>
                    <a:pt x="614" y="1643"/>
                    <a:pt x="614" y="1671"/>
                    <a:pt x="621" y="1699"/>
                  </a:cubicBezTo>
                  <a:cubicBezTo>
                    <a:pt x="628" y="1727"/>
                    <a:pt x="628" y="1748"/>
                    <a:pt x="628" y="1777"/>
                  </a:cubicBezTo>
                  <a:lnTo>
                    <a:pt x="628" y="1854"/>
                  </a:lnTo>
                  <a:cubicBezTo>
                    <a:pt x="635" y="1882"/>
                    <a:pt x="635" y="1904"/>
                    <a:pt x="628" y="1932"/>
                  </a:cubicBezTo>
                  <a:lnTo>
                    <a:pt x="459" y="4371"/>
                  </a:lnTo>
                  <a:cubicBezTo>
                    <a:pt x="459" y="4399"/>
                    <a:pt x="459" y="4420"/>
                    <a:pt x="452" y="4448"/>
                  </a:cubicBezTo>
                  <a:cubicBezTo>
                    <a:pt x="452" y="4469"/>
                    <a:pt x="445" y="4491"/>
                    <a:pt x="438" y="4512"/>
                  </a:cubicBezTo>
                  <a:cubicBezTo>
                    <a:pt x="431" y="4533"/>
                    <a:pt x="424" y="4547"/>
                    <a:pt x="417" y="4568"/>
                  </a:cubicBezTo>
                  <a:lnTo>
                    <a:pt x="417" y="4575"/>
                  </a:lnTo>
                  <a:cubicBezTo>
                    <a:pt x="417" y="4589"/>
                    <a:pt x="403" y="4610"/>
                    <a:pt x="396" y="4625"/>
                  </a:cubicBezTo>
                  <a:cubicBezTo>
                    <a:pt x="389" y="4639"/>
                    <a:pt x="375" y="4660"/>
                    <a:pt x="367" y="4674"/>
                  </a:cubicBezTo>
                  <a:cubicBezTo>
                    <a:pt x="360" y="4681"/>
                    <a:pt x="346" y="4695"/>
                    <a:pt x="339" y="4702"/>
                  </a:cubicBezTo>
                  <a:lnTo>
                    <a:pt x="332" y="4716"/>
                  </a:lnTo>
                  <a:lnTo>
                    <a:pt x="304" y="4737"/>
                  </a:lnTo>
                  <a:lnTo>
                    <a:pt x="290" y="4744"/>
                  </a:lnTo>
                  <a:cubicBezTo>
                    <a:pt x="283" y="4751"/>
                    <a:pt x="269" y="4758"/>
                    <a:pt x="255" y="4766"/>
                  </a:cubicBezTo>
                  <a:cubicBezTo>
                    <a:pt x="248" y="4766"/>
                    <a:pt x="248" y="4773"/>
                    <a:pt x="248" y="4780"/>
                  </a:cubicBezTo>
                  <a:cubicBezTo>
                    <a:pt x="255" y="4787"/>
                    <a:pt x="255" y="4787"/>
                    <a:pt x="262" y="4787"/>
                  </a:cubicBezTo>
                  <a:lnTo>
                    <a:pt x="1721" y="4068"/>
                  </a:lnTo>
                  <a:cubicBezTo>
                    <a:pt x="1735" y="4061"/>
                    <a:pt x="1749" y="4054"/>
                    <a:pt x="1756" y="4046"/>
                  </a:cubicBezTo>
                  <a:lnTo>
                    <a:pt x="1770" y="4039"/>
                  </a:lnTo>
                  <a:cubicBezTo>
                    <a:pt x="1777" y="4032"/>
                    <a:pt x="1791" y="4018"/>
                    <a:pt x="1798" y="4011"/>
                  </a:cubicBezTo>
                  <a:lnTo>
                    <a:pt x="1806" y="4004"/>
                  </a:lnTo>
                  <a:cubicBezTo>
                    <a:pt x="1820" y="3990"/>
                    <a:pt x="1834" y="3976"/>
                    <a:pt x="1841" y="3969"/>
                  </a:cubicBezTo>
                  <a:cubicBezTo>
                    <a:pt x="1855" y="3948"/>
                    <a:pt x="1862" y="3934"/>
                    <a:pt x="1869" y="3913"/>
                  </a:cubicBezTo>
                  <a:cubicBezTo>
                    <a:pt x="1876" y="3905"/>
                    <a:pt x="1883" y="3898"/>
                    <a:pt x="1890" y="3884"/>
                  </a:cubicBezTo>
                  <a:lnTo>
                    <a:pt x="1890" y="3877"/>
                  </a:lnTo>
                  <a:lnTo>
                    <a:pt x="1897" y="3849"/>
                  </a:lnTo>
                  <a:cubicBezTo>
                    <a:pt x="1897" y="3842"/>
                    <a:pt x="1904" y="3828"/>
                    <a:pt x="1911" y="3814"/>
                  </a:cubicBezTo>
                  <a:cubicBezTo>
                    <a:pt x="1911" y="3814"/>
                    <a:pt x="1911" y="3800"/>
                    <a:pt x="1918" y="3786"/>
                  </a:cubicBezTo>
                  <a:cubicBezTo>
                    <a:pt x="1925" y="3779"/>
                    <a:pt x="1925" y="3765"/>
                    <a:pt x="1925" y="3757"/>
                  </a:cubicBezTo>
                  <a:lnTo>
                    <a:pt x="1925" y="3743"/>
                  </a:lnTo>
                  <a:lnTo>
                    <a:pt x="1925" y="3722"/>
                  </a:lnTo>
                  <a:lnTo>
                    <a:pt x="1925" y="3694"/>
                  </a:lnTo>
                  <a:lnTo>
                    <a:pt x="1925" y="3659"/>
                  </a:lnTo>
                  <a:lnTo>
                    <a:pt x="2095" y="1220"/>
                  </a:lnTo>
                  <a:lnTo>
                    <a:pt x="2095" y="1192"/>
                  </a:lnTo>
                  <a:lnTo>
                    <a:pt x="2095" y="1128"/>
                  </a:lnTo>
                  <a:lnTo>
                    <a:pt x="2095" y="1093"/>
                  </a:lnTo>
                  <a:cubicBezTo>
                    <a:pt x="2095" y="1079"/>
                    <a:pt x="2095" y="1072"/>
                    <a:pt x="2095" y="1058"/>
                  </a:cubicBezTo>
                  <a:lnTo>
                    <a:pt x="2095" y="1029"/>
                  </a:lnTo>
                  <a:lnTo>
                    <a:pt x="2095" y="994"/>
                  </a:lnTo>
                  <a:lnTo>
                    <a:pt x="2088" y="966"/>
                  </a:lnTo>
                  <a:cubicBezTo>
                    <a:pt x="2088" y="959"/>
                    <a:pt x="2088" y="959"/>
                    <a:pt x="2088" y="952"/>
                  </a:cubicBezTo>
                  <a:lnTo>
                    <a:pt x="2080" y="917"/>
                  </a:lnTo>
                  <a:lnTo>
                    <a:pt x="2073" y="874"/>
                  </a:lnTo>
                  <a:cubicBezTo>
                    <a:pt x="2066" y="860"/>
                    <a:pt x="2059" y="846"/>
                    <a:pt x="2059" y="832"/>
                  </a:cubicBezTo>
                  <a:lnTo>
                    <a:pt x="2045" y="797"/>
                  </a:lnTo>
                  <a:lnTo>
                    <a:pt x="2045" y="776"/>
                  </a:lnTo>
                  <a:lnTo>
                    <a:pt x="2031" y="747"/>
                  </a:lnTo>
                  <a:lnTo>
                    <a:pt x="2031" y="733"/>
                  </a:lnTo>
                  <a:cubicBezTo>
                    <a:pt x="2024" y="726"/>
                    <a:pt x="2024" y="719"/>
                    <a:pt x="2024" y="719"/>
                  </a:cubicBezTo>
                  <a:cubicBezTo>
                    <a:pt x="2017" y="705"/>
                    <a:pt x="2010" y="698"/>
                    <a:pt x="2010" y="684"/>
                  </a:cubicBezTo>
                  <a:lnTo>
                    <a:pt x="2003" y="663"/>
                  </a:lnTo>
                  <a:cubicBezTo>
                    <a:pt x="1996" y="656"/>
                    <a:pt x="1996" y="649"/>
                    <a:pt x="1996" y="642"/>
                  </a:cubicBezTo>
                  <a:cubicBezTo>
                    <a:pt x="1989" y="621"/>
                    <a:pt x="1975" y="606"/>
                    <a:pt x="1968" y="592"/>
                  </a:cubicBezTo>
                  <a:lnTo>
                    <a:pt x="1968" y="578"/>
                  </a:lnTo>
                  <a:cubicBezTo>
                    <a:pt x="1961" y="571"/>
                    <a:pt x="1961" y="571"/>
                    <a:pt x="1961" y="564"/>
                  </a:cubicBezTo>
                  <a:lnTo>
                    <a:pt x="1918" y="487"/>
                  </a:lnTo>
                  <a:lnTo>
                    <a:pt x="1911" y="480"/>
                  </a:lnTo>
                  <a:cubicBezTo>
                    <a:pt x="1897" y="451"/>
                    <a:pt x="1883" y="437"/>
                    <a:pt x="1876" y="416"/>
                  </a:cubicBezTo>
                  <a:lnTo>
                    <a:pt x="1862" y="402"/>
                  </a:lnTo>
                  <a:lnTo>
                    <a:pt x="1848" y="381"/>
                  </a:lnTo>
                  <a:cubicBezTo>
                    <a:pt x="1841" y="374"/>
                    <a:pt x="1834" y="353"/>
                    <a:pt x="1827" y="346"/>
                  </a:cubicBezTo>
                  <a:cubicBezTo>
                    <a:pt x="1820" y="339"/>
                    <a:pt x="1820" y="332"/>
                    <a:pt x="1813" y="324"/>
                  </a:cubicBezTo>
                  <a:lnTo>
                    <a:pt x="1798" y="310"/>
                  </a:lnTo>
                  <a:cubicBezTo>
                    <a:pt x="1791" y="296"/>
                    <a:pt x="1784" y="289"/>
                    <a:pt x="1777" y="282"/>
                  </a:cubicBezTo>
                  <a:lnTo>
                    <a:pt x="1777" y="275"/>
                  </a:lnTo>
                  <a:lnTo>
                    <a:pt x="1770" y="268"/>
                  </a:lnTo>
                  <a:lnTo>
                    <a:pt x="1756" y="254"/>
                  </a:lnTo>
                  <a:cubicBezTo>
                    <a:pt x="1749" y="247"/>
                    <a:pt x="1749" y="247"/>
                    <a:pt x="1742" y="240"/>
                  </a:cubicBezTo>
                  <a:lnTo>
                    <a:pt x="1728" y="219"/>
                  </a:lnTo>
                  <a:lnTo>
                    <a:pt x="1707" y="205"/>
                  </a:lnTo>
                  <a:lnTo>
                    <a:pt x="1679" y="169"/>
                  </a:lnTo>
                  <a:lnTo>
                    <a:pt x="1665" y="162"/>
                  </a:lnTo>
                  <a:lnTo>
                    <a:pt x="1643" y="141"/>
                  </a:lnTo>
                  <a:cubicBezTo>
                    <a:pt x="1636" y="134"/>
                    <a:pt x="1629" y="127"/>
                    <a:pt x="1615" y="120"/>
                  </a:cubicBezTo>
                  <a:lnTo>
                    <a:pt x="1594" y="92"/>
                  </a:lnTo>
                  <a:lnTo>
                    <a:pt x="1566" y="71"/>
                  </a:lnTo>
                  <a:lnTo>
                    <a:pt x="1538" y="57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2559275" y="2577675"/>
              <a:ext cx="86725" cy="166400"/>
            </a:xfrm>
            <a:custGeom>
              <a:avLst/>
              <a:gdLst/>
              <a:ahLst/>
              <a:cxnLst/>
              <a:rect l="l" t="t" r="r" b="b"/>
              <a:pathLst>
                <a:path w="3469" h="6656" extrusionOk="0">
                  <a:moveTo>
                    <a:pt x="1717" y="664"/>
                  </a:moveTo>
                  <a:cubicBezTo>
                    <a:pt x="1792" y="664"/>
                    <a:pt x="1877" y="691"/>
                    <a:pt x="1967" y="750"/>
                  </a:cubicBezTo>
                  <a:cubicBezTo>
                    <a:pt x="2256" y="968"/>
                    <a:pt x="2425" y="1321"/>
                    <a:pt x="2425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24" y="1017"/>
                  </a:lnTo>
                  <a:cubicBezTo>
                    <a:pt x="1439" y="791"/>
                    <a:pt x="1555" y="664"/>
                    <a:pt x="1717" y="664"/>
                  </a:cubicBezTo>
                  <a:close/>
                  <a:moveTo>
                    <a:pt x="1598" y="3424"/>
                  </a:moveTo>
                  <a:cubicBezTo>
                    <a:pt x="1652" y="3424"/>
                    <a:pt x="1713" y="3444"/>
                    <a:pt x="1777" y="3485"/>
                  </a:cubicBezTo>
                  <a:cubicBezTo>
                    <a:pt x="1819" y="3520"/>
                    <a:pt x="1868" y="3562"/>
                    <a:pt x="1904" y="3604"/>
                  </a:cubicBezTo>
                  <a:cubicBezTo>
                    <a:pt x="2030" y="3753"/>
                    <a:pt x="2094" y="3943"/>
                    <a:pt x="2094" y="4133"/>
                  </a:cubicBezTo>
                  <a:cubicBezTo>
                    <a:pt x="2080" y="4295"/>
                    <a:pt x="1995" y="4380"/>
                    <a:pt x="1882" y="4380"/>
                  </a:cubicBezTo>
                  <a:lnTo>
                    <a:pt x="1896" y="5050"/>
                  </a:lnTo>
                  <a:lnTo>
                    <a:pt x="1452" y="4753"/>
                  </a:lnTo>
                  <a:lnTo>
                    <a:pt x="1466" y="4655"/>
                  </a:lnTo>
                  <a:lnTo>
                    <a:pt x="1551" y="4154"/>
                  </a:lnTo>
                  <a:cubicBezTo>
                    <a:pt x="1445" y="4013"/>
                    <a:pt x="1389" y="3844"/>
                    <a:pt x="1396" y="3668"/>
                  </a:cubicBezTo>
                  <a:cubicBezTo>
                    <a:pt x="1406" y="3510"/>
                    <a:pt x="1486" y="3424"/>
                    <a:pt x="1598" y="3424"/>
                  </a:cubicBezTo>
                  <a:close/>
                  <a:moveTo>
                    <a:pt x="1492" y="1"/>
                  </a:moveTo>
                  <a:cubicBezTo>
                    <a:pt x="1217" y="1"/>
                    <a:pt x="1016" y="218"/>
                    <a:pt x="987" y="601"/>
                  </a:cubicBezTo>
                  <a:lnTo>
                    <a:pt x="938" y="1313"/>
                  </a:lnTo>
                  <a:lnTo>
                    <a:pt x="853" y="1257"/>
                  </a:lnTo>
                  <a:cubicBezTo>
                    <a:pt x="741" y="1181"/>
                    <a:pt x="634" y="1145"/>
                    <a:pt x="539" y="1145"/>
                  </a:cubicBezTo>
                  <a:cubicBezTo>
                    <a:pt x="343" y="1145"/>
                    <a:pt x="200" y="1301"/>
                    <a:pt x="176" y="1581"/>
                  </a:cubicBezTo>
                  <a:lnTo>
                    <a:pt x="7" y="4020"/>
                  </a:lnTo>
                  <a:cubicBezTo>
                    <a:pt x="0" y="4479"/>
                    <a:pt x="212" y="4909"/>
                    <a:pt x="578" y="5184"/>
                  </a:cubicBezTo>
                  <a:lnTo>
                    <a:pt x="2623" y="6544"/>
                  </a:lnTo>
                  <a:cubicBezTo>
                    <a:pt x="2733" y="6620"/>
                    <a:pt x="2839" y="6656"/>
                    <a:pt x="2933" y="6656"/>
                  </a:cubicBezTo>
                  <a:cubicBezTo>
                    <a:pt x="3129" y="6656"/>
                    <a:pt x="3273" y="6500"/>
                    <a:pt x="3292" y="6220"/>
                  </a:cubicBezTo>
                  <a:lnTo>
                    <a:pt x="3461" y="3781"/>
                  </a:lnTo>
                  <a:cubicBezTo>
                    <a:pt x="3468" y="3322"/>
                    <a:pt x="3257" y="2900"/>
                    <a:pt x="2897" y="2625"/>
                  </a:cubicBezTo>
                  <a:lnTo>
                    <a:pt x="2820" y="2575"/>
                  </a:lnTo>
                  <a:lnTo>
                    <a:pt x="2869" y="1863"/>
                  </a:lnTo>
                  <a:cubicBezTo>
                    <a:pt x="2912" y="1299"/>
                    <a:pt x="2559" y="580"/>
                    <a:pt x="2087" y="263"/>
                  </a:cubicBezTo>
                  <a:lnTo>
                    <a:pt x="1918" y="150"/>
                  </a:lnTo>
                  <a:cubicBezTo>
                    <a:pt x="1766" y="49"/>
                    <a:pt x="1621" y="1"/>
                    <a:pt x="1492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2559100" y="2577475"/>
              <a:ext cx="87250" cy="166975"/>
            </a:xfrm>
            <a:custGeom>
              <a:avLst/>
              <a:gdLst/>
              <a:ahLst/>
              <a:cxnLst/>
              <a:rect l="l" t="t" r="r" b="b"/>
              <a:pathLst>
                <a:path w="3490" h="6679" extrusionOk="0">
                  <a:moveTo>
                    <a:pt x="1725" y="682"/>
                  </a:moveTo>
                  <a:cubicBezTo>
                    <a:pt x="1797" y="682"/>
                    <a:pt x="1881" y="710"/>
                    <a:pt x="1967" y="765"/>
                  </a:cubicBezTo>
                  <a:cubicBezTo>
                    <a:pt x="2256" y="983"/>
                    <a:pt x="2425" y="1329"/>
                    <a:pt x="2418" y="1688"/>
                  </a:cubicBezTo>
                  <a:lnTo>
                    <a:pt x="2383" y="2266"/>
                  </a:lnTo>
                  <a:lnTo>
                    <a:pt x="1396" y="1610"/>
                  </a:lnTo>
                  <a:lnTo>
                    <a:pt x="1445" y="1018"/>
                  </a:lnTo>
                  <a:cubicBezTo>
                    <a:pt x="1452" y="863"/>
                    <a:pt x="1516" y="758"/>
                    <a:pt x="1614" y="708"/>
                  </a:cubicBezTo>
                  <a:cubicBezTo>
                    <a:pt x="1647" y="691"/>
                    <a:pt x="1684" y="682"/>
                    <a:pt x="1725" y="682"/>
                  </a:cubicBezTo>
                  <a:close/>
                  <a:moveTo>
                    <a:pt x="1723" y="661"/>
                  </a:moveTo>
                  <a:cubicBezTo>
                    <a:pt x="1679" y="661"/>
                    <a:pt x="1637" y="670"/>
                    <a:pt x="1600" y="687"/>
                  </a:cubicBezTo>
                  <a:cubicBezTo>
                    <a:pt x="1495" y="736"/>
                    <a:pt x="1431" y="856"/>
                    <a:pt x="1424" y="1018"/>
                  </a:cubicBezTo>
                  <a:lnTo>
                    <a:pt x="1382" y="1618"/>
                  </a:lnTo>
                  <a:cubicBezTo>
                    <a:pt x="1382" y="1618"/>
                    <a:pt x="1382" y="1625"/>
                    <a:pt x="1382" y="1625"/>
                  </a:cubicBezTo>
                  <a:cubicBezTo>
                    <a:pt x="1382" y="1625"/>
                    <a:pt x="2383" y="2301"/>
                    <a:pt x="2390" y="2301"/>
                  </a:cubicBezTo>
                  <a:lnTo>
                    <a:pt x="2397" y="2301"/>
                  </a:lnTo>
                  <a:cubicBezTo>
                    <a:pt x="2404" y="2294"/>
                    <a:pt x="2404" y="2294"/>
                    <a:pt x="2404" y="2287"/>
                  </a:cubicBezTo>
                  <a:lnTo>
                    <a:pt x="2446" y="1695"/>
                  </a:lnTo>
                  <a:cubicBezTo>
                    <a:pt x="2446" y="1321"/>
                    <a:pt x="2277" y="969"/>
                    <a:pt x="1981" y="750"/>
                  </a:cubicBezTo>
                  <a:cubicBezTo>
                    <a:pt x="1894" y="691"/>
                    <a:pt x="1804" y="661"/>
                    <a:pt x="1723" y="661"/>
                  </a:cubicBezTo>
                  <a:close/>
                  <a:moveTo>
                    <a:pt x="1609" y="3447"/>
                  </a:moveTo>
                  <a:cubicBezTo>
                    <a:pt x="1666" y="3447"/>
                    <a:pt x="1723" y="3469"/>
                    <a:pt x="1770" y="3507"/>
                  </a:cubicBezTo>
                  <a:cubicBezTo>
                    <a:pt x="1819" y="3535"/>
                    <a:pt x="1861" y="3577"/>
                    <a:pt x="1896" y="3627"/>
                  </a:cubicBezTo>
                  <a:cubicBezTo>
                    <a:pt x="2023" y="3768"/>
                    <a:pt x="2087" y="3958"/>
                    <a:pt x="2087" y="4148"/>
                  </a:cubicBezTo>
                  <a:cubicBezTo>
                    <a:pt x="2073" y="4296"/>
                    <a:pt x="2002" y="4381"/>
                    <a:pt x="1889" y="4381"/>
                  </a:cubicBezTo>
                  <a:lnTo>
                    <a:pt x="1875" y="4381"/>
                  </a:lnTo>
                  <a:cubicBezTo>
                    <a:pt x="1875" y="4381"/>
                    <a:pt x="1875" y="4388"/>
                    <a:pt x="1875" y="4388"/>
                  </a:cubicBezTo>
                  <a:lnTo>
                    <a:pt x="1889" y="5036"/>
                  </a:lnTo>
                  <a:lnTo>
                    <a:pt x="1466" y="4754"/>
                  </a:lnTo>
                  <a:lnTo>
                    <a:pt x="1558" y="4169"/>
                  </a:lnTo>
                  <a:cubicBezTo>
                    <a:pt x="1558" y="4169"/>
                    <a:pt x="1558" y="4162"/>
                    <a:pt x="1558" y="4162"/>
                  </a:cubicBezTo>
                  <a:cubicBezTo>
                    <a:pt x="1459" y="4021"/>
                    <a:pt x="1403" y="3852"/>
                    <a:pt x="1403" y="3683"/>
                  </a:cubicBezTo>
                  <a:cubicBezTo>
                    <a:pt x="1403" y="3591"/>
                    <a:pt x="1445" y="3507"/>
                    <a:pt x="1523" y="3464"/>
                  </a:cubicBezTo>
                  <a:cubicBezTo>
                    <a:pt x="1551" y="3453"/>
                    <a:pt x="1580" y="3447"/>
                    <a:pt x="1609" y="3447"/>
                  </a:cubicBezTo>
                  <a:close/>
                  <a:moveTo>
                    <a:pt x="1615" y="3424"/>
                  </a:moveTo>
                  <a:cubicBezTo>
                    <a:pt x="1582" y="3424"/>
                    <a:pt x="1548" y="3431"/>
                    <a:pt x="1516" y="3443"/>
                  </a:cubicBezTo>
                  <a:cubicBezTo>
                    <a:pt x="1431" y="3486"/>
                    <a:pt x="1382" y="3577"/>
                    <a:pt x="1389" y="3676"/>
                  </a:cubicBezTo>
                  <a:cubicBezTo>
                    <a:pt x="1382" y="3852"/>
                    <a:pt x="1438" y="4021"/>
                    <a:pt x="1544" y="4169"/>
                  </a:cubicBezTo>
                  <a:lnTo>
                    <a:pt x="1459" y="4663"/>
                  </a:lnTo>
                  <a:lnTo>
                    <a:pt x="1445" y="4754"/>
                  </a:lnTo>
                  <a:cubicBezTo>
                    <a:pt x="1445" y="4761"/>
                    <a:pt x="1445" y="4769"/>
                    <a:pt x="1452" y="4769"/>
                  </a:cubicBezTo>
                  <a:cubicBezTo>
                    <a:pt x="1452" y="4769"/>
                    <a:pt x="1896" y="5065"/>
                    <a:pt x="1903" y="5065"/>
                  </a:cubicBezTo>
                  <a:cubicBezTo>
                    <a:pt x="1903" y="5065"/>
                    <a:pt x="1911" y="5058"/>
                    <a:pt x="1911" y="5058"/>
                  </a:cubicBezTo>
                  <a:lnTo>
                    <a:pt x="1896" y="4402"/>
                  </a:lnTo>
                  <a:cubicBezTo>
                    <a:pt x="2016" y="4395"/>
                    <a:pt x="2094" y="4296"/>
                    <a:pt x="2108" y="4141"/>
                  </a:cubicBezTo>
                  <a:cubicBezTo>
                    <a:pt x="2108" y="3951"/>
                    <a:pt x="2037" y="3753"/>
                    <a:pt x="1911" y="3605"/>
                  </a:cubicBezTo>
                  <a:cubicBezTo>
                    <a:pt x="1875" y="3556"/>
                    <a:pt x="1826" y="3521"/>
                    <a:pt x="1777" y="3486"/>
                  </a:cubicBezTo>
                  <a:cubicBezTo>
                    <a:pt x="1731" y="3445"/>
                    <a:pt x="1674" y="3424"/>
                    <a:pt x="1615" y="3424"/>
                  </a:cubicBezTo>
                  <a:close/>
                  <a:moveTo>
                    <a:pt x="1499" y="24"/>
                  </a:moveTo>
                  <a:cubicBezTo>
                    <a:pt x="1631" y="24"/>
                    <a:pt x="1776" y="75"/>
                    <a:pt x="1925" y="172"/>
                  </a:cubicBezTo>
                  <a:lnTo>
                    <a:pt x="2094" y="285"/>
                  </a:lnTo>
                  <a:cubicBezTo>
                    <a:pt x="2559" y="595"/>
                    <a:pt x="2912" y="1307"/>
                    <a:pt x="2869" y="1871"/>
                  </a:cubicBezTo>
                  <a:lnTo>
                    <a:pt x="2820" y="2583"/>
                  </a:lnTo>
                  <a:cubicBezTo>
                    <a:pt x="2820" y="2583"/>
                    <a:pt x="2820" y="2590"/>
                    <a:pt x="2820" y="2590"/>
                  </a:cubicBezTo>
                  <a:lnTo>
                    <a:pt x="2897" y="2640"/>
                  </a:lnTo>
                  <a:cubicBezTo>
                    <a:pt x="3257" y="2915"/>
                    <a:pt x="3468" y="3338"/>
                    <a:pt x="3461" y="3789"/>
                  </a:cubicBezTo>
                  <a:lnTo>
                    <a:pt x="3292" y="6228"/>
                  </a:lnTo>
                  <a:cubicBezTo>
                    <a:pt x="3278" y="6425"/>
                    <a:pt x="3201" y="6559"/>
                    <a:pt x="3081" y="6623"/>
                  </a:cubicBezTo>
                  <a:cubicBezTo>
                    <a:pt x="3036" y="6645"/>
                    <a:pt x="2988" y="6656"/>
                    <a:pt x="2938" y="6656"/>
                  </a:cubicBezTo>
                  <a:cubicBezTo>
                    <a:pt x="2844" y="6656"/>
                    <a:pt x="2742" y="6618"/>
                    <a:pt x="2637" y="6545"/>
                  </a:cubicBezTo>
                  <a:lnTo>
                    <a:pt x="592" y="5177"/>
                  </a:lnTo>
                  <a:cubicBezTo>
                    <a:pt x="233" y="4910"/>
                    <a:pt x="21" y="4480"/>
                    <a:pt x="28" y="4035"/>
                  </a:cubicBezTo>
                  <a:lnTo>
                    <a:pt x="198" y="1589"/>
                  </a:lnTo>
                  <a:cubicBezTo>
                    <a:pt x="212" y="1399"/>
                    <a:pt x="289" y="1258"/>
                    <a:pt x="409" y="1195"/>
                  </a:cubicBezTo>
                  <a:cubicBezTo>
                    <a:pt x="451" y="1173"/>
                    <a:pt x="501" y="1166"/>
                    <a:pt x="550" y="1166"/>
                  </a:cubicBezTo>
                  <a:cubicBezTo>
                    <a:pt x="663" y="1173"/>
                    <a:pt x="769" y="1209"/>
                    <a:pt x="860" y="1279"/>
                  </a:cubicBezTo>
                  <a:lnTo>
                    <a:pt x="945" y="1336"/>
                  </a:lnTo>
                  <a:lnTo>
                    <a:pt x="959" y="1336"/>
                  </a:lnTo>
                  <a:cubicBezTo>
                    <a:pt x="959" y="1336"/>
                    <a:pt x="959" y="1329"/>
                    <a:pt x="966" y="1329"/>
                  </a:cubicBezTo>
                  <a:lnTo>
                    <a:pt x="1015" y="617"/>
                  </a:lnTo>
                  <a:cubicBezTo>
                    <a:pt x="1029" y="349"/>
                    <a:pt x="1135" y="151"/>
                    <a:pt x="1304" y="67"/>
                  </a:cubicBezTo>
                  <a:cubicBezTo>
                    <a:pt x="1365" y="38"/>
                    <a:pt x="1430" y="24"/>
                    <a:pt x="1499" y="24"/>
                  </a:cubicBezTo>
                  <a:close/>
                  <a:moveTo>
                    <a:pt x="1495" y="1"/>
                  </a:moveTo>
                  <a:cubicBezTo>
                    <a:pt x="1422" y="1"/>
                    <a:pt x="1352" y="16"/>
                    <a:pt x="1290" y="46"/>
                  </a:cubicBezTo>
                  <a:cubicBezTo>
                    <a:pt x="1114" y="130"/>
                    <a:pt x="1008" y="335"/>
                    <a:pt x="987" y="609"/>
                  </a:cubicBezTo>
                  <a:lnTo>
                    <a:pt x="938" y="1300"/>
                  </a:lnTo>
                  <a:lnTo>
                    <a:pt x="867" y="1258"/>
                  </a:lnTo>
                  <a:cubicBezTo>
                    <a:pt x="760" y="1182"/>
                    <a:pt x="652" y="1145"/>
                    <a:pt x="555" y="1145"/>
                  </a:cubicBezTo>
                  <a:cubicBezTo>
                    <a:pt x="500" y="1145"/>
                    <a:pt x="448" y="1157"/>
                    <a:pt x="402" y="1180"/>
                  </a:cubicBezTo>
                  <a:cubicBezTo>
                    <a:pt x="268" y="1244"/>
                    <a:pt x="190" y="1385"/>
                    <a:pt x="176" y="1589"/>
                  </a:cubicBezTo>
                  <a:lnTo>
                    <a:pt x="7" y="4028"/>
                  </a:lnTo>
                  <a:cubicBezTo>
                    <a:pt x="0" y="4487"/>
                    <a:pt x="212" y="4924"/>
                    <a:pt x="578" y="5199"/>
                  </a:cubicBezTo>
                  <a:lnTo>
                    <a:pt x="2622" y="6566"/>
                  </a:lnTo>
                  <a:cubicBezTo>
                    <a:pt x="2714" y="6630"/>
                    <a:pt x="2827" y="6672"/>
                    <a:pt x="2940" y="6679"/>
                  </a:cubicBezTo>
                  <a:cubicBezTo>
                    <a:pt x="2989" y="6679"/>
                    <a:pt x="3045" y="6665"/>
                    <a:pt x="3095" y="6644"/>
                  </a:cubicBezTo>
                  <a:cubicBezTo>
                    <a:pt x="3222" y="6580"/>
                    <a:pt x="3299" y="6432"/>
                    <a:pt x="3313" y="6235"/>
                  </a:cubicBezTo>
                  <a:lnTo>
                    <a:pt x="3482" y="3789"/>
                  </a:lnTo>
                  <a:cubicBezTo>
                    <a:pt x="3490" y="3330"/>
                    <a:pt x="3278" y="2900"/>
                    <a:pt x="2912" y="2626"/>
                  </a:cubicBezTo>
                  <a:lnTo>
                    <a:pt x="2841" y="2576"/>
                  </a:lnTo>
                  <a:lnTo>
                    <a:pt x="2890" y="1871"/>
                  </a:lnTo>
                  <a:cubicBezTo>
                    <a:pt x="2926" y="1300"/>
                    <a:pt x="2573" y="581"/>
                    <a:pt x="2101" y="264"/>
                  </a:cubicBezTo>
                  <a:lnTo>
                    <a:pt x="1932" y="151"/>
                  </a:lnTo>
                  <a:cubicBezTo>
                    <a:pt x="1781" y="51"/>
                    <a:pt x="1631" y="1"/>
                    <a:pt x="14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2591875" y="2560100"/>
              <a:ext cx="75800" cy="82150"/>
            </a:xfrm>
            <a:custGeom>
              <a:avLst/>
              <a:gdLst/>
              <a:ahLst/>
              <a:cxnLst/>
              <a:rect l="l" t="t" r="r" b="b"/>
              <a:pathLst>
                <a:path w="3032" h="3286" extrusionOk="0">
                  <a:moveTo>
                    <a:pt x="1565" y="0"/>
                  </a:moveTo>
                  <a:cubicBezTo>
                    <a:pt x="1551" y="0"/>
                    <a:pt x="1537" y="0"/>
                    <a:pt x="1516" y="7"/>
                  </a:cubicBezTo>
                  <a:cubicBezTo>
                    <a:pt x="1488" y="14"/>
                    <a:pt x="1467" y="22"/>
                    <a:pt x="1445" y="36"/>
                  </a:cubicBezTo>
                  <a:lnTo>
                    <a:pt x="0" y="748"/>
                  </a:lnTo>
                  <a:cubicBezTo>
                    <a:pt x="21" y="741"/>
                    <a:pt x="50" y="726"/>
                    <a:pt x="71" y="719"/>
                  </a:cubicBezTo>
                  <a:cubicBezTo>
                    <a:pt x="92" y="719"/>
                    <a:pt x="113" y="712"/>
                    <a:pt x="127" y="712"/>
                  </a:cubicBezTo>
                  <a:lnTo>
                    <a:pt x="141" y="712"/>
                  </a:lnTo>
                  <a:cubicBezTo>
                    <a:pt x="152" y="709"/>
                    <a:pt x="162" y="707"/>
                    <a:pt x="173" y="707"/>
                  </a:cubicBezTo>
                  <a:cubicBezTo>
                    <a:pt x="184" y="707"/>
                    <a:pt x="194" y="709"/>
                    <a:pt x="205" y="712"/>
                  </a:cubicBezTo>
                  <a:lnTo>
                    <a:pt x="219" y="712"/>
                  </a:lnTo>
                  <a:cubicBezTo>
                    <a:pt x="240" y="712"/>
                    <a:pt x="268" y="712"/>
                    <a:pt x="289" y="719"/>
                  </a:cubicBezTo>
                  <a:lnTo>
                    <a:pt x="296" y="719"/>
                  </a:lnTo>
                  <a:cubicBezTo>
                    <a:pt x="325" y="719"/>
                    <a:pt x="346" y="726"/>
                    <a:pt x="367" y="733"/>
                  </a:cubicBezTo>
                  <a:cubicBezTo>
                    <a:pt x="402" y="741"/>
                    <a:pt x="430" y="748"/>
                    <a:pt x="459" y="762"/>
                  </a:cubicBezTo>
                  <a:cubicBezTo>
                    <a:pt x="487" y="769"/>
                    <a:pt x="515" y="790"/>
                    <a:pt x="543" y="804"/>
                  </a:cubicBezTo>
                  <a:cubicBezTo>
                    <a:pt x="578" y="818"/>
                    <a:pt x="607" y="839"/>
                    <a:pt x="635" y="860"/>
                  </a:cubicBezTo>
                  <a:lnTo>
                    <a:pt x="804" y="973"/>
                  </a:lnTo>
                  <a:cubicBezTo>
                    <a:pt x="832" y="987"/>
                    <a:pt x="860" y="1008"/>
                    <a:pt x="889" y="1037"/>
                  </a:cubicBezTo>
                  <a:cubicBezTo>
                    <a:pt x="924" y="1058"/>
                    <a:pt x="945" y="1079"/>
                    <a:pt x="973" y="1107"/>
                  </a:cubicBezTo>
                  <a:lnTo>
                    <a:pt x="980" y="1114"/>
                  </a:lnTo>
                  <a:cubicBezTo>
                    <a:pt x="1008" y="1135"/>
                    <a:pt x="1030" y="1156"/>
                    <a:pt x="1051" y="1185"/>
                  </a:cubicBezTo>
                  <a:lnTo>
                    <a:pt x="1065" y="1199"/>
                  </a:lnTo>
                  <a:lnTo>
                    <a:pt x="1121" y="1262"/>
                  </a:lnTo>
                  <a:lnTo>
                    <a:pt x="1135" y="1283"/>
                  </a:lnTo>
                  <a:cubicBezTo>
                    <a:pt x="1149" y="1297"/>
                    <a:pt x="1163" y="1319"/>
                    <a:pt x="1178" y="1333"/>
                  </a:cubicBezTo>
                  <a:cubicBezTo>
                    <a:pt x="1192" y="1354"/>
                    <a:pt x="1199" y="1361"/>
                    <a:pt x="1213" y="1375"/>
                  </a:cubicBezTo>
                  <a:cubicBezTo>
                    <a:pt x="1220" y="1389"/>
                    <a:pt x="1241" y="1417"/>
                    <a:pt x="1248" y="1438"/>
                  </a:cubicBezTo>
                  <a:lnTo>
                    <a:pt x="1276" y="1474"/>
                  </a:lnTo>
                  <a:cubicBezTo>
                    <a:pt x="1290" y="1495"/>
                    <a:pt x="1304" y="1523"/>
                    <a:pt x="1326" y="1551"/>
                  </a:cubicBezTo>
                  <a:lnTo>
                    <a:pt x="1333" y="1572"/>
                  </a:lnTo>
                  <a:cubicBezTo>
                    <a:pt x="1354" y="1608"/>
                    <a:pt x="1375" y="1643"/>
                    <a:pt x="1389" y="1671"/>
                  </a:cubicBezTo>
                  <a:cubicBezTo>
                    <a:pt x="1396" y="1685"/>
                    <a:pt x="1396" y="1692"/>
                    <a:pt x="1403" y="1706"/>
                  </a:cubicBezTo>
                  <a:cubicBezTo>
                    <a:pt x="1417" y="1727"/>
                    <a:pt x="1424" y="1756"/>
                    <a:pt x="1438" y="1784"/>
                  </a:cubicBezTo>
                  <a:cubicBezTo>
                    <a:pt x="1452" y="1805"/>
                    <a:pt x="1452" y="1812"/>
                    <a:pt x="1452" y="1826"/>
                  </a:cubicBezTo>
                  <a:cubicBezTo>
                    <a:pt x="1460" y="1840"/>
                    <a:pt x="1474" y="1868"/>
                    <a:pt x="1481" y="1890"/>
                  </a:cubicBezTo>
                  <a:lnTo>
                    <a:pt x="1488" y="1918"/>
                  </a:lnTo>
                  <a:cubicBezTo>
                    <a:pt x="1502" y="1946"/>
                    <a:pt x="1509" y="1974"/>
                    <a:pt x="1516" y="2002"/>
                  </a:cubicBezTo>
                  <a:lnTo>
                    <a:pt x="1523" y="2024"/>
                  </a:lnTo>
                  <a:cubicBezTo>
                    <a:pt x="1530" y="2059"/>
                    <a:pt x="1544" y="2087"/>
                    <a:pt x="1551" y="2122"/>
                  </a:cubicBezTo>
                  <a:cubicBezTo>
                    <a:pt x="1551" y="2129"/>
                    <a:pt x="1551" y="2129"/>
                    <a:pt x="1551" y="2136"/>
                  </a:cubicBezTo>
                  <a:cubicBezTo>
                    <a:pt x="1558" y="2172"/>
                    <a:pt x="1565" y="2207"/>
                    <a:pt x="1572" y="2235"/>
                  </a:cubicBezTo>
                  <a:lnTo>
                    <a:pt x="1572" y="2249"/>
                  </a:lnTo>
                  <a:cubicBezTo>
                    <a:pt x="1572" y="2284"/>
                    <a:pt x="1579" y="2320"/>
                    <a:pt x="1586" y="2355"/>
                  </a:cubicBezTo>
                  <a:cubicBezTo>
                    <a:pt x="1586" y="2390"/>
                    <a:pt x="1586" y="2425"/>
                    <a:pt x="1586" y="2461"/>
                  </a:cubicBezTo>
                  <a:lnTo>
                    <a:pt x="1586" y="2468"/>
                  </a:lnTo>
                  <a:cubicBezTo>
                    <a:pt x="1586" y="2503"/>
                    <a:pt x="1586" y="2538"/>
                    <a:pt x="1586" y="2573"/>
                  </a:cubicBezTo>
                  <a:lnTo>
                    <a:pt x="1537" y="3285"/>
                  </a:lnTo>
                  <a:lnTo>
                    <a:pt x="2982" y="2573"/>
                  </a:lnTo>
                  <a:lnTo>
                    <a:pt x="3032" y="1861"/>
                  </a:lnTo>
                  <a:cubicBezTo>
                    <a:pt x="3010" y="1840"/>
                    <a:pt x="3010" y="1826"/>
                    <a:pt x="3010" y="1812"/>
                  </a:cubicBezTo>
                  <a:lnTo>
                    <a:pt x="3010" y="1770"/>
                  </a:lnTo>
                  <a:lnTo>
                    <a:pt x="3010" y="1727"/>
                  </a:lnTo>
                  <a:lnTo>
                    <a:pt x="3010" y="1678"/>
                  </a:lnTo>
                  <a:lnTo>
                    <a:pt x="3010" y="1636"/>
                  </a:lnTo>
                  <a:cubicBezTo>
                    <a:pt x="3010" y="1622"/>
                    <a:pt x="3010" y="1601"/>
                    <a:pt x="3003" y="1586"/>
                  </a:cubicBezTo>
                  <a:cubicBezTo>
                    <a:pt x="3003" y="1572"/>
                    <a:pt x="3003" y="1558"/>
                    <a:pt x="2996" y="1537"/>
                  </a:cubicBezTo>
                  <a:cubicBezTo>
                    <a:pt x="2996" y="1537"/>
                    <a:pt x="2996" y="1530"/>
                    <a:pt x="2996" y="1530"/>
                  </a:cubicBezTo>
                  <a:cubicBezTo>
                    <a:pt x="2996" y="1523"/>
                    <a:pt x="2996" y="1516"/>
                    <a:pt x="2996" y="1516"/>
                  </a:cubicBezTo>
                  <a:lnTo>
                    <a:pt x="2996" y="1488"/>
                  </a:lnTo>
                  <a:lnTo>
                    <a:pt x="2989" y="1438"/>
                  </a:lnTo>
                  <a:lnTo>
                    <a:pt x="2982" y="1417"/>
                  </a:lnTo>
                  <a:lnTo>
                    <a:pt x="2982" y="1403"/>
                  </a:lnTo>
                  <a:lnTo>
                    <a:pt x="2975" y="1382"/>
                  </a:lnTo>
                  <a:lnTo>
                    <a:pt x="2961" y="1319"/>
                  </a:lnTo>
                  <a:lnTo>
                    <a:pt x="2954" y="1304"/>
                  </a:lnTo>
                  <a:cubicBezTo>
                    <a:pt x="2954" y="1297"/>
                    <a:pt x="2954" y="1290"/>
                    <a:pt x="2947" y="1283"/>
                  </a:cubicBezTo>
                  <a:cubicBezTo>
                    <a:pt x="2947" y="1269"/>
                    <a:pt x="2940" y="1262"/>
                    <a:pt x="2940" y="1248"/>
                  </a:cubicBezTo>
                  <a:cubicBezTo>
                    <a:pt x="2933" y="1234"/>
                    <a:pt x="2926" y="1213"/>
                    <a:pt x="2919" y="1199"/>
                  </a:cubicBezTo>
                  <a:lnTo>
                    <a:pt x="2912" y="1178"/>
                  </a:lnTo>
                  <a:lnTo>
                    <a:pt x="2912" y="1163"/>
                  </a:lnTo>
                  <a:cubicBezTo>
                    <a:pt x="2905" y="1142"/>
                    <a:pt x="2898" y="1128"/>
                    <a:pt x="2891" y="1107"/>
                  </a:cubicBezTo>
                  <a:cubicBezTo>
                    <a:pt x="2883" y="1086"/>
                    <a:pt x="2876" y="1079"/>
                    <a:pt x="2876" y="1065"/>
                  </a:cubicBezTo>
                  <a:cubicBezTo>
                    <a:pt x="2862" y="1037"/>
                    <a:pt x="2848" y="1015"/>
                    <a:pt x="2841" y="987"/>
                  </a:cubicBezTo>
                  <a:lnTo>
                    <a:pt x="2827" y="959"/>
                  </a:lnTo>
                  <a:cubicBezTo>
                    <a:pt x="2806" y="924"/>
                    <a:pt x="2792" y="889"/>
                    <a:pt x="2771" y="853"/>
                  </a:cubicBezTo>
                  <a:cubicBezTo>
                    <a:pt x="2764" y="846"/>
                    <a:pt x="2764" y="839"/>
                    <a:pt x="2757" y="832"/>
                  </a:cubicBezTo>
                  <a:cubicBezTo>
                    <a:pt x="2742" y="804"/>
                    <a:pt x="2728" y="783"/>
                    <a:pt x="2707" y="755"/>
                  </a:cubicBezTo>
                  <a:cubicBezTo>
                    <a:pt x="2700" y="741"/>
                    <a:pt x="2693" y="733"/>
                    <a:pt x="2686" y="719"/>
                  </a:cubicBezTo>
                  <a:lnTo>
                    <a:pt x="2651" y="663"/>
                  </a:lnTo>
                  <a:lnTo>
                    <a:pt x="2616" y="621"/>
                  </a:lnTo>
                  <a:lnTo>
                    <a:pt x="2580" y="571"/>
                  </a:lnTo>
                  <a:cubicBezTo>
                    <a:pt x="2580" y="571"/>
                    <a:pt x="2573" y="564"/>
                    <a:pt x="2573" y="564"/>
                  </a:cubicBezTo>
                  <a:lnTo>
                    <a:pt x="2559" y="543"/>
                  </a:lnTo>
                  <a:cubicBezTo>
                    <a:pt x="2545" y="536"/>
                    <a:pt x="2538" y="522"/>
                    <a:pt x="2531" y="508"/>
                  </a:cubicBezTo>
                  <a:lnTo>
                    <a:pt x="2503" y="480"/>
                  </a:lnTo>
                  <a:lnTo>
                    <a:pt x="2489" y="466"/>
                  </a:lnTo>
                  <a:lnTo>
                    <a:pt x="2482" y="459"/>
                  </a:lnTo>
                  <a:lnTo>
                    <a:pt x="2439" y="416"/>
                  </a:lnTo>
                  <a:lnTo>
                    <a:pt x="2418" y="395"/>
                  </a:lnTo>
                  <a:lnTo>
                    <a:pt x="2411" y="388"/>
                  </a:lnTo>
                  <a:lnTo>
                    <a:pt x="2397" y="381"/>
                  </a:lnTo>
                  <a:lnTo>
                    <a:pt x="2362" y="346"/>
                  </a:lnTo>
                  <a:lnTo>
                    <a:pt x="2334" y="318"/>
                  </a:lnTo>
                  <a:lnTo>
                    <a:pt x="2284" y="282"/>
                  </a:lnTo>
                  <a:lnTo>
                    <a:pt x="2249" y="261"/>
                  </a:lnTo>
                  <a:lnTo>
                    <a:pt x="2242" y="254"/>
                  </a:lnTo>
                  <a:lnTo>
                    <a:pt x="2073" y="141"/>
                  </a:lnTo>
                  <a:lnTo>
                    <a:pt x="2045" y="120"/>
                  </a:lnTo>
                  <a:lnTo>
                    <a:pt x="2009" y="99"/>
                  </a:lnTo>
                  <a:lnTo>
                    <a:pt x="1988" y="92"/>
                  </a:lnTo>
                  <a:lnTo>
                    <a:pt x="1939" y="64"/>
                  </a:lnTo>
                  <a:lnTo>
                    <a:pt x="1904" y="50"/>
                  </a:lnTo>
                  <a:lnTo>
                    <a:pt x="1868" y="36"/>
                  </a:lnTo>
                  <a:lnTo>
                    <a:pt x="1833" y="22"/>
                  </a:lnTo>
                  <a:lnTo>
                    <a:pt x="1819" y="14"/>
                  </a:lnTo>
                  <a:lnTo>
                    <a:pt x="1798" y="14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2591000" y="2559575"/>
              <a:ext cx="75625" cy="82850"/>
            </a:xfrm>
            <a:custGeom>
              <a:avLst/>
              <a:gdLst/>
              <a:ahLst/>
              <a:cxnLst/>
              <a:rect l="l" t="t" r="r" b="b"/>
              <a:pathLst>
                <a:path w="3025" h="3314" extrusionOk="0">
                  <a:moveTo>
                    <a:pt x="2905" y="1101"/>
                  </a:moveTo>
                  <a:lnTo>
                    <a:pt x="2911" y="1114"/>
                  </a:lnTo>
                  <a:cubicBezTo>
                    <a:pt x="2911" y="1110"/>
                    <a:pt x="2909" y="1105"/>
                    <a:pt x="2905" y="1101"/>
                  </a:cubicBezTo>
                  <a:close/>
                  <a:moveTo>
                    <a:pt x="2911" y="1114"/>
                  </a:moveTo>
                  <a:lnTo>
                    <a:pt x="2918" y="1149"/>
                  </a:lnTo>
                  <a:lnTo>
                    <a:pt x="2933" y="1177"/>
                  </a:lnTo>
                  <a:lnTo>
                    <a:pt x="2933" y="1170"/>
                  </a:lnTo>
                  <a:cubicBezTo>
                    <a:pt x="2933" y="1156"/>
                    <a:pt x="2926" y="1142"/>
                    <a:pt x="2918" y="1128"/>
                  </a:cubicBezTo>
                  <a:lnTo>
                    <a:pt x="2911" y="1114"/>
                  </a:lnTo>
                  <a:close/>
                  <a:moveTo>
                    <a:pt x="2933" y="1177"/>
                  </a:moveTo>
                  <a:lnTo>
                    <a:pt x="2933" y="1184"/>
                  </a:lnTo>
                  <a:lnTo>
                    <a:pt x="2940" y="1199"/>
                  </a:lnTo>
                  <a:lnTo>
                    <a:pt x="2940" y="1192"/>
                  </a:lnTo>
                  <a:lnTo>
                    <a:pt x="2933" y="1177"/>
                  </a:lnTo>
                  <a:close/>
                  <a:moveTo>
                    <a:pt x="2940" y="1199"/>
                  </a:moveTo>
                  <a:cubicBezTo>
                    <a:pt x="2940" y="1206"/>
                    <a:pt x="2940" y="1213"/>
                    <a:pt x="2940" y="1213"/>
                  </a:cubicBezTo>
                  <a:lnTo>
                    <a:pt x="2947" y="1234"/>
                  </a:lnTo>
                  <a:lnTo>
                    <a:pt x="2961" y="1269"/>
                  </a:lnTo>
                  <a:cubicBezTo>
                    <a:pt x="2968" y="1276"/>
                    <a:pt x="2968" y="1290"/>
                    <a:pt x="2968" y="1297"/>
                  </a:cubicBezTo>
                  <a:lnTo>
                    <a:pt x="2975" y="1311"/>
                  </a:lnTo>
                  <a:lnTo>
                    <a:pt x="2975" y="1297"/>
                  </a:lnTo>
                  <a:lnTo>
                    <a:pt x="2968" y="1276"/>
                  </a:lnTo>
                  <a:cubicBezTo>
                    <a:pt x="2968" y="1269"/>
                    <a:pt x="2968" y="1262"/>
                    <a:pt x="2961" y="1255"/>
                  </a:cubicBezTo>
                  <a:cubicBezTo>
                    <a:pt x="2954" y="1241"/>
                    <a:pt x="2947" y="1227"/>
                    <a:pt x="2947" y="1220"/>
                  </a:cubicBezTo>
                  <a:lnTo>
                    <a:pt x="2940" y="1199"/>
                  </a:lnTo>
                  <a:close/>
                  <a:moveTo>
                    <a:pt x="2975" y="1311"/>
                  </a:moveTo>
                  <a:lnTo>
                    <a:pt x="2975" y="1325"/>
                  </a:lnTo>
                  <a:cubicBezTo>
                    <a:pt x="2982" y="1347"/>
                    <a:pt x="2982" y="1368"/>
                    <a:pt x="2989" y="1389"/>
                  </a:cubicBezTo>
                  <a:lnTo>
                    <a:pt x="2989" y="1403"/>
                  </a:lnTo>
                  <a:lnTo>
                    <a:pt x="2996" y="1431"/>
                  </a:lnTo>
                  <a:lnTo>
                    <a:pt x="2996" y="1445"/>
                  </a:lnTo>
                  <a:lnTo>
                    <a:pt x="3007" y="1488"/>
                  </a:lnTo>
                  <a:lnTo>
                    <a:pt x="3003" y="1459"/>
                  </a:lnTo>
                  <a:lnTo>
                    <a:pt x="3003" y="1445"/>
                  </a:lnTo>
                  <a:lnTo>
                    <a:pt x="2996" y="1417"/>
                  </a:lnTo>
                  <a:cubicBezTo>
                    <a:pt x="2996" y="1410"/>
                    <a:pt x="2996" y="1410"/>
                    <a:pt x="2996" y="1403"/>
                  </a:cubicBezTo>
                  <a:cubicBezTo>
                    <a:pt x="2996" y="1382"/>
                    <a:pt x="2989" y="1361"/>
                    <a:pt x="2982" y="1340"/>
                  </a:cubicBezTo>
                  <a:lnTo>
                    <a:pt x="2982" y="1333"/>
                  </a:lnTo>
                  <a:cubicBezTo>
                    <a:pt x="2982" y="1325"/>
                    <a:pt x="2982" y="1318"/>
                    <a:pt x="2975" y="1311"/>
                  </a:cubicBezTo>
                  <a:close/>
                  <a:moveTo>
                    <a:pt x="3007" y="1488"/>
                  </a:moveTo>
                  <a:lnTo>
                    <a:pt x="3010" y="1516"/>
                  </a:lnTo>
                  <a:lnTo>
                    <a:pt x="3010" y="1502"/>
                  </a:lnTo>
                  <a:lnTo>
                    <a:pt x="3007" y="1488"/>
                  </a:lnTo>
                  <a:close/>
                  <a:moveTo>
                    <a:pt x="3010" y="1530"/>
                  </a:moveTo>
                  <a:lnTo>
                    <a:pt x="3010" y="1551"/>
                  </a:lnTo>
                  <a:cubicBezTo>
                    <a:pt x="3010" y="1565"/>
                    <a:pt x="3017" y="1579"/>
                    <a:pt x="3017" y="1600"/>
                  </a:cubicBezTo>
                  <a:cubicBezTo>
                    <a:pt x="3024" y="1615"/>
                    <a:pt x="3017" y="1629"/>
                    <a:pt x="3017" y="1643"/>
                  </a:cubicBezTo>
                  <a:lnTo>
                    <a:pt x="3017" y="1692"/>
                  </a:lnTo>
                  <a:lnTo>
                    <a:pt x="3017" y="1734"/>
                  </a:lnTo>
                  <a:lnTo>
                    <a:pt x="3017" y="1777"/>
                  </a:lnTo>
                  <a:lnTo>
                    <a:pt x="3017" y="1819"/>
                  </a:lnTo>
                  <a:lnTo>
                    <a:pt x="3017" y="1861"/>
                  </a:lnTo>
                  <a:lnTo>
                    <a:pt x="2968" y="2573"/>
                  </a:lnTo>
                  <a:cubicBezTo>
                    <a:pt x="2968" y="2579"/>
                    <a:pt x="2968" y="2580"/>
                    <a:pt x="2968" y="2584"/>
                  </a:cubicBezTo>
                  <a:lnTo>
                    <a:pt x="2968" y="2584"/>
                  </a:lnTo>
                  <a:lnTo>
                    <a:pt x="2975" y="2580"/>
                  </a:lnTo>
                  <a:lnTo>
                    <a:pt x="3024" y="1875"/>
                  </a:lnTo>
                  <a:lnTo>
                    <a:pt x="3024" y="1833"/>
                  </a:lnTo>
                  <a:lnTo>
                    <a:pt x="3024" y="1791"/>
                  </a:lnTo>
                  <a:lnTo>
                    <a:pt x="3024" y="1748"/>
                  </a:lnTo>
                  <a:lnTo>
                    <a:pt x="3024" y="1706"/>
                  </a:lnTo>
                  <a:lnTo>
                    <a:pt x="3024" y="1657"/>
                  </a:lnTo>
                  <a:lnTo>
                    <a:pt x="3024" y="1615"/>
                  </a:lnTo>
                  <a:cubicBezTo>
                    <a:pt x="3024" y="1600"/>
                    <a:pt x="3024" y="1579"/>
                    <a:pt x="3017" y="1565"/>
                  </a:cubicBezTo>
                  <a:lnTo>
                    <a:pt x="3010" y="1530"/>
                  </a:lnTo>
                  <a:close/>
                  <a:moveTo>
                    <a:pt x="1643" y="0"/>
                  </a:moveTo>
                  <a:cubicBezTo>
                    <a:pt x="1621" y="0"/>
                    <a:pt x="1600" y="7"/>
                    <a:pt x="1579" y="7"/>
                  </a:cubicBezTo>
                  <a:cubicBezTo>
                    <a:pt x="1558" y="14"/>
                    <a:pt x="1544" y="14"/>
                    <a:pt x="1523" y="21"/>
                  </a:cubicBezTo>
                  <a:cubicBezTo>
                    <a:pt x="1495" y="28"/>
                    <a:pt x="1473" y="35"/>
                    <a:pt x="1452" y="50"/>
                  </a:cubicBezTo>
                  <a:lnTo>
                    <a:pt x="7" y="762"/>
                  </a:lnTo>
                  <a:cubicBezTo>
                    <a:pt x="0" y="769"/>
                    <a:pt x="7" y="783"/>
                    <a:pt x="21" y="783"/>
                  </a:cubicBezTo>
                  <a:cubicBezTo>
                    <a:pt x="42" y="769"/>
                    <a:pt x="64" y="762"/>
                    <a:pt x="92" y="754"/>
                  </a:cubicBezTo>
                  <a:cubicBezTo>
                    <a:pt x="106" y="747"/>
                    <a:pt x="134" y="740"/>
                    <a:pt x="155" y="740"/>
                  </a:cubicBezTo>
                  <a:lnTo>
                    <a:pt x="233" y="740"/>
                  </a:lnTo>
                  <a:cubicBezTo>
                    <a:pt x="254" y="740"/>
                    <a:pt x="282" y="740"/>
                    <a:pt x="310" y="747"/>
                  </a:cubicBezTo>
                  <a:cubicBezTo>
                    <a:pt x="331" y="754"/>
                    <a:pt x="360" y="754"/>
                    <a:pt x="388" y="769"/>
                  </a:cubicBezTo>
                  <a:cubicBezTo>
                    <a:pt x="409" y="776"/>
                    <a:pt x="437" y="783"/>
                    <a:pt x="465" y="797"/>
                  </a:cubicBezTo>
                  <a:cubicBezTo>
                    <a:pt x="501" y="811"/>
                    <a:pt x="529" y="825"/>
                    <a:pt x="557" y="839"/>
                  </a:cubicBezTo>
                  <a:cubicBezTo>
                    <a:pt x="585" y="853"/>
                    <a:pt x="613" y="867"/>
                    <a:pt x="642" y="888"/>
                  </a:cubicBezTo>
                  <a:lnTo>
                    <a:pt x="811" y="1001"/>
                  </a:lnTo>
                  <a:cubicBezTo>
                    <a:pt x="839" y="1022"/>
                    <a:pt x="867" y="1044"/>
                    <a:pt x="902" y="1065"/>
                  </a:cubicBezTo>
                  <a:lnTo>
                    <a:pt x="973" y="1135"/>
                  </a:lnTo>
                  <a:lnTo>
                    <a:pt x="987" y="1142"/>
                  </a:lnTo>
                  <a:cubicBezTo>
                    <a:pt x="1008" y="1163"/>
                    <a:pt x="1036" y="1192"/>
                    <a:pt x="1057" y="1213"/>
                  </a:cubicBezTo>
                  <a:lnTo>
                    <a:pt x="1065" y="1227"/>
                  </a:lnTo>
                  <a:cubicBezTo>
                    <a:pt x="1086" y="1248"/>
                    <a:pt x="1107" y="1269"/>
                    <a:pt x="1121" y="1290"/>
                  </a:cubicBezTo>
                  <a:lnTo>
                    <a:pt x="1128" y="1297"/>
                  </a:lnTo>
                  <a:cubicBezTo>
                    <a:pt x="1135" y="1304"/>
                    <a:pt x="1135" y="1304"/>
                    <a:pt x="1142" y="1311"/>
                  </a:cubicBezTo>
                  <a:cubicBezTo>
                    <a:pt x="1149" y="1325"/>
                    <a:pt x="1163" y="1340"/>
                    <a:pt x="1177" y="1354"/>
                  </a:cubicBezTo>
                  <a:lnTo>
                    <a:pt x="1191" y="1375"/>
                  </a:lnTo>
                  <a:lnTo>
                    <a:pt x="1213" y="1403"/>
                  </a:lnTo>
                  <a:cubicBezTo>
                    <a:pt x="1227" y="1417"/>
                    <a:pt x="1234" y="1438"/>
                    <a:pt x="1255" y="1466"/>
                  </a:cubicBezTo>
                  <a:lnTo>
                    <a:pt x="1262" y="1481"/>
                  </a:lnTo>
                  <a:lnTo>
                    <a:pt x="1276" y="1495"/>
                  </a:lnTo>
                  <a:cubicBezTo>
                    <a:pt x="1290" y="1523"/>
                    <a:pt x="1304" y="1544"/>
                    <a:pt x="1325" y="1579"/>
                  </a:cubicBezTo>
                  <a:lnTo>
                    <a:pt x="1332" y="1586"/>
                  </a:lnTo>
                  <a:lnTo>
                    <a:pt x="1332" y="1600"/>
                  </a:lnTo>
                  <a:cubicBezTo>
                    <a:pt x="1354" y="1629"/>
                    <a:pt x="1375" y="1664"/>
                    <a:pt x="1389" y="1699"/>
                  </a:cubicBezTo>
                  <a:lnTo>
                    <a:pt x="1396" y="1720"/>
                  </a:lnTo>
                  <a:lnTo>
                    <a:pt x="1403" y="1734"/>
                  </a:lnTo>
                  <a:cubicBezTo>
                    <a:pt x="1417" y="1755"/>
                    <a:pt x="1431" y="1784"/>
                    <a:pt x="1438" y="1805"/>
                  </a:cubicBezTo>
                  <a:lnTo>
                    <a:pt x="1459" y="1826"/>
                  </a:lnTo>
                  <a:lnTo>
                    <a:pt x="1473" y="1854"/>
                  </a:lnTo>
                  <a:cubicBezTo>
                    <a:pt x="1480" y="1875"/>
                    <a:pt x="1487" y="1889"/>
                    <a:pt x="1495" y="1911"/>
                  </a:cubicBezTo>
                  <a:cubicBezTo>
                    <a:pt x="1495" y="1918"/>
                    <a:pt x="1495" y="1925"/>
                    <a:pt x="1495" y="1925"/>
                  </a:cubicBezTo>
                  <a:lnTo>
                    <a:pt x="1495" y="1939"/>
                  </a:lnTo>
                  <a:cubicBezTo>
                    <a:pt x="1502" y="1967"/>
                    <a:pt x="1516" y="1995"/>
                    <a:pt x="1523" y="2016"/>
                  </a:cubicBezTo>
                  <a:lnTo>
                    <a:pt x="1530" y="2037"/>
                  </a:lnTo>
                  <a:cubicBezTo>
                    <a:pt x="1537" y="2073"/>
                    <a:pt x="1544" y="2108"/>
                    <a:pt x="1551" y="2136"/>
                  </a:cubicBezTo>
                  <a:lnTo>
                    <a:pt x="1551" y="2150"/>
                  </a:lnTo>
                  <a:cubicBezTo>
                    <a:pt x="1558" y="2185"/>
                    <a:pt x="1565" y="2221"/>
                    <a:pt x="1572" y="2249"/>
                  </a:cubicBezTo>
                  <a:lnTo>
                    <a:pt x="1572" y="2263"/>
                  </a:lnTo>
                  <a:cubicBezTo>
                    <a:pt x="1579" y="2298"/>
                    <a:pt x="1579" y="2334"/>
                    <a:pt x="1586" y="2369"/>
                  </a:cubicBezTo>
                  <a:cubicBezTo>
                    <a:pt x="1593" y="2404"/>
                    <a:pt x="1593" y="2439"/>
                    <a:pt x="1593" y="2475"/>
                  </a:cubicBezTo>
                  <a:lnTo>
                    <a:pt x="1593" y="2482"/>
                  </a:lnTo>
                  <a:cubicBezTo>
                    <a:pt x="1593" y="2517"/>
                    <a:pt x="1593" y="2552"/>
                    <a:pt x="1593" y="2587"/>
                  </a:cubicBezTo>
                  <a:lnTo>
                    <a:pt x="1544" y="3299"/>
                  </a:lnTo>
                  <a:cubicBezTo>
                    <a:pt x="1544" y="3299"/>
                    <a:pt x="1544" y="3313"/>
                    <a:pt x="1551" y="3313"/>
                  </a:cubicBezTo>
                  <a:lnTo>
                    <a:pt x="1558" y="3306"/>
                  </a:lnTo>
                  <a:lnTo>
                    <a:pt x="2968" y="2587"/>
                  </a:lnTo>
                  <a:cubicBezTo>
                    <a:pt x="2968" y="2586"/>
                    <a:pt x="2968" y="2585"/>
                    <a:pt x="2968" y="2584"/>
                  </a:cubicBezTo>
                  <a:lnTo>
                    <a:pt x="2968" y="2584"/>
                  </a:lnTo>
                  <a:lnTo>
                    <a:pt x="1558" y="3285"/>
                  </a:lnTo>
                  <a:lnTo>
                    <a:pt x="1607" y="2587"/>
                  </a:lnTo>
                  <a:cubicBezTo>
                    <a:pt x="1607" y="2552"/>
                    <a:pt x="1607" y="2517"/>
                    <a:pt x="1607" y="2482"/>
                  </a:cubicBezTo>
                  <a:lnTo>
                    <a:pt x="1607" y="2475"/>
                  </a:lnTo>
                  <a:cubicBezTo>
                    <a:pt x="1600" y="2439"/>
                    <a:pt x="1607" y="2404"/>
                    <a:pt x="1600" y="2369"/>
                  </a:cubicBezTo>
                  <a:cubicBezTo>
                    <a:pt x="1600" y="2334"/>
                    <a:pt x="1593" y="2298"/>
                    <a:pt x="1586" y="2263"/>
                  </a:cubicBezTo>
                  <a:lnTo>
                    <a:pt x="1586" y="2249"/>
                  </a:lnTo>
                  <a:cubicBezTo>
                    <a:pt x="1579" y="2221"/>
                    <a:pt x="1572" y="2185"/>
                    <a:pt x="1565" y="2150"/>
                  </a:cubicBezTo>
                  <a:lnTo>
                    <a:pt x="1565" y="2136"/>
                  </a:lnTo>
                  <a:cubicBezTo>
                    <a:pt x="1558" y="2101"/>
                    <a:pt x="1551" y="2066"/>
                    <a:pt x="1544" y="2037"/>
                  </a:cubicBezTo>
                  <a:lnTo>
                    <a:pt x="1537" y="2016"/>
                  </a:lnTo>
                  <a:cubicBezTo>
                    <a:pt x="1530" y="1981"/>
                    <a:pt x="1516" y="1953"/>
                    <a:pt x="1509" y="1925"/>
                  </a:cubicBezTo>
                  <a:lnTo>
                    <a:pt x="1509" y="1918"/>
                  </a:lnTo>
                  <a:lnTo>
                    <a:pt x="1502" y="1904"/>
                  </a:lnTo>
                  <a:cubicBezTo>
                    <a:pt x="1495" y="1882"/>
                    <a:pt x="1487" y="1861"/>
                    <a:pt x="1480" y="1840"/>
                  </a:cubicBezTo>
                  <a:lnTo>
                    <a:pt x="1473" y="1819"/>
                  </a:lnTo>
                  <a:lnTo>
                    <a:pt x="1459" y="1791"/>
                  </a:lnTo>
                  <a:cubicBezTo>
                    <a:pt x="1445" y="1763"/>
                    <a:pt x="1438" y="1741"/>
                    <a:pt x="1424" y="1713"/>
                  </a:cubicBezTo>
                  <a:lnTo>
                    <a:pt x="1417" y="1706"/>
                  </a:lnTo>
                  <a:cubicBezTo>
                    <a:pt x="1417" y="1699"/>
                    <a:pt x="1410" y="1692"/>
                    <a:pt x="1410" y="1685"/>
                  </a:cubicBezTo>
                  <a:cubicBezTo>
                    <a:pt x="1396" y="1650"/>
                    <a:pt x="1375" y="1615"/>
                    <a:pt x="1354" y="1579"/>
                  </a:cubicBezTo>
                  <a:cubicBezTo>
                    <a:pt x="1354" y="1579"/>
                    <a:pt x="1354" y="1572"/>
                    <a:pt x="1346" y="1572"/>
                  </a:cubicBezTo>
                  <a:lnTo>
                    <a:pt x="1346" y="1558"/>
                  </a:lnTo>
                  <a:cubicBezTo>
                    <a:pt x="1325" y="1530"/>
                    <a:pt x="1311" y="1502"/>
                    <a:pt x="1297" y="1481"/>
                  </a:cubicBezTo>
                  <a:lnTo>
                    <a:pt x="1283" y="1459"/>
                  </a:lnTo>
                  <a:lnTo>
                    <a:pt x="1269" y="1438"/>
                  </a:lnTo>
                  <a:cubicBezTo>
                    <a:pt x="1255" y="1417"/>
                    <a:pt x="1234" y="1389"/>
                    <a:pt x="1227" y="1382"/>
                  </a:cubicBezTo>
                  <a:cubicBezTo>
                    <a:pt x="1220" y="1375"/>
                    <a:pt x="1213" y="1368"/>
                    <a:pt x="1213" y="1361"/>
                  </a:cubicBezTo>
                  <a:lnTo>
                    <a:pt x="1191" y="1333"/>
                  </a:lnTo>
                  <a:cubicBezTo>
                    <a:pt x="1177" y="1318"/>
                    <a:pt x="1170" y="1304"/>
                    <a:pt x="1156" y="1290"/>
                  </a:cubicBezTo>
                  <a:lnTo>
                    <a:pt x="1149" y="1276"/>
                  </a:lnTo>
                  <a:lnTo>
                    <a:pt x="1142" y="1269"/>
                  </a:lnTo>
                  <a:cubicBezTo>
                    <a:pt x="1121" y="1248"/>
                    <a:pt x="1100" y="1227"/>
                    <a:pt x="1079" y="1199"/>
                  </a:cubicBezTo>
                  <a:lnTo>
                    <a:pt x="1072" y="1192"/>
                  </a:lnTo>
                  <a:cubicBezTo>
                    <a:pt x="1050" y="1163"/>
                    <a:pt x="1022" y="1142"/>
                    <a:pt x="1001" y="1121"/>
                  </a:cubicBezTo>
                  <a:lnTo>
                    <a:pt x="994" y="1114"/>
                  </a:lnTo>
                  <a:cubicBezTo>
                    <a:pt x="966" y="1086"/>
                    <a:pt x="938" y="1065"/>
                    <a:pt x="909" y="1036"/>
                  </a:cubicBezTo>
                  <a:cubicBezTo>
                    <a:pt x="881" y="1015"/>
                    <a:pt x="846" y="994"/>
                    <a:pt x="818" y="973"/>
                  </a:cubicBezTo>
                  <a:lnTo>
                    <a:pt x="656" y="867"/>
                  </a:lnTo>
                  <a:cubicBezTo>
                    <a:pt x="627" y="846"/>
                    <a:pt x="592" y="825"/>
                    <a:pt x="564" y="811"/>
                  </a:cubicBezTo>
                  <a:cubicBezTo>
                    <a:pt x="536" y="797"/>
                    <a:pt x="508" y="776"/>
                    <a:pt x="479" y="769"/>
                  </a:cubicBezTo>
                  <a:cubicBezTo>
                    <a:pt x="451" y="754"/>
                    <a:pt x="423" y="747"/>
                    <a:pt x="388" y="733"/>
                  </a:cubicBezTo>
                  <a:cubicBezTo>
                    <a:pt x="367" y="733"/>
                    <a:pt x="338" y="726"/>
                    <a:pt x="317" y="719"/>
                  </a:cubicBezTo>
                  <a:lnTo>
                    <a:pt x="303" y="719"/>
                  </a:lnTo>
                  <a:cubicBezTo>
                    <a:pt x="282" y="719"/>
                    <a:pt x="261" y="712"/>
                    <a:pt x="240" y="712"/>
                  </a:cubicBezTo>
                  <a:lnTo>
                    <a:pt x="219" y="712"/>
                  </a:lnTo>
                  <a:cubicBezTo>
                    <a:pt x="197" y="719"/>
                    <a:pt x="169" y="726"/>
                    <a:pt x="141" y="733"/>
                  </a:cubicBezTo>
                  <a:lnTo>
                    <a:pt x="1466" y="78"/>
                  </a:lnTo>
                  <a:cubicBezTo>
                    <a:pt x="1487" y="64"/>
                    <a:pt x="1516" y="57"/>
                    <a:pt x="1537" y="50"/>
                  </a:cubicBezTo>
                  <a:cubicBezTo>
                    <a:pt x="1558" y="43"/>
                    <a:pt x="1572" y="43"/>
                    <a:pt x="1600" y="35"/>
                  </a:cubicBezTo>
                  <a:lnTo>
                    <a:pt x="1776" y="35"/>
                  </a:lnTo>
                  <a:lnTo>
                    <a:pt x="1812" y="43"/>
                  </a:lnTo>
                  <a:lnTo>
                    <a:pt x="1840" y="50"/>
                  </a:lnTo>
                  <a:lnTo>
                    <a:pt x="1847" y="50"/>
                  </a:lnTo>
                  <a:lnTo>
                    <a:pt x="1889" y="64"/>
                  </a:lnTo>
                  <a:lnTo>
                    <a:pt x="1903" y="71"/>
                  </a:lnTo>
                  <a:lnTo>
                    <a:pt x="1917" y="78"/>
                  </a:lnTo>
                  <a:lnTo>
                    <a:pt x="1953" y="92"/>
                  </a:lnTo>
                  <a:lnTo>
                    <a:pt x="1988" y="113"/>
                  </a:lnTo>
                  <a:lnTo>
                    <a:pt x="2002" y="120"/>
                  </a:lnTo>
                  <a:lnTo>
                    <a:pt x="2023" y="127"/>
                  </a:lnTo>
                  <a:lnTo>
                    <a:pt x="2058" y="148"/>
                  </a:lnTo>
                  <a:lnTo>
                    <a:pt x="2087" y="169"/>
                  </a:lnTo>
                  <a:lnTo>
                    <a:pt x="2263" y="289"/>
                  </a:lnTo>
                  <a:lnTo>
                    <a:pt x="2298" y="310"/>
                  </a:lnTo>
                  <a:cubicBezTo>
                    <a:pt x="2312" y="324"/>
                    <a:pt x="2319" y="332"/>
                    <a:pt x="2333" y="339"/>
                  </a:cubicBezTo>
                  <a:lnTo>
                    <a:pt x="2340" y="346"/>
                  </a:lnTo>
                  <a:lnTo>
                    <a:pt x="2369" y="367"/>
                  </a:lnTo>
                  <a:lnTo>
                    <a:pt x="2411" y="402"/>
                  </a:lnTo>
                  <a:lnTo>
                    <a:pt x="2432" y="430"/>
                  </a:lnTo>
                  <a:lnTo>
                    <a:pt x="2446" y="444"/>
                  </a:lnTo>
                  <a:cubicBezTo>
                    <a:pt x="2467" y="458"/>
                    <a:pt x="2481" y="473"/>
                    <a:pt x="2496" y="487"/>
                  </a:cubicBezTo>
                  <a:lnTo>
                    <a:pt x="2503" y="494"/>
                  </a:lnTo>
                  <a:lnTo>
                    <a:pt x="2510" y="501"/>
                  </a:lnTo>
                  <a:lnTo>
                    <a:pt x="2517" y="515"/>
                  </a:lnTo>
                  <a:lnTo>
                    <a:pt x="2538" y="536"/>
                  </a:lnTo>
                  <a:lnTo>
                    <a:pt x="2559" y="564"/>
                  </a:lnTo>
                  <a:lnTo>
                    <a:pt x="2573" y="578"/>
                  </a:lnTo>
                  <a:lnTo>
                    <a:pt x="2594" y="599"/>
                  </a:lnTo>
                  <a:cubicBezTo>
                    <a:pt x="2601" y="606"/>
                    <a:pt x="2608" y="621"/>
                    <a:pt x="2615" y="628"/>
                  </a:cubicBezTo>
                  <a:lnTo>
                    <a:pt x="2637" y="656"/>
                  </a:lnTo>
                  <a:cubicBezTo>
                    <a:pt x="2644" y="663"/>
                    <a:pt x="2651" y="677"/>
                    <a:pt x="2658" y="691"/>
                  </a:cubicBezTo>
                  <a:lnTo>
                    <a:pt x="2686" y="726"/>
                  </a:lnTo>
                  <a:lnTo>
                    <a:pt x="2700" y="740"/>
                  </a:lnTo>
                  <a:lnTo>
                    <a:pt x="2707" y="754"/>
                  </a:lnTo>
                  <a:cubicBezTo>
                    <a:pt x="2714" y="762"/>
                    <a:pt x="2721" y="769"/>
                    <a:pt x="2721" y="776"/>
                  </a:cubicBezTo>
                  <a:lnTo>
                    <a:pt x="2770" y="860"/>
                  </a:lnTo>
                  <a:lnTo>
                    <a:pt x="2770" y="867"/>
                  </a:lnTo>
                  <a:lnTo>
                    <a:pt x="2777" y="881"/>
                  </a:lnTo>
                  <a:cubicBezTo>
                    <a:pt x="2799" y="910"/>
                    <a:pt x="2820" y="945"/>
                    <a:pt x="2834" y="980"/>
                  </a:cubicBezTo>
                  <a:cubicBezTo>
                    <a:pt x="2834" y="987"/>
                    <a:pt x="2841" y="994"/>
                    <a:pt x="2841" y="1001"/>
                  </a:cubicBezTo>
                  <a:cubicBezTo>
                    <a:pt x="2841" y="1001"/>
                    <a:pt x="2848" y="1008"/>
                    <a:pt x="2848" y="1015"/>
                  </a:cubicBezTo>
                  <a:lnTo>
                    <a:pt x="2869" y="1029"/>
                  </a:lnTo>
                  <a:cubicBezTo>
                    <a:pt x="2876" y="1044"/>
                    <a:pt x="2883" y="1065"/>
                    <a:pt x="2897" y="1093"/>
                  </a:cubicBezTo>
                  <a:cubicBezTo>
                    <a:pt x="2900" y="1095"/>
                    <a:pt x="2902" y="1098"/>
                    <a:pt x="2905" y="1101"/>
                  </a:cubicBezTo>
                  <a:lnTo>
                    <a:pt x="2905" y="1101"/>
                  </a:lnTo>
                  <a:lnTo>
                    <a:pt x="2904" y="1100"/>
                  </a:lnTo>
                  <a:cubicBezTo>
                    <a:pt x="2904" y="1086"/>
                    <a:pt x="2897" y="1079"/>
                    <a:pt x="2890" y="1065"/>
                  </a:cubicBezTo>
                  <a:lnTo>
                    <a:pt x="2869" y="1008"/>
                  </a:lnTo>
                  <a:lnTo>
                    <a:pt x="2862" y="994"/>
                  </a:lnTo>
                  <a:lnTo>
                    <a:pt x="2855" y="980"/>
                  </a:lnTo>
                  <a:cubicBezTo>
                    <a:pt x="2855" y="973"/>
                    <a:pt x="2848" y="973"/>
                    <a:pt x="2848" y="966"/>
                  </a:cubicBezTo>
                  <a:cubicBezTo>
                    <a:pt x="2827" y="924"/>
                    <a:pt x="2813" y="888"/>
                    <a:pt x="2792" y="860"/>
                  </a:cubicBezTo>
                  <a:lnTo>
                    <a:pt x="2785" y="846"/>
                  </a:lnTo>
                  <a:lnTo>
                    <a:pt x="2777" y="839"/>
                  </a:lnTo>
                  <a:cubicBezTo>
                    <a:pt x="2763" y="811"/>
                    <a:pt x="2749" y="783"/>
                    <a:pt x="2728" y="754"/>
                  </a:cubicBezTo>
                  <a:lnTo>
                    <a:pt x="2714" y="733"/>
                  </a:lnTo>
                  <a:lnTo>
                    <a:pt x="2707" y="719"/>
                  </a:lnTo>
                  <a:lnTo>
                    <a:pt x="2700" y="705"/>
                  </a:lnTo>
                  <a:lnTo>
                    <a:pt x="2665" y="663"/>
                  </a:lnTo>
                  <a:lnTo>
                    <a:pt x="2644" y="635"/>
                  </a:lnTo>
                  <a:lnTo>
                    <a:pt x="2622" y="606"/>
                  </a:lnTo>
                  <a:cubicBezTo>
                    <a:pt x="2615" y="592"/>
                    <a:pt x="2601" y="578"/>
                    <a:pt x="2594" y="564"/>
                  </a:cubicBezTo>
                  <a:lnTo>
                    <a:pt x="2580" y="557"/>
                  </a:lnTo>
                  <a:lnTo>
                    <a:pt x="2573" y="536"/>
                  </a:lnTo>
                  <a:lnTo>
                    <a:pt x="2545" y="515"/>
                  </a:lnTo>
                  <a:lnTo>
                    <a:pt x="2524" y="487"/>
                  </a:lnTo>
                  <a:lnTo>
                    <a:pt x="2517" y="480"/>
                  </a:lnTo>
                  <a:lnTo>
                    <a:pt x="2510" y="473"/>
                  </a:lnTo>
                  <a:lnTo>
                    <a:pt x="2503" y="458"/>
                  </a:lnTo>
                  <a:cubicBezTo>
                    <a:pt x="2488" y="444"/>
                    <a:pt x="2474" y="430"/>
                    <a:pt x="2460" y="416"/>
                  </a:cubicBezTo>
                  <a:lnTo>
                    <a:pt x="2439" y="402"/>
                  </a:lnTo>
                  <a:lnTo>
                    <a:pt x="2418" y="381"/>
                  </a:lnTo>
                  <a:lnTo>
                    <a:pt x="2376" y="346"/>
                  </a:lnTo>
                  <a:lnTo>
                    <a:pt x="2347" y="324"/>
                  </a:lnTo>
                  <a:lnTo>
                    <a:pt x="2340" y="317"/>
                  </a:lnTo>
                  <a:cubicBezTo>
                    <a:pt x="2326" y="303"/>
                    <a:pt x="2319" y="296"/>
                    <a:pt x="2305" y="289"/>
                  </a:cubicBezTo>
                  <a:lnTo>
                    <a:pt x="2270" y="261"/>
                  </a:lnTo>
                  <a:lnTo>
                    <a:pt x="2094" y="141"/>
                  </a:lnTo>
                  <a:lnTo>
                    <a:pt x="2066" y="127"/>
                  </a:lnTo>
                  <a:lnTo>
                    <a:pt x="2030" y="106"/>
                  </a:lnTo>
                  <a:lnTo>
                    <a:pt x="2009" y="92"/>
                  </a:lnTo>
                  <a:lnTo>
                    <a:pt x="1995" y="85"/>
                  </a:lnTo>
                  <a:cubicBezTo>
                    <a:pt x="1981" y="78"/>
                    <a:pt x="1967" y="71"/>
                    <a:pt x="1960" y="64"/>
                  </a:cubicBezTo>
                  <a:lnTo>
                    <a:pt x="1925" y="50"/>
                  </a:lnTo>
                  <a:lnTo>
                    <a:pt x="1910" y="43"/>
                  </a:lnTo>
                  <a:lnTo>
                    <a:pt x="1889" y="35"/>
                  </a:lnTo>
                  <a:lnTo>
                    <a:pt x="1847" y="21"/>
                  </a:lnTo>
                  <a:lnTo>
                    <a:pt x="1840" y="21"/>
                  </a:lnTo>
                  <a:lnTo>
                    <a:pt x="1812" y="14"/>
                  </a:lnTo>
                  <a:lnTo>
                    <a:pt x="1776" y="7"/>
                  </a:lnTo>
                  <a:lnTo>
                    <a:pt x="1734" y="7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2651800" y="2647150"/>
              <a:ext cx="24675" cy="12025"/>
            </a:xfrm>
            <a:custGeom>
              <a:avLst/>
              <a:gdLst/>
              <a:ahLst/>
              <a:cxnLst/>
              <a:rect l="l" t="t" r="r" b="b"/>
              <a:pathLst>
                <a:path w="987" h="481" extrusionOk="0">
                  <a:moveTo>
                    <a:pt x="980" y="1"/>
                  </a:moveTo>
                  <a:lnTo>
                    <a:pt x="0" y="466"/>
                  </a:lnTo>
                  <a:lnTo>
                    <a:pt x="14" y="480"/>
                  </a:lnTo>
                  <a:lnTo>
                    <a:pt x="987" y="2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34"/>
          <p:cNvGrpSpPr/>
          <p:nvPr/>
        </p:nvGrpSpPr>
        <p:grpSpPr>
          <a:xfrm>
            <a:off x="5969100" y="2811250"/>
            <a:ext cx="553994" cy="921500"/>
            <a:chOff x="244800" y="1988000"/>
            <a:chExt cx="553994" cy="921500"/>
          </a:xfrm>
        </p:grpSpPr>
        <p:sp>
          <p:nvSpPr>
            <p:cNvPr id="1250" name="Google Shape;1250;p34"/>
            <p:cNvSpPr/>
            <p:nvPr/>
          </p:nvSpPr>
          <p:spPr>
            <a:xfrm>
              <a:off x="334310" y="2676863"/>
              <a:ext cx="441349" cy="232637"/>
            </a:xfrm>
            <a:custGeom>
              <a:avLst/>
              <a:gdLst/>
              <a:ahLst/>
              <a:cxnLst/>
              <a:rect l="l" t="t" r="r" b="b"/>
              <a:pathLst>
                <a:path w="7268" h="3831" extrusionOk="0">
                  <a:moveTo>
                    <a:pt x="3634" y="0"/>
                  </a:moveTo>
                  <a:cubicBezTo>
                    <a:pt x="2789" y="0"/>
                    <a:pt x="1944" y="187"/>
                    <a:pt x="1297" y="563"/>
                  </a:cubicBezTo>
                  <a:cubicBezTo>
                    <a:pt x="7" y="1310"/>
                    <a:pt x="0" y="2523"/>
                    <a:pt x="1283" y="3270"/>
                  </a:cubicBezTo>
                  <a:cubicBezTo>
                    <a:pt x="1928" y="3644"/>
                    <a:pt x="2774" y="3831"/>
                    <a:pt x="3621" y="3831"/>
                  </a:cubicBezTo>
                  <a:cubicBezTo>
                    <a:pt x="4468" y="3831"/>
                    <a:pt x="5315" y="3644"/>
                    <a:pt x="5964" y="3270"/>
                  </a:cubicBezTo>
                  <a:cubicBezTo>
                    <a:pt x="7261" y="2523"/>
                    <a:pt x="7268" y="1310"/>
                    <a:pt x="5978" y="563"/>
                  </a:cubicBezTo>
                  <a:cubicBezTo>
                    <a:pt x="5331" y="189"/>
                    <a:pt x="4483" y="0"/>
                    <a:pt x="363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280810" y="2174668"/>
              <a:ext cx="482460" cy="689775"/>
            </a:xfrm>
            <a:custGeom>
              <a:avLst/>
              <a:gdLst/>
              <a:ahLst/>
              <a:cxnLst/>
              <a:rect l="l" t="t" r="r" b="b"/>
              <a:pathLst>
                <a:path w="7945" h="11359" extrusionOk="0">
                  <a:moveTo>
                    <a:pt x="0" y="0"/>
                  </a:moveTo>
                  <a:lnTo>
                    <a:pt x="120" y="1044"/>
                  </a:lnTo>
                  <a:lnTo>
                    <a:pt x="190" y="1657"/>
                  </a:lnTo>
                  <a:lnTo>
                    <a:pt x="247" y="2108"/>
                  </a:lnTo>
                  <a:lnTo>
                    <a:pt x="529" y="4526"/>
                  </a:lnTo>
                  <a:lnTo>
                    <a:pt x="663" y="5654"/>
                  </a:lnTo>
                  <a:lnTo>
                    <a:pt x="1036" y="8812"/>
                  </a:lnTo>
                  <a:lnTo>
                    <a:pt x="1142" y="9721"/>
                  </a:lnTo>
                  <a:cubicBezTo>
                    <a:pt x="1142" y="10137"/>
                    <a:pt x="1410" y="10553"/>
                    <a:pt x="1960" y="10877"/>
                  </a:cubicBezTo>
                  <a:cubicBezTo>
                    <a:pt x="2513" y="11198"/>
                    <a:pt x="3237" y="11359"/>
                    <a:pt x="3962" y="11359"/>
                  </a:cubicBezTo>
                  <a:cubicBezTo>
                    <a:pt x="4686" y="11359"/>
                    <a:pt x="5410" y="11198"/>
                    <a:pt x="5964" y="10877"/>
                  </a:cubicBezTo>
                  <a:cubicBezTo>
                    <a:pt x="6514" y="10553"/>
                    <a:pt x="6796" y="10137"/>
                    <a:pt x="6796" y="9721"/>
                  </a:cubicBezTo>
                  <a:lnTo>
                    <a:pt x="6901" y="8798"/>
                  </a:lnTo>
                  <a:lnTo>
                    <a:pt x="7275" y="5647"/>
                  </a:lnTo>
                  <a:lnTo>
                    <a:pt x="7409" y="4512"/>
                  </a:lnTo>
                  <a:lnTo>
                    <a:pt x="7691" y="2101"/>
                  </a:lnTo>
                  <a:lnTo>
                    <a:pt x="7811" y="1114"/>
                  </a:lnTo>
                  <a:lnTo>
                    <a:pt x="7902" y="325"/>
                  </a:lnTo>
                  <a:lnTo>
                    <a:pt x="7945" y="0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279899" y="2174243"/>
              <a:ext cx="483371" cy="690504"/>
            </a:xfrm>
            <a:custGeom>
              <a:avLst/>
              <a:gdLst/>
              <a:ahLst/>
              <a:cxnLst/>
              <a:rect l="l" t="t" r="r" b="b"/>
              <a:pathLst>
                <a:path w="7960" h="11371" extrusionOk="0">
                  <a:moveTo>
                    <a:pt x="7945" y="22"/>
                  </a:moveTo>
                  <a:lnTo>
                    <a:pt x="7699" y="2115"/>
                  </a:lnTo>
                  <a:lnTo>
                    <a:pt x="7417" y="4519"/>
                  </a:lnTo>
                  <a:lnTo>
                    <a:pt x="6909" y="8805"/>
                  </a:lnTo>
                  <a:lnTo>
                    <a:pt x="6803" y="9728"/>
                  </a:lnTo>
                  <a:cubicBezTo>
                    <a:pt x="6803" y="10158"/>
                    <a:pt x="6500" y="10567"/>
                    <a:pt x="5972" y="10877"/>
                  </a:cubicBezTo>
                  <a:cubicBezTo>
                    <a:pt x="5422" y="11195"/>
                    <a:pt x="4699" y="11353"/>
                    <a:pt x="3978" y="11353"/>
                  </a:cubicBezTo>
                  <a:cubicBezTo>
                    <a:pt x="3256" y="11353"/>
                    <a:pt x="2535" y="11195"/>
                    <a:pt x="1989" y="10877"/>
                  </a:cubicBezTo>
                  <a:cubicBezTo>
                    <a:pt x="1460" y="10567"/>
                    <a:pt x="1171" y="10158"/>
                    <a:pt x="1171" y="9728"/>
                  </a:cubicBezTo>
                  <a:lnTo>
                    <a:pt x="22" y="22"/>
                  </a:lnTo>
                  <a:close/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1143" y="9728"/>
                  </a:lnTo>
                  <a:cubicBezTo>
                    <a:pt x="1143" y="10165"/>
                    <a:pt x="1439" y="10581"/>
                    <a:pt x="1975" y="10892"/>
                  </a:cubicBezTo>
                  <a:cubicBezTo>
                    <a:pt x="2525" y="11216"/>
                    <a:pt x="3251" y="11371"/>
                    <a:pt x="3977" y="11371"/>
                  </a:cubicBezTo>
                  <a:cubicBezTo>
                    <a:pt x="4703" y="11371"/>
                    <a:pt x="5429" y="11216"/>
                    <a:pt x="5972" y="10892"/>
                  </a:cubicBezTo>
                  <a:cubicBezTo>
                    <a:pt x="6514" y="10581"/>
                    <a:pt x="6818" y="10165"/>
                    <a:pt x="6818" y="9728"/>
                  </a:cubicBezTo>
                  <a:lnTo>
                    <a:pt x="7960" y="7"/>
                  </a:lnTo>
                  <a:cubicBezTo>
                    <a:pt x="7960" y="7"/>
                    <a:pt x="7960" y="0"/>
                    <a:pt x="796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288037" y="2167806"/>
              <a:ext cx="476934" cy="180596"/>
            </a:xfrm>
            <a:custGeom>
              <a:avLst/>
              <a:gdLst/>
              <a:ahLst/>
              <a:cxnLst/>
              <a:rect l="l" t="t" r="r" b="b"/>
              <a:pathLst>
                <a:path w="7854" h="2974" extrusionOk="0">
                  <a:moveTo>
                    <a:pt x="7854" y="1"/>
                  </a:moveTo>
                  <a:cubicBezTo>
                    <a:pt x="7854" y="149"/>
                    <a:pt x="7833" y="290"/>
                    <a:pt x="7783" y="431"/>
                  </a:cubicBezTo>
                  <a:cubicBezTo>
                    <a:pt x="7642" y="903"/>
                    <a:pt x="7255" y="1347"/>
                    <a:pt x="6627" y="1707"/>
                  </a:cubicBezTo>
                  <a:cubicBezTo>
                    <a:pt x="5813" y="2179"/>
                    <a:pt x="4749" y="2415"/>
                    <a:pt x="3686" y="2415"/>
                  </a:cubicBezTo>
                  <a:cubicBezTo>
                    <a:pt x="2623" y="2415"/>
                    <a:pt x="1562" y="2179"/>
                    <a:pt x="755" y="1707"/>
                  </a:cubicBezTo>
                  <a:cubicBezTo>
                    <a:pt x="410" y="1509"/>
                    <a:pt x="177" y="1354"/>
                    <a:pt x="1" y="1157"/>
                  </a:cubicBezTo>
                  <a:lnTo>
                    <a:pt x="1" y="1157"/>
                  </a:lnTo>
                  <a:lnTo>
                    <a:pt x="71" y="1777"/>
                  </a:lnTo>
                  <a:cubicBezTo>
                    <a:pt x="262" y="1967"/>
                    <a:pt x="480" y="2137"/>
                    <a:pt x="720" y="2271"/>
                  </a:cubicBezTo>
                  <a:cubicBezTo>
                    <a:pt x="1527" y="2739"/>
                    <a:pt x="2597" y="2974"/>
                    <a:pt x="3668" y="2974"/>
                  </a:cubicBezTo>
                  <a:cubicBezTo>
                    <a:pt x="4740" y="2974"/>
                    <a:pt x="5813" y="2739"/>
                    <a:pt x="6627" y="2271"/>
                  </a:cubicBezTo>
                  <a:cubicBezTo>
                    <a:pt x="7149" y="1967"/>
                    <a:pt x="7501" y="1608"/>
                    <a:pt x="7692" y="1227"/>
                  </a:cubicBezTo>
                  <a:cubicBezTo>
                    <a:pt x="7797" y="1016"/>
                    <a:pt x="7854" y="790"/>
                    <a:pt x="7854" y="558"/>
                  </a:cubicBezTo>
                  <a:lnTo>
                    <a:pt x="785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269637" y="2157119"/>
              <a:ext cx="504321" cy="180596"/>
            </a:xfrm>
            <a:custGeom>
              <a:avLst/>
              <a:gdLst/>
              <a:ahLst/>
              <a:cxnLst/>
              <a:rect l="l" t="t" r="r" b="b"/>
              <a:pathLst>
                <a:path w="8305" h="2974" extrusionOk="0">
                  <a:moveTo>
                    <a:pt x="8305" y="0"/>
                  </a:moveTo>
                  <a:cubicBezTo>
                    <a:pt x="8305" y="621"/>
                    <a:pt x="7896" y="1241"/>
                    <a:pt x="7078" y="1713"/>
                  </a:cubicBezTo>
                  <a:cubicBezTo>
                    <a:pt x="6264" y="2182"/>
                    <a:pt x="5200" y="2417"/>
                    <a:pt x="4137" y="2417"/>
                  </a:cubicBezTo>
                  <a:cubicBezTo>
                    <a:pt x="3074" y="2417"/>
                    <a:pt x="2013" y="2182"/>
                    <a:pt x="1206" y="1713"/>
                  </a:cubicBezTo>
                  <a:cubicBezTo>
                    <a:pt x="403" y="1248"/>
                    <a:pt x="1" y="635"/>
                    <a:pt x="1" y="22"/>
                  </a:cubicBezTo>
                  <a:lnTo>
                    <a:pt x="1" y="586"/>
                  </a:lnTo>
                  <a:cubicBezTo>
                    <a:pt x="1" y="1192"/>
                    <a:pt x="403" y="1805"/>
                    <a:pt x="1206" y="2270"/>
                  </a:cubicBezTo>
                  <a:cubicBezTo>
                    <a:pt x="2013" y="2739"/>
                    <a:pt x="3074" y="2973"/>
                    <a:pt x="4137" y="2973"/>
                  </a:cubicBezTo>
                  <a:cubicBezTo>
                    <a:pt x="5200" y="2973"/>
                    <a:pt x="6264" y="2739"/>
                    <a:pt x="7078" y="2270"/>
                  </a:cubicBezTo>
                  <a:cubicBezTo>
                    <a:pt x="7896" y="1798"/>
                    <a:pt x="8305" y="1178"/>
                    <a:pt x="8305" y="557"/>
                  </a:cubicBezTo>
                  <a:lnTo>
                    <a:pt x="8305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269212" y="2156451"/>
              <a:ext cx="505596" cy="181811"/>
            </a:xfrm>
            <a:custGeom>
              <a:avLst/>
              <a:gdLst/>
              <a:ahLst/>
              <a:cxnLst/>
              <a:rect l="l" t="t" r="r" b="b"/>
              <a:pathLst>
                <a:path w="8326" h="2994" extrusionOk="0">
                  <a:moveTo>
                    <a:pt x="8305" y="258"/>
                  </a:moveTo>
                  <a:lnTo>
                    <a:pt x="8305" y="568"/>
                  </a:lnTo>
                  <a:cubicBezTo>
                    <a:pt x="8305" y="1217"/>
                    <a:pt x="7868" y="1816"/>
                    <a:pt x="7078" y="2274"/>
                  </a:cubicBezTo>
                  <a:cubicBezTo>
                    <a:pt x="6268" y="2743"/>
                    <a:pt x="5207" y="2977"/>
                    <a:pt x="4147" y="2977"/>
                  </a:cubicBezTo>
                  <a:cubicBezTo>
                    <a:pt x="3087" y="2977"/>
                    <a:pt x="2027" y="2743"/>
                    <a:pt x="1220" y="2274"/>
                  </a:cubicBezTo>
                  <a:cubicBezTo>
                    <a:pt x="445" y="1830"/>
                    <a:pt x="22" y="1224"/>
                    <a:pt x="22" y="597"/>
                  </a:cubicBezTo>
                  <a:lnTo>
                    <a:pt x="22" y="279"/>
                  </a:lnTo>
                  <a:cubicBezTo>
                    <a:pt x="113" y="829"/>
                    <a:pt x="529" y="1337"/>
                    <a:pt x="1206" y="1731"/>
                  </a:cubicBezTo>
                  <a:cubicBezTo>
                    <a:pt x="2017" y="2200"/>
                    <a:pt x="3081" y="2435"/>
                    <a:pt x="4147" y="2435"/>
                  </a:cubicBezTo>
                  <a:cubicBezTo>
                    <a:pt x="5212" y="2435"/>
                    <a:pt x="6278" y="2200"/>
                    <a:pt x="7092" y="1731"/>
                  </a:cubicBezTo>
                  <a:cubicBezTo>
                    <a:pt x="7783" y="1330"/>
                    <a:pt x="8206" y="815"/>
                    <a:pt x="8305" y="258"/>
                  </a:cubicBezTo>
                  <a:close/>
                  <a:moveTo>
                    <a:pt x="8315" y="1"/>
                  </a:moveTo>
                  <a:cubicBezTo>
                    <a:pt x="8310" y="1"/>
                    <a:pt x="8305" y="4"/>
                    <a:pt x="8305" y="11"/>
                  </a:cubicBezTo>
                  <a:cubicBezTo>
                    <a:pt x="8305" y="653"/>
                    <a:pt x="7868" y="1259"/>
                    <a:pt x="7085" y="1717"/>
                  </a:cubicBezTo>
                  <a:cubicBezTo>
                    <a:pt x="6275" y="2183"/>
                    <a:pt x="5212" y="2415"/>
                    <a:pt x="4150" y="2415"/>
                  </a:cubicBezTo>
                  <a:cubicBezTo>
                    <a:pt x="3088" y="2415"/>
                    <a:pt x="2027" y="2183"/>
                    <a:pt x="1220" y="1717"/>
                  </a:cubicBezTo>
                  <a:cubicBezTo>
                    <a:pt x="445" y="1266"/>
                    <a:pt x="22" y="667"/>
                    <a:pt x="22" y="33"/>
                  </a:cubicBezTo>
                  <a:cubicBezTo>
                    <a:pt x="22" y="26"/>
                    <a:pt x="17" y="22"/>
                    <a:pt x="11" y="22"/>
                  </a:cubicBezTo>
                  <a:cubicBezTo>
                    <a:pt x="6" y="22"/>
                    <a:pt x="1" y="26"/>
                    <a:pt x="1" y="33"/>
                  </a:cubicBezTo>
                  <a:lnTo>
                    <a:pt x="1" y="597"/>
                  </a:lnTo>
                  <a:cubicBezTo>
                    <a:pt x="1" y="1231"/>
                    <a:pt x="431" y="1837"/>
                    <a:pt x="1213" y="2288"/>
                  </a:cubicBezTo>
                  <a:cubicBezTo>
                    <a:pt x="2017" y="2761"/>
                    <a:pt x="3081" y="2993"/>
                    <a:pt x="4146" y="2993"/>
                  </a:cubicBezTo>
                  <a:cubicBezTo>
                    <a:pt x="5210" y="2993"/>
                    <a:pt x="6282" y="2768"/>
                    <a:pt x="7092" y="2288"/>
                  </a:cubicBezTo>
                  <a:cubicBezTo>
                    <a:pt x="7889" y="1830"/>
                    <a:pt x="8326" y="1217"/>
                    <a:pt x="8326" y="568"/>
                  </a:cubicBezTo>
                  <a:lnTo>
                    <a:pt x="8326" y="11"/>
                  </a:lnTo>
                  <a:cubicBezTo>
                    <a:pt x="8326" y="4"/>
                    <a:pt x="8321" y="1"/>
                    <a:pt x="8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244800" y="2011683"/>
              <a:ext cx="553994" cy="292209"/>
            </a:xfrm>
            <a:custGeom>
              <a:avLst/>
              <a:gdLst/>
              <a:ahLst/>
              <a:cxnLst/>
              <a:rect l="l" t="t" r="r" b="b"/>
              <a:pathLst>
                <a:path w="9123" h="4812" extrusionOk="0">
                  <a:moveTo>
                    <a:pt x="4578" y="0"/>
                  </a:moveTo>
                  <a:cubicBezTo>
                    <a:pt x="3515" y="0"/>
                    <a:pt x="2451" y="235"/>
                    <a:pt x="1636" y="704"/>
                  </a:cubicBezTo>
                  <a:cubicBezTo>
                    <a:pt x="8" y="1648"/>
                    <a:pt x="1" y="3171"/>
                    <a:pt x="1615" y="4108"/>
                  </a:cubicBezTo>
                  <a:cubicBezTo>
                    <a:pt x="2422" y="4577"/>
                    <a:pt x="3483" y="4812"/>
                    <a:pt x="4546" y="4812"/>
                  </a:cubicBezTo>
                  <a:cubicBezTo>
                    <a:pt x="5609" y="4812"/>
                    <a:pt x="6673" y="4577"/>
                    <a:pt x="7487" y="4108"/>
                  </a:cubicBezTo>
                  <a:cubicBezTo>
                    <a:pt x="9116" y="3171"/>
                    <a:pt x="9123" y="1648"/>
                    <a:pt x="7508" y="704"/>
                  </a:cubicBezTo>
                  <a:cubicBezTo>
                    <a:pt x="6701" y="235"/>
                    <a:pt x="5640" y="0"/>
                    <a:pt x="4578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268787" y="2011258"/>
              <a:ext cx="506021" cy="293180"/>
            </a:xfrm>
            <a:custGeom>
              <a:avLst/>
              <a:gdLst/>
              <a:ahLst/>
              <a:cxnLst/>
              <a:rect l="l" t="t" r="r" b="b"/>
              <a:pathLst>
                <a:path w="8333" h="4828" extrusionOk="0">
                  <a:moveTo>
                    <a:pt x="4176" y="22"/>
                  </a:moveTo>
                  <a:cubicBezTo>
                    <a:pt x="5238" y="22"/>
                    <a:pt x="6299" y="256"/>
                    <a:pt x="7106" y="725"/>
                  </a:cubicBezTo>
                  <a:cubicBezTo>
                    <a:pt x="7882" y="1176"/>
                    <a:pt x="8305" y="1768"/>
                    <a:pt x="8305" y="2410"/>
                  </a:cubicBezTo>
                  <a:cubicBezTo>
                    <a:pt x="8305" y="3044"/>
                    <a:pt x="7868" y="3650"/>
                    <a:pt x="7085" y="4108"/>
                  </a:cubicBezTo>
                  <a:cubicBezTo>
                    <a:pt x="6275" y="4574"/>
                    <a:pt x="5210" y="4813"/>
                    <a:pt x="4153" y="4813"/>
                  </a:cubicBezTo>
                  <a:cubicBezTo>
                    <a:pt x="3088" y="4813"/>
                    <a:pt x="2031" y="4574"/>
                    <a:pt x="1227" y="4108"/>
                  </a:cubicBezTo>
                  <a:cubicBezTo>
                    <a:pt x="452" y="3657"/>
                    <a:pt x="29" y="3058"/>
                    <a:pt x="29" y="2417"/>
                  </a:cubicBezTo>
                  <a:cubicBezTo>
                    <a:pt x="29" y="1782"/>
                    <a:pt x="466" y="1176"/>
                    <a:pt x="1248" y="725"/>
                  </a:cubicBezTo>
                  <a:lnTo>
                    <a:pt x="1248" y="721"/>
                  </a:lnTo>
                  <a:lnTo>
                    <a:pt x="1248" y="721"/>
                  </a:lnTo>
                  <a:cubicBezTo>
                    <a:pt x="2058" y="255"/>
                    <a:pt x="3118" y="22"/>
                    <a:pt x="4176" y="22"/>
                  </a:cubicBezTo>
                  <a:close/>
                  <a:moveTo>
                    <a:pt x="4184" y="0"/>
                  </a:moveTo>
                  <a:cubicBezTo>
                    <a:pt x="3118" y="0"/>
                    <a:pt x="2052" y="235"/>
                    <a:pt x="1241" y="704"/>
                  </a:cubicBezTo>
                  <a:cubicBezTo>
                    <a:pt x="445" y="1162"/>
                    <a:pt x="8" y="1775"/>
                    <a:pt x="8" y="2417"/>
                  </a:cubicBezTo>
                  <a:cubicBezTo>
                    <a:pt x="1" y="3065"/>
                    <a:pt x="431" y="3671"/>
                    <a:pt x="1213" y="4122"/>
                  </a:cubicBezTo>
                  <a:cubicBezTo>
                    <a:pt x="2024" y="4595"/>
                    <a:pt x="3088" y="4827"/>
                    <a:pt x="4153" y="4827"/>
                  </a:cubicBezTo>
                  <a:cubicBezTo>
                    <a:pt x="5217" y="4827"/>
                    <a:pt x="6282" y="4595"/>
                    <a:pt x="7099" y="4122"/>
                  </a:cubicBezTo>
                  <a:cubicBezTo>
                    <a:pt x="7889" y="3664"/>
                    <a:pt x="8333" y="3051"/>
                    <a:pt x="8333" y="2410"/>
                  </a:cubicBezTo>
                  <a:cubicBezTo>
                    <a:pt x="8333" y="1761"/>
                    <a:pt x="7903" y="1162"/>
                    <a:pt x="7120" y="704"/>
                  </a:cubicBezTo>
                  <a:cubicBezTo>
                    <a:pt x="6313" y="235"/>
                    <a:pt x="5249" y="0"/>
                    <a:pt x="4184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298360" y="2047085"/>
              <a:ext cx="417849" cy="220128"/>
            </a:xfrm>
            <a:custGeom>
              <a:avLst/>
              <a:gdLst/>
              <a:ahLst/>
              <a:cxnLst/>
              <a:rect l="l" t="t" r="r" b="b"/>
              <a:pathLst>
                <a:path w="6881" h="3625" extrusionOk="0">
                  <a:moveTo>
                    <a:pt x="3450" y="1"/>
                  </a:moveTo>
                  <a:cubicBezTo>
                    <a:pt x="2649" y="1"/>
                    <a:pt x="1847" y="177"/>
                    <a:pt x="1234" y="529"/>
                  </a:cubicBezTo>
                  <a:cubicBezTo>
                    <a:pt x="7" y="1234"/>
                    <a:pt x="0" y="2383"/>
                    <a:pt x="1220" y="3095"/>
                  </a:cubicBezTo>
                  <a:cubicBezTo>
                    <a:pt x="1829" y="3448"/>
                    <a:pt x="2629" y="3624"/>
                    <a:pt x="3430" y="3624"/>
                  </a:cubicBezTo>
                  <a:cubicBezTo>
                    <a:pt x="4231" y="3624"/>
                    <a:pt x="5033" y="3448"/>
                    <a:pt x="5647" y="3095"/>
                  </a:cubicBezTo>
                  <a:cubicBezTo>
                    <a:pt x="6873" y="2390"/>
                    <a:pt x="6880" y="1234"/>
                    <a:pt x="5661" y="529"/>
                  </a:cubicBezTo>
                  <a:cubicBezTo>
                    <a:pt x="5051" y="177"/>
                    <a:pt x="4251" y="1"/>
                    <a:pt x="34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331698" y="2097608"/>
              <a:ext cx="380199" cy="161468"/>
            </a:xfrm>
            <a:custGeom>
              <a:avLst/>
              <a:gdLst/>
              <a:ahLst/>
              <a:cxnLst/>
              <a:rect l="l" t="t" r="r" b="b"/>
              <a:pathLst>
                <a:path w="6261" h="2659" extrusionOk="0">
                  <a:moveTo>
                    <a:pt x="6261" y="1"/>
                  </a:moveTo>
                  <a:cubicBezTo>
                    <a:pt x="6261" y="466"/>
                    <a:pt x="5950" y="938"/>
                    <a:pt x="5337" y="1291"/>
                  </a:cubicBezTo>
                  <a:cubicBezTo>
                    <a:pt x="4724" y="1643"/>
                    <a:pt x="3922" y="1819"/>
                    <a:pt x="3121" y="1819"/>
                  </a:cubicBezTo>
                  <a:cubicBezTo>
                    <a:pt x="2320" y="1819"/>
                    <a:pt x="1520" y="1643"/>
                    <a:pt x="910" y="1291"/>
                  </a:cubicBezTo>
                  <a:cubicBezTo>
                    <a:pt x="304" y="938"/>
                    <a:pt x="1" y="480"/>
                    <a:pt x="1" y="22"/>
                  </a:cubicBezTo>
                  <a:lnTo>
                    <a:pt x="1" y="861"/>
                  </a:lnTo>
                  <a:cubicBezTo>
                    <a:pt x="1" y="1319"/>
                    <a:pt x="304" y="1777"/>
                    <a:pt x="910" y="2129"/>
                  </a:cubicBezTo>
                  <a:cubicBezTo>
                    <a:pt x="1520" y="2482"/>
                    <a:pt x="2320" y="2658"/>
                    <a:pt x="3121" y="2658"/>
                  </a:cubicBezTo>
                  <a:cubicBezTo>
                    <a:pt x="3922" y="2658"/>
                    <a:pt x="4724" y="2482"/>
                    <a:pt x="5337" y="2129"/>
                  </a:cubicBezTo>
                  <a:cubicBezTo>
                    <a:pt x="5950" y="1777"/>
                    <a:pt x="6261" y="1305"/>
                    <a:pt x="6261" y="839"/>
                  </a:cubicBezTo>
                  <a:lnTo>
                    <a:pt x="626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331273" y="2097426"/>
              <a:ext cx="381474" cy="162500"/>
            </a:xfrm>
            <a:custGeom>
              <a:avLst/>
              <a:gdLst/>
              <a:ahLst/>
              <a:cxnLst/>
              <a:rect l="l" t="t" r="r" b="b"/>
              <a:pathLst>
                <a:path w="6282" h="2676" extrusionOk="0">
                  <a:moveTo>
                    <a:pt x="6261" y="222"/>
                  </a:moveTo>
                  <a:lnTo>
                    <a:pt x="6261" y="842"/>
                  </a:lnTo>
                  <a:cubicBezTo>
                    <a:pt x="6261" y="1329"/>
                    <a:pt x="5936" y="1780"/>
                    <a:pt x="5337" y="2125"/>
                  </a:cubicBezTo>
                  <a:cubicBezTo>
                    <a:pt x="4727" y="2478"/>
                    <a:pt x="3927" y="2654"/>
                    <a:pt x="3128" y="2654"/>
                  </a:cubicBezTo>
                  <a:cubicBezTo>
                    <a:pt x="2329" y="2654"/>
                    <a:pt x="1531" y="2478"/>
                    <a:pt x="924" y="2125"/>
                  </a:cubicBezTo>
                  <a:cubicBezTo>
                    <a:pt x="339" y="1787"/>
                    <a:pt x="22" y="1336"/>
                    <a:pt x="22" y="864"/>
                  </a:cubicBezTo>
                  <a:lnTo>
                    <a:pt x="22" y="236"/>
                  </a:lnTo>
                  <a:cubicBezTo>
                    <a:pt x="100" y="638"/>
                    <a:pt x="410" y="1012"/>
                    <a:pt x="910" y="1308"/>
                  </a:cubicBezTo>
                  <a:cubicBezTo>
                    <a:pt x="1520" y="1660"/>
                    <a:pt x="2324" y="1836"/>
                    <a:pt x="3128" y="1836"/>
                  </a:cubicBezTo>
                  <a:cubicBezTo>
                    <a:pt x="3933" y="1836"/>
                    <a:pt x="4738" y="1660"/>
                    <a:pt x="5351" y="1308"/>
                  </a:cubicBezTo>
                  <a:cubicBezTo>
                    <a:pt x="5866" y="1012"/>
                    <a:pt x="6176" y="631"/>
                    <a:pt x="6261" y="222"/>
                  </a:cubicBezTo>
                  <a:close/>
                  <a:moveTo>
                    <a:pt x="6271" y="0"/>
                  </a:moveTo>
                  <a:cubicBezTo>
                    <a:pt x="6266" y="0"/>
                    <a:pt x="6261" y="4"/>
                    <a:pt x="6261" y="11"/>
                  </a:cubicBezTo>
                  <a:cubicBezTo>
                    <a:pt x="6261" y="497"/>
                    <a:pt x="5936" y="948"/>
                    <a:pt x="5337" y="1287"/>
                  </a:cubicBezTo>
                  <a:cubicBezTo>
                    <a:pt x="4727" y="1639"/>
                    <a:pt x="3927" y="1815"/>
                    <a:pt x="3128" y="1815"/>
                  </a:cubicBezTo>
                  <a:cubicBezTo>
                    <a:pt x="2329" y="1815"/>
                    <a:pt x="1531" y="1639"/>
                    <a:pt x="924" y="1287"/>
                  </a:cubicBezTo>
                  <a:cubicBezTo>
                    <a:pt x="346" y="948"/>
                    <a:pt x="22" y="504"/>
                    <a:pt x="22" y="25"/>
                  </a:cubicBezTo>
                  <a:cubicBezTo>
                    <a:pt x="22" y="18"/>
                    <a:pt x="17" y="14"/>
                    <a:pt x="11" y="14"/>
                  </a:cubicBezTo>
                  <a:cubicBezTo>
                    <a:pt x="6" y="14"/>
                    <a:pt x="1" y="18"/>
                    <a:pt x="1" y="25"/>
                  </a:cubicBezTo>
                  <a:lnTo>
                    <a:pt x="1" y="864"/>
                  </a:lnTo>
                  <a:cubicBezTo>
                    <a:pt x="1" y="1350"/>
                    <a:pt x="325" y="1801"/>
                    <a:pt x="917" y="2147"/>
                  </a:cubicBezTo>
                  <a:cubicBezTo>
                    <a:pt x="1523" y="2499"/>
                    <a:pt x="2327" y="2675"/>
                    <a:pt x="3131" y="2675"/>
                  </a:cubicBezTo>
                  <a:cubicBezTo>
                    <a:pt x="3934" y="2675"/>
                    <a:pt x="4752" y="2492"/>
                    <a:pt x="5351" y="2147"/>
                  </a:cubicBezTo>
                  <a:cubicBezTo>
                    <a:pt x="5950" y="1801"/>
                    <a:pt x="6282" y="1336"/>
                    <a:pt x="6282" y="842"/>
                  </a:cubicBezTo>
                  <a:lnTo>
                    <a:pt x="6282" y="11"/>
                  </a:lnTo>
                  <a:cubicBezTo>
                    <a:pt x="6282" y="4"/>
                    <a:pt x="6276" y="0"/>
                    <a:pt x="627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312873" y="1988000"/>
              <a:ext cx="417849" cy="220250"/>
            </a:xfrm>
            <a:custGeom>
              <a:avLst/>
              <a:gdLst/>
              <a:ahLst/>
              <a:cxnLst/>
              <a:rect l="l" t="t" r="r" b="b"/>
              <a:pathLst>
                <a:path w="6881" h="3627" extrusionOk="0">
                  <a:moveTo>
                    <a:pt x="3450" y="1"/>
                  </a:moveTo>
                  <a:cubicBezTo>
                    <a:pt x="2649" y="1"/>
                    <a:pt x="1848" y="177"/>
                    <a:pt x="1234" y="530"/>
                  </a:cubicBezTo>
                  <a:cubicBezTo>
                    <a:pt x="8" y="1235"/>
                    <a:pt x="1" y="2391"/>
                    <a:pt x="1220" y="3096"/>
                  </a:cubicBezTo>
                  <a:cubicBezTo>
                    <a:pt x="1828" y="3451"/>
                    <a:pt x="2626" y="3627"/>
                    <a:pt x="3425" y="3627"/>
                  </a:cubicBezTo>
                  <a:cubicBezTo>
                    <a:pt x="4228" y="3627"/>
                    <a:pt x="5032" y="3449"/>
                    <a:pt x="5647" y="3096"/>
                  </a:cubicBezTo>
                  <a:cubicBezTo>
                    <a:pt x="6874" y="2391"/>
                    <a:pt x="6881" y="1242"/>
                    <a:pt x="5661" y="530"/>
                  </a:cubicBezTo>
                  <a:cubicBezTo>
                    <a:pt x="5052" y="177"/>
                    <a:pt x="4251" y="1"/>
                    <a:pt x="345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330848" y="1988000"/>
              <a:ext cx="381900" cy="220978"/>
            </a:xfrm>
            <a:custGeom>
              <a:avLst/>
              <a:gdLst/>
              <a:ahLst/>
              <a:cxnLst/>
              <a:rect l="l" t="t" r="r" b="b"/>
              <a:pathLst>
                <a:path w="6289" h="3639" extrusionOk="0">
                  <a:moveTo>
                    <a:pt x="3152" y="15"/>
                  </a:moveTo>
                  <a:cubicBezTo>
                    <a:pt x="3955" y="15"/>
                    <a:pt x="4752" y="191"/>
                    <a:pt x="5358" y="544"/>
                  </a:cubicBezTo>
                  <a:cubicBezTo>
                    <a:pt x="5943" y="882"/>
                    <a:pt x="6268" y="1326"/>
                    <a:pt x="6261" y="1813"/>
                  </a:cubicBezTo>
                  <a:cubicBezTo>
                    <a:pt x="6261" y="2292"/>
                    <a:pt x="5936" y="2743"/>
                    <a:pt x="5344" y="3089"/>
                  </a:cubicBezTo>
                  <a:cubicBezTo>
                    <a:pt x="4734" y="3441"/>
                    <a:pt x="3934" y="3617"/>
                    <a:pt x="3135" y="3617"/>
                  </a:cubicBezTo>
                  <a:cubicBezTo>
                    <a:pt x="2336" y="3617"/>
                    <a:pt x="1538" y="3441"/>
                    <a:pt x="931" y="3089"/>
                  </a:cubicBezTo>
                  <a:cubicBezTo>
                    <a:pt x="346" y="2750"/>
                    <a:pt x="22" y="2306"/>
                    <a:pt x="22" y="1820"/>
                  </a:cubicBezTo>
                  <a:cubicBezTo>
                    <a:pt x="22" y="1333"/>
                    <a:pt x="353" y="882"/>
                    <a:pt x="945" y="544"/>
                  </a:cubicBezTo>
                  <a:cubicBezTo>
                    <a:pt x="1552" y="191"/>
                    <a:pt x="2355" y="15"/>
                    <a:pt x="3152" y="15"/>
                  </a:cubicBezTo>
                  <a:close/>
                  <a:moveTo>
                    <a:pt x="3154" y="1"/>
                  </a:moveTo>
                  <a:cubicBezTo>
                    <a:pt x="2350" y="1"/>
                    <a:pt x="1545" y="177"/>
                    <a:pt x="931" y="530"/>
                  </a:cubicBezTo>
                  <a:cubicBezTo>
                    <a:pt x="332" y="875"/>
                    <a:pt x="8" y="1333"/>
                    <a:pt x="1" y="1820"/>
                  </a:cubicBezTo>
                  <a:cubicBezTo>
                    <a:pt x="1" y="2306"/>
                    <a:pt x="325" y="2764"/>
                    <a:pt x="917" y="3110"/>
                  </a:cubicBezTo>
                  <a:cubicBezTo>
                    <a:pt x="1530" y="3462"/>
                    <a:pt x="2334" y="3638"/>
                    <a:pt x="3131" y="3638"/>
                  </a:cubicBezTo>
                  <a:cubicBezTo>
                    <a:pt x="3934" y="3638"/>
                    <a:pt x="4738" y="3462"/>
                    <a:pt x="5358" y="3110"/>
                  </a:cubicBezTo>
                  <a:cubicBezTo>
                    <a:pt x="5957" y="2764"/>
                    <a:pt x="6282" y="2299"/>
                    <a:pt x="6282" y="1813"/>
                  </a:cubicBezTo>
                  <a:cubicBezTo>
                    <a:pt x="6289" y="1326"/>
                    <a:pt x="5957" y="868"/>
                    <a:pt x="5372" y="530"/>
                  </a:cubicBezTo>
                  <a:cubicBezTo>
                    <a:pt x="4763" y="177"/>
                    <a:pt x="3959" y="1"/>
                    <a:pt x="315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357385" y="2009314"/>
              <a:ext cx="328401" cy="173248"/>
            </a:xfrm>
            <a:custGeom>
              <a:avLst/>
              <a:gdLst/>
              <a:ahLst/>
              <a:cxnLst/>
              <a:rect l="l" t="t" r="r" b="b"/>
              <a:pathLst>
                <a:path w="5408" h="2853" extrusionOk="0">
                  <a:moveTo>
                    <a:pt x="2717" y="1"/>
                  </a:moveTo>
                  <a:cubicBezTo>
                    <a:pt x="2087" y="1"/>
                    <a:pt x="1457" y="140"/>
                    <a:pt x="974" y="418"/>
                  </a:cubicBezTo>
                  <a:cubicBezTo>
                    <a:pt x="8" y="975"/>
                    <a:pt x="1" y="1878"/>
                    <a:pt x="960" y="2434"/>
                  </a:cubicBezTo>
                  <a:cubicBezTo>
                    <a:pt x="1439" y="2713"/>
                    <a:pt x="2068" y="2852"/>
                    <a:pt x="2698" y="2852"/>
                  </a:cubicBezTo>
                  <a:cubicBezTo>
                    <a:pt x="3328" y="2852"/>
                    <a:pt x="3959" y="2713"/>
                    <a:pt x="4442" y="2434"/>
                  </a:cubicBezTo>
                  <a:cubicBezTo>
                    <a:pt x="5408" y="1878"/>
                    <a:pt x="5408" y="975"/>
                    <a:pt x="4449" y="418"/>
                  </a:cubicBezTo>
                  <a:cubicBezTo>
                    <a:pt x="3973" y="140"/>
                    <a:pt x="3346" y="1"/>
                    <a:pt x="271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371534" y="2008889"/>
              <a:ext cx="300589" cy="174402"/>
            </a:xfrm>
            <a:custGeom>
              <a:avLst/>
              <a:gdLst/>
              <a:ahLst/>
              <a:cxnLst/>
              <a:rect l="l" t="t" r="r" b="b"/>
              <a:pathLst>
                <a:path w="4950" h="2872" extrusionOk="0">
                  <a:moveTo>
                    <a:pt x="2482" y="24"/>
                  </a:moveTo>
                  <a:cubicBezTo>
                    <a:pt x="3109" y="24"/>
                    <a:pt x="3737" y="157"/>
                    <a:pt x="4216" y="439"/>
                  </a:cubicBezTo>
                  <a:cubicBezTo>
                    <a:pt x="4674" y="700"/>
                    <a:pt x="4921" y="1053"/>
                    <a:pt x="4921" y="1433"/>
                  </a:cubicBezTo>
                  <a:cubicBezTo>
                    <a:pt x="4921" y="1807"/>
                    <a:pt x="4660" y="2167"/>
                    <a:pt x="4202" y="2434"/>
                  </a:cubicBezTo>
                  <a:cubicBezTo>
                    <a:pt x="3719" y="2709"/>
                    <a:pt x="3090" y="2847"/>
                    <a:pt x="2462" y="2847"/>
                  </a:cubicBezTo>
                  <a:cubicBezTo>
                    <a:pt x="1833" y="2847"/>
                    <a:pt x="1206" y="2709"/>
                    <a:pt x="727" y="2434"/>
                  </a:cubicBezTo>
                  <a:cubicBezTo>
                    <a:pt x="275" y="2167"/>
                    <a:pt x="22" y="1814"/>
                    <a:pt x="22" y="1440"/>
                  </a:cubicBezTo>
                  <a:cubicBezTo>
                    <a:pt x="29" y="1060"/>
                    <a:pt x="282" y="700"/>
                    <a:pt x="748" y="432"/>
                  </a:cubicBezTo>
                  <a:cubicBezTo>
                    <a:pt x="1227" y="157"/>
                    <a:pt x="1854" y="24"/>
                    <a:pt x="2482" y="24"/>
                  </a:cubicBezTo>
                  <a:close/>
                  <a:moveTo>
                    <a:pt x="2484" y="1"/>
                  </a:moveTo>
                  <a:cubicBezTo>
                    <a:pt x="1853" y="1"/>
                    <a:pt x="1220" y="140"/>
                    <a:pt x="734" y="418"/>
                  </a:cubicBezTo>
                  <a:cubicBezTo>
                    <a:pt x="268" y="686"/>
                    <a:pt x="0" y="1053"/>
                    <a:pt x="0" y="1440"/>
                  </a:cubicBezTo>
                  <a:cubicBezTo>
                    <a:pt x="0" y="1821"/>
                    <a:pt x="261" y="2181"/>
                    <a:pt x="727" y="2449"/>
                  </a:cubicBezTo>
                  <a:cubicBezTo>
                    <a:pt x="1206" y="2730"/>
                    <a:pt x="1833" y="2871"/>
                    <a:pt x="2468" y="2871"/>
                  </a:cubicBezTo>
                  <a:cubicBezTo>
                    <a:pt x="3095" y="2871"/>
                    <a:pt x="3744" y="2723"/>
                    <a:pt x="4216" y="2456"/>
                  </a:cubicBezTo>
                  <a:cubicBezTo>
                    <a:pt x="4688" y="2181"/>
                    <a:pt x="4942" y="1814"/>
                    <a:pt x="4942" y="1433"/>
                  </a:cubicBezTo>
                  <a:cubicBezTo>
                    <a:pt x="4949" y="1046"/>
                    <a:pt x="4688" y="686"/>
                    <a:pt x="4223" y="418"/>
                  </a:cubicBezTo>
                  <a:cubicBezTo>
                    <a:pt x="3744" y="140"/>
                    <a:pt x="3114" y="1"/>
                    <a:pt x="248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545331" y="2055648"/>
              <a:ext cx="109669" cy="49187"/>
            </a:xfrm>
            <a:custGeom>
              <a:avLst/>
              <a:gdLst/>
              <a:ahLst/>
              <a:cxnLst/>
              <a:rect l="l" t="t" r="r" b="b"/>
              <a:pathLst>
                <a:path w="1806" h="810" extrusionOk="0">
                  <a:moveTo>
                    <a:pt x="1805" y="1"/>
                  </a:moveTo>
                  <a:cubicBezTo>
                    <a:pt x="1805" y="142"/>
                    <a:pt x="1721" y="276"/>
                    <a:pt x="1544" y="374"/>
                  </a:cubicBezTo>
                  <a:cubicBezTo>
                    <a:pt x="1343" y="477"/>
                    <a:pt x="1123" y="528"/>
                    <a:pt x="903" y="528"/>
                  </a:cubicBezTo>
                  <a:cubicBezTo>
                    <a:pt x="682" y="528"/>
                    <a:pt x="462" y="477"/>
                    <a:pt x="261" y="374"/>
                  </a:cubicBezTo>
                  <a:cubicBezTo>
                    <a:pt x="85" y="276"/>
                    <a:pt x="0" y="142"/>
                    <a:pt x="0" y="8"/>
                  </a:cubicBezTo>
                  <a:lnTo>
                    <a:pt x="0" y="290"/>
                  </a:lnTo>
                  <a:cubicBezTo>
                    <a:pt x="0" y="424"/>
                    <a:pt x="85" y="551"/>
                    <a:pt x="261" y="656"/>
                  </a:cubicBezTo>
                  <a:cubicBezTo>
                    <a:pt x="462" y="759"/>
                    <a:pt x="682" y="810"/>
                    <a:pt x="903" y="810"/>
                  </a:cubicBezTo>
                  <a:cubicBezTo>
                    <a:pt x="1123" y="810"/>
                    <a:pt x="1343" y="759"/>
                    <a:pt x="1544" y="656"/>
                  </a:cubicBezTo>
                  <a:cubicBezTo>
                    <a:pt x="1721" y="551"/>
                    <a:pt x="1805" y="417"/>
                    <a:pt x="1805" y="283"/>
                  </a:cubicBezTo>
                  <a:lnTo>
                    <a:pt x="180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544481" y="2055465"/>
              <a:ext cx="111370" cy="49977"/>
            </a:xfrm>
            <a:custGeom>
              <a:avLst/>
              <a:gdLst/>
              <a:ahLst/>
              <a:cxnLst/>
              <a:rect l="l" t="t" r="r" b="b"/>
              <a:pathLst>
                <a:path w="1834" h="823" extrusionOk="0">
                  <a:moveTo>
                    <a:pt x="1812" y="124"/>
                  </a:moveTo>
                  <a:lnTo>
                    <a:pt x="1812" y="286"/>
                  </a:lnTo>
                  <a:cubicBezTo>
                    <a:pt x="1812" y="427"/>
                    <a:pt x="1720" y="554"/>
                    <a:pt x="1551" y="652"/>
                  </a:cubicBezTo>
                  <a:cubicBezTo>
                    <a:pt x="1350" y="751"/>
                    <a:pt x="1132" y="800"/>
                    <a:pt x="914" y="800"/>
                  </a:cubicBezTo>
                  <a:cubicBezTo>
                    <a:pt x="696" y="800"/>
                    <a:pt x="480" y="751"/>
                    <a:pt x="282" y="652"/>
                  </a:cubicBezTo>
                  <a:cubicBezTo>
                    <a:pt x="113" y="554"/>
                    <a:pt x="22" y="427"/>
                    <a:pt x="22" y="293"/>
                  </a:cubicBezTo>
                  <a:lnTo>
                    <a:pt x="22" y="131"/>
                  </a:lnTo>
                  <a:cubicBezTo>
                    <a:pt x="78" y="243"/>
                    <a:pt x="163" y="328"/>
                    <a:pt x="268" y="384"/>
                  </a:cubicBezTo>
                  <a:cubicBezTo>
                    <a:pt x="473" y="490"/>
                    <a:pt x="695" y="543"/>
                    <a:pt x="916" y="543"/>
                  </a:cubicBezTo>
                  <a:cubicBezTo>
                    <a:pt x="1137" y="543"/>
                    <a:pt x="1357" y="490"/>
                    <a:pt x="1558" y="384"/>
                  </a:cubicBezTo>
                  <a:cubicBezTo>
                    <a:pt x="1671" y="328"/>
                    <a:pt x="1763" y="236"/>
                    <a:pt x="1812" y="124"/>
                  </a:cubicBezTo>
                  <a:close/>
                  <a:moveTo>
                    <a:pt x="1823" y="0"/>
                  </a:moveTo>
                  <a:cubicBezTo>
                    <a:pt x="1817" y="0"/>
                    <a:pt x="1812" y="4"/>
                    <a:pt x="1812" y="11"/>
                  </a:cubicBezTo>
                  <a:cubicBezTo>
                    <a:pt x="1812" y="145"/>
                    <a:pt x="1720" y="272"/>
                    <a:pt x="1551" y="370"/>
                  </a:cubicBezTo>
                  <a:cubicBezTo>
                    <a:pt x="1350" y="473"/>
                    <a:pt x="1132" y="524"/>
                    <a:pt x="914" y="524"/>
                  </a:cubicBezTo>
                  <a:cubicBezTo>
                    <a:pt x="696" y="524"/>
                    <a:pt x="480" y="473"/>
                    <a:pt x="282" y="370"/>
                  </a:cubicBezTo>
                  <a:cubicBezTo>
                    <a:pt x="113" y="279"/>
                    <a:pt x="22" y="145"/>
                    <a:pt x="22" y="11"/>
                  </a:cubicBezTo>
                  <a:cubicBezTo>
                    <a:pt x="22" y="4"/>
                    <a:pt x="22" y="4"/>
                    <a:pt x="14" y="4"/>
                  </a:cubicBezTo>
                  <a:cubicBezTo>
                    <a:pt x="7" y="4"/>
                    <a:pt x="0" y="4"/>
                    <a:pt x="0" y="11"/>
                  </a:cubicBezTo>
                  <a:lnTo>
                    <a:pt x="0" y="293"/>
                  </a:lnTo>
                  <a:cubicBezTo>
                    <a:pt x="7" y="434"/>
                    <a:pt x="92" y="568"/>
                    <a:pt x="268" y="666"/>
                  </a:cubicBezTo>
                  <a:cubicBezTo>
                    <a:pt x="455" y="766"/>
                    <a:pt x="666" y="822"/>
                    <a:pt x="879" y="822"/>
                  </a:cubicBezTo>
                  <a:cubicBezTo>
                    <a:pt x="892" y="822"/>
                    <a:pt x="904" y="822"/>
                    <a:pt x="917" y="821"/>
                  </a:cubicBezTo>
                  <a:cubicBezTo>
                    <a:pt x="929" y="822"/>
                    <a:pt x="942" y="822"/>
                    <a:pt x="955" y="822"/>
                  </a:cubicBezTo>
                  <a:cubicBezTo>
                    <a:pt x="1167" y="822"/>
                    <a:pt x="1372" y="767"/>
                    <a:pt x="1565" y="673"/>
                  </a:cubicBezTo>
                  <a:cubicBezTo>
                    <a:pt x="1742" y="568"/>
                    <a:pt x="1833" y="434"/>
                    <a:pt x="1833" y="286"/>
                  </a:cubicBezTo>
                  <a:lnTo>
                    <a:pt x="1833" y="11"/>
                  </a:lnTo>
                  <a:cubicBezTo>
                    <a:pt x="1833" y="4"/>
                    <a:pt x="1828" y="0"/>
                    <a:pt x="182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540170" y="2024071"/>
              <a:ext cx="120357" cy="63640"/>
            </a:xfrm>
            <a:custGeom>
              <a:avLst/>
              <a:gdLst/>
              <a:ahLst/>
              <a:cxnLst/>
              <a:rect l="l" t="t" r="r" b="b"/>
              <a:pathLst>
                <a:path w="1982" h="1048" extrusionOk="0">
                  <a:moveTo>
                    <a:pt x="991" y="1"/>
                  </a:moveTo>
                  <a:cubicBezTo>
                    <a:pt x="773" y="1"/>
                    <a:pt x="554" y="52"/>
                    <a:pt x="353" y="154"/>
                  </a:cubicBezTo>
                  <a:cubicBezTo>
                    <a:pt x="1" y="359"/>
                    <a:pt x="1" y="690"/>
                    <a:pt x="346" y="894"/>
                  </a:cubicBezTo>
                  <a:cubicBezTo>
                    <a:pt x="547" y="997"/>
                    <a:pt x="767" y="1048"/>
                    <a:pt x="988" y="1048"/>
                  </a:cubicBezTo>
                  <a:cubicBezTo>
                    <a:pt x="1208" y="1048"/>
                    <a:pt x="1428" y="997"/>
                    <a:pt x="1629" y="894"/>
                  </a:cubicBezTo>
                  <a:cubicBezTo>
                    <a:pt x="1982" y="690"/>
                    <a:pt x="1982" y="359"/>
                    <a:pt x="1629" y="154"/>
                  </a:cubicBezTo>
                  <a:cubicBezTo>
                    <a:pt x="1428" y="52"/>
                    <a:pt x="1210" y="1"/>
                    <a:pt x="99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544906" y="2023646"/>
              <a:ext cx="111370" cy="65036"/>
            </a:xfrm>
            <a:custGeom>
              <a:avLst/>
              <a:gdLst/>
              <a:ahLst/>
              <a:cxnLst/>
              <a:rect l="l" t="t" r="r" b="b"/>
              <a:pathLst>
                <a:path w="1834" h="1071" extrusionOk="0">
                  <a:moveTo>
                    <a:pt x="953" y="20"/>
                  </a:moveTo>
                  <a:cubicBezTo>
                    <a:pt x="1160" y="20"/>
                    <a:pt x="1365" y="75"/>
                    <a:pt x="1544" y="175"/>
                  </a:cubicBezTo>
                  <a:cubicBezTo>
                    <a:pt x="1713" y="267"/>
                    <a:pt x="1805" y="394"/>
                    <a:pt x="1805" y="535"/>
                  </a:cubicBezTo>
                  <a:cubicBezTo>
                    <a:pt x="1805" y="669"/>
                    <a:pt x="1706" y="796"/>
                    <a:pt x="1537" y="894"/>
                  </a:cubicBezTo>
                  <a:cubicBezTo>
                    <a:pt x="1340" y="997"/>
                    <a:pt x="1123" y="1048"/>
                    <a:pt x="905" y="1048"/>
                  </a:cubicBezTo>
                  <a:cubicBezTo>
                    <a:pt x="688" y="1048"/>
                    <a:pt x="469" y="997"/>
                    <a:pt x="268" y="894"/>
                  </a:cubicBezTo>
                  <a:cubicBezTo>
                    <a:pt x="99" y="803"/>
                    <a:pt x="15" y="669"/>
                    <a:pt x="15" y="535"/>
                  </a:cubicBezTo>
                  <a:cubicBezTo>
                    <a:pt x="15" y="401"/>
                    <a:pt x="106" y="267"/>
                    <a:pt x="275" y="175"/>
                  </a:cubicBezTo>
                  <a:cubicBezTo>
                    <a:pt x="462" y="75"/>
                    <a:pt x="667" y="20"/>
                    <a:pt x="873" y="20"/>
                  </a:cubicBezTo>
                  <a:cubicBezTo>
                    <a:pt x="885" y="20"/>
                    <a:pt x="898" y="20"/>
                    <a:pt x="910" y="20"/>
                  </a:cubicBezTo>
                  <a:lnTo>
                    <a:pt x="917" y="20"/>
                  </a:lnTo>
                  <a:cubicBezTo>
                    <a:pt x="929" y="20"/>
                    <a:pt x="941" y="20"/>
                    <a:pt x="953" y="20"/>
                  </a:cubicBezTo>
                  <a:close/>
                  <a:moveTo>
                    <a:pt x="916" y="1"/>
                  </a:moveTo>
                  <a:cubicBezTo>
                    <a:pt x="695" y="1"/>
                    <a:pt x="473" y="52"/>
                    <a:pt x="268" y="154"/>
                  </a:cubicBezTo>
                  <a:cubicBezTo>
                    <a:pt x="92" y="253"/>
                    <a:pt x="0" y="394"/>
                    <a:pt x="0" y="535"/>
                  </a:cubicBezTo>
                  <a:cubicBezTo>
                    <a:pt x="0" y="676"/>
                    <a:pt x="85" y="810"/>
                    <a:pt x="261" y="915"/>
                  </a:cubicBezTo>
                  <a:cubicBezTo>
                    <a:pt x="459" y="1021"/>
                    <a:pt x="684" y="1071"/>
                    <a:pt x="910" y="1071"/>
                  </a:cubicBezTo>
                  <a:cubicBezTo>
                    <a:pt x="1135" y="1071"/>
                    <a:pt x="1361" y="1021"/>
                    <a:pt x="1558" y="915"/>
                  </a:cubicBezTo>
                  <a:cubicBezTo>
                    <a:pt x="1735" y="810"/>
                    <a:pt x="1833" y="676"/>
                    <a:pt x="1833" y="535"/>
                  </a:cubicBezTo>
                  <a:cubicBezTo>
                    <a:pt x="1833" y="387"/>
                    <a:pt x="1735" y="253"/>
                    <a:pt x="1558" y="154"/>
                  </a:cubicBezTo>
                  <a:cubicBezTo>
                    <a:pt x="1357" y="52"/>
                    <a:pt x="1137" y="1"/>
                    <a:pt x="916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460133" y="2507926"/>
              <a:ext cx="167844" cy="172580"/>
            </a:xfrm>
            <a:custGeom>
              <a:avLst/>
              <a:gdLst/>
              <a:ahLst/>
              <a:cxnLst/>
              <a:rect l="l" t="t" r="r" b="b"/>
              <a:pathLst>
                <a:path w="2764" h="2842" extrusionOk="0">
                  <a:moveTo>
                    <a:pt x="1488" y="0"/>
                  </a:moveTo>
                  <a:cubicBezTo>
                    <a:pt x="932" y="0"/>
                    <a:pt x="400" y="445"/>
                    <a:pt x="219" y="1096"/>
                  </a:cubicBezTo>
                  <a:cubicBezTo>
                    <a:pt x="1" y="1858"/>
                    <a:pt x="353" y="2626"/>
                    <a:pt x="995" y="2802"/>
                  </a:cubicBezTo>
                  <a:cubicBezTo>
                    <a:pt x="1089" y="2829"/>
                    <a:pt x="1185" y="2842"/>
                    <a:pt x="1279" y="2842"/>
                  </a:cubicBezTo>
                  <a:cubicBezTo>
                    <a:pt x="1836" y="2842"/>
                    <a:pt x="2372" y="2402"/>
                    <a:pt x="2553" y="1745"/>
                  </a:cubicBezTo>
                  <a:cubicBezTo>
                    <a:pt x="2764" y="984"/>
                    <a:pt x="2412" y="215"/>
                    <a:pt x="1770" y="39"/>
                  </a:cubicBezTo>
                  <a:cubicBezTo>
                    <a:pt x="1676" y="13"/>
                    <a:pt x="1582" y="0"/>
                    <a:pt x="1488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459708" y="2507258"/>
              <a:ext cx="168755" cy="173856"/>
            </a:xfrm>
            <a:custGeom>
              <a:avLst/>
              <a:gdLst/>
              <a:ahLst/>
              <a:cxnLst/>
              <a:rect l="l" t="t" r="r" b="b"/>
              <a:pathLst>
                <a:path w="2779" h="2863" extrusionOk="0">
                  <a:moveTo>
                    <a:pt x="1495" y="22"/>
                  </a:moveTo>
                  <a:cubicBezTo>
                    <a:pt x="1587" y="22"/>
                    <a:pt x="1685" y="36"/>
                    <a:pt x="1770" y="57"/>
                  </a:cubicBezTo>
                  <a:cubicBezTo>
                    <a:pt x="2411" y="240"/>
                    <a:pt x="2764" y="995"/>
                    <a:pt x="2552" y="1756"/>
                  </a:cubicBezTo>
                  <a:cubicBezTo>
                    <a:pt x="2454" y="2108"/>
                    <a:pt x="2242" y="2419"/>
                    <a:pt x="1939" y="2630"/>
                  </a:cubicBezTo>
                  <a:cubicBezTo>
                    <a:pt x="1747" y="2767"/>
                    <a:pt x="1514" y="2842"/>
                    <a:pt x="1281" y="2842"/>
                  </a:cubicBezTo>
                  <a:cubicBezTo>
                    <a:pt x="1190" y="2842"/>
                    <a:pt x="1098" y="2830"/>
                    <a:pt x="1009" y="2806"/>
                  </a:cubicBezTo>
                  <a:cubicBezTo>
                    <a:pt x="374" y="2630"/>
                    <a:pt x="22" y="1869"/>
                    <a:pt x="233" y="1107"/>
                  </a:cubicBezTo>
                  <a:cubicBezTo>
                    <a:pt x="325" y="755"/>
                    <a:pt x="543" y="445"/>
                    <a:pt x="839" y="233"/>
                  </a:cubicBezTo>
                  <a:cubicBezTo>
                    <a:pt x="1037" y="99"/>
                    <a:pt x="1262" y="29"/>
                    <a:pt x="1495" y="22"/>
                  </a:cubicBezTo>
                  <a:close/>
                  <a:moveTo>
                    <a:pt x="1496" y="1"/>
                  </a:moveTo>
                  <a:cubicBezTo>
                    <a:pt x="1257" y="1"/>
                    <a:pt x="1023" y="76"/>
                    <a:pt x="825" y="212"/>
                  </a:cubicBezTo>
                  <a:cubicBezTo>
                    <a:pt x="522" y="431"/>
                    <a:pt x="304" y="741"/>
                    <a:pt x="212" y="1100"/>
                  </a:cubicBezTo>
                  <a:cubicBezTo>
                    <a:pt x="1" y="1869"/>
                    <a:pt x="353" y="2644"/>
                    <a:pt x="1002" y="2820"/>
                  </a:cubicBezTo>
                  <a:cubicBezTo>
                    <a:pt x="1093" y="2849"/>
                    <a:pt x="1192" y="2863"/>
                    <a:pt x="1284" y="2863"/>
                  </a:cubicBezTo>
                  <a:cubicBezTo>
                    <a:pt x="1523" y="2863"/>
                    <a:pt x="1756" y="2785"/>
                    <a:pt x="1953" y="2644"/>
                  </a:cubicBezTo>
                  <a:cubicBezTo>
                    <a:pt x="2256" y="2433"/>
                    <a:pt x="2475" y="2116"/>
                    <a:pt x="2567" y="1756"/>
                  </a:cubicBezTo>
                  <a:cubicBezTo>
                    <a:pt x="2778" y="995"/>
                    <a:pt x="2426" y="219"/>
                    <a:pt x="1777" y="36"/>
                  </a:cubicBezTo>
                  <a:cubicBezTo>
                    <a:pt x="1684" y="12"/>
                    <a:pt x="1589" y="1"/>
                    <a:pt x="14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516669" y="2509262"/>
              <a:ext cx="57810" cy="168451"/>
            </a:xfrm>
            <a:custGeom>
              <a:avLst/>
              <a:gdLst/>
              <a:ahLst/>
              <a:cxnLst/>
              <a:rect l="l" t="t" r="r" b="b"/>
              <a:pathLst>
                <a:path w="952" h="2774" extrusionOk="0">
                  <a:moveTo>
                    <a:pt x="775" y="0"/>
                  </a:moveTo>
                  <a:cubicBezTo>
                    <a:pt x="773" y="0"/>
                    <a:pt x="771" y="1"/>
                    <a:pt x="769" y="3"/>
                  </a:cubicBezTo>
                  <a:cubicBezTo>
                    <a:pt x="761" y="3"/>
                    <a:pt x="761" y="10"/>
                    <a:pt x="761" y="17"/>
                  </a:cubicBezTo>
                  <a:cubicBezTo>
                    <a:pt x="895" y="299"/>
                    <a:pt x="931" y="616"/>
                    <a:pt x="853" y="919"/>
                  </a:cubicBezTo>
                  <a:cubicBezTo>
                    <a:pt x="783" y="1166"/>
                    <a:pt x="642" y="1392"/>
                    <a:pt x="451" y="1561"/>
                  </a:cubicBezTo>
                  <a:cubicBezTo>
                    <a:pt x="219" y="1794"/>
                    <a:pt x="0" y="2012"/>
                    <a:pt x="0" y="2759"/>
                  </a:cubicBezTo>
                  <a:cubicBezTo>
                    <a:pt x="0" y="2766"/>
                    <a:pt x="7" y="2773"/>
                    <a:pt x="7" y="2773"/>
                  </a:cubicBezTo>
                  <a:cubicBezTo>
                    <a:pt x="21" y="2773"/>
                    <a:pt x="21" y="2766"/>
                    <a:pt x="21" y="2759"/>
                  </a:cubicBezTo>
                  <a:cubicBezTo>
                    <a:pt x="21" y="2019"/>
                    <a:pt x="240" y="1801"/>
                    <a:pt x="465" y="1568"/>
                  </a:cubicBezTo>
                  <a:cubicBezTo>
                    <a:pt x="663" y="1399"/>
                    <a:pt x="804" y="1173"/>
                    <a:pt x="874" y="926"/>
                  </a:cubicBezTo>
                  <a:cubicBezTo>
                    <a:pt x="952" y="616"/>
                    <a:pt x="917" y="292"/>
                    <a:pt x="783" y="10"/>
                  </a:cubicBezTo>
                  <a:cubicBezTo>
                    <a:pt x="783" y="5"/>
                    <a:pt x="779" y="0"/>
                    <a:pt x="775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422058" y="2421393"/>
              <a:ext cx="65097" cy="68255"/>
            </a:xfrm>
            <a:custGeom>
              <a:avLst/>
              <a:gdLst/>
              <a:ahLst/>
              <a:cxnLst/>
              <a:rect l="l" t="t" r="r" b="b"/>
              <a:pathLst>
                <a:path w="1072" h="1124" extrusionOk="0">
                  <a:moveTo>
                    <a:pt x="508" y="0"/>
                  </a:moveTo>
                  <a:cubicBezTo>
                    <a:pt x="475" y="0"/>
                    <a:pt x="442" y="4"/>
                    <a:pt x="409" y="12"/>
                  </a:cubicBezTo>
                  <a:cubicBezTo>
                    <a:pt x="148" y="75"/>
                    <a:pt x="0" y="364"/>
                    <a:pt x="71" y="668"/>
                  </a:cubicBezTo>
                  <a:cubicBezTo>
                    <a:pt x="133" y="933"/>
                    <a:pt x="341" y="1123"/>
                    <a:pt x="567" y="1123"/>
                  </a:cubicBezTo>
                  <a:cubicBezTo>
                    <a:pt x="599" y="1123"/>
                    <a:pt x="631" y="1119"/>
                    <a:pt x="663" y="1112"/>
                  </a:cubicBezTo>
                  <a:cubicBezTo>
                    <a:pt x="924" y="1048"/>
                    <a:pt x="1072" y="759"/>
                    <a:pt x="1001" y="449"/>
                  </a:cubicBezTo>
                  <a:cubicBezTo>
                    <a:pt x="940" y="184"/>
                    <a:pt x="733" y="0"/>
                    <a:pt x="508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423333" y="2420665"/>
              <a:ext cx="64672" cy="69530"/>
            </a:xfrm>
            <a:custGeom>
              <a:avLst/>
              <a:gdLst/>
              <a:ahLst/>
              <a:cxnLst/>
              <a:rect l="l" t="t" r="r" b="b"/>
              <a:pathLst>
                <a:path w="1065" h="1145" extrusionOk="0">
                  <a:moveTo>
                    <a:pt x="476" y="21"/>
                  </a:moveTo>
                  <a:cubicBezTo>
                    <a:pt x="699" y="21"/>
                    <a:pt x="911" y="207"/>
                    <a:pt x="973" y="475"/>
                  </a:cubicBezTo>
                  <a:cubicBezTo>
                    <a:pt x="1037" y="771"/>
                    <a:pt x="889" y="1067"/>
                    <a:pt x="642" y="1117"/>
                  </a:cubicBezTo>
                  <a:cubicBezTo>
                    <a:pt x="613" y="1123"/>
                    <a:pt x="583" y="1126"/>
                    <a:pt x="554" y="1126"/>
                  </a:cubicBezTo>
                  <a:cubicBezTo>
                    <a:pt x="331" y="1126"/>
                    <a:pt x="119" y="942"/>
                    <a:pt x="57" y="680"/>
                  </a:cubicBezTo>
                  <a:cubicBezTo>
                    <a:pt x="29" y="539"/>
                    <a:pt x="43" y="391"/>
                    <a:pt x="106" y="264"/>
                  </a:cubicBezTo>
                  <a:cubicBezTo>
                    <a:pt x="163" y="151"/>
                    <a:pt x="268" y="66"/>
                    <a:pt x="388" y="31"/>
                  </a:cubicBezTo>
                  <a:cubicBezTo>
                    <a:pt x="417" y="25"/>
                    <a:pt x="447" y="21"/>
                    <a:pt x="476" y="21"/>
                  </a:cubicBezTo>
                  <a:close/>
                  <a:moveTo>
                    <a:pt x="476" y="0"/>
                  </a:moveTo>
                  <a:cubicBezTo>
                    <a:pt x="447" y="0"/>
                    <a:pt x="417" y="4"/>
                    <a:pt x="388" y="10"/>
                  </a:cubicBezTo>
                  <a:cubicBezTo>
                    <a:pt x="254" y="45"/>
                    <a:pt x="148" y="130"/>
                    <a:pt x="85" y="257"/>
                  </a:cubicBezTo>
                  <a:cubicBezTo>
                    <a:pt x="22" y="383"/>
                    <a:pt x="0" y="539"/>
                    <a:pt x="36" y="687"/>
                  </a:cubicBezTo>
                  <a:cubicBezTo>
                    <a:pt x="99" y="954"/>
                    <a:pt x="318" y="1145"/>
                    <a:pt x="550" y="1145"/>
                  </a:cubicBezTo>
                  <a:cubicBezTo>
                    <a:pt x="578" y="1145"/>
                    <a:pt x="614" y="1145"/>
                    <a:pt x="642" y="1138"/>
                  </a:cubicBezTo>
                  <a:cubicBezTo>
                    <a:pt x="903" y="1074"/>
                    <a:pt x="1065" y="771"/>
                    <a:pt x="994" y="468"/>
                  </a:cubicBezTo>
                  <a:cubicBezTo>
                    <a:pt x="932" y="193"/>
                    <a:pt x="708" y="0"/>
                    <a:pt x="47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444466" y="2422001"/>
              <a:ext cx="17003" cy="67769"/>
            </a:xfrm>
            <a:custGeom>
              <a:avLst/>
              <a:gdLst/>
              <a:ahLst/>
              <a:cxnLst/>
              <a:rect l="l" t="t" r="r" b="b"/>
              <a:pathLst>
                <a:path w="280" h="1116" extrusionOk="0">
                  <a:moveTo>
                    <a:pt x="18" y="0"/>
                  </a:moveTo>
                  <a:cubicBezTo>
                    <a:pt x="8" y="0"/>
                    <a:pt x="0" y="12"/>
                    <a:pt x="12" y="23"/>
                  </a:cubicBezTo>
                  <a:cubicBezTo>
                    <a:pt x="111" y="94"/>
                    <a:pt x="181" y="199"/>
                    <a:pt x="209" y="312"/>
                  </a:cubicBezTo>
                  <a:cubicBezTo>
                    <a:pt x="230" y="411"/>
                    <a:pt x="223" y="509"/>
                    <a:pt x="188" y="608"/>
                  </a:cubicBezTo>
                  <a:cubicBezTo>
                    <a:pt x="153" y="728"/>
                    <a:pt x="118" y="848"/>
                    <a:pt x="259" y="1116"/>
                  </a:cubicBezTo>
                  <a:lnTo>
                    <a:pt x="280" y="1116"/>
                  </a:lnTo>
                  <a:cubicBezTo>
                    <a:pt x="280" y="1109"/>
                    <a:pt x="280" y="1109"/>
                    <a:pt x="280" y="1102"/>
                  </a:cubicBezTo>
                  <a:cubicBezTo>
                    <a:pt x="139" y="848"/>
                    <a:pt x="174" y="735"/>
                    <a:pt x="209" y="608"/>
                  </a:cubicBezTo>
                  <a:cubicBezTo>
                    <a:pt x="245" y="517"/>
                    <a:pt x="252" y="411"/>
                    <a:pt x="230" y="312"/>
                  </a:cubicBezTo>
                  <a:cubicBezTo>
                    <a:pt x="202" y="185"/>
                    <a:pt x="125" y="79"/>
                    <a:pt x="26" y="2"/>
                  </a:cubicBezTo>
                  <a:cubicBezTo>
                    <a:pt x="23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407484" y="2534706"/>
              <a:ext cx="41597" cy="40868"/>
            </a:xfrm>
            <a:custGeom>
              <a:avLst/>
              <a:gdLst/>
              <a:ahLst/>
              <a:cxnLst/>
              <a:rect l="l" t="t" r="r" b="b"/>
              <a:pathLst>
                <a:path w="685" h="673" extrusionOk="0">
                  <a:moveTo>
                    <a:pt x="377" y="0"/>
                  </a:moveTo>
                  <a:cubicBezTo>
                    <a:pt x="256" y="0"/>
                    <a:pt x="133" y="82"/>
                    <a:pt x="78" y="218"/>
                  </a:cubicBezTo>
                  <a:cubicBezTo>
                    <a:pt x="1" y="395"/>
                    <a:pt x="57" y="585"/>
                    <a:pt x="198" y="655"/>
                  </a:cubicBezTo>
                  <a:cubicBezTo>
                    <a:pt x="232" y="667"/>
                    <a:pt x="267" y="672"/>
                    <a:pt x="301" y="672"/>
                  </a:cubicBezTo>
                  <a:cubicBezTo>
                    <a:pt x="436" y="672"/>
                    <a:pt x="562" y="588"/>
                    <a:pt x="607" y="458"/>
                  </a:cubicBezTo>
                  <a:cubicBezTo>
                    <a:pt x="684" y="282"/>
                    <a:pt x="628" y="92"/>
                    <a:pt x="480" y="21"/>
                  </a:cubicBezTo>
                  <a:cubicBezTo>
                    <a:pt x="447" y="7"/>
                    <a:pt x="412" y="0"/>
                    <a:pt x="377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407059" y="2534099"/>
              <a:ext cx="42872" cy="42143"/>
            </a:xfrm>
            <a:custGeom>
              <a:avLst/>
              <a:gdLst/>
              <a:ahLst/>
              <a:cxnLst/>
              <a:rect l="l" t="t" r="r" b="b"/>
              <a:pathLst>
                <a:path w="706" h="694" extrusionOk="0">
                  <a:moveTo>
                    <a:pt x="388" y="24"/>
                  </a:moveTo>
                  <a:cubicBezTo>
                    <a:pt x="424" y="24"/>
                    <a:pt x="459" y="31"/>
                    <a:pt x="487" y="45"/>
                  </a:cubicBezTo>
                  <a:cubicBezTo>
                    <a:pt x="628" y="109"/>
                    <a:pt x="684" y="292"/>
                    <a:pt x="607" y="461"/>
                  </a:cubicBezTo>
                  <a:cubicBezTo>
                    <a:pt x="572" y="539"/>
                    <a:pt x="508" y="609"/>
                    <a:pt x="431" y="644"/>
                  </a:cubicBezTo>
                  <a:cubicBezTo>
                    <a:pt x="393" y="665"/>
                    <a:pt x="353" y="675"/>
                    <a:pt x="313" y="675"/>
                  </a:cubicBezTo>
                  <a:cubicBezTo>
                    <a:pt x="203" y="675"/>
                    <a:pt x="97" y="601"/>
                    <a:pt x="71" y="482"/>
                  </a:cubicBezTo>
                  <a:cubicBezTo>
                    <a:pt x="29" y="313"/>
                    <a:pt x="106" y="130"/>
                    <a:pt x="261" y="52"/>
                  </a:cubicBezTo>
                  <a:cubicBezTo>
                    <a:pt x="304" y="31"/>
                    <a:pt x="346" y="24"/>
                    <a:pt x="388" y="24"/>
                  </a:cubicBezTo>
                  <a:close/>
                  <a:moveTo>
                    <a:pt x="386" y="1"/>
                  </a:moveTo>
                  <a:cubicBezTo>
                    <a:pt x="342" y="1"/>
                    <a:pt x="297" y="12"/>
                    <a:pt x="254" y="31"/>
                  </a:cubicBezTo>
                  <a:cubicBezTo>
                    <a:pt x="85" y="116"/>
                    <a:pt x="1" y="306"/>
                    <a:pt x="50" y="489"/>
                  </a:cubicBezTo>
                  <a:cubicBezTo>
                    <a:pt x="71" y="567"/>
                    <a:pt x="127" y="637"/>
                    <a:pt x="205" y="673"/>
                  </a:cubicBezTo>
                  <a:cubicBezTo>
                    <a:pt x="240" y="687"/>
                    <a:pt x="275" y="694"/>
                    <a:pt x="311" y="694"/>
                  </a:cubicBezTo>
                  <a:cubicBezTo>
                    <a:pt x="353" y="694"/>
                    <a:pt x="402" y="687"/>
                    <a:pt x="445" y="665"/>
                  </a:cubicBezTo>
                  <a:cubicBezTo>
                    <a:pt x="522" y="623"/>
                    <a:pt x="586" y="553"/>
                    <a:pt x="621" y="468"/>
                  </a:cubicBezTo>
                  <a:cubicBezTo>
                    <a:pt x="705" y="285"/>
                    <a:pt x="642" y="87"/>
                    <a:pt x="494" y="24"/>
                  </a:cubicBezTo>
                  <a:cubicBezTo>
                    <a:pt x="459" y="8"/>
                    <a:pt x="423" y="1"/>
                    <a:pt x="3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418172" y="2535070"/>
              <a:ext cx="19796" cy="39471"/>
            </a:xfrm>
            <a:custGeom>
              <a:avLst/>
              <a:gdLst/>
              <a:ahLst/>
              <a:cxnLst/>
              <a:rect l="l" t="t" r="r" b="b"/>
              <a:pathLst>
                <a:path w="326" h="650" extrusionOk="0">
                  <a:moveTo>
                    <a:pt x="290" y="1"/>
                  </a:moveTo>
                  <a:cubicBezTo>
                    <a:pt x="283" y="8"/>
                    <a:pt x="276" y="8"/>
                    <a:pt x="283" y="15"/>
                  </a:cubicBezTo>
                  <a:cubicBezTo>
                    <a:pt x="304" y="86"/>
                    <a:pt x="297" y="163"/>
                    <a:pt x="269" y="234"/>
                  </a:cubicBezTo>
                  <a:cubicBezTo>
                    <a:pt x="248" y="283"/>
                    <a:pt x="205" y="332"/>
                    <a:pt x="156" y="360"/>
                  </a:cubicBezTo>
                  <a:cubicBezTo>
                    <a:pt x="64" y="424"/>
                    <a:pt x="8" y="530"/>
                    <a:pt x="1" y="635"/>
                  </a:cubicBezTo>
                  <a:cubicBezTo>
                    <a:pt x="1" y="642"/>
                    <a:pt x="8" y="649"/>
                    <a:pt x="15" y="649"/>
                  </a:cubicBezTo>
                  <a:cubicBezTo>
                    <a:pt x="15" y="649"/>
                    <a:pt x="22" y="649"/>
                    <a:pt x="22" y="642"/>
                  </a:cubicBezTo>
                  <a:cubicBezTo>
                    <a:pt x="22" y="537"/>
                    <a:pt x="78" y="438"/>
                    <a:pt x="170" y="382"/>
                  </a:cubicBezTo>
                  <a:cubicBezTo>
                    <a:pt x="219" y="346"/>
                    <a:pt x="262" y="297"/>
                    <a:pt x="290" y="241"/>
                  </a:cubicBezTo>
                  <a:cubicBezTo>
                    <a:pt x="318" y="163"/>
                    <a:pt x="325" y="86"/>
                    <a:pt x="304" y="8"/>
                  </a:cubicBezTo>
                  <a:cubicBezTo>
                    <a:pt x="297" y="8"/>
                    <a:pt x="290" y="1"/>
                    <a:pt x="29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59192" y="2688340"/>
              <a:ext cx="9473" cy="77121"/>
            </a:xfrm>
            <a:custGeom>
              <a:avLst/>
              <a:gdLst/>
              <a:ahLst/>
              <a:cxnLst/>
              <a:rect l="l" t="t" r="r" b="b"/>
              <a:pathLst>
                <a:path w="156" h="1270" extrusionOk="0">
                  <a:moveTo>
                    <a:pt x="135" y="1"/>
                  </a:moveTo>
                  <a:lnTo>
                    <a:pt x="1" y="1262"/>
                  </a:lnTo>
                  <a:lnTo>
                    <a:pt x="22" y="1269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74191" y="2477321"/>
              <a:ext cx="17610" cy="149444"/>
            </a:xfrm>
            <a:custGeom>
              <a:avLst/>
              <a:gdLst/>
              <a:ahLst/>
              <a:cxnLst/>
              <a:rect l="l" t="t" r="r" b="b"/>
              <a:pathLst>
                <a:path w="290" h="2461" extrusionOk="0">
                  <a:moveTo>
                    <a:pt x="268" y="0"/>
                  </a:moveTo>
                  <a:lnTo>
                    <a:pt x="0" y="2460"/>
                  </a:lnTo>
                  <a:lnTo>
                    <a:pt x="21" y="246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338135" y="2347613"/>
              <a:ext cx="16760" cy="148169"/>
            </a:xfrm>
            <a:custGeom>
              <a:avLst/>
              <a:gdLst/>
              <a:ahLst/>
              <a:cxnLst/>
              <a:rect l="l" t="t" r="r" b="b"/>
              <a:pathLst>
                <a:path w="276" h="2440" extrusionOk="0">
                  <a:moveTo>
                    <a:pt x="8" y="0"/>
                  </a:moveTo>
                  <a:cubicBezTo>
                    <a:pt x="1" y="0"/>
                    <a:pt x="1" y="7"/>
                    <a:pt x="1" y="14"/>
                  </a:cubicBezTo>
                  <a:lnTo>
                    <a:pt x="247" y="2425"/>
                  </a:lnTo>
                  <a:cubicBezTo>
                    <a:pt x="247" y="2432"/>
                    <a:pt x="254" y="2439"/>
                    <a:pt x="261" y="2439"/>
                  </a:cubicBezTo>
                  <a:cubicBezTo>
                    <a:pt x="268" y="2439"/>
                    <a:pt x="276" y="2432"/>
                    <a:pt x="268" y="2425"/>
                  </a:cubicBezTo>
                  <a:lnTo>
                    <a:pt x="22" y="14"/>
                  </a:lnTo>
                  <a:cubicBezTo>
                    <a:pt x="22" y="7"/>
                    <a:pt x="15" y="0"/>
                    <a:pt x="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A285D1-CA3F-EDDE-C18F-36C23FCF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61D95-DC57-CC9B-E334-B7328619A5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21143"/>
            <a:ext cx="4608512" cy="2790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AB3180-654C-157B-A43F-BB0FA8B0C4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689" y="2283718"/>
            <a:ext cx="4311323" cy="2606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49"/>
          <p:cNvSpPr/>
          <p:nvPr/>
        </p:nvSpPr>
        <p:spPr>
          <a:xfrm rot="5400000">
            <a:off x="3919534" y="-3719902"/>
            <a:ext cx="560400" cy="84399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272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6" name="Google Shape;2576;p49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2577" name="Google Shape;2577;p49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9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9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D7C2B19-D9C0-5BC7-B068-E76E63355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316" y="310448"/>
            <a:ext cx="3752100" cy="3792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Home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0C3CF0-D4F3-E964-032A-56F1909F72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780248"/>
            <a:ext cx="4973505" cy="1966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7A818-C68E-7A45-4A7D-00449A443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" y="2270563"/>
            <a:ext cx="4423748" cy="1741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C63FD3-2346-BF73-4C84-649E13FEF6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013994"/>
            <a:ext cx="5040560" cy="1996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570;p49"/>
          <p:cNvSpPr/>
          <p:nvPr/>
        </p:nvSpPr>
        <p:spPr>
          <a:xfrm rot="16200000">
            <a:off x="4489568" y="-3800034"/>
            <a:ext cx="560400" cy="874846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272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49"/>
          <p:cNvSpPr txBox="1">
            <a:spLocks noGrp="1"/>
          </p:cNvSpPr>
          <p:nvPr>
            <p:ph type="title"/>
          </p:nvPr>
        </p:nvSpPr>
        <p:spPr>
          <a:xfrm>
            <a:off x="611415" y="2811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Home Page Features</a:t>
            </a:r>
          </a:p>
        </p:txBody>
      </p:sp>
      <p:sp>
        <p:nvSpPr>
          <p:cNvPr id="2573" name="Google Shape;2573;p49"/>
          <p:cNvSpPr txBox="1">
            <a:spLocks noGrp="1"/>
          </p:cNvSpPr>
          <p:nvPr>
            <p:ph type="subTitle" idx="1"/>
          </p:nvPr>
        </p:nvSpPr>
        <p:spPr>
          <a:xfrm>
            <a:off x="715100" y="1326500"/>
            <a:ext cx="3752100" cy="379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User </a:t>
            </a:r>
            <a:r>
              <a:rPr lang="en-GB" b="0" dirty="0">
                <a:solidFill>
                  <a:schemeClr val="lt1"/>
                </a:solidFill>
              </a:rPr>
              <a:t>03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2574" name="Google Shape;2574;p49"/>
          <p:cNvSpPr txBox="1">
            <a:spLocks noGrp="1"/>
          </p:cNvSpPr>
          <p:nvPr>
            <p:ph type="subTitle" idx="2"/>
          </p:nvPr>
        </p:nvSpPr>
        <p:spPr>
          <a:xfrm>
            <a:off x="4676800" y="1326500"/>
            <a:ext cx="3752100" cy="379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Admin </a:t>
            </a:r>
            <a:r>
              <a:rPr lang="en-GB" b="0" dirty="0">
                <a:solidFill>
                  <a:schemeClr val="lt1"/>
                </a:solidFill>
              </a:rPr>
              <a:t>02</a:t>
            </a:r>
            <a:endParaRPr b="0">
              <a:solidFill>
                <a:schemeClr val="lt1"/>
              </a:solidFill>
            </a:endParaRPr>
          </a:p>
        </p:txBody>
      </p:sp>
      <p:grpSp>
        <p:nvGrpSpPr>
          <p:cNvPr id="2" name="Google Shape;2576;p49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2577" name="Google Shape;2577;p49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9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9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AFA6D9-D69F-E6E5-53D8-91206863E5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t="6276" r="6147" b="15510"/>
          <a:stretch/>
        </p:blipFill>
        <p:spPr bwMode="auto">
          <a:xfrm>
            <a:off x="105125" y="987574"/>
            <a:ext cx="2486025" cy="22802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BBF8C9-27F8-DDD9-7C4B-A4C1E73788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" t="3685" r="5804" b="19165"/>
          <a:stretch/>
        </p:blipFill>
        <p:spPr bwMode="auto">
          <a:xfrm>
            <a:off x="2759993" y="1648550"/>
            <a:ext cx="2009775" cy="3138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B553C-EE7A-D5CA-8EE0-C21253721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24" y="2807236"/>
            <a:ext cx="3589225" cy="2063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570;p49"/>
          <p:cNvSpPr/>
          <p:nvPr/>
        </p:nvSpPr>
        <p:spPr>
          <a:xfrm rot="5400000">
            <a:off x="3535521" y="-3245462"/>
            <a:ext cx="799036" cy="787007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272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49"/>
          <p:cNvSpPr txBox="1">
            <a:spLocks noGrp="1"/>
          </p:cNvSpPr>
          <p:nvPr>
            <p:ph type="title"/>
          </p:nvPr>
        </p:nvSpPr>
        <p:spPr>
          <a:xfrm>
            <a:off x="720000" y="4443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Bookings</a:t>
            </a:r>
          </a:p>
        </p:txBody>
      </p:sp>
      <p:sp>
        <p:nvSpPr>
          <p:cNvPr id="2573" name="Google Shape;2573;p49"/>
          <p:cNvSpPr txBox="1">
            <a:spLocks noGrp="1"/>
          </p:cNvSpPr>
          <p:nvPr>
            <p:ph type="subTitle" idx="1"/>
          </p:nvPr>
        </p:nvSpPr>
        <p:spPr>
          <a:xfrm>
            <a:off x="715100" y="1326500"/>
            <a:ext cx="3752100" cy="379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User </a:t>
            </a:r>
            <a:r>
              <a:rPr lang="en-GB" b="0" dirty="0">
                <a:solidFill>
                  <a:schemeClr val="lt1"/>
                </a:solidFill>
              </a:rPr>
              <a:t>03</a:t>
            </a:r>
            <a:endParaRPr b="0">
              <a:solidFill>
                <a:schemeClr val="lt1"/>
              </a:solidFill>
            </a:endParaRPr>
          </a:p>
        </p:txBody>
      </p:sp>
      <p:grpSp>
        <p:nvGrpSpPr>
          <p:cNvPr id="2" name="Google Shape;2576;p49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2577" name="Google Shape;2577;p49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9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9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FC447E-731B-E22A-4A61-7965BF20F1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8" y="1243358"/>
            <a:ext cx="5004048" cy="1903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DFBEAC-AE6D-57CF-D916-9CFB13714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3" t="52553" r="54924"/>
          <a:stretch/>
        </p:blipFill>
        <p:spPr bwMode="auto">
          <a:xfrm>
            <a:off x="323528" y="3432860"/>
            <a:ext cx="1682282" cy="11326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8BE87-2087-2045-20EC-401704373C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21" y="1742441"/>
            <a:ext cx="3582691" cy="282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15412-DE57-E94A-A436-F54F81E61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32" y="3519965"/>
            <a:ext cx="2264904" cy="148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570;p49"/>
          <p:cNvSpPr/>
          <p:nvPr/>
        </p:nvSpPr>
        <p:spPr>
          <a:xfrm rot="5400000">
            <a:off x="2170115" y="-1870657"/>
            <a:ext cx="560400" cy="5153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272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49"/>
          <p:cNvSpPr txBox="1">
            <a:spLocks noGrp="1"/>
          </p:cNvSpPr>
          <p:nvPr>
            <p:ph type="title"/>
          </p:nvPr>
        </p:nvSpPr>
        <p:spPr>
          <a:xfrm>
            <a:off x="720000" y="4514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Logout Button</a:t>
            </a:r>
          </a:p>
        </p:txBody>
      </p:sp>
      <p:grpSp>
        <p:nvGrpSpPr>
          <p:cNvPr id="2" name="Google Shape;2576;p49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2577" name="Google Shape;2577;p49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9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9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A571DDA-B1BF-DB4D-F203-41215B22E5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t="56812" r="86896" b="34113"/>
          <a:stretch/>
        </p:blipFill>
        <p:spPr bwMode="auto">
          <a:xfrm>
            <a:off x="2966866" y="3664922"/>
            <a:ext cx="2140086" cy="6394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84A3C-ECC5-B07B-37BC-B50EF43BA7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/>
          <a:stretch/>
        </p:blipFill>
        <p:spPr bwMode="auto">
          <a:xfrm>
            <a:off x="1475656" y="1419622"/>
            <a:ext cx="5406413" cy="216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9DC0E6D-0C2B-5894-CBF9-289E44B18CA7}"/>
              </a:ext>
            </a:extLst>
          </p:cNvPr>
          <p:cNvSpPr/>
          <p:nvPr/>
        </p:nvSpPr>
        <p:spPr>
          <a:xfrm>
            <a:off x="1399456" y="2381646"/>
            <a:ext cx="836222" cy="2790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8DFE69-A5B3-BBDA-7167-B5E1DCC8AE55}"/>
              </a:ext>
            </a:extLst>
          </p:cNvPr>
          <p:cNvCxnSpPr>
            <a:cxnSpLocks/>
          </p:cNvCxnSpPr>
          <p:nvPr/>
        </p:nvCxnSpPr>
        <p:spPr>
          <a:xfrm>
            <a:off x="1523281" y="2572147"/>
            <a:ext cx="1460601" cy="1418457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95DD44-1418-1570-839E-27013B4BA87C}"/>
              </a:ext>
            </a:extLst>
          </p:cNvPr>
          <p:cNvCxnSpPr>
            <a:cxnSpLocks/>
          </p:cNvCxnSpPr>
          <p:nvPr/>
        </p:nvCxnSpPr>
        <p:spPr>
          <a:xfrm>
            <a:off x="2113831" y="2467372"/>
            <a:ext cx="2765107" cy="119755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p60"/>
          <p:cNvSpPr/>
          <p:nvPr/>
        </p:nvSpPr>
        <p:spPr>
          <a:xfrm rot="5400000">
            <a:off x="2553100" y="407250"/>
            <a:ext cx="560400" cy="5687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60"/>
          <p:cNvSpPr txBox="1">
            <a:spLocks noGrp="1"/>
          </p:cNvSpPr>
          <p:nvPr>
            <p:ph type="title"/>
          </p:nvPr>
        </p:nvSpPr>
        <p:spPr>
          <a:xfrm>
            <a:off x="715100" y="1474427"/>
            <a:ext cx="47784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4800" dirty="0"/>
            </a:br>
            <a:br>
              <a:rPr lang="en-GB" sz="4800" dirty="0"/>
            </a:br>
            <a:br>
              <a:rPr lang="en-GB" sz="4800" dirty="0"/>
            </a:br>
            <a:r>
              <a:rPr lang="en-GB" sz="4800" dirty="0"/>
              <a:t>04</a:t>
            </a:r>
            <a:br>
              <a:rPr lang="en-GB" sz="4800" dirty="0"/>
            </a:br>
            <a:r>
              <a:rPr lang="en-GB" sz="4800" dirty="0"/>
              <a:t>Applications &amp; Future Scopes</a:t>
            </a:r>
            <a:endParaRPr sz="4800" dirty="0"/>
          </a:p>
        </p:txBody>
      </p:sp>
      <p:sp>
        <p:nvSpPr>
          <p:cNvPr id="3067" name="Google Shape;3067;p60"/>
          <p:cNvSpPr txBox="1">
            <a:spLocks noGrp="1"/>
          </p:cNvSpPr>
          <p:nvPr>
            <p:ph type="subTitle" idx="1"/>
          </p:nvPr>
        </p:nvSpPr>
        <p:spPr>
          <a:xfrm>
            <a:off x="715100" y="3039750"/>
            <a:ext cx="4778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lt1"/>
                </a:solidFill>
              </a:rPr>
              <a:t>Various applications and future scopes of UTTS project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3068" name="Google Shape;3068;p60"/>
          <p:cNvGrpSpPr/>
          <p:nvPr/>
        </p:nvGrpSpPr>
        <p:grpSpPr>
          <a:xfrm>
            <a:off x="5815971" y="1376210"/>
            <a:ext cx="2482127" cy="2391080"/>
            <a:chOff x="7981150" y="1454850"/>
            <a:chExt cx="2846150" cy="2741750"/>
          </a:xfrm>
        </p:grpSpPr>
        <p:sp>
          <p:nvSpPr>
            <p:cNvPr id="3069" name="Google Shape;3069;p60"/>
            <p:cNvSpPr/>
            <p:nvPr/>
          </p:nvSpPr>
          <p:spPr>
            <a:xfrm>
              <a:off x="8021524" y="1967034"/>
              <a:ext cx="47748" cy="40734"/>
            </a:xfrm>
            <a:custGeom>
              <a:avLst/>
              <a:gdLst/>
              <a:ahLst/>
              <a:cxnLst/>
              <a:rect l="l" t="t" r="r" b="b"/>
              <a:pathLst>
                <a:path w="531" h="453" extrusionOk="0">
                  <a:moveTo>
                    <a:pt x="294" y="0"/>
                  </a:moveTo>
                  <a:cubicBezTo>
                    <a:pt x="105" y="0"/>
                    <a:pt x="1" y="220"/>
                    <a:pt x="122" y="368"/>
                  </a:cubicBezTo>
                  <a:cubicBezTo>
                    <a:pt x="169" y="426"/>
                    <a:pt x="233" y="453"/>
                    <a:pt x="296" y="453"/>
                  </a:cubicBezTo>
                  <a:cubicBezTo>
                    <a:pt x="401" y="453"/>
                    <a:pt x="504" y="377"/>
                    <a:pt x="517" y="249"/>
                  </a:cubicBezTo>
                  <a:cubicBezTo>
                    <a:pt x="531" y="129"/>
                    <a:pt x="439" y="16"/>
                    <a:pt x="319" y="2"/>
                  </a:cubicBezTo>
                  <a:cubicBezTo>
                    <a:pt x="311" y="1"/>
                    <a:pt x="302" y="0"/>
                    <a:pt x="2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0"/>
            <p:cNvSpPr/>
            <p:nvPr/>
          </p:nvSpPr>
          <p:spPr>
            <a:xfrm>
              <a:off x="8018737" y="1966405"/>
              <a:ext cx="54941" cy="42712"/>
            </a:xfrm>
            <a:custGeom>
              <a:avLst/>
              <a:gdLst/>
              <a:ahLst/>
              <a:cxnLst/>
              <a:rect l="l" t="t" r="r" b="b"/>
              <a:pathLst>
                <a:path w="611" h="475" extrusionOk="0">
                  <a:moveTo>
                    <a:pt x="350" y="23"/>
                  </a:moveTo>
                  <a:cubicBezTo>
                    <a:pt x="407" y="30"/>
                    <a:pt x="456" y="58"/>
                    <a:pt x="491" y="100"/>
                  </a:cubicBezTo>
                  <a:cubicBezTo>
                    <a:pt x="611" y="250"/>
                    <a:pt x="492" y="445"/>
                    <a:pt x="329" y="445"/>
                  </a:cubicBezTo>
                  <a:cubicBezTo>
                    <a:pt x="299" y="445"/>
                    <a:pt x="269" y="439"/>
                    <a:pt x="238" y="425"/>
                  </a:cubicBezTo>
                  <a:cubicBezTo>
                    <a:pt x="33" y="326"/>
                    <a:pt x="104" y="23"/>
                    <a:pt x="329" y="23"/>
                  </a:cubicBezTo>
                  <a:close/>
                  <a:moveTo>
                    <a:pt x="323" y="1"/>
                  </a:moveTo>
                  <a:cubicBezTo>
                    <a:pt x="38" y="1"/>
                    <a:pt x="0" y="433"/>
                    <a:pt x="301" y="474"/>
                  </a:cubicBezTo>
                  <a:lnTo>
                    <a:pt x="329" y="474"/>
                  </a:lnTo>
                  <a:cubicBezTo>
                    <a:pt x="449" y="474"/>
                    <a:pt x="548" y="382"/>
                    <a:pt x="562" y="263"/>
                  </a:cubicBezTo>
                  <a:cubicBezTo>
                    <a:pt x="576" y="129"/>
                    <a:pt x="484" y="9"/>
                    <a:pt x="350" y="2"/>
                  </a:cubicBezTo>
                  <a:cubicBezTo>
                    <a:pt x="341" y="1"/>
                    <a:pt x="332" y="1"/>
                    <a:pt x="32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0"/>
            <p:cNvSpPr/>
            <p:nvPr/>
          </p:nvSpPr>
          <p:spPr>
            <a:xfrm>
              <a:off x="7993019" y="2468428"/>
              <a:ext cx="47748" cy="40554"/>
            </a:xfrm>
            <a:custGeom>
              <a:avLst/>
              <a:gdLst/>
              <a:ahLst/>
              <a:cxnLst/>
              <a:rect l="l" t="t" r="r" b="b"/>
              <a:pathLst>
                <a:path w="531" h="451" extrusionOk="0">
                  <a:moveTo>
                    <a:pt x="293" y="0"/>
                  </a:moveTo>
                  <a:cubicBezTo>
                    <a:pt x="105" y="0"/>
                    <a:pt x="1" y="213"/>
                    <a:pt x="122" y="368"/>
                  </a:cubicBezTo>
                  <a:cubicBezTo>
                    <a:pt x="166" y="425"/>
                    <a:pt x="227" y="451"/>
                    <a:pt x="289" y="451"/>
                  </a:cubicBezTo>
                  <a:cubicBezTo>
                    <a:pt x="396" y="451"/>
                    <a:pt x="503" y="374"/>
                    <a:pt x="517" y="249"/>
                  </a:cubicBezTo>
                  <a:cubicBezTo>
                    <a:pt x="531" y="122"/>
                    <a:pt x="439" y="16"/>
                    <a:pt x="319" y="2"/>
                  </a:cubicBezTo>
                  <a:cubicBezTo>
                    <a:pt x="310" y="1"/>
                    <a:pt x="301" y="0"/>
                    <a:pt x="29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0"/>
            <p:cNvSpPr/>
            <p:nvPr/>
          </p:nvSpPr>
          <p:spPr>
            <a:xfrm>
              <a:off x="7989333" y="2467079"/>
              <a:ext cx="52693" cy="42712"/>
            </a:xfrm>
            <a:custGeom>
              <a:avLst/>
              <a:gdLst/>
              <a:ahLst/>
              <a:cxnLst/>
              <a:rect l="l" t="t" r="r" b="b"/>
              <a:pathLst>
                <a:path w="586" h="475" extrusionOk="0">
                  <a:moveTo>
                    <a:pt x="323" y="31"/>
                  </a:moveTo>
                  <a:cubicBezTo>
                    <a:pt x="326" y="31"/>
                    <a:pt x="329" y="31"/>
                    <a:pt x="332" y="31"/>
                  </a:cubicBezTo>
                  <a:lnTo>
                    <a:pt x="353" y="31"/>
                  </a:lnTo>
                  <a:cubicBezTo>
                    <a:pt x="473" y="38"/>
                    <a:pt x="558" y="144"/>
                    <a:pt x="543" y="264"/>
                  </a:cubicBezTo>
                  <a:cubicBezTo>
                    <a:pt x="530" y="377"/>
                    <a:pt x="432" y="449"/>
                    <a:pt x="332" y="449"/>
                  </a:cubicBezTo>
                  <a:cubicBezTo>
                    <a:pt x="276" y="449"/>
                    <a:pt x="220" y="427"/>
                    <a:pt x="177" y="376"/>
                  </a:cubicBezTo>
                  <a:cubicBezTo>
                    <a:pt x="59" y="244"/>
                    <a:pt x="146" y="31"/>
                    <a:pt x="323" y="31"/>
                  </a:cubicBezTo>
                  <a:close/>
                  <a:moveTo>
                    <a:pt x="321" y="0"/>
                  </a:moveTo>
                  <a:cubicBezTo>
                    <a:pt x="32" y="0"/>
                    <a:pt x="0" y="448"/>
                    <a:pt x="311" y="475"/>
                  </a:cubicBezTo>
                  <a:lnTo>
                    <a:pt x="332" y="475"/>
                  </a:lnTo>
                  <a:cubicBezTo>
                    <a:pt x="459" y="475"/>
                    <a:pt x="558" y="390"/>
                    <a:pt x="572" y="271"/>
                  </a:cubicBezTo>
                  <a:cubicBezTo>
                    <a:pt x="586" y="137"/>
                    <a:pt x="494" y="17"/>
                    <a:pt x="360" y="3"/>
                  </a:cubicBezTo>
                  <a:cubicBezTo>
                    <a:pt x="347" y="1"/>
                    <a:pt x="334" y="0"/>
                    <a:pt x="32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0"/>
            <p:cNvSpPr/>
            <p:nvPr/>
          </p:nvSpPr>
          <p:spPr>
            <a:xfrm>
              <a:off x="10775056" y="2524808"/>
              <a:ext cx="47837" cy="40194"/>
            </a:xfrm>
            <a:custGeom>
              <a:avLst/>
              <a:gdLst/>
              <a:ahLst/>
              <a:cxnLst/>
              <a:rect l="l" t="t" r="r" b="b"/>
              <a:pathLst>
                <a:path w="532" h="447" extrusionOk="0">
                  <a:moveTo>
                    <a:pt x="294" y="1"/>
                  </a:moveTo>
                  <a:cubicBezTo>
                    <a:pt x="111" y="1"/>
                    <a:pt x="1" y="213"/>
                    <a:pt x="122" y="362"/>
                  </a:cubicBezTo>
                  <a:cubicBezTo>
                    <a:pt x="170" y="420"/>
                    <a:pt x="234" y="446"/>
                    <a:pt x="297" y="446"/>
                  </a:cubicBezTo>
                  <a:cubicBezTo>
                    <a:pt x="402" y="446"/>
                    <a:pt x="504" y="372"/>
                    <a:pt x="517" y="249"/>
                  </a:cubicBezTo>
                  <a:cubicBezTo>
                    <a:pt x="531" y="122"/>
                    <a:pt x="439" y="16"/>
                    <a:pt x="320" y="2"/>
                  </a:cubicBezTo>
                  <a:cubicBezTo>
                    <a:pt x="311" y="1"/>
                    <a:pt x="302" y="1"/>
                    <a:pt x="2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0"/>
            <p:cNvSpPr/>
            <p:nvPr/>
          </p:nvSpPr>
          <p:spPr>
            <a:xfrm>
              <a:off x="10773348" y="2523549"/>
              <a:ext cx="53952" cy="43341"/>
            </a:xfrm>
            <a:custGeom>
              <a:avLst/>
              <a:gdLst/>
              <a:ahLst/>
              <a:cxnLst/>
              <a:rect l="l" t="t" r="r" b="b"/>
              <a:pathLst>
                <a:path w="600" h="482" extrusionOk="0">
                  <a:moveTo>
                    <a:pt x="339" y="30"/>
                  </a:moveTo>
                  <a:cubicBezTo>
                    <a:pt x="564" y="51"/>
                    <a:pt x="599" y="376"/>
                    <a:pt x="374" y="439"/>
                  </a:cubicBezTo>
                  <a:cubicBezTo>
                    <a:pt x="352" y="445"/>
                    <a:pt x="331" y="448"/>
                    <a:pt x="311" y="448"/>
                  </a:cubicBezTo>
                  <a:cubicBezTo>
                    <a:pt x="129" y="448"/>
                    <a:pt x="25" y="206"/>
                    <a:pt x="183" y="73"/>
                  </a:cubicBezTo>
                  <a:cubicBezTo>
                    <a:pt x="219" y="44"/>
                    <a:pt x="268" y="30"/>
                    <a:pt x="317" y="30"/>
                  </a:cubicBezTo>
                  <a:close/>
                  <a:moveTo>
                    <a:pt x="308" y="0"/>
                  </a:moveTo>
                  <a:cubicBezTo>
                    <a:pt x="255" y="0"/>
                    <a:pt x="204" y="16"/>
                    <a:pt x="162" y="51"/>
                  </a:cubicBezTo>
                  <a:cubicBezTo>
                    <a:pt x="0" y="185"/>
                    <a:pt x="78" y="453"/>
                    <a:pt x="289" y="474"/>
                  </a:cubicBezTo>
                  <a:lnTo>
                    <a:pt x="317" y="474"/>
                  </a:lnTo>
                  <a:lnTo>
                    <a:pt x="317" y="481"/>
                  </a:lnTo>
                  <a:cubicBezTo>
                    <a:pt x="437" y="481"/>
                    <a:pt x="543" y="383"/>
                    <a:pt x="557" y="263"/>
                  </a:cubicBezTo>
                  <a:cubicBezTo>
                    <a:pt x="564" y="199"/>
                    <a:pt x="543" y="136"/>
                    <a:pt x="501" y="87"/>
                  </a:cubicBezTo>
                  <a:cubicBezTo>
                    <a:pt x="458" y="37"/>
                    <a:pt x="402" y="9"/>
                    <a:pt x="339" y="2"/>
                  </a:cubicBezTo>
                  <a:cubicBezTo>
                    <a:pt x="328" y="1"/>
                    <a:pt x="318" y="0"/>
                    <a:pt x="30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0"/>
            <p:cNvSpPr/>
            <p:nvPr/>
          </p:nvSpPr>
          <p:spPr>
            <a:xfrm>
              <a:off x="10690801" y="2153348"/>
              <a:ext cx="47748" cy="40644"/>
            </a:xfrm>
            <a:custGeom>
              <a:avLst/>
              <a:gdLst/>
              <a:ahLst/>
              <a:cxnLst/>
              <a:rect l="l" t="t" r="r" b="b"/>
              <a:pathLst>
                <a:path w="531" h="452" extrusionOk="0">
                  <a:moveTo>
                    <a:pt x="294" y="1"/>
                  </a:moveTo>
                  <a:cubicBezTo>
                    <a:pt x="111" y="1"/>
                    <a:pt x="0" y="220"/>
                    <a:pt x="122" y="369"/>
                  </a:cubicBezTo>
                  <a:cubicBezTo>
                    <a:pt x="168" y="426"/>
                    <a:pt x="231" y="451"/>
                    <a:pt x="294" y="451"/>
                  </a:cubicBezTo>
                  <a:cubicBezTo>
                    <a:pt x="403" y="451"/>
                    <a:pt x="510" y="374"/>
                    <a:pt x="523" y="249"/>
                  </a:cubicBezTo>
                  <a:cubicBezTo>
                    <a:pt x="530" y="129"/>
                    <a:pt x="446" y="16"/>
                    <a:pt x="319" y="2"/>
                  </a:cubicBezTo>
                  <a:cubicBezTo>
                    <a:pt x="311" y="1"/>
                    <a:pt x="302" y="1"/>
                    <a:pt x="2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0"/>
            <p:cNvSpPr/>
            <p:nvPr/>
          </p:nvSpPr>
          <p:spPr>
            <a:xfrm>
              <a:off x="10694758" y="2152089"/>
              <a:ext cx="45679" cy="43341"/>
            </a:xfrm>
            <a:custGeom>
              <a:avLst/>
              <a:gdLst/>
              <a:ahLst/>
              <a:cxnLst/>
              <a:rect l="l" t="t" r="r" b="b"/>
              <a:pathLst>
                <a:path w="508" h="482" extrusionOk="0">
                  <a:moveTo>
                    <a:pt x="275" y="30"/>
                  </a:moveTo>
                  <a:cubicBezTo>
                    <a:pt x="395" y="45"/>
                    <a:pt x="479" y="150"/>
                    <a:pt x="465" y="263"/>
                  </a:cubicBezTo>
                  <a:cubicBezTo>
                    <a:pt x="458" y="319"/>
                    <a:pt x="430" y="369"/>
                    <a:pt x="388" y="404"/>
                  </a:cubicBezTo>
                  <a:cubicBezTo>
                    <a:pt x="345" y="439"/>
                    <a:pt x="289" y="453"/>
                    <a:pt x="233" y="453"/>
                  </a:cubicBezTo>
                  <a:cubicBezTo>
                    <a:pt x="120" y="439"/>
                    <a:pt x="35" y="334"/>
                    <a:pt x="42" y="221"/>
                  </a:cubicBezTo>
                  <a:cubicBezTo>
                    <a:pt x="56" y="115"/>
                    <a:pt x="148" y="30"/>
                    <a:pt x="254" y="30"/>
                  </a:cubicBezTo>
                  <a:close/>
                  <a:moveTo>
                    <a:pt x="255" y="1"/>
                  </a:moveTo>
                  <a:cubicBezTo>
                    <a:pt x="132" y="1"/>
                    <a:pt x="27" y="89"/>
                    <a:pt x="14" y="214"/>
                  </a:cubicBezTo>
                  <a:cubicBezTo>
                    <a:pt x="0" y="348"/>
                    <a:pt x="99" y="467"/>
                    <a:pt x="233" y="482"/>
                  </a:cubicBezTo>
                  <a:lnTo>
                    <a:pt x="254" y="482"/>
                  </a:lnTo>
                  <a:cubicBezTo>
                    <a:pt x="310" y="482"/>
                    <a:pt x="367" y="460"/>
                    <a:pt x="409" y="425"/>
                  </a:cubicBezTo>
                  <a:cubicBezTo>
                    <a:pt x="458" y="390"/>
                    <a:pt x="486" y="334"/>
                    <a:pt x="494" y="270"/>
                  </a:cubicBezTo>
                  <a:cubicBezTo>
                    <a:pt x="508" y="136"/>
                    <a:pt x="416" y="16"/>
                    <a:pt x="282" y="2"/>
                  </a:cubicBezTo>
                  <a:cubicBezTo>
                    <a:pt x="273" y="1"/>
                    <a:pt x="264" y="1"/>
                    <a:pt x="25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0"/>
            <p:cNvSpPr/>
            <p:nvPr/>
          </p:nvSpPr>
          <p:spPr>
            <a:xfrm>
              <a:off x="7981150" y="2777123"/>
              <a:ext cx="67890" cy="57639"/>
            </a:xfrm>
            <a:custGeom>
              <a:avLst/>
              <a:gdLst/>
              <a:ahLst/>
              <a:cxnLst/>
              <a:rect l="l" t="t" r="r" b="b"/>
              <a:pathLst>
                <a:path w="755" h="641" extrusionOk="0">
                  <a:moveTo>
                    <a:pt x="417" y="0"/>
                  </a:moveTo>
                  <a:cubicBezTo>
                    <a:pt x="155" y="0"/>
                    <a:pt x="1" y="307"/>
                    <a:pt x="176" y="523"/>
                  </a:cubicBezTo>
                  <a:cubicBezTo>
                    <a:pt x="241" y="604"/>
                    <a:pt x="330" y="640"/>
                    <a:pt x="418" y="640"/>
                  </a:cubicBezTo>
                  <a:cubicBezTo>
                    <a:pt x="569" y="640"/>
                    <a:pt x="718" y="533"/>
                    <a:pt x="740" y="354"/>
                  </a:cubicBezTo>
                  <a:cubicBezTo>
                    <a:pt x="754" y="178"/>
                    <a:pt x="627" y="23"/>
                    <a:pt x="451" y="2"/>
                  </a:cubicBezTo>
                  <a:cubicBezTo>
                    <a:pt x="440" y="1"/>
                    <a:pt x="428" y="0"/>
                    <a:pt x="4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0"/>
            <p:cNvSpPr/>
            <p:nvPr/>
          </p:nvSpPr>
          <p:spPr>
            <a:xfrm>
              <a:off x="7983038" y="2776404"/>
              <a:ext cx="75533" cy="59887"/>
            </a:xfrm>
            <a:custGeom>
              <a:avLst/>
              <a:gdLst/>
              <a:ahLst/>
              <a:cxnLst/>
              <a:rect l="l" t="t" r="r" b="b"/>
              <a:pathLst>
                <a:path w="840" h="666" extrusionOk="0">
                  <a:moveTo>
                    <a:pt x="430" y="31"/>
                  </a:moveTo>
                  <a:cubicBezTo>
                    <a:pt x="649" y="52"/>
                    <a:pt x="769" y="285"/>
                    <a:pt x="670" y="475"/>
                  </a:cubicBezTo>
                  <a:cubicBezTo>
                    <a:pt x="611" y="580"/>
                    <a:pt x="505" y="636"/>
                    <a:pt x="398" y="636"/>
                  </a:cubicBezTo>
                  <a:cubicBezTo>
                    <a:pt x="312" y="636"/>
                    <a:pt x="225" y="600"/>
                    <a:pt x="162" y="524"/>
                  </a:cubicBezTo>
                  <a:cubicBezTo>
                    <a:pt x="0" y="327"/>
                    <a:pt x="141" y="31"/>
                    <a:pt x="402" y="31"/>
                  </a:cubicBezTo>
                  <a:close/>
                  <a:moveTo>
                    <a:pt x="403" y="1"/>
                  </a:moveTo>
                  <a:cubicBezTo>
                    <a:pt x="244" y="1"/>
                    <a:pt x="89" y="116"/>
                    <a:pt x="71" y="299"/>
                  </a:cubicBezTo>
                  <a:cubicBezTo>
                    <a:pt x="50" y="482"/>
                    <a:pt x="183" y="644"/>
                    <a:pt x="367" y="665"/>
                  </a:cubicBezTo>
                  <a:lnTo>
                    <a:pt x="402" y="665"/>
                  </a:lnTo>
                  <a:cubicBezTo>
                    <a:pt x="684" y="665"/>
                    <a:pt x="839" y="320"/>
                    <a:pt x="642" y="108"/>
                  </a:cubicBezTo>
                  <a:cubicBezTo>
                    <a:pt x="575" y="34"/>
                    <a:pt x="488" y="1"/>
                    <a:pt x="40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9" name="Google Shape;3079;p60"/>
            <p:cNvGrpSpPr/>
            <p:nvPr/>
          </p:nvGrpSpPr>
          <p:grpSpPr>
            <a:xfrm>
              <a:off x="8017837" y="1454850"/>
              <a:ext cx="2789770" cy="2741750"/>
              <a:chOff x="8017837" y="1454850"/>
              <a:chExt cx="2789770" cy="2741750"/>
            </a:xfrm>
          </p:grpSpPr>
          <p:sp>
            <p:nvSpPr>
              <p:cNvPr id="3080" name="Google Shape;3080;p60"/>
              <p:cNvSpPr/>
              <p:nvPr/>
            </p:nvSpPr>
            <p:spPr>
              <a:xfrm>
                <a:off x="8554750" y="3567340"/>
                <a:ext cx="1613345" cy="627821"/>
              </a:xfrm>
              <a:custGeom>
                <a:avLst/>
                <a:gdLst/>
                <a:ahLst/>
                <a:cxnLst/>
                <a:rect l="l" t="t" r="r" b="b"/>
                <a:pathLst>
                  <a:path w="17942" h="6982" extrusionOk="0">
                    <a:moveTo>
                      <a:pt x="8944" y="1"/>
                    </a:moveTo>
                    <a:cubicBezTo>
                      <a:pt x="6856" y="1"/>
                      <a:pt x="4770" y="343"/>
                      <a:pt x="3180" y="1026"/>
                    </a:cubicBezTo>
                    <a:cubicBezTo>
                      <a:pt x="1" y="2387"/>
                      <a:pt x="22" y="4593"/>
                      <a:pt x="3215" y="5961"/>
                    </a:cubicBezTo>
                    <a:cubicBezTo>
                      <a:pt x="4815" y="6641"/>
                      <a:pt x="6907" y="6981"/>
                      <a:pt x="8996" y="6981"/>
                    </a:cubicBezTo>
                    <a:cubicBezTo>
                      <a:pt x="11086" y="6981"/>
                      <a:pt x="13172" y="6641"/>
                      <a:pt x="14762" y="5961"/>
                    </a:cubicBezTo>
                    <a:cubicBezTo>
                      <a:pt x="17941" y="4593"/>
                      <a:pt x="17920" y="2387"/>
                      <a:pt x="14720" y="1026"/>
                    </a:cubicBezTo>
                    <a:cubicBezTo>
                      <a:pt x="13123" y="343"/>
                      <a:pt x="11033" y="1"/>
                      <a:pt x="894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60"/>
              <p:cNvSpPr/>
              <p:nvPr/>
            </p:nvSpPr>
            <p:spPr>
              <a:xfrm>
                <a:off x="8625787" y="3566531"/>
                <a:ext cx="1470642" cy="630069"/>
              </a:xfrm>
              <a:custGeom>
                <a:avLst/>
                <a:gdLst/>
                <a:ahLst/>
                <a:cxnLst/>
                <a:rect l="l" t="t" r="r" b="b"/>
                <a:pathLst>
                  <a:path w="16355" h="7007" extrusionOk="0">
                    <a:moveTo>
                      <a:pt x="8149" y="27"/>
                    </a:moveTo>
                    <a:cubicBezTo>
                      <a:pt x="10243" y="27"/>
                      <a:pt x="12329" y="366"/>
                      <a:pt x="13930" y="1049"/>
                    </a:cubicBezTo>
                    <a:cubicBezTo>
                      <a:pt x="15473" y="1705"/>
                      <a:pt x="16326" y="2593"/>
                      <a:pt x="16326" y="3517"/>
                    </a:cubicBezTo>
                    <a:cubicBezTo>
                      <a:pt x="16326" y="4433"/>
                      <a:pt x="15487" y="5300"/>
                      <a:pt x="13965" y="5956"/>
                    </a:cubicBezTo>
                    <a:cubicBezTo>
                      <a:pt x="12379" y="6640"/>
                      <a:pt x="10292" y="6978"/>
                      <a:pt x="8206" y="6978"/>
                    </a:cubicBezTo>
                    <a:cubicBezTo>
                      <a:pt x="6119" y="6978"/>
                      <a:pt x="4025" y="6640"/>
                      <a:pt x="2432" y="5956"/>
                    </a:cubicBezTo>
                    <a:cubicBezTo>
                      <a:pt x="881" y="5293"/>
                      <a:pt x="28" y="4412"/>
                      <a:pt x="28" y="3489"/>
                    </a:cubicBezTo>
                    <a:cubicBezTo>
                      <a:pt x="28" y="2565"/>
                      <a:pt x="867" y="1698"/>
                      <a:pt x="2397" y="1049"/>
                    </a:cubicBezTo>
                    <a:cubicBezTo>
                      <a:pt x="3976" y="366"/>
                      <a:pt x="6063" y="27"/>
                      <a:pt x="8149" y="27"/>
                    </a:cubicBezTo>
                    <a:close/>
                    <a:moveTo>
                      <a:pt x="8152" y="1"/>
                    </a:moveTo>
                    <a:cubicBezTo>
                      <a:pt x="6059" y="1"/>
                      <a:pt x="3969" y="341"/>
                      <a:pt x="2383" y="1021"/>
                    </a:cubicBezTo>
                    <a:cubicBezTo>
                      <a:pt x="846" y="1677"/>
                      <a:pt x="0" y="2551"/>
                      <a:pt x="0" y="3489"/>
                    </a:cubicBezTo>
                    <a:cubicBezTo>
                      <a:pt x="0" y="4433"/>
                      <a:pt x="860" y="5314"/>
                      <a:pt x="2418" y="5984"/>
                    </a:cubicBezTo>
                    <a:cubicBezTo>
                      <a:pt x="4018" y="6661"/>
                      <a:pt x="6112" y="7006"/>
                      <a:pt x="8206" y="7006"/>
                    </a:cubicBezTo>
                    <a:cubicBezTo>
                      <a:pt x="10299" y="7006"/>
                      <a:pt x="12386" y="6661"/>
                      <a:pt x="13979" y="5984"/>
                    </a:cubicBezTo>
                    <a:cubicBezTo>
                      <a:pt x="15509" y="5328"/>
                      <a:pt x="16355" y="4454"/>
                      <a:pt x="16355" y="3517"/>
                    </a:cubicBezTo>
                    <a:cubicBezTo>
                      <a:pt x="16355" y="2572"/>
                      <a:pt x="15495" y="1691"/>
                      <a:pt x="13937" y="1021"/>
                    </a:cubicBezTo>
                    <a:cubicBezTo>
                      <a:pt x="12340" y="341"/>
                      <a:pt x="10245" y="1"/>
                      <a:pt x="8152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60"/>
              <p:cNvSpPr/>
              <p:nvPr/>
            </p:nvSpPr>
            <p:spPr>
              <a:xfrm>
                <a:off x="8554750" y="3536767"/>
                <a:ext cx="1613345" cy="627282"/>
              </a:xfrm>
              <a:custGeom>
                <a:avLst/>
                <a:gdLst/>
                <a:ahLst/>
                <a:cxnLst/>
                <a:rect l="l" t="t" r="r" b="b"/>
                <a:pathLst>
                  <a:path w="17942" h="6976" extrusionOk="0">
                    <a:moveTo>
                      <a:pt x="8944" y="1"/>
                    </a:moveTo>
                    <a:cubicBezTo>
                      <a:pt x="6856" y="1"/>
                      <a:pt x="4770" y="341"/>
                      <a:pt x="3180" y="1021"/>
                    </a:cubicBezTo>
                    <a:cubicBezTo>
                      <a:pt x="1" y="2381"/>
                      <a:pt x="22" y="4595"/>
                      <a:pt x="3215" y="5955"/>
                    </a:cubicBezTo>
                    <a:cubicBezTo>
                      <a:pt x="4815" y="6636"/>
                      <a:pt x="6907" y="6976"/>
                      <a:pt x="8996" y="6976"/>
                    </a:cubicBezTo>
                    <a:cubicBezTo>
                      <a:pt x="11086" y="6976"/>
                      <a:pt x="13172" y="6636"/>
                      <a:pt x="14762" y="5955"/>
                    </a:cubicBezTo>
                    <a:cubicBezTo>
                      <a:pt x="17941" y="4595"/>
                      <a:pt x="17920" y="2381"/>
                      <a:pt x="14720" y="1021"/>
                    </a:cubicBezTo>
                    <a:cubicBezTo>
                      <a:pt x="13123" y="341"/>
                      <a:pt x="11033" y="1"/>
                      <a:pt x="8944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60"/>
              <p:cNvSpPr/>
              <p:nvPr/>
            </p:nvSpPr>
            <p:spPr>
              <a:xfrm>
                <a:off x="8625787" y="3536138"/>
                <a:ext cx="1470642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16355" h="6999" extrusionOk="0">
                    <a:moveTo>
                      <a:pt x="8149" y="20"/>
                    </a:moveTo>
                    <a:cubicBezTo>
                      <a:pt x="10243" y="20"/>
                      <a:pt x="12329" y="358"/>
                      <a:pt x="13930" y="1042"/>
                    </a:cubicBezTo>
                    <a:cubicBezTo>
                      <a:pt x="15473" y="1705"/>
                      <a:pt x="16326" y="2593"/>
                      <a:pt x="16326" y="3509"/>
                    </a:cubicBezTo>
                    <a:cubicBezTo>
                      <a:pt x="16326" y="4433"/>
                      <a:pt x="15487" y="5300"/>
                      <a:pt x="13965" y="5955"/>
                    </a:cubicBezTo>
                    <a:cubicBezTo>
                      <a:pt x="12379" y="6639"/>
                      <a:pt x="10292" y="6978"/>
                      <a:pt x="8206" y="6978"/>
                    </a:cubicBezTo>
                    <a:cubicBezTo>
                      <a:pt x="6119" y="6978"/>
                      <a:pt x="4025" y="6632"/>
                      <a:pt x="2432" y="5955"/>
                    </a:cubicBezTo>
                    <a:cubicBezTo>
                      <a:pt x="881" y="5293"/>
                      <a:pt x="28" y="4412"/>
                      <a:pt x="28" y="3488"/>
                    </a:cubicBezTo>
                    <a:cubicBezTo>
                      <a:pt x="28" y="2565"/>
                      <a:pt x="867" y="1698"/>
                      <a:pt x="2397" y="1042"/>
                    </a:cubicBezTo>
                    <a:cubicBezTo>
                      <a:pt x="3976" y="365"/>
                      <a:pt x="6063" y="27"/>
                      <a:pt x="8149" y="27"/>
                    </a:cubicBezTo>
                    <a:lnTo>
                      <a:pt x="8149" y="20"/>
                    </a:lnTo>
                    <a:close/>
                    <a:moveTo>
                      <a:pt x="8152" y="1"/>
                    </a:moveTo>
                    <a:cubicBezTo>
                      <a:pt x="6059" y="1"/>
                      <a:pt x="3969" y="341"/>
                      <a:pt x="2383" y="1021"/>
                    </a:cubicBezTo>
                    <a:cubicBezTo>
                      <a:pt x="846" y="1676"/>
                      <a:pt x="0" y="2551"/>
                      <a:pt x="0" y="3488"/>
                    </a:cubicBezTo>
                    <a:cubicBezTo>
                      <a:pt x="0" y="4433"/>
                      <a:pt x="860" y="5314"/>
                      <a:pt x="2418" y="5977"/>
                    </a:cubicBezTo>
                    <a:cubicBezTo>
                      <a:pt x="4018" y="6660"/>
                      <a:pt x="6112" y="6999"/>
                      <a:pt x="8206" y="6999"/>
                    </a:cubicBezTo>
                    <a:cubicBezTo>
                      <a:pt x="10299" y="6999"/>
                      <a:pt x="12386" y="6653"/>
                      <a:pt x="13979" y="5984"/>
                    </a:cubicBezTo>
                    <a:cubicBezTo>
                      <a:pt x="15509" y="5328"/>
                      <a:pt x="16355" y="4454"/>
                      <a:pt x="16355" y="3516"/>
                    </a:cubicBezTo>
                    <a:cubicBezTo>
                      <a:pt x="16355" y="2572"/>
                      <a:pt x="15495" y="1684"/>
                      <a:pt x="13937" y="1021"/>
                    </a:cubicBezTo>
                    <a:cubicBezTo>
                      <a:pt x="12340" y="341"/>
                      <a:pt x="10245" y="1"/>
                      <a:pt x="8152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60"/>
              <p:cNvSpPr/>
              <p:nvPr/>
            </p:nvSpPr>
            <p:spPr>
              <a:xfrm>
                <a:off x="8791240" y="3625788"/>
                <a:ext cx="1140995" cy="448791"/>
              </a:xfrm>
              <a:custGeom>
                <a:avLst/>
                <a:gdLst/>
                <a:ahLst/>
                <a:cxnLst/>
                <a:rect l="l" t="t" r="r" b="b"/>
                <a:pathLst>
                  <a:path w="12689" h="4991" extrusionOk="0">
                    <a:moveTo>
                      <a:pt x="6318" y="1"/>
                    </a:moveTo>
                    <a:cubicBezTo>
                      <a:pt x="4825" y="1"/>
                      <a:pt x="3334" y="246"/>
                      <a:pt x="2199" y="736"/>
                    </a:cubicBezTo>
                    <a:cubicBezTo>
                      <a:pt x="303" y="1547"/>
                      <a:pt x="0" y="2787"/>
                      <a:pt x="1283" y="3739"/>
                    </a:cubicBezTo>
                    <a:cubicBezTo>
                      <a:pt x="1579" y="3950"/>
                      <a:pt x="1889" y="4127"/>
                      <a:pt x="2228" y="4261"/>
                    </a:cubicBezTo>
                    <a:cubicBezTo>
                      <a:pt x="3370" y="4747"/>
                      <a:pt x="4864" y="4990"/>
                      <a:pt x="6357" y="4990"/>
                    </a:cubicBezTo>
                    <a:cubicBezTo>
                      <a:pt x="7849" y="4990"/>
                      <a:pt x="9340" y="4747"/>
                      <a:pt x="10475" y="4261"/>
                    </a:cubicBezTo>
                    <a:cubicBezTo>
                      <a:pt x="10800" y="4127"/>
                      <a:pt x="11110" y="3957"/>
                      <a:pt x="11392" y="3753"/>
                    </a:cubicBezTo>
                    <a:cubicBezTo>
                      <a:pt x="12689" y="2794"/>
                      <a:pt x="12372" y="1554"/>
                      <a:pt x="10447" y="736"/>
                    </a:cubicBezTo>
                    <a:cubicBezTo>
                      <a:pt x="9305" y="246"/>
                      <a:pt x="7811" y="1"/>
                      <a:pt x="6318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60"/>
              <p:cNvSpPr/>
              <p:nvPr/>
            </p:nvSpPr>
            <p:spPr>
              <a:xfrm>
                <a:off x="8830535" y="3624889"/>
                <a:ext cx="1061146" cy="451219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5018" extrusionOk="0">
                    <a:moveTo>
                      <a:pt x="5879" y="27"/>
                    </a:moveTo>
                    <a:cubicBezTo>
                      <a:pt x="7374" y="27"/>
                      <a:pt x="8868" y="274"/>
                      <a:pt x="10010" y="760"/>
                    </a:cubicBezTo>
                    <a:cubicBezTo>
                      <a:pt x="11039" y="1197"/>
                      <a:pt x="11646" y="1775"/>
                      <a:pt x="11716" y="2388"/>
                    </a:cubicBezTo>
                    <a:cubicBezTo>
                      <a:pt x="11772" y="2868"/>
                      <a:pt x="11505" y="3340"/>
                      <a:pt x="10948" y="3749"/>
                    </a:cubicBezTo>
                    <a:cubicBezTo>
                      <a:pt x="10666" y="3953"/>
                      <a:pt x="10356" y="4122"/>
                      <a:pt x="10038" y="4256"/>
                    </a:cubicBezTo>
                    <a:cubicBezTo>
                      <a:pt x="8903" y="4743"/>
                      <a:pt x="7412" y="4986"/>
                      <a:pt x="5921" y="4986"/>
                    </a:cubicBezTo>
                    <a:cubicBezTo>
                      <a:pt x="4429" y="4986"/>
                      <a:pt x="2936" y="4743"/>
                      <a:pt x="1798" y="4256"/>
                    </a:cubicBezTo>
                    <a:cubicBezTo>
                      <a:pt x="1459" y="4122"/>
                      <a:pt x="1149" y="3946"/>
                      <a:pt x="853" y="3735"/>
                    </a:cubicBezTo>
                    <a:cubicBezTo>
                      <a:pt x="296" y="3326"/>
                      <a:pt x="28" y="2854"/>
                      <a:pt x="85" y="2374"/>
                    </a:cubicBezTo>
                    <a:cubicBezTo>
                      <a:pt x="155" y="1768"/>
                      <a:pt x="754" y="1190"/>
                      <a:pt x="1769" y="753"/>
                    </a:cubicBezTo>
                    <a:cubicBezTo>
                      <a:pt x="2897" y="274"/>
                      <a:pt x="4392" y="27"/>
                      <a:pt x="5879" y="27"/>
                    </a:cubicBezTo>
                    <a:close/>
                    <a:moveTo>
                      <a:pt x="5881" y="0"/>
                    </a:moveTo>
                    <a:cubicBezTo>
                      <a:pt x="4385" y="0"/>
                      <a:pt x="2890" y="242"/>
                      <a:pt x="1755" y="725"/>
                    </a:cubicBezTo>
                    <a:cubicBezTo>
                      <a:pt x="733" y="1162"/>
                      <a:pt x="134" y="1754"/>
                      <a:pt x="57" y="2367"/>
                    </a:cubicBezTo>
                    <a:cubicBezTo>
                      <a:pt x="0" y="2854"/>
                      <a:pt x="275" y="3333"/>
                      <a:pt x="839" y="3756"/>
                    </a:cubicBezTo>
                    <a:cubicBezTo>
                      <a:pt x="1135" y="3967"/>
                      <a:pt x="1452" y="4144"/>
                      <a:pt x="1784" y="4285"/>
                    </a:cubicBezTo>
                    <a:cubicBezTo>
                      <a:pt x="2926" y="4771"/>
                      <a:pt x="4420" y="5018"/>
                      <a:pt x="5922" y="5018"/>
                    </a:cubicBezTo>
                    <a:cubicBezTo>
                      <a:pt x="7416" y="5018"/>
                      <a:pt x="8910" y="4771"/>
                      <a:pt x="10045" y="4278"/>
                    </a:cubicBezTo>
                    <a:cubicBezTo>
                      <a:pt x="10370" y="4144"/>
                      <a:pt x="10680" y="3974"/>
                      <a:pt x="10969" y="3770"/>
                    </a:cubicBezTo>
                    <a:cubicBezTo>
                      <a:pt x="11533" y="3354"/>
                      <a:pt x="11801" y="2875"/>
                      <a:pt x="11744" y="2388"/>
                    </a:cubicBezTo>
                    <a:cubicBezTo>
                      <a:pt x="11674" y="1761"/>
                      <a:pt x="11060" y="1169"/>
                      <a:pt x="10017" y="725"/>
                    </a:cubicBezTo>
                    <a:cubicBezTo>
                      <a:pt x="8875" y="242"/>
                      <a:pt x="7377" y="0"/>
                      <a:pt x="5881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60"/>
              <p:cNvSpPr/>
              <p:nvPr/>
            </p:nvSpPr>
            <p:spPr>
              <a:xfrm>
                <a:off x="8906607" y="3850498"/>
                <a:ext cx="909001" cy="224081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2492" extrusionOk="0">
                    <a:moveTo>
                      <a:pt x="5035" y="1"/>
                    </a:moveTo>
                    <a:cubicBezTo>
                      <a:pt x="3542" y="1"/>
                      <a:pt x="2051" y="242"/>
                      <a:pt x="916" y="725"/>
                    </a:cubicBezTo>
                    <a:cubicBezTo>
                      <a:pt x="592" y="859"/>
                      <a:pt x="282" y="1035"/>
                      <a:pt x="0" y="1240"/>
                    </a:cubicBezTo>
                    <a:cubicBezTo>
                      <a:pt x="296" y="1451"/>
                      <a:pt x="606" y="1628"/>
                      <a:pt x="945" y="1762"/>
                    </a:cubicBezTo>
                    <a:cubicBezTo>
                      <a:pt x="2087" y="2248"/>
                      <a:pt x="3581" y="2491"/>
                      <a:pt x="5074" y="2491"/>
                    </a:cubicBezTo>
                    <a:cubicBezTo>
                      <a:pt x="6566" y="2491"/>
                      <a:pt x="8057" y="2248"/>
                      <a:pt x="9192" y="1762"/>
                    </a:cubicBezTo>
                    <a:cubicBezTo>
                      <a:pt x="9517" y="1628"/>
                      <a:pt x="9827" y="1458"/>
                      <a:pt x="10109" y="1254"/>
                    </a:cubicBezTo>
                    <a:cubicBezTo>
                      <a:pt x="9820" y="1042"/>
                      <a:pt x="9502" y="866"/>
                      <a:pt x="9164" y="725"/>
                    </a:cubicBezTo>
                    <a:cubicBezTo>
                      <a:pt x="8022" y="242"/>
                      <a:pt x="6528" y="1"/>
                      <a:pt x="5035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60"/>
              <p:cNvSpPr/>
              <p:nvPr/>
            </p:nvSpPr>
            <p:spPr>
              <a:xfrm>
                <a:off x="8904629" y="3849239"/>
                <a:ext cx="913497" cy="226868"/>
              </a:xfrm>
              <a:custGeom>
                <a:avLst/>
                <a:gdLst/>
                <a:ahLst/>
                <a:cxnLst/>
                <a:rect l="l" t="t" r="r" b="b"/>
                <a:pathLst>
                  <a:path w="10159" h="2523" extrusionOk="0">
                    <a:moveTo>
                      <a:pt x="5061" y="29"/>
                    </a:moveTo>
                    <a:cubicBezTo>
                      <a:pt x="6553" y="29"/>
                      <a:pt x="8048" y="270"/>
                      <a:pt x="9186" y="753"/>
                    </a:cubicBezTo>
                    <a:cubicBezTo>
                      <a:pt x="9510" y="887"/>
                      <a:pt x="9821" y="1064"/>
                      <a:pt x="10110" y="1268"/>
                    </a:cubicBezTo>
                    <a:cubicBezTo>
                      <a:pt x="9828" y="1465"/>
                      <a:pt x="9532" y="1635"/>
                      <a:pt x="9214" y="1761"/>
                    </a:cubicBezTo>
                    <a:cubicBezTo>
                      <a:pt x="8079" y="2248"/>
                      <a:pt x="6588" y="2491"/>
                      <a:pt x="5097" y="2491"/>
                    </a:cubicBezTo>
                    <a:cubicBezTo>
                      <a:pt x="3605" y="2491"/>
                      <a:pt x="2112" y="2248"/>
                      <a:pt x="974" y="1761"/>
                    </a:cubicBezTo>
                    <a:cubicBezTo>
                      <a:pt x="642" y="1627"/>
                      <a:pt x="332" y="1458"/>
                      <a:pt x="43" y="1254"/>
                    </a:cubicBezTo>
                    <a:cubicBezTo>
                      <a:pt x="325" y="1056"/>
                      <a:pt x="628" y="887"/>
                      <a:pt x="945" y="753"/>
                    </a:cubicBezTo>
                    <a:cubicBezTo>
                      <a:pt x="2077" y="270"/>
                      <a:pt x="3568" y="29"/>
                      <a:pt x="5061" y="29"/>
                    </a:cubicBezTo>
                    <a:close/>
                    <a:moveTo>
                      <a:pt x="5057" y="1"/>
                    </a:moveTo>
                    <a:cubicBezTo>
                      <a:pt x="3561" y="1"/>
                      <a:pt x="2066" y="242"/>
                      <a:pt x="931" y="725"/>
                    </a:cubicBezTo>
                    <a:cubicBezTo>
                      <a:pt x="607" y="859"/>
                      <a:pt x="297" y="1035"/>
                      <a:pt x="15" y="1240"/>
                    </a:cubicBezTo>
                    <a:lnTo>
                      <a:pt x="1" y="1247"/>
                    </a:lnTo>
                    <a:lnTo>
                      <a:pt x="15" y="1261"/>
                    </a:lnTo>
                    <a:cubicBezTo>
                      <a:pt x="311" y="1472"/>
                      <a:pt x="628" y="1649"/>
                      <a:pt x="960" y="1790"/>
                    </a:cubicBezTo>
                    <a:cubicBezTo>
                      <a:pt x="2102" y="2276"/>
                      <a:pt x="3596" y="2523"/>
                      <a:pt x="5098" y="2523"/>
                    </a:cubicBezTo>
                    <a:cubicBezTo>
                      <a:pt x="6592" y="2523"/>
                      <a:pt x="8086" y="2276"/>
                      <a:pt x="9221" y="1790"/>
                    </a:cubicBezTo>
                    <a:cubicBezTo>
                      <a:pt x="9546" y="1656"/>
                      <a:pt x="9856" y="1479"/>
                      <a:pt x="10145" y="1275"/>
                    </a:cubicBezTo>
                    <a:lnTo>
                      <a:pt x="10159" y="1268"/>
                    </a:lnTo>
                    <a:lnTo>
                      <a:pt x="10145" y="1254"/>
                    </a:lnTo>
                    <a:cubicBezTo>
                      <a:pt x="9849" y="1042"/>
                      <a:pt x="9532" y="866"/>
                      <a:pt x="9193" y="725"/>
                    </a:cubicBezTo>
                    <a:cubicBezTo>
                      <a:pt x="8051" y="242"/>
                      <a:pt x="6553" y="1"/>
                      <a:pt x="5057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60"/>
              <p:cNvSpPr/>
              <p:nvPr/>
            </p:nvSpPr>
            <p:spPr>
              <a:xfrm>
                <a:off x="10309360" y="2339842"/>
                <a:ext cx="130654" cy="13452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496" extrusionOk="0">
                    <a:moveTo>
                      <a:pt x="0" y="1"/>
                    </a:moveTo>
                    <a:lnTo>
                      <a:pt x="458" y="720"/>
                    </a:lnTo>
                    <a:cubicBezTo>
                      <a:pt x="550" y="875"/>
                      <a:pt x="726" y="1319"/>
                      <a:pt x="924" y="1333"/>
                    </a:cubicBezTo>
                    <a:cubicBezTo>
                      <a:pt x="1100" y="1347"/>
                      <a:pt x="1332" y="1347"/>
                      <a:pt x="1452" y="1495"/>
                    </a:cubicBezTo>
                    <a:cubicBezTo>
                      <a:pt x="1128" y="1079"/>
                      <a:pt x="818" y="635"/>
                      <a:pt x="465" y="240"/>
                    </a:cubicBezTo>
                    <a:cubicBezTo>
                      <a:pt x="353" y="99"/>
                      <a:pt x="183" y="15"/>
                      <a:pt x="0" y="1"/>
                    </a:cubicBezTo>
                    <a:close/>
                  </a:path>
                </a:pathLst>
              </a:custGeom>
              <a:solidFill>
                <a:srgbClr val="F4EE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60"/>
              <p:cNvSpPr/>
              <p:nvPr/>
            </p:nvSpPr>
            <p:spPr>
              <a:xfrm>
                <a:off x="10308102" y="2339213"/>
                <a:ext cx="133172" cy="136409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517" extrusionOk="0">
                    <a:moveTo>
                      <a:pt x="35" y="22"/>
                    </a:moveTo>
                    <a:lnTo>
                      <a:pt x="35" y="22"/>
                    </a:lnTo>
                    <a:cubicBezTo>
                      <a:pt x="204" y="43"/>
                      <a:pt x="352" y="128"/>
                      <a:pt x="465" y="255"/>
                    </a:cubicBezTo>
                    <a:cubicBezTo>
                      <a:pt x="698" y="515"/>
                      <a:pt x="916" y="804"/>
                      <a:pt x="1128" y="1086"/>
                    </a:cubicBezTo>
                    <a:cubicBezTo>
                      <a:pt x="1205" y="1192"/>
                      <a:pt x="1290" y="1298"/>
                      <a:pt x="1368" y="1404"/>
                    </a:cubicBezTo>
                    <a:cubicBezTo>
                      <a:pt x="1248" y="1354"/>
                      <a:pt x="1121" y="1326"/>
                      <a:pt x="987" y="1326"/>
                    </a:cubicBezTo>
                    <a:lnTo>
                      <a:pt x="938" y="1326"/>
                    </a:lnTo>
                    <a:cubicBezTo>
                      <a:pt x="797" y="1319"/>
                      <a:pt x="656" y="1051"/>
                      <a:pt x="557" y="861"/>
                    </a:cubicBezTo>
                    <a:cubicBezTo>
                      <a:pt x="529" y="804"/>
                      <a:pt x="501" y="748"/>
                      <a:pt x="479" y="713"/>
                    </a:cubicBezTo>
                    <a:lnTo>
                      <a:pt x="35" y="22"/>
                    </a:lnTo>
                    <a:close/>
                    <a:moveTo>
                      <a:pt x="14" y="1"/>
                    </a:moveTo>
                    <a:cubicBezTo>
                      <a:pt x="7" y="1"/>
                      <a:pt x="0" y="1"/>
                      <a:pt x="0" y="8"/>
                    </a:cubicBezTo>
                    <a:cubicBezTo>
                      <a:pt x="0" y="8"/>
                      <a:pt x="0" y="15"/>
                      <a:pt x="0" y="22"/>
                    </a:cubicBezTo>
                    <a:lnTo>
                      <a:pt x="458" y="734"/>
                    </a:lnTo>
                    <a:cubicBezTo>
                      <a:pt x="479" y="769"/>
                      <a:pt x="508" y="826"/>
                      <a:pt x="536" y="882"/>
                    </a:cubicBezTo>
                    <a:cubicBezTo>
                      <a:pt x="641" y="1079"/>
                      <a:pt x="782" y="1347"/>
                      <a:pt x="938" y="1361"/>
                    </a:cubicBezTo>
                    <a:lnTo>
                      <a:pt x="994" y="1361"/>
                    </a:lnTo>
                    <a:cubicBezTo>
                      <a:pt x="1149" y="1368"/>
                      <a:pt x="1346" y="1382"/>
                      <a:pt x="1452" y="1509"/>
                    </a:cubicBezTo>
                    <a:cubicBezTo>
                      <a:pt x="1459" y="1516"/>
                      <a:pt x="1459" y="1516"/>
                      <a:pt x="1466" y="1516"/>
                    </a:cubicBezTo>
                    <a:cubicBezTo>
                      <a:pt x="1466" y="1516"/>
                      <a:pt x="1473" y="1516"/>
                      <a:pt x="1473" y="1509"/>
                    </a:cubicBezTo>
                    <a:cubicBezTo>
                      <a:pt x="1480" y="1509"/>
                      <a:pt x="1480" y="1495"/>
                      <a:pt x="1473" y="1495"/>
                    </a:cubicBezTo>
                    <a:cubicBezTo>
                      <a:pt x="1368" y="1354"/>
                      <a:pt x="1262" y="1213"/>
                      <a:pt x="1156" y="1072"/>
                    </a:cubicBezTo>
                    <a:cubicBezTo>
                      <a:pt x="945" y="797"/>
                      <a:pt x="726" y="508"/>
                      <a:pt x="486" y="240"/>
                    </a:cubicBezTo>
                    <a:cubicBezTo>
                      <a:pt x="367" y="99"/>
                      <a:pt x="197" y="8"/>
                      <a:pt x="14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60"/>
              <p:cNvSpPr/>
              <p:nvPr/>
            </p:nvSpPr>
            <p:spPr>
              <a:xfrm>
                <a:off x="8651774" y="2661846"/>
                <a:ext cx="102149" cy="35320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928" extrusionOk="0">
                    <a:moveTo>
                      <a:pt x="994" y="1"/>
                    </a:moveTo>
                    <a:cubicBezTo>
                      <a:pt x="599" y="635"/>
                      <a:pt x="106" y="1375"/>
                      <a:pt x="28" y="2137"/>
                    </a:cubicBezTo>
                    <a:cubicBezTo>
                      <a:pt x="0" y="2292"/>
                      <a:pt x="21" y="2447"/>
                      <a:pt x="85" y="2588"/>
                    </a:cubicBezTo>
                    <a:cubicBezTo>
                      <a:pt x="198" y="2799"/>
                      <a:pt x="374" y="2976"/>
                      <a:pt x="522" y="3152"/>
                    </a:cubicBezTo>
                    <a:lnTo>
                      <a:pt x="1135" y="3927"/>
                    </a:lnTo>
                    <a:cubicBezTo>
                      <a:pt x="797" y="3497"/>
                      <a:pt x="733" y="2919"/>
                      <a:pt x="959" y="2426"/>
                    </a:cubicBezTo>
                    <a:cubicBezTo>
                      <a:pt x="1121" y="2087"/>
                      <a:pt x="1029" y="1657"/>
                      <a:pt x="1022" y="1291"/>
                    </a:cubicBez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4EE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60"/>
              <p:cNvSpPr/>
              <p:nvPr/>
            </p:nvSpPr>
            <p:spPr>
              <a:xfrm>
                <a:off x="8651144" y="2660587"/>
                <a:ext cx="104037" cy="35572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3956" extrusionOk="0">
                    <a:moveTo>
                      <a:pt x="994" y="64"/>
                    </a:moveTo>
                    <a:lnTo>
                      <a:pt x="1015" y="1305"/>
                    </a:lnTo>
                    <a:cubicBezTo>
                      <a:pt x="1022" y="1396"/>
                      <a:pt x="1029" y="1481"/>
                      <a:pt x="1036" y="1580"/>
                    </a:cubicBezTo>
                    <a:cubicBezTo>
                      <a:pt x="1058" y="1876"/>
                      <a:pt x="1079" y="2179"/>
                      <a:pt x="959" y="2433"/>
                    </a:cubicBezTo>
                    <a:cubicBezTo>
                      <a:pt x="769" y="2835"/>
                      <a:pt x="776" y="3307"/>
                      <a:pt x="980" y="3709"/>
                    </a:cubicBezTo>
                    <a:lnTo>
                      <a:pt x="543" y="3159"/>
                    </a:lnTo>
                    <a:cubicBezTo>
                      <a:pt x="501" y="3102"/>
                      <a:pt x="451" y="3046"/>
                      <a:pt x="409" y="2997"/>
                    </a:cubicBezTo>
                    <a:cubicBezTo>
                      <a:pt x="296" y="2870"/>
                      <a:pt x="198" y="2743"/>
                      <a:pt x="113" y="2595"/>
                    </a:cubicBezTo>
                    <a:cubicBezTo>
                      <a:pt x="50" y="2461"/>
                      <a:pt x="28" y="2306"/>
                      <a:pt x="50" y="2158"/>
                    </a:cubicBezTo>
                    <a:cubicBezTo>
                      <a:pt x="127" y="1453"/>
                      <a:pt x="557" y="762"/>
                      <a:pt x="938" y="156"/>
                    </a:cubicBezTo>
                    <a:lnTo>
                      <a:pt x="994" y="64"/>
                    </a:lnTo>
                    <a:close/>
                    <a:moveTo>
                      <a:pt x="1008" y="1"/>
                    </a:moveTo>
                    <a:cubicBezTo>
                      <a:pt x="1001" y="1"/>
                      <a:pt x="994" y="1"/>
                      <a:pt x="994" y="8"/>
                    </a:cubicBezTo>
                    <a:lnTo>
                      <a:pt x="917" y="135"/>
                    </a:lnTo>
                    <a:cubicBezTo>
                      <a:pt x="536" y="748"/>
                      <a:pt x="99" y="1439"/>
                      <a:pt x="28" y="2151"/>
                    </a:cubicBezTo>
                    <a:cubicBezTo>
                      <a:pt x="0" y="2306"/>
                      <a:pt x="21" y="2468"/>
                      <a:pt x="85" y="2609"/>
                    </a:cubicBezTo>
                    <a:cubicBezTo>
                      <a:pt x="169" y="2757"/>
                      <a:pt x="268" y="2891"/>
                      <a:pt x="388" y="3011"/>
                    </a:cubicBezTo>
                    <a:cubicBezTo>
                      <a:pt x="437" y="3067"/>
                      <a:pt x="480" y="3124"/>
                      <a:pt x="522" y="3180"/>
                    </a:cubicBezTo>
                    <a:lnTo>
                      <a:pt x="1135" y="3948"/>
                    </a:lnTo>
                    <a:cubicBezTo>
                      <a:pt x="1135" y="3955"/>
                      <a:pt x="1135" y="3955"/>
                      <a:pt x="1142" y="3955"/>
                    </a:cubicBezTo>
                    <a:lnTo>
                      <a:pt x="1149" y="3955"/>
                    </a:lnTo>
                    <a:cubicBezTo>
                      <a:pt x="1156" y="3948"/>
                      <a:pt x="1156" y="3934"/>
                      <a:pt x="1149" y="3927"/>
                    </a:cubicBezTo>
                    <a:cubicBezTo>
                      <a:pt x="818" y="3504"/>
                      <a:pt x="754" y="2933"/>
                      <a:pt x="980" y="2440"/>
                    </a:cubicBezTo>
                    <a:cubicBezTo>
                      <a:pt x="1107" y="2186"/>
                      <a:pt x="1086" y="1876"/>
                      <a:pt x="1065" y="1580"/>
                    </a:cubicBezTo>
                    <a:cubicBezTo>
                      <a:pt x="1058" y="1481"/>
                      <a:pt x="1051" y="1389"/>
                      <a:pt x="1051" y="1305"/>
                    </a:cubicBezTo>
                    <a:lnTo>
                      <a:pt x="1022" y="15"/>
                    </a:lnTo>
                    <a:cubicBezTo>
                      <a:pt x="1022" y="8"/>
                      <a:pt x="1015" y="8"/>
                      <a:pt x="1008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60"/>
              <p:cNvSpPr/>
              <p:nvPr/>
            </p:nvSpPr>
            <p:spPr>
              <a:xfrm>
                <a:off x="10266199" y="2204783"/>
                <a:ext cx="124989" cy="14027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560" extrusionOk="0">
                    <a:moveTo>
                      <a:pt x="27" y="1"/>
                    </a:moveTo>
                    <a:cubicBezTo>
                      <a:pt x="18" y="1"/>
                      <a:pt x="9" y="1"/>
                      <a:pt x="1" y="1"/>
                    </a:cubicBezTo>
                    <a:cubicBezTo>
                      <a:pt x="177" y="241"/>
                      <a:pt x="353" y="481"/>
                      <a:pt x="529" y="727"/>
                    </a:cubicBezTo>
                    <a:cubicBezTo>
                      <a:pt x="606" y="839"/>
                      <a:pt x="871" y="1348"/>
                      <a:pt x="1020" y="1348"/>
                    </a:cubicBezTo>
                    <a:cubicBezTo>
                      <a:pt x="1021" y="1348"/>
                      <a:pt x="1022" y="1348"/>
                      <a:pt x="1023" y="1348"/>
                    </a:cubicBezTo>
                    <a:cubicBezTo>
                      <a:pt x="1206" y="1348"/>
                      <a:pt x="1284" y="1411"/>
                      <a:pt x="1389" y="1559"/>
                    </a:cubicBezTo>
                    <a:cubicBezTo>
                      <a:pt x="1227" y="1207"/>
                      <a:pt x="882" y="847"/>
                      <a:pt x="642" y="516"/>
                    </a:cubicBezTo>
                    <a:cubicBezTo>
                      <a:pt x="551" y="382"/>
                      <a:pt x="459" y="213"/>
                      <a:pt x="332" y="114"/>
                    </a:cubicBezTo>
                    <a:cubicBezTo>
                      <a:pt x="247" y="42"/>
                      <a:pt x="138" y="1"/>
                      <a:pt x="27" y="1"/>
                    </a:cubicBezTo>
                    <a:close/>
                  </a:path>
                </a:pathLst>
              </a:custGeom>
              <a:solidFill>
                <a:srgbClr val="F4EE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60"/>
              <p:cNvSpPr/>
              <p:nvPr/>
            </p:nvSpPr>
            <p:spPr>
              <a:xfrm>
                <a:off x="10264940" y="2203524"/>
                <a:ext cx="127507" cy="1427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588" extrusionOk="0">
                    <a:moveTo>
                      <a:pt x="43" y="29"/>
                    </a:moveTo>
                    <a:cubicBezTo>
                      <a:pt x="149" y="29"/>
                      <a:pt x="254" y="72"/>
                      <a:pt x="339" y="135"/>
                    </a:cubicBezTo>
                    <a:cubicBezTo>
                      <a:pt x="431" y="220"/>
                      <a:pt x="508" y="318"/>
                      <a:pt x="572" y="424"/>
                    </a:cubicBezTo>
                    <a:cubicBezTo>
                      <a:pt x="593" y="466"/>
                      <a:pt x="621" y="502"/>
                      <a:pt x="649" y="537"/>
                    </a:cubicBezTo>
                    <a:cubicBezTo>
                      <a:pt x="727" y="643"/>
                      <a:pt x="811" y="755"/>
                      <a:pt x="903" y="868"/>
                    </a:cubicBezTo>
                    <a:cubicBezTo>
                      <a:pt x="1058" y="1052"/>
                      <a:pt x="1199" y="1249"/>
                      <a:pt x="1326" y="1460"/>
                    </a:cubicBezTo>
                    <a:cubicBezTo>
                      <a:pt x="1267" y="1388"/>
                      <a:pt x="1172" y="1347"/>
                      <a:pt x="1080" y="1347"/>
                    </a:cubicBezTo>
                    <a:cubicBezTo>
                      <a:pt x="1072" y="1347"/>
                      <a:pt x="1065" y="1347"/>
                      <a:pt x="1058" y="1348"/>
                    </a:cubicBezTo>
                    <a:lnTo>
                      <a:pt x="1037" y="1348"/>
                    </a:lnTo>
                    <a:cubicBezTo>
                      <a:pt x="931" y="1348"/>
                      <a:pt x="748" y="1044"/>
                      <a:pt x="635" y="861"/>
                    </a:cubicBezTo>
                    <a:cubicBezTo>
                      <a:pt x="600" y="805"/>
                      <a:pt x="572" y="755"/>
                      <a:pt x="550" y="734"/>
                    </a:cubicBezTo>
                    <a:lnTo>
                      <a:pt x="43" y="29"/>
                    </a:lnTo>
                    <a:close/>
                    <a:moveTo>
                      <a:pt x="41" y="0"/>
                    </a:moveTo>
                    <a:cubicBezTo>
                      <a:pt x="32" y="0"/>
                      <a:pt x="23" y="1"/>
                      <a:pt x="15" y="1"/>
                    </a:cubicBezTo>
                    <a:cubicBezTo>
                      <a:pt x="8" y="1"/>
                      <a:pt x="8" y="1"/>
                      <a:pt x="1" y="8"/>
                    </a:cubicBezTo>
                    <a:cubicBezTo>
                      <a:pt x="1" y="8"/>
                      <a:pt x="1" y="15"/>
                      <a:pt x="1" y="22"/>
                    </a:cubicBezTo>
                    <a:lnTo>
                      <a:pt x="522" y="748"/>
                    </a:lnTo>
                    <a:cubicBezTo>
                      <a:pt x="543" y="777"/>
                      <a:pt x="572" y="819"/>
                      <a:pt x="607" y="875"/>
                    </a:cubicBezTo>
                    <a:cubicBezTo>
                      <a:pt x="727" y="1080"/>
                      <a:pt x="910" y="1376"/>
                      <a:pt x="1037" y="1376"/>
                    </a:cubicBezTo>
                    <a:cubicBezTo>
                      <a:pt x="1213" y="1376"/>
                      <a:pt x="1284" y="1432"/>
                      <a:pt x="1389" y="1580"/>
                    </a:cubicBezTo>
                    <a:cubicBezTo>
                      <a:pt x="1389" y="1580"/>
                      <a:pt x="1396" y="1587"/>
                      <a:pt x="1403" y="1587"/>
                    </a:cubicBezTo>
                    <a:cubicBezTo>
                      <a:pt x="1403" y="1587"/>
                      <a:pt x="1403" y="1587"/>
                      <a:pt x="1403" y="1580"/>
                    </a:cubicBezTo>
                    <a:cubicBezTo>
                      <a:pt x="1411" y="1580"/>
                      <a:pt x="1418" y="1573"/>
                      <a:pt x="1411" y="1566"/>
                    </a:cubicBezTo>
                    <a:cubicBezTo>
                      <a:pt x="1277" y="1305"/>
                      <a:pt x="1114" y="1066"/>
                      <a:pt x="917" y="847"/>
                    </a:cubicBezTo>
                    <a:cubicBezTo>
                      <a:pt x="832" y="734"/>
                      <a:pt x="741" y="629"/>
                      <a:pt x="670" y="523"/>
                    </a:cubicBezTo>
                    <a:cubicBezTo>
                      <a:pt x="642" y="488"/>
                      <a:pt x="614" y="452"/>
                      <a:pt x="593" y="410"/>
                    </a:cubicBezTo>
                    <a:cubicBezTo>
                      <a:pt x="529" y="297"/>
                      <a:pt x="445" y="199"/>
                      <a:pt x="353" y="114"/>
                    </a:cubicBezTo>
                    <a:cubicBezTo>
                      <a:pt x="262" y="42"/>
                      <a:pt x="152" y="0"/>
                      <a:pt x="41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60"/>
              <p:cNvSpPr/>
              <p:nvPr/>
            </p:nvSpPr>
            <p:spPr>
              <a:xfrm>
                <a:off x="9121426" y="2888804"/>
                <a:ext cx="826005" cy="568654"/>
              </a:xfrm>
              <a:custGeom>
                <a:avLst/>
                <a:gdLst/>
                <a:ahLst/>
                <a:cxnLst/>
                <a:rect l="l" t="t" r="r" b="b"/>
                <a:pathLst>
                  <a:path w="9186" h="6324" extrusionOk="0">
                    <a:moveTo>
                      <a:pt x="5955" y="3461"/>
                    </a:moveTo>
                    <a:cubicBezTo>
                      <a:pt x="5956" y="3461"/>
                      <a:pt x="5957" y="3476"/>
                      <a:pt x="5957" y="3490"/>
                    </a:cubicBezTo>
                    <a:lnTo>
                      <a:pt x="5957" y="3532"/>
                    </a:lnTo>
                    <a:cubicBezTo>
                      <a:pt x="5954" y="3478"/>
                      <a:pt x="5954" y="3461"/>
                      <a:pt x="5955" y="3461"/>
                    </a:cubicBezTo>
                    <a:close/>
                    <a:moveTo>
                      <a:pt x="5960" y="3611"/>
                    </a:moveTo>
                    <a:cubicBezTo>
                      <a:pt x="5961" y="3611"/>
                      <a:pt x="5964" y="3641"/>
                      <a:pt x="5964" y="3666"/>
                    </a:cubicBezTo>
                    <a:cubicBezTo>
                      <a:pt x="5964" y="3668"/>
                      <a:pt x="5964" y="3670"/>
                      <a:pt x="5965" y="3672"/>
                    </a:cubicBezTo>
                    <a:lnTo>
                      <a:pt x="5965" y="3672"/>
                    </a:lnTo>
                    <a:cubicBezTo>
                      <a:pt x="5960" y="3627"/>
                      <a:pt x="5959" y="3611"/>
                      <a:pt x="5960" y="3611"/>
                    </a:cubicBezTo>
                    <a:close/>
                    <a:moveTo>
                      <a:pt x="5967" y="3692"/>
                    </a:moveTo>
                    <a:cubicBezTo>
                      <a:pt x="5969" y="3708"/>
                      <a:pt x="5971" y="3723"/>
                      <a:pt x="5971" y="3737"/>
                    </a:cubicBezTo>
                    <a:cubicBezTo>
                      <a:pt x="5970" y="3720"/>
                      <a:pt x="5968" y="3705"/>
                      <a:pt x="5967" y="3692"/>
                    </a:cubicBezTo>
                    <a:close/>
                    <a:moveTo>
                      <a:pt x="5979" y="3786"/>
                    </a:moveTo>
                    <a:lnTo>
                      <a:pt x="5986" y="3828"/>
                    </a:lnTo>
                    <a:lnTo>
                      <a:pt x="6007" y="3927"/>
                    </a:lnTo>
                    <a:cubicBezTo>
                      <a:pt x="5993" y="3885"/>
                      <a:pt x="5986" y="3835"/>
                      <a:pt x="5979" y="3786"/>
                    </a:cubicBezTo>
                    <a:close/>
                    <a:moveTo>
                      <a:pt x="6014" y="3990"/>
                    </a:moveTo>
                    <a:cubicBezTo>
                      <a:pt x="6020" y="4009"/>
                      <a:pt x="6026" y="4022"/>
                      <a:pt x="6027" y="4038"/>
                    </a:cubicBezTo>
                    <a:lnTo>
                      <a:pt x="6027" y="4038"/>
                    </a:lnTo>
                    <a:cubicBezTo>
                      <a:pt x="6023" y="4022"/>
                      <a:pt x="6019" y="4006"/>
                      <a:pt x="6014" y="3990"/>
                    </a:cubicBezTo>
                    <a:close/>
                    <a:moveTo>
                      <a:pt x="6028" y="4040"/>
                    </a:moveTo>
                    <a:cubicBezTo>
                      <a:pt x="6035" y="4068"/>
                      <a:pt x="6042" y="4089"/>
                      <a:pt x="6049" y="4117"/>
                    </a:cubicBezTo>
                    <a:cubicBezTo>
                      <a:pt x="6040" y="4091"/>
                      <a:pt x="6034" y="4066"/>
                      <a:pt x="6028" y="4040"/>
                    </a:cubicBezTo>
                    <a:lnTo>
                      <a:pt x="6028" y="4040"/>
                    </a:lnTo>
                    <a:lnTo>
                      <a:pt x="6028" y="4040"/>
                    </a:lnTo>
                    <a:close/>
                    <a:moveTo>
                      <a:pt x="6140" y="4348"/>
                    </a:moveTo>
                    <a:cubicBezTo>
                      <a:pt x="6152" y="4370"/>
                      <a:pt x="6163" y="4389"/>
                      <a:pt x="6169" y="4413"/>
                    </a:cubicBezTo>
                    <a:cubicBezTo>
                      <a:pt x="6158" y="4391"/>
                      <a:pt x="6149" y="4370"/>
                      <a:pt x="6140" y="4348"/>
                    </a:cubicBezTo>
                    <a:close/>
                    <a:moveTo>
                      <a:pt x="6208" y="4463"/>
                    </a:moveTo>
                    <a:cubicBezTo>
                      <a:pt x="6216" y="4477"/>
                      <a:pt x="6225" y="4491"/>
                      <a:pt x="6232" y="4505"/>
                    </a:cubicBezTo>
                    <a:lnTo>
                      <a:pt x="6208" y="4463"/>
                    </a:lnTo>
                    <a:close/>
                    <a:moveTo>
                      <a:pt x="7156" y="5640"/>
                    </a:moveTo>
                    <a:lnTo>
                      <a:pt x="7191" y="5689"/>
                    </a:lnTo>
                    <a:cubicBezTo>
                      <a:pt x="7226" y="5746"/>
                      <a:pt x="7262" y="5802"/>
                      <a:pt x="7304" y="5858"/>
                    </a:cubicBezTo>
                    <a:cubicBezTo>
                      <a:pt x="7247" y="5788"/>
                      <a:pt x="7205" y="5710"/>
                      <a:pt x="7156" y="5640"/>
                    </a:cubicBezTo>
                    <a:close/>
                    <a:moveTo>
                      <a:pt x="7500" y="6048"/>
                    </a:moveTo>
                    <a:cubicBezTo>
                      <a:pt x="7500" y="6048"/>
                      <a:pt x="7501" y="6049"/>
                      <a:pt x="7501" y="6049"/>
                    </a:cubicBezTo>
                    <a:lnTo>
                      <a:pt x="7500" y="6048"/>
                    </a:lnTo>
                    <a:close/>
                    <a:moveTo>
                      <a:pt x="15" y="0"/>
                    </a:moveTo>
                    <a:lnTo>
                      <a:pt x="15" y="0"/>
                    </a:lnTo>
                    <a:cubicBezTo>
                      <a:pt x="1" y="466"/>
                      <a:pt x="170" y="924"/>
                      <a:pt x="480" y="1276"/>
                    </a:cubicBezTo>
                    <a:cubicBezTo>
                      <a:pt x="656" y="1474"/>
                      <a:pt x="840" y="1643"/>
                      <a:pt x="1002" y="1854"/>
                    </a:cubicBezTo>
                    <a:cubicBezTo>
                      <a:pt x="1185" y="2101"/>
                      <a:pt x="1305" y="2418"/>
                      <a:pt x="1559" y="2602"/>
                    </a:cubicBezTo>
                    <a:cubicBezTo>
                      <a:pt x="1841" y="2799"/>
                      <a:pt x="2165" y="2954"/>
                      <a:pt x="2461" y="3123"/>
                    </a:cubicBezTo>
                    <a:lnTo>
                      <a:pt x="6394" y="5414"/>
                    </a:lnTo>
                    <a:lnTo>
                      <a:pt x="7500" y="6048"/>
                    </a:lnTo>
                    <a:lnTo>
                      <a:pt x="7500" y="6048"/>
                    </a:lnTo>
                    <a:cubicBezTo>
                      <a:pt x="7451" y="6020"/>
                      <a:pt x="7409" y="5985"/>
                      <a:pt x="7374" y="5943"/>
                    </a:cubicBezTo>
                    <a:lnTo>
                      <a:pt x="7374" y="5943"/>
                    </a:lnTo>
                    <a:cubicBezTo>
                      <a:pt x="7508" y="6091"/>
                      <a:pt x="7635" y="6091"/>
                      <a:pt x="7832" y="6119"/>
                    </a:cubicBezTo>
                    <a:cubicBezTo>
                      <a:pt x="8282" y="6182"/>
                      <a:pt x="8731" y="6253"/>
                      <a:pt x="9180" y="6323"/>
                    </a:cubicBezTo>
                    <a:lnTo>
                      <a:pt x="9180" y="6323"/>
                    </a:lnTo>
                    <a:cubicBezTo>
                      <a:pt x="9061" y="6300"/>
                      <a:pt x="8917" y="6005"/>
                      <a:pt x="8862" y="5915"/>
                    </a:cubicBezTo>
                    <a:cubicBezTo>
                      <a:pt x="8573" y="5435"/>
                      <a:pt x="7973" y="5076"/>
                      <a:pt x="7832" y="4519"/>
                    </a:cubicBezTo>
                    <a:cubicBezTo>
                      <a:pt x="7713" y="4082"/>
                      <a:pt x="7748" y="3589"/>
                      <a:pt x="7748" y="3130"/>
                    </a:cubicBezTo>
                    <a:lnTo>
                      <a:pt x="7748" y="3130"/>
                    </a:lnTo>
                    <a:cubicBezTo>
                      <a:pt x="7572" y="3166"/>
                      <a:pt x="5957" y="3398"/>
                      <a:pt x="5957" y="3455"/>
                    </a:cubicBezTo>
                    <a:cubicBezTo>
                      <a:pt x="5957" y="3384"/>
                      <a:pt x="5443" y="3151"/>
                      <a:pt x="5386" y="3116"/>
                    </a:cubicBezTo>
                    <a:lnTo>
                      <a:pt x="3984" y="2306"/>
                    </a:lnTo>
                    <a:lnTo>
                      <a:pt x="762" y="430"/>
                    </a:lnTo>
                    <a:lnTo>
                      <a:pt x="15" y="0"/>
                    </a:lnTo>
                    <a:close/>
                    <a:moveTo>
                      <a:pt x="9180" y="6323"/>
                    </a:moveTo>
                    <a:cubicBezTo>
                      <a:pt x="9182" y="6323"/>
                      <a:pt x="9184" y="6323"/>
                      <a:pt x="9186" y="6324"/>
                    </a:cubicBezTo>
                    <a:cubicBezTo>
                      <a:pt x="9184" y="6323"/>
                      <a:pt x="9182" y="6323"/>
                      <a:pt x="9180" y="632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60"/>
              <p:cNvSpPr/>
              <p:nvPr/>
            </p:nvSpPr>
            <p:spPr>
              <a:xfrm>
                <a:off x="9120797" y="2887725"/>
                <a:ext cx="828613" cy="571621"/>
              </a:xfrm>
              <a:custGeom>
                <a:avLst/>
                <a:gdLst/>
                <a:ahLst/>
                <a:cxnLst/>
                <a:rect l="l" t="t" r="r" b="b"/>
                <a:pathLst>
                  <a:path w="9215" h="6357" extrusionOk="0">
                    <a:moveTo>
                      <a:pt x="5971" y="3572"/>
                    </a:moveTo>
                    <a:cubicBezTo>
                      <a:pt x="5964" y="3572"/>
                      <a:pt x="5957" y="3579"/>
                      <a:pt x="5957" y="3586"/>
                    </a:cubicBezTo>
                    <a:lnTo>
                      <a:pt x="5957" y="3593"/>
                    </a:lnTo>
                    <a:cubicBezTo>
                      <a:pt x="5957" y="3601"/>
                      <a:pt x="5964" y="3608"/>
                      <a:pt x="5971" y="3608"/>
                    </a:cubicBezTo>
                    <a:cubicBezTo>
                      <a:pt x="5978" y="3608"/>
                      <a:pt x="5986" y="3601"/>
                      <a:pt x="5986" y="3593"/>
                    </a:cubicBezTo>
                    <a:lnTo>
                      <a:pt x="5986" y="3586"/>
                    </a:lnTo>
                    <a:cubicBezTo>
                      <a:pt x="5986" y="3572"/>
                      <a:pt x="5978" y="3572"/>
                      <a:pt x="5971" y="3572"/>
                    </a:cubicBezTo>
                    <a:close/>
                    <a:moveTo>
                      <a:pt x="5967" y="3609"/>
                    </a:moveTo>
                    <a:cubicBezTo>
                      <a:pt x="5964" y="3609"/>
                      <a:pt x="5961" y="3611"/>
                      <a:pt x="5957" y="3615"/>
                    </a:cubicBezTo>
                    <a:cubicBezTo>
                      <a:pt x="5957" y="3615"/>
                      <a:pt x="5957" y="3615"/>
                      <a:pt x="5957" y="3629"/>
                    </a:cubicBezTo>
                    <a:cubicBezTo>
                      <a:pt x="5957" y="3643"/>
                      <a:pt x="5964" y="3678"/>
                      <a:pt x="5971" y="3749"/>
                    </a:cubicBezTo>
                    <a:lnTo>
                      <a:pt x="5971" y="3756"/>
                    </a:lnTo>
                    <a:cubicBezTo>
                      <a:pt x="5971" y="3763"/>
                      <a:pt x="5978" y="3770"/>
                      <a:pt x="5986" y="3770"/>
                    </a:cubicBezTo>
                    <a:cubicBezTo>
                      <a:pt x="5993" y="3770"/>
                      <a:pt x="6000" y="3763"/>
                      <a:pt x="5993" y="3756"/>
                    </a:cubicBezTo>
                    <a:lnTo>
                      <a:pt x="5993" y="3742"/>
                    </a:lnTo>
                    <a:cubicBezTo>
                      <a:pt x="5993" y="3720"/>
                      <a:pt x="5993" y="3699"/>
                      <a:pt x="5993" y="3678"/>
                    </a:cubicBezTo>
                    <a:cubicBezTo>
                      <a:pt x="5986" y="3615"/>
                      <a:pt x="5986" y="3615"/>
                      <a:pt x="5971" y="3615"/>
                    </a:cubicBezTo>
                    <a:cubicBezTo>
                      <a:pt x="5971" y="3611"/>
                      <a:pt x="5970" y="3609"/>
                      <a:pt x="5967" y="3609"/>
                    </a:cubicBezTo>
                    <a:close/>
                    <a:moveTo>
                      <a:pt x="6007" y="3789"/>
                    </a:moveTo>
                    <a:cubicBezTo>
                      <a:pt x="6000" y="3789"/>
                      <a:pt x="5993" y="3794"/>
                      <a:pt x="5993" y="3805"/>
                    </a:cubicBezTo>
                    <a:lnTo>
                      <a:pt x="5993" y="3826"/>
                    </a:lnTo>
                    <a:cubicBezTo>
                      <a:pt x="6000" y="3854"/>
                      <a:pt x="6007" y="3883"/>
                      <a:pt x="6007" y="3904"/>
                    </a:cubicBezTo>
                    <a:cubicBezTo>
                      <a:pt x="6007" y="3918"/>
                      <a:pt x="6014" y="3939"/>
                      <a:pt x="6014" y="3953"/>
                    </a:cubicBezTo>
                    <a:cubicBezTo>
                      <a:pt x="6021" y="3967"/>
                      <a:pt x="6028" y="3988"/>
                      <a:pt x="6028" y="3995"/>
                    </a:cubicBezTo>
                    <a:lnTo>
                      <a:pt x="6028" y="4002"/>
                    </a:lnTo>
                    <a:cubicBezTo>
                      <a:pt x="6021" y="4002"/>
                      <a:pt x="6021" y="4009"/>
                      <a:pt x="6028" y="4009"/>
                    </a:cubicBezTo>
                    <a:lnTo>
                      <a:pt x="6035" y="4052"/>
                    </a:lnTo>
                    <a:lnTo>
                      <a:pt x="6035" y="4066"/>
                    </a:lnTo>
                    <a:cubicBezTo>
                      <a:pt x="6042" y="4087"/>
                      <a:pt x="6049" y="4108"/>
                      <a:pt x="6056" y="4129"/>
                    </a:cubicBezTo>
                    <a:cubicBezTo>
                      <a:pt x="6056" y="4136"/>
                      <a:pt x="6049" y="4129"/>
                      <a:pt x="6056" y="4143"/>
                    </a:cubicBezTo>
                    <a:cubicBezTo>
                      <a:pt x="6056" y="4164"/>
                      <a:pt x="6070" y="4193"/>
                      <a:pt x="6091" y="4249"/>
                    </a:cubicBezTo>
                    <a:cubicBezTo>
                      <a:pt x="6098" y="4263"/>
                      <a:pt x="6105" y="4284"/>
                      <a:pt x="6105" y="4298"/>
                    </a:cubicBezTo>
                    <a:lnTo>
                      <a:pt x="6112" y="4298"/>
                    </a:lnTo>
                    <a:cubicBezTo>
                      <a:pt x="6112" y="4305"/>
                      <a:pt x="6112" y="4305"/>
                      <a:pt x="6112" y="4313"/>
                    </a:cubicBezTo>
                    <a:cubicBezTo>
                      <a:pt x="6119" y="4327"/>
                      <a:pt x="6127" y="4341"/>
                      <a:pt x="6134" y="4355"/>
                    </a:cubicBezTo>
                    <a:lnTo>
                      <a:pt x="6162" y="4404"/>
                    </a:lnTo>
                    <a:lnTo>
                      <a:pt x="6176" y="4432"/>
                    </a:lnTo>
                    <a:cubicBezTo>
                      <a:pt x="6176" y="4432"/>
                      <a:pt x="6176" y="4439"/>
                      <a:pt x="6183" y="4439"/>
                    </a:cubicBezTo>
                    <a:cubicBezTo>
                      <a:pt x="6183" y="4439"/>
                      <a:pt x="6183" y="4446"/>
                      <a:pt x="6183" y="4446"/>
                    </a:cubicBezTo>
                    <a:cubicBezTo>
                      <a:pt x="6197" y="4475"/>
                      <a:pt x="6218" y="4503"/>
                      <a:pt x="6232" y="4531"/>
                    </a:cubicBezTo>
                    <a:cubicBezTo>
                      <a:pt x="6239" y="4531"/>
                      <a:pt x="6239" y="4537"/>
                      <a:pt x="6245" y="4538"/>
                    </a:cubicBezTo>
                    <a:lnTo>
                      <a:pt x="6245" y="4538"/>
                    </a:lnTo>
                    <a:cubicBezTo>
                      <a:pt x="6250" y="4538"/>
                      <a:pt x="6253" y="4536"/>
                      <a:pt x="6253" y="4531"/>
                    </a:cubicBezTo>
                    <a:cubicBezTo>
                      <a:pt x="6260" y="4524"/>
                      <a:pt x="6260" y="4517"/>
                      <a:pt x="6253" y="4517"/>
                    </a:cubicBezTo>
                    <a:lnTo>
                      <a:pt x="6204" y="4432"/>
                    </a:lnTo>
                    <a:cubicBezTo>
                      <a:pt x="6204" y="4432"/>
                      <a:pt x="6197" y="4425"/>
                      <a:pt x="6197" y="4425"/>
                    </a:cubicBezTo>
                    <a:cubicBezTo>
                      <a:pt x="6197" y="4425"/>
                      <a:pt x="6197" y="4418"/>
                      <a:pt x="6197" y="4418"/>
                    </a:cubicBezTo>
                    <a:lnTo>
                      <a:pt x="6183" y="4390"/>
                    </a:lnTo>
                    <a:cubicBezTo>
                      <a:pt x="6169" y="4362"/>
                      <a:pt x="6155" y="4334"/>
                      <a:pt x="6141" y="4305"/>
                    </a:cubicBezTo>
                    <a:cubicBezTo>
                      <a:pt x="6141" y="4298"/>
                      <a:pt x="6134" y="4298"/>
                      <a:pt x="6134" y="4298"/>
                    </a:cubicBezTo>
                    <a:cubicBezTo>
                      <a:pt x="6134" y="4291"/>
                      <a:pt x="6134" y="4291"/>
                      <a:pt x="6134" y="4284"/>
                    </a:cubicBezTo>
                    <a:lnTo>
                      <a:pt x="6112" y="4242"/>
                    </a:lnTo>
                    <a:lnTo>
                      <a:pt x="6098" y="4193"/>
                    </a:lnTo>
                    <a:cubicBezTo>
                      <a:pt x="6091" y="4164"/>
                      <a:pt x="6077" y="4150"/>
                      <a:pt x="6077" y="4136"/>
                    </a:cubicBezTo>
                    <a:cubicBezTo>
                      <a:pt x="6077" y="4136"/>
                      <a:pt x="6077" y="4129"/>
                      <a:pt x="6077" y="4129"/>
                    </a:cubicBezTo>
                    <a:cubicBezTo>
                      <a:pt x="6070" y="4108"/>
                      <a:pt x="6063" y="4087"/>
                      <a:pt x="6063" y="4066"/>
                    </a:cubicBezTo>
                    <a:lnTo>
                      <a:pt x="6063" y="4052"/>
                    </a:lnTo>
                    <a:lnTo>
                      <a:pt x="6049" y="4009"/>
                    </a:lnTo>
                    <a:cubicBezTo>
                      <a:pt x="6049" y="4002"/>
                      <a:pt x="6049" y="4002"/>
                      <a:pt x="6049" y="4002"/>
                    </a:cubicBezTo>
                    <a:cubicBezTo>
                      <a:pt x="6049" y="3995"/>
                      <a:pt x="6049" y="3995"/>
                      <a:pt x="6049" y="3988"/>
                    </a:cubicBezTo>
                    <a:cubicBezTo>
                      <a:pt x="6049" y="3974"/>
                      <a:pt x="6042" y="3960"/>
                      <a:pt x="6042" y="3946"/>
                    </a:cubicBezTo>
                    <a:cubicBezTo>
                      <a:pt x="6035" y="3932"/>
                      <a:pt x="6035" y="3918"/>
                      <a:pt x="6035" y="3897"/>
                    </a:cubicBezTo>
                    <a:cubicBezTo>
                      <a:pt x="6028" y="3883"/>
                      <a:pt x="6021" y="3861"/>
                      <a:pt x="6021" y="3840"/>
                    </a:cubicBezTo>
                    <a:lnTo>
                      <a:pt x="6021" y="3826"/>
                    </a:lnTo>
                    <a:lnTo>
                      <a:pt x="6021" y="3805"/>
                    </a:lnTo>
                    <a:cubicBezTo>
                      <a:pt x="6021" y="3794"/>
                      <a:pt x="6014" y="3789"/>
                      <a:pt x="6007" y="3789"/>
                    </a:cubicBezTo>
                    <a:close/>
                    <a:moveTo>
                      <a:pt x="6245" y="4538"/>
                    </a:moveTo>
                    <a:cubicBezTo>
                      <a:pt x="6243" y="4538"/>
                      <a:pt x="6241" y="4538"/>
                      <a:pt x="6239" y="4538"/>
                    </a:cubicBezTo>
                    <a:lnTo>
                      <a:pt x="6246" y="4538"/>
                    </a:lnTo>
                    <a:cubicBezTo>
                      <a:pt x="6246" y="4538"/>
                      <a:pt x="6245" y="4538"/>
                      <a:pt x="6245" y="4538"/>
                    </a:cubicBezTo>
                    <a:close/>
                    <a:moveTo>
                      <a:pt x="43" y="41"/>
                    </a:moveTo>
                    <a:lnTo>
                      <a:pt x="5386" y="3149"/>
                    </a:lnTo>
                    <a:cubicBezTo>
                      <a:pt x="5393" y="3156"/>
                      <a:pt x="5429" y="3171"/>
                      <a:pt x="5478" y="3192"/>
                    </a:cubicBezTo>
                    <a:cubicBezTo>
                      <a:pt x="5591" y="3255"/>
                      <a:pt x="5943" y="3424"/>
                      <a:pt x="5943" y="3474"/>
                    </a:cubicBezTo>
                    <a:lnTo>
                      <a:pt x="5943" y="3481"/>
                    </a:lnTo>
                    <a:lnTo>
                      <a:pt x="5943" y="3558"/>
                    </a:lnTo>
                    <a:cubicBezTo>
                      <a:pt x="5943" y="3565"/>
                      <a:pt x="5950" y="3572"/>
                      <a:pt x="5964" y="3572"/>
                    </a:cubicBezTo>
                    <a:cubicBezTo>
                      <a:pt x="5971" y="3572"/>
                      <a:pt x="5971" y="3565"/>
                      <a:pt x="5971" y="3558"/>
                    </a:cubicBezTo>
                    <a:lnTo>
                      <a:pt x="5971" y="3502"/>
                    </a:lnTo>
                    <a:lnTo>
                      <a:pt x="5971" y="3481"/>
                    </a:lnTo>
                    <a:cubicBezTo>
                      <a:pt x="6042" y="3431"/>
                      <a:pt x="7050" y="3276"/>
                      <a:pt x="7480" y="3206"/>
                    </a:cubicBezTo>
                    <a:lnTo>
                      <a:pt x="7734" y="3171"/>
                    </a:lnTo>
                    <a:lnTo>
                      <a:pt x="7734" y="3410"/>
                    </a:lnTo>
                    <a:cubicBezTo>
                      <a:pt x="7734" y="3791"/>
                      <a:pt x="7727" y="4179"/>
                      <a:pt x="7825" y="4538"/>
                    </a:cubicBezTo>
                    <a:cubicBezTo>
                      <a:pt x="7917" y="4884"/>
                      <a:pt x="8171" y="5151"/>
                      <a:pt x="8418" y="5412"/>
                    </a:cubicBezTo>
                    <a:cubicBezTo>
                      <a:pt x="8580" y="5567"/>
                      <a:pt x="8728" y="5751"/>
                      <a:pt x="8862" y="5941"/>
                    </a:cubicBezTo>
                    <a:cubicBezTo>
                      <a:pt x="8869" y="5955"/>
                      <a:pt x="8883" y="5976"/>
                      <a:pt x="8897" y="6004"/>
                    </a:cubicBezTo>
                    <a:cubicBezTo>
                      <a:pt x="8953" y="6117"/>
                      <a:pt x="9024" y="6223"/>
                      <a:pt x="9115" y="6315"/>
                    </a:cubicBezTo>
                    <a:cubicBezTo>
                      <a:pt x="8692" y="6244"/>
                      <a:pt x="8270" y="6181"/>
                      <a:pt x="7854" y="6124"/>
                    </a:cubicBezTo>
                    <a:lnTo>
                      <a:pt x="7839" y="6124"/>
                    </a:lnTo>
                    <a:lnTo>
                      <a:pt x="7783" y="6110"/>
                    </a:lnTo>
                    <a:cubicBezTo>
                      <a:pt x="7621" y="6089"/>
                      <a:pt x="7508" y="6075"/>
                      <a:pt x="7388" y="5948"/>
                    </a:cubicBezTo>
                    <a:lnTo>
                      <a:pt x="7332" y="5870"/>
                    </a:lnTo>
                    <a:lnTo>
                      <a:pt x="7332" y="5863"/>
                    </a:lnTo>
                    <a:cubicBezTo>
                      <a:pt x="7290" y="5814"/>
                      <a:pt x="7254" y="5758"/>
                      <a:pt x="7219" y="5701"/>
                    </a:cubicBezTo>
                    <a:cubicBezTo>
                      <a:pt x="7205" y="5687"/>
                      <a:pt x="7191" y="5659"/>
                      <a:pt x="7184" y="5645"/>
                    </a:cubicBezTo>
                    <a:cubicBezTo>
                      <a:pt x="7170" y="5624"/>
                      <a:pt x="7156" y="5603"/>
                      <a:pt x="7149" y="5581"/>
                    </a:cubicBezTo>
                    <a:lnTo>
                      <a:pt x="7128" y="5581"/>
                    </a:lnTo>
                    <a:cubicBezTo>
                      <a:pt x="7120" y="5588"/>
                      <a:pt x="7120" y="5588"/>
                      <a:pt x="7120" y="5595"/>
                    </a:cubicBezTo>
                    <a:cubicBezTo>
                      <a:pt x="7120" y="5595"/>
                      <a:pt x="7120" y="5603"/>
                      <a:pt x="7120" y="5603"/>
                    </a:cubicBezTo>
                    <a:lnTo>
                      <a:pt x="7163" y="5666"/>
                    </a:lnTo>
                    <a:cubicBezTo>
                      <a:pt x="7205" y="5736"/>
                      <a:pt x="7247" y="5814"/>
                      <a:pt x="7304" y="5885"/>
                    </a:cubicBezTo>
                    <a:lnTo>
                      <a:pt x="7311" y="5885"/>
                    </a:lnTo>
                    <a:cubicBezTo>
                      <a:pt x="7311" y="5885"/>
                      <a:pt x="7311" y="5892"/>
                      <a:pt x="7311" y="5892"/>
                    </a:cubicBezTo>
                    <a:cubicBezTo>
                      <a:pt x="7325" y="5920"/>
                      <a:pt x="7346" y="5941"/>
                      <a:pt x="7374" y="5969"/>
                    </a:cubicBezTo>
                    <a:lnTo>
                      <a:pt x="7374" y="5976"/>
                    </a:lnTo>
                    <a:lnTo>
                      <a:pt x="2475" y="3128"/>
                    </a:lnTo>
                    <a:cubicBezTo>
                      <a:pt x="2376" y="3072"/>
                      <a:pt x="2278" y="3015"/>
                      <a:pt x="2179" y="2959"/>
                    </a:cubicBezTo>
                    <a:cubicBezTo>
                      <a:pt x="1967" y="2853"/>
                      <a:pt x="1770" y="2733"/>
                      <a:pt x="1580" y="2607"/>
                    </a:cubicBezTo>
                    <a:cubicBezTo>
                      <a:pt x="1418" y="2473"/>
                      <a:pt x="1284" y="2311"/>
                      <a:pt x="1192" y="2127"/>
                    </a:cubicBezTo>
                    <a:cubicBezTo>
                      <a:pt x="1136" y="2036"/>
                      <a:pt x="1079" y="1944"/>
                      <a:pt x="1023" y="1859"/>
                    </a:cubicBezTo>
                    <a:cubicBezTo>
                      <a:pt x="917" y="1725"/>
                      <a:pt x="804" y="1599"/>
                      <a:pt x="684" y="1486"/>
                    </a:cubicBezTo>
                    <a:cubicBezTo>
                      <a:pt x="621" y="1415"/>
                      <a:pt x="558" y="1352"/>
                      <a:pt x="494" y="1288"/>
                    </a:cubicBezTo>
                    <a:cubicBezTo>
                      <a:pt x="198" y="943"/>
                      <a:pt x="36" y="499"/>
                      <a:pt x="43" y="41"/>
                    </a:cubicBezTo>
                    <a:close/>
                    <a:moveTo>
                      <a:pt x="26" y="0"/>
                    </a:moveTo>
                    <a:cubicBezTo>
                      <a:pt x="24" y="0"/>
                      <a:pt x="22" y="2"/>
                      <a:pt x="22" y="5"/>
                    </a:cubicBezTo>
                    <a:cubicBezTo>
                      <a:pt x="15" y="5"/>
                      <a:pt x="15" y="12"/>
                      <a:pt x="15" y="12"/>
                    </a:cubicBezTo>
                    <a:cubicBezTo>
                      <a:pt x="1" y="485"/>
                      <a:pt x="163" y="950"/>
                      <a:pt x="473" y="1302"/>
                    </a:cubicBezTo>
                    <a:cubicBezTo>
                      <a:pt x="536" y="1373"/>
                      <a:pt x="600" y="1436"/>
                      <a:pt x="663" y="1500"/>
                    </a:cubicBezTo>
                    <a:cubicBezTo>
                      <a:pt x="783" y="1620"/>
                      <a:pt x="896" y="1747"/>
                      <a:pt x="995" y="1873"/>
                    </a:cubicBezTo>
                    <a:cubicBezTo>
                      <a:pt x="1058" y="1965"/>
                      <a:pt x="1114" y="2050"/>
                      <a:pt x="1164" y="2141"/>
                    </a:cubicBezTo>
                    <a:cubicBezTo>
                      <a:pt x="1263" y="2332"/>
                      <a:pt x="1396" y="2494"/>
                      <a:pt x="1566" y="2628"/>
                    </a:cubicBezTo>
                    <a:cubicBezTo>
                      <a:pt x="1756" y="2762"/>
                      <a:pt x="1953" y="2874"/>
                      <a:pt x="2158" y="2980"/>
                    </a:cubicBezTo>
                    <a:cubicBezTo>
                      <a:pt x="2264" y="3037"/>
                      <a:pt x="2362" y="3093"/>
                      <a:pt x="2461" y="3149"/>
                    </a:cubicBezTo>
                    <a:lnTo>
                      <a:pt x="7501" y="6082"/>
                    </a:lnTo>
                    <a:lnTo>
                      <a:pt x="7515" y="6082"/>
                    </a:lnTo>
                    <a:cubicBezTo>
                      <a:pt x="7600" y="6110"/>
                      <a:pt x="7691" y="6138"/>
                      <a:pt x="7783" y="6145"/>
                    </a:cubicBezTo>
                    <a:lnTo>
                      <a:pt x="7839" y="6152"/>
                    </a:lnTo>
                    <a:lnTo>
                      <a:pt x="7854" y="6152"/>
                    </a:lnTo>
                    <a:cubicBezTo>
                      <a:pt x="8291" y="6216"/>
                      <a:pt x="8749" y="6279"/>
                      <a:pt x="9193" y="6357"/>
                    </a:cubicBezTo>
                    <a:cubicBezTo>
                      <a:pt x="9200" y="6357"/>
                      <a:pt x="9207" y="6350"/>
                      <a:pt x="9207" y="6343"/>
                    </a:cubicBezTo>
                    <a:cubicBezTo>
                      <a:pt x="9214" y="6329"/>
                      <a:pt x="9207" y="6322"/>
                      <a:pt x="9200" y="6322"/>
                    </a:cubicBezTo>
                    <a:cubicBezTo>
                      <a:pt x="9101" y="6307"/>
                      <a:pt x="8981" y="6103"/>
                      <a:pt x="8925" y="5990"/>
                    </a:cubicBezTo>
                    <a:cubicBezTo>
                      <a:pt x="8904" y="5962"/>
                      <a:pt x="8897" y="5941"/>
                      <a:pt x="8883" y="5920"/>
                    </a:cubicBezTo>
                    <a:cubicBezTo>
                      <a:pt x="8756" y="5729"/>
                      <a:pt x="8608" y="5546"/>
                      <a:pt x="8439" y="5384"/>
                    </a:cubicBezTo>
                    <a:cubicBezTo>
                      <a:pt x="8192" y="5130"/>
                      <a:pt x="7938" y="4862"/>
                      <a:pt x="7854" y="4531"/>
                    </a:cubicBezTo>
                    <a:cubicBezTo>
                      <a:pt x="7755" y="4172"/>
                      <a:pt x="7762" y="3784"/>
                      <a:pt x="7762" y="3410"/>
                    </a:cubicBezTo>
                    <a:lnTo>
                      <a:pt x="7762" y="3142"/>
                    </a:lnTo>
                    <a:cubicBezTo>
                      <a:pt x="7762" y="3142"/>
                      <a:pt x="7762" y="3135"/>
                      <a:pt x="7762" y="3135"/>
                    </a:cubicBezTo>
                    <a:lnTo>
                      <a:pt x="7748" y="3135"/>
                    </a:lnTo>
                    <a:cubicBezTo>
                      <a:pt x="7713" y="3142"/>
                      <a:pt x="7614" y="3156"/>
                      <a:pt x="7480" y="3178"/>
                    </a:cubicBezTo>
                    <a:cubicBezTo>
                      <a:pt x="6387" y="3347"/>
                      <a:pt x="6049" y="3410"/>
                      <a:pt x="5971" y="3453"/>
                    </a:cubicBezTo>
                    <a:cubicBezTo>
                      <a:pt x="5929" y="3396"/>
                      <a:pt x="5760" y="3304"/>
                      <a:pt x="5492" y="3163"/>
                    </a:cubicBezTo>
                    <a:lnTo>
                      <a:pt x="5400" y="3121"/>
                    </a:lnTo>
                    <a:lnTo>
                      <a:pt x="36" y="5"/>
                    </a:lnTo>
                    <a:cubicBezTo>
                      <a:pt x="32" y="2"/>
                      <a:pt x="29" y="0"/>
                      <a:pt x="26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60"/>
              <p:cNvSpPr/>
              <p:nvPr/>
            </p:nvSpPr>
            <p:spPr>
              <a:xfrm>
                <a:off x="9636758" y="1798884"/>
                <a:ext cx="586458" cy="317508"/>
              </a:xfrm>
              <a:custGeom>
                <a:avLst/>
                <a:gdLst/>
                <a:ahLst/>
                <a:cxnLst/>
                <a:rect l="l" t="t" r="r" b="b"/>
                <a:pathLst>
                  <a:path w="6522" h="3531" extrusionOk="0">
                    <a:moveTo>
                      <a:pt x="327" y="1"/>
                    </a:moveTo>
                    <a:cubicBezTo>
                      <a:pt x="213" y="1"/>
                      <a:pt x="100" y="33"/>
                      <a:pt x="1" y="95"/>
                    </a:cubicBezTo>
                    <a:lnTo>
                      <a:pt x="5288" y="3169"/>
                    </a:lnTo>
                    <a:cubicBezTo>
                      <a:pt x="5403" y="3233"/>
                      <a:pt x="5770" y="3531"/>
                      <a:pt x="5946" y="3531"/>
                    </a:cubicBezTo>
                    <a:cubicBezTo>
                      <a:pt x="5964" y="3531"/>
                      <a:pt x="5979" y="3528"/>
                      <a:pt x="5993" y="3521"/>
                    </a:cubicBezTo>
                    <a:cubicBezTo>
                      <a:pt x="6078" y="3469"/>
                      <a:pt x="6174" y="3443"/>
                      <a:pt x="6270" y="3443"/>
                    </a:cubicBezTo>
                    <a:cubicBezTo>
                      <a:pt x="6355" y="3443"/>
                      <a:pt x="6442" y="3464"/>
                      <a:pt x="6521" y="3507"/>
                    </a:cubicBezTo>
                    <a:lnTo>
                      <a:pt x="3744" y="1886"/>
                    </a:lnTo>
                    <a:cubicBezTo>
                      <a:pt x="2708" y="1287"/>
                      <a:pt x="1686" y="638"/>
                      <a:pt x="628" y="81"/>
                    </a:cubicBezTo>
                    <a:cubicBezTo>
                      <a:pt x="534" y="27"/>
                      <a:pt x="430" y="1"/>
                      <a:pt x="327" y="1"/>
                    </a:cubicBezTo>
                    <a:close/>
                  </a:path>
                </a:pathLst>
              </a:custGeom>
              <a:solidFill>
                <a:srgbClr val="F4EE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60"/>
              <p:cNvSpPr/>
              <p:nvPr/>
            </p:nvSpPr>
            <p:spPr>
              <a:xfrm>
                <a:off x="9635499" y="1797085"/>
                <a:ext cx="588976" cy="320385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3563" extrusionOk="0">
                    <a:moveTo>
                      <a:pt x="349" y="32"/>
                    </a:moveTo>
                    <a:cubicBezTo>
                      <a:pt x="448" y="32"/>
                      <a:pt x="547" y="57"/>
                      <a:pt x="635" y="108"/>
                    </a:cubicBezTo>
                    <a:cubicBezTo>
                      <a:pt x="1340" y="482"/>
                      <a:pt x="2038" y="898"/>
                      <a:pt x="2715" y="1307"/>
                    </a:cubicBezTo>
                    <a:cubicBezTo>
                      <a:pt x="3053" y="1511"/>
                      <a:pt x="3406" y="1716"/>
                      <a:pt x="3751" y="1920"/>
                    </a:cubicBezTo>
                    <a:lnTo>
                      <a:pt x="6394" y="3457"/>
                    </a:lnTo>
                    <a:cubicBezTo>
                      <a:pt x="6363" y="3452"/>
                      <a:pt x="6332" y="3450"/>
                      <a:pt x="6302" y="3450"/>
                    </a:cubicBezTo>
                    <a:cubicBezTo>
                      <a:pt x="6195" y="3450"/>
                      <a:pt x="6093" y="3478"/>
                      <a:pt x="6000" y="3527"/>
                    </a:cubicBezTo>
                    <a:cubicBezTo>
                      <a:pt x="5987" y="3534"/>
                      <a:pt x="5972" y="3537"/>
                      <a:pt x="5956" y="3537"/>
                    </a:cubicBezTo>
                    <a:cubicBezTo>
                      <a:pt x="5829" y="3537"/>
                      <a:pt x="5591" y="3365"/>
                      <a:pt x="5436" y="3259"/>
                    </a:cubicBezTo>
                    <a:cubicBezTo>
                      <a:pt x="5379" y="3224"/>
                      <a:pt x="5337" y="3189"/>
                      <a:pt x="5309" y="3175"/>
                    </a:cubicBezTo>
                    <a:lnTo>
                      <a:pt x="43" y="115"/>
                    </a:lnTo>
                    <a:cubicBezTo>
                      <a:pt x="138" y="61"/>
                      <a:pt x="244" y="32"/>
                      <a:pt x="349" y="32"/>
                    </a:cubicBezTo>
                    <a:close/>
                    <a:moveTo>
                      <a:pt x="342" y="1"/>
                    </a:moveTo>
                    <a:cubicBezTo>
                      <a:pt x="225" y="1"/>
                      <a:pt x="109" y="34"/>
                      <a:pt x="8" y="101"/>
                    </a:cubicBezTo>
                    <a:cubicBezTo>
                      <a:pt x="1" y="108"/>
                      <a:pt x="1" y="115"/>
                      <a:pt x="8" y="122"/>
                    </a:cubicBezTo>
                    <a:lnTo>
                      <a:pt x="5295" y="3196"/>
                    </a:lnTo>
                    <a:cubicBezTo>
                      <a:pt x="5323" y="3217"/>
                      <a:pt x="5365" y="3245"/>
                      <a:pt x="5415" y="3281"/>
                    </a:cubicBezTo>
                    <a:cubicBezTo>
                      <a:pt x="5584" y="3400"/>
                      <a:pt x="5823" y="3563"/>
                      <a:pt x="5957" y="3563"/>
                    </a:cubicBezTo>
                    <a:cubicBezTo>
                      <a:pt x="5979" y="3563"/>
                      <a:pt x="5993" y="3555"/>
                      <a:pt x="6007" y="3548"/>
                    </a:cubicBezTo>
                    <a:cubicBezTo>
                      <a:pt x="6093" y="3500"/>
                      <a:pt x="6188" y="3475"/>
                      <a:pt x="6284" y="3475"/>
                    </a:cubicBezTo>
                    <a:cubicBezTo>
                      <a:pt x="6368" y="3475"/>
                      <a:pt x="6452" y="3495"/>
                      <a:pt x="6528" y="3534"/>
                    </a:cubicBezTo>
                    <a:lnTo>
                      <a:pt x="6542" y="3534"/>
                    </a:lnTo>
                    <a:cubicBezTo>
                      <a:pt x="6542" y="3534"/>
                      <a:pt x="6549" y="3534"/>
                      <a:pt x="6549" y="3527"/>
                    </a:cubicBezTo>
                    <a:cubicBezTo>
                      <a:pt x="6549" y="3520"/>
                      <a:pt x="6549" y="3520"/>
                      <a:pt x="6549" y="3513"/>
                    </a:cubicBezTo>
                    <a:cubicBezTo>
                      <a:pt x="6549" y="3513"/>
                      <a:pt x="6549" y="3513"/>
                      <a:pt x="6542" y="3506"/>
                    </a:cubicBezTo>
                    <a:lnTo>
                      <a:pt x="3765" y="1892"/>
                    </a:lnTo>
                    <a:cubicBezTo>
                      <a:pt x="3420" y="1694"/>
                      <a:pt x="3067" y="1483"/>
                      <a:pt x="2729" y="1279"/>
                    </a:cubicBezTo>
                    <a:cubicBezTo>
                      <a:pt x="2052" y="877"/>
                      <a:pt x="1347" y="454"/>
                      <a:pt x="642" y="80"/>
                    </a:cubicBezTo>
                    <a:cubicBezTo>
                      <a:pt x="549" y="27"/>
                      <a:pt x="445" y="1"/>
                      <a:pt x="342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60"/>
              <p:cNvSpPr/>
              <p:nvPr/>
            </p:nvSpPr>
            <p:spPr>
              <a:xfrm>
                <a:off x="8725868" y="2867853"/>
                <a:ext cx="794983" cy="521176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5796" extrusionOk="0">
                    <a:moveTo>
                      <a:pt x="5951" y="4385"/>
                    </a:moveTo>
                    <a:lnTo>
                      <a:pt x="5958" y="4393"/>
                    </a:lnTo>
                    <a:cubicBezTo>
                      <a:pt x="5958" y="4400"/>
                      <a:pt x="5958" y="4412"/>
                      <a:pt x="5958" y="4428"/>
                    </a:cubicBezTo>
                    <a:cubicBezTo>
                      <a:pt x="5958" y="4421"/>
                      <a:pt x="5958" y="4407"/>
                      <a:pt x="5951" y="4385"/>
                    </a:cubicBezTo>
                    <a:close/>
                    <a:moveTo>
                      <a:pt x="5965" y="4449"/>
                    </a:moveTo>
                    <a:lnTo>
                      <a:pt x="5965" y="4449"/>
                    </a:lnTo>
                    <a:cubicBezTo>
                      <a:pt x="5966" y="4454"/>
                      <a:pt x="5967" y="4459"/>
                      <a:pt x="5968" y="4464"/>
                    </a:cubicBezTo>
                    <a:lnTo>
                      <a:pt x="5968" y="4464"/>
                    </a:lnTo>
                    <a:cubicBezTo>
                      <a:pt x="5966" y="4458"/>
                      <a:pt x="5965" y="4453"/>
                      <a:pt x="5965" y="4449"/>
                    </a:cubicBezTo>
                    <a:close/>
                    <a:moveTo>
                      <a:pt x="5975" y="4498"/>
                    </a:moveTo>
                    <a:cubicBezTo>
                      <a:pt x="5981" y="4523"/>
                      <a:pt x="5982" y="4532"/>
                      <a:pt x="5981" y="4532"/>
                    </a:cubicBezTo>
                    <a:cubicBezTo>
                      <a:pt x="5981" y="4532"/>
                      <a:pt x="5975" y="4512"/>
                      <a:pt x="5972" y="4498"/>
                    </a:cubicBezTo>
                    <a:close/>
                    <a:moveTo>
                      <a:pt x="6012" y="4634"/>
                    </a:moveTo>
                    <a:lnTo>
                      <a:pt x="6012" y="4634"/>
                    </a:lnTo>
                    <a:cubicBezTo>
                      <a:pt x="6013" y="4634"/>
                      <a:pt x="6022" y="4654"/>
                      <a:pt x="6030" y="4679"/>
                    </a:cubicBezTo>
                    <a:lnTo>
                      <a:pt x="6030" y="4679"/>
                    </a:lnTo>
                    <a:cubicBezTo>
                      <a:pt x="6028" y="4674"/>
                      <a:pt x="6024" y="4667"/>
                      <a:pt x="6021" y="4660"/>
                    </a:cubicBezTo>
                    <a:cubicBezTo>
                      <a:pt x="6014" y="4641"/>
                      <a:pt x="6012" y="4634"/>
                      <a:pt x="6012" y="4634"/>
                    </a:cubicBezTo>
                    <a:close/>
                    <a:moveTo>
                      <a:pt x="6035" y="4696"/>
                    </a:moveTo>
                    <a:cubicBezTo>
                      <a:pt x="6035" y="4696"/>
                      <a:pt x="6097" y="4832"/>
                      <a:pt x="6093" y="4832"/>
                    </a:cubicBezTo>
                    <a:cubicBezTo>
                      <a:pt x="6093" y="4832"/>
                      <a:pt x="6092" y="4831"/>
                      <a:pt x="6092" y="4830"/>
                    </a:cubicBezTo>
                    <a:cubicBezTo>
                      <a:pt x="6070" y="4787"/>
                      <a:pt x="6056" y="4745"/>
                      <a:pt x="6035" y="4696"/>
                    </a:cubicBezTo>
                    <a:close/>
                    <a:moveTo>
                      <a:pt x="6127" y="4886"/>
                    </a:moveTo>
                    <a:lnTo>
                      <a:pt x="6127" y="4886"/>
                    </a:lnTo>
                    <a:cubicBezTo>
                      <a:pt x="6133" y="4898"/>
                      <a:pt x="6157" y="4942"/>
                      <a:pt x="6154" y="4942"/>
                    </a:cubicBezTo>
                    <a:cubicBezTo>
                      <a:pt x="6154" y="4942"/>
                      <a:pt x="6152" y="4940"/>
                      <a:pt x="6148" y="4935"/>
                    </a:cubicBezTo>
                    <a:cubicBezTo>
                      <a:pt x="6141" y="4921"/>
                      <a:pt x="6134" y="4900"/>
                      <a:pt x="6127" y="4886"/>
                    </a:cubicBezTo>
                    <a:close/>
                    <a:moveTo>
                      <a:pt x="6352" y="5189"/>
                    </a:moveTo>
                    <a:lnTo>
                      <a:pt x="6395" y="5224"/>
                    </a:lnTo>
                    <a:lnTo>
                      <a:pt x="6417" y="5240"/>
                    </a:lnTo>
                    <a:lnTo>
                      <a:pt x="6417" y="5240"/>
                    </a:lnTo>
                    <a:cubicBezTo>
                      <a:pt x="6395" y="5225"/>
                      <a:pt x="6372" y="5209"/>
                      <a:pt x="6352" y="5189"/>
                    </a:cubicBezTo>
                    <a:close/>
                    <a:moveTo>
                      <a:pt x="259" y="1"/>
                    </a:moveTo>
                    <a:cubicBezTo>
                      <a:pt x="71" y="1"/>
                      <a:pt x="1" y="601"/>
                      <a:pt x="1" y="769"/>
                    </a:cubicBezTo>
                    <a:cubicBezTo>
                      <a:pt x="15" y="1093"/>
                      <a:pt x="128" y="1411"/>
                      <a:pt x="339" y="1657"/>
                    </a:cubicBezTo>
                    <a:cubicBezTo>
                      <a:pt x="579" y="1932"/>
                      <a:pt x="1030" y="2116"/>
                      <a:pt x="1333" y="2292"/>
                    </a:cubicBezTo>
                    <a:lnTo>
                      <a:pt x="3194" y="3377"/>
                    </a:lnTo>
                    <a:lnTo>
                      <a:pt x="6534" y="5320"/>
                    </a:lnTo>
                    <a:lnTo>
                      <a:pt x="6534" y="5320"/>
                    </a:lnTo>
                    <a:cubicBezTo>
                      <a:pt x="6506" y="5299"/>
                      <a:pt x="6477" y="5282"/>
                      <a:pt x="6444" y="5260"/>
                    </a:cubicBezTo>
                    <a:lnTo>
                      <a:pt x="6451" y="5260"/>
                    </a:lnTo>
                    <a:cubicBezTo>
                      <a:pt x="6479" y="5282"/>
                      <a:pt x="6507" y="5300"/>
                      <a:pt x="6534" y="5320"/>
                    </a:cubicBezTo>
                    <a:lnTo>
                      <a:pt x="6534" y="5320"/>
                    </a:lnTo>
                    <a:lnTo>
                      <a:pt x="6534" y="5320"/>
                    </a:lnTo>
                    <a:lnTo>
                      <a:pt x="6534" y="5320"/>
                    </a:lnTo>
                    <a:cubicBezTo>
                      <a:pt x="6542" y="5325"/>
                      <a:pt x="6549" y="5331"/>
                      <a:pt x="6557" y="5337"/>
                    </a:cubicBezTo>
                    <a:cubicBezTo>
                      <a:pt x="6549" y="5331"/>
                      <a:pt x="6542" y="5325"/>
                      <a:pt x="6534" y="5320"/>
                    </a:cubicBezTo>
                    <a:lnTo>
                      <a:pt x="6534" y="5320"/>
                    </a:lnTo>
                    <a:lnTo>
                      <a:pt x="6564" y="5337"/>
                    </a:lnTo>
                    <a:cubicBezTo>
                      <a:pt x="6747" y="5436"/>
                      <a:pt x="6945" y="5506"/>
                      <a:pt x="7142" y="5549"/>
                    </a:cubicBezTo>
                    <a:cubicBezTo>
                      <a:pt x="7674" y="5652"/>
                      <a:pt x="8219" y="5715"/>
                      <a:pt x="8751" y="5791"/>
                    </a:cubicBezTo>
                    <a:lnTo>
                      <a:pt x="8751" y="5791"/>
                    </a:lnTo>
                    <a:cubicBezTo>
                      <a:pt x="8486" y="5750"/>
                      <a:pt x="8129" y="5630"/>
                      <a:pt x="7974" y="5401"/>
                    </a:cubicBezTo>
                    <a:cubicBezTo>
                      <a:pt x="7805" y="5161"/>
                      <a:pt x="7854" y="4858"/>
                      <a:pt x="7924" y="4590"/>
                    </a:cubicBezTo>
                    <a:cubicBezTo>
                      <a:pt x="8101" y="3934"/>
                      <a:pt x="8481" y="3321"/>
                      <a:pt x="8841" y="2743"/>
                    </a:cubicBezTo>
                    <a:lnTo>
                      <a:pt x="8841" y="2743"/>
                    </a:lnTo>
                    <a:lnTo>
                      <a:pt x="7466" y="3095"/>
                    </a:lnTo>
                    <a:lnTo>
                      <a:pt x="6571" y="3328"/>
                    </a:lnTo>
                    <a:cubicBezTo>
                      <a:pt x="6439" y="3356"/>
                      <a:pt x="6203" y="3363"/>
                      <a:pt x="6130" y="3485"/>
                    </a:cubicBezTo>
                    <a:lnTo>
                      <a:pt x="6130" y="3485"/>
                    </a:lnTo>
                    <a:cubicBezTo>
                      <a:pt x="6186" y="3384"/>
                      <a:pt x="6055" y="3370"/>
                      <a:pt x="5958" y="3314"/>
                    </a:cubicBezTo>
                    <a:lnTo>
                      <a:pt x="5365" y="2962"/>
                    </a:lnTo>
                    <a:lnTo>
                      <a:pt x="3434" y="1841"/>
                    </a:lnTo>
                    <a:lnTo>
                      <a:pt x="1418" y="663"/>
                    </a:lnTo>
                    <a:lnTo>
                      <a:pt x="671" y="233"/>
                    </a:lnTo>
                    <a:cubicBezTo>
                      <a:pt x="579" y="177"/>
                      <a:pt x="375" y="1"/>
                      <a:pt x="262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  <a:moveTo>
                      <a:pt x="8751" y="5791"/>
                    </a:moveTo>
                    <a:cubicBezTo>
                      <a:pt x="8762" y="5792"/>
                      <a:pt x="8773" y="5794"/>
                      <a:pt x="8784" y="5795"/>
                    </a:cubicBezTo>
                    <a:cubicBezTo>
                      <a:pt x="8773" y="5794"/>
                      <a:pt x="8762" y="5792"/>
                      <a:pt x="8751" y="579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60"/>
              <p:cNvSpPr/>
              <p:nvPr/>
            </p:nvSpPr>
            <p:spPr>
              <a:xfrm>
                <a:off x="8724609" y="2866594"/>
                <a:ext cx="796242" cy="524324"/>
              </a:xfrm>
              <a:custGeom>
                <a:avLst/>
                <a:gdLst/>
                <a:ahLst/>
                <a:cxnLst/>
                <a:rect l="l" t="t" r="r" b="b"/>
                <a:pathLst>
                  <a:path w="8855" h="5831" extrusionOk="0">
                    <a:moveTo>
                      <a:pt x="5972" y="4378"/>
                    </a:moveTo>
                    <a:cubicBezTo>
                      <a:pt x="5958" y="4385"/>
                      <a:pt x="5958" y="4392"/>
                      <a:pt x="5958" y="4399"/>
                    </a:cubicBezTo>
                    <a:cubicBezTo>
                      <a:pt x="5958" y="4399"/>
                      <a:pt x="5958" y="4407"/>
                      <a:pt x="5958" y="4407"/>
                    </a:cubicBezTo>
                    <a:cubicBezTo>
                      <a:pt x="5958" y="4421"/>
                      <a:pt x="5965" y="4435"/>
                      <a:pt x="5965" y="4449"/>
                    </a:cubicBezTo>
                    <a:cubicBezTo>
                      <a:pt x="5965" y="4449"/>
                      <a:pt x="5965" y="4456"/>
                      <a:pt x="5965" y="4456"/>
                    </a:cubicBezTo>
                    <a:cubicBezTo>
                      <a:pt x="5965" y="4456"/>
                      <a:pt x="5965" y="4463"/>
                      <a:pt x="5965" y="4463"/>
                    </a:cubicBezTo>
                    <a:cubicBezTo>
                      <a:pt x="5972" y="4484"/>
                      <a:pt x="5972" y="4505"/>
                      <a:pt x="5979" y="4519"/>
                    </a:cubicBezTo>
                    <a:cubicBezTo>
                      <a:pt x="5986" y="4526"/>
                      <a:pt x="5979" y="4533"/>
                      <a:pt x="5986" y="4548"/>
                    </a:cubicBezTo>
                    <a:cubicBezTo>
                      <a:pt x="5986" y="4562"/>
                      <a:pt x="5993" y="4562"/>
                      <a:pt x="5993" y="4562"/>
                    </a:cubicBezTo>
                    <a:lnTo>
                      <a:pt x="6000" y="4555"/>
                    </a:lnTo>
                    <a:cubicBezTo>
                      <a:pt x="6007" y="4555"/>
                      <a:pt x="6007" y="4555"/>
                      <a:pt x="6007" y="4533"/>
                    </a:cubicBezTo>
                    <a:lnTo>
                      <a:pt x="6007" y="4526"/>
                    </a:lnTo>
                    <a:cubicBezTo>
                      <a:pt x="6007" y="4505"/>
                      <a:pt x="6000" y="4484"/>
                      <a:pt x="5993" y="4456"/>
                    </a:cubicBezTo>
                    <a:cubicBezTo>
                      <a:pt x="5993" y="4449"/>
                      <a:pt x="5993" y="4449"/>
                      <a:pt x="5993" y="4449"/>
                    </a:cubicBezTo>
                    <a:cubicBezTo>
                      <a:pt x="5993" y="4442"/>
                      <a:pt x="5993" y="4442"/>
                      <a:pt x="5993" y="4435"/>
                    </a:cubicBezTo>
                    <a:cubicBezTo>
                      <a:pt x="5986" y="4421"/>
                      <a:pt x="5986" y="4407"/>
                      <a:pt x="5986" y="4392"/>
                    </a:cubicBezTo>
                    <a:cubicBezTo>
                      <a:pt x="5979" y="4378"/>
                      <a:pt x="5979" y="4378"/>
                      <a:pt x="5972" y="4378"/>
                    </a:cubicBezTo>
                    <a:close/>
                    <a:moveTo>
                      <a:pt x="6028" y="4632"/>
                    </a:moveTo>
                    <a:cubicBezTo>
                      <a:pt x="6028" y="4632"/>
                      <a:pt x="6021" y="4639"/>
                      <a:pt x="6014" y="4639"/>
                    </a:cubicBezTo>
                    <a:lnTo>
                      <a:pt x="6014" y="4653"/>
                    </a:lnTo>
                    <a:cubicBezTo>
                      <a:pt x="6014" y="4653"/>
                      <a:pt x="6021" y="4667"/>
                      <a:pt x="6028" y="4681"/>
                    </a:cubicBezTo>
                    <a:cubicBezTo>
                      <a:pt x="6028" y="4689"/>
                      <a:pt x="6035" y="4703"/>
                      <a:pt x="6042" y="4717"/>
                    </a:cubicBezTo>
                    <a:cubicBezTo>
                      <a:pt x="6056" y="4759"/>
                      <a:pt x="6077" y="4808"/>
                      <a:pt x="6099" y="4851"/>
                    </a:cubicBezTo>
                    <a:cubicBezTo>
                      <a:pt x="6099" y="4851"/>
                      <a:pt x="6106" y="4858"/>
                      <a:pt x="6113" y="4858"/>
                    </a:cubicBezTo>
                    <a:cubicBezTo>
                      <a:pt x="6120" y="4851"/>
                      <a:pt x="6127" y="4851"/>
                      <a:pt x="6120" y="4837"/>
                    </a:cubicBezTo>
                    <a:lnTo>
                      <a:pt x="6106" y="4808"/>
                    </a:lnTo>
                    <a:cubicBezTo>
                      <a:pt x="6084" y="4759"/>
                      <a:pt x="6077" y="4731"/>
                      <a:pt x="6070" y="4717"/>
                    </a:cubicBezTo>
                    <a:cubicBezTo>
                      <a:pt x="6063" y="4717"/>
                      <a:pt x="6063" y="4710"/>
                      <a:pt x="6063" y="4710"/>
                    </a:cubicBezTo>
                    <a:cubicBezTo>
                      <a:pt x="6049" y="4674"/>
                      <a:pt x="6042" y="4653"/>
                      <a:pt x="6042" y="4646"/>
                    </a:cubicBezTo>
                    <a:cubicBezTo>
                      <a:pt x="6035" y="4632"/>
                      <a:pt x="6028" y="4632"/>
                      <a:pt x="6028" y="4632"/>
                    </a:cubicBezTo>
                    <a:close/>
                    <a:moveTo>
                      <a:pt x="6134" y="4886"/>
                    </a:moveTo>
                    <a:cubicBezTo>
                      <a:pt x="6134" y="4893"/>
                      <a:pt x="6127" y="4893"/>
                      <a:pt x="6134" y="4914"/>
                    </a:cubicBezTo>
                    <a:cubicBezTo>
                      <a:pt x="6141" y="4928"/>
                      <a:pt x="6148" y="4942"/>
                      <a:pt x="6162" y="4956"/>
                    </a:cubicBezTo>
                    <a:lnTo>
                      <a:pt x="6169" y="4963"/>
                    </a:lnTo>
                    <a:lnTo>
                      <a:pt x="6169" y="4970"/>
                    </a:lnTo>
                    <a:cubicBezTo>
                      <a:pt x="6169" y="4978"/>
                      <a:pt x="6176" y="4992"/>
                      <a:pt x="6176" y="4992"/>
                    </a:cubicBezTo>
                    <a:cubicBezTo>
                      <a:pt x="6183" y="4999"/>
                      <a:pt x="6183" y="5006"/>
                      <a:pt x="6190" y="5013"/>
                    </a:cubicBezTo>
                    <a:cubicBezTo>
                      <a:pt x="6197" y="5027"/>
                      <a:pt x="6197" y="5027"/>
                      <a:pt x="6197" y="5027"/>
                    </a:cubicBezTo>
                    <a:lnTo>
                      <a:pt x="6211" y="5020"/>
                    </a:lnTo>
                    <a:cubicBezTo>
                      <a:pt x="6211" y="5013"/>
                      <a:pt x="6211" y="5006"/>
                      <a:pt x="6211" y="4999"/>
                    </a:cubicBezTo>
                    <a:lnTo>
                      <a:pt x="6190" y="4963"/>
                    </a:lnTo>
                    <a:cubicBezTo>
                      <a:pt x="6183" y="4956"/>
                      <a:pt x="6183" y="4949"/>
                      <a:pt x="6176" y="4942"/>
                    </a:cubicBezTo>
                    <a:cubicBezTo>
                      <a:pt x="6176" y="4942"/>
                      <a:pt x="6176" y="4942"/>
                      <a:pt x="6176" y="4935"/>
                    </a:cubicBezTo>
                    <a:cubicBezTo>
                      <a:pt x="6169" y="4928"/>
                      <a:pt x="6162" y="4907"/>
                      <a:pt x="6155" y="4893"/>
                    </a:cubicBezTo>
                    <a:cubicBezTo>
                      <a:pt x="6148" y="4886"/>
                      <a:pt x="6141" y="4886"/>
                      <a:pt x="6134" y="4886"/>
                    </a:cubicBezTo>
                    <a:close/>
                    <a:moveTo>
                      <a:pt x="283" y="29"/>
                    </a:moveTo>
                    <a:cubicBezTo>
                      <a:pt x="353" y="29"/>
                      <a:pt x="480" y="121"/>
                      <a:pt x="572" y="191"/>
                    </a:cubicBezTo>
                    <a:cubicBezTo>
                      <a:pt x="614" y="219"/>
                      <a:pt x="649" y="247"/>
                      <a:pt x="678" y="262"/>
                    </a:cubicBezTo>
                    <a:lnTo>
                      <a:pt x="5965" y="3335"/>
                    </a:lnTo>
                    <a:cubicBezTo>
                      <a:pt x="5986" y="3349"/>
                      <a:pt x="6014" y="3363"/>
                      <a:pt x="6035" y="3370"/>
                    </a:cubicBezTo>
                    <a:cubicBezTo>
                      <a:pt x="6084" y="3391"/>
                      <a:pt x="6127" y="3413"/>
                      <a:pt x="6141" y="3441"/>
                    </a:cubicBezTo>
                    <a:cubicBezTo>
                      <a:pt x="6141" y="3462"/>
                      <a:pt x="6134" y="3483"/>
                      <a:pt x="6127" y="3497"/>
                    </a:cubicBezTo>
                    <a:cubicBezTo>
                      <a:pt x="6122" y="3511"/>
                      <a:pt x="6129" y="3519"/>
                      <a:pt x="6137" y="3519"/>
                    </a:cubicBezTo>
                    <a:cubicBezTo>
                      <a:pt x="6141" y="3519"/>
                      <a:pt x="6145" y="3516"/>
                      <a:pt x="6148" y="3511"/>
                    </a:cubicBezTo>
                    <a:cubicBezTo>
                      <a:pt x="6204" y="3420"/>
                      <a:pt x="6352" y="3391"/>
                      <a:pt x="6479" y="3370"/>
                    </a:cubicBezTo>
                    <a:cubicBezTo>
                      <a:pt x="6514" y="3363"/>
                      <a:pt x="6557" y="3356"/>
                      <a:pt x="6585" y="3349"/>
                    </a:cubicBezTo>
                    <a:lnTo>
                      <a:pt x="8820" y="2778"/>
                    </a:lnTo>
                    <a:lnTo>
                      <a:pt x="8820" y="2778"/>
                    </a:lnTo>
                    <a:cubicBezTo>
                      <a:pt x="8502" y="3293"/>
                      <a:pt x="8108" y="3927"/>
                      <a:pt x="7931" y="4604"/>
                    </a:cubicBezTo>
                    <a:cubicBezTo>
                      <a:pt x="7861" y="4851"/>
                      <a:pt x="7797" y="5175"/>
                      <a:pt x="7974" y="5422"/>
                    </a:cubicBezTo>
                    <a:cubicBezTo>
                      <a:pt x="8079" y="5577"/>
                      <a:pt x="8284" y="5689"/>
                      <a:pt x="8488" y="5753"/>
                    </a:cubicBezTo>
                    <a:lnTo>
                      <a:pt x="8263" y="5725"/>
                    </a:lnTo>
                    <a:cubicBezTo>
                      <a:pt x="7903" y="5668"/>
                      <a:pt x="7522" y="5619"/>
                      <a:pt x="7163" y="5549"/>
                    </a:cubicBezTo>
                    <a:cubicBezTo>
                      <a:pt x="6959" y="5506"/>
                      <a:pt x="6768" y="5436"/>
                      <a:pt x="6585" y="5337"/>
                    </a:cubicBezTo>
                    <a:lnTo>
                      <a:pt x="6578" y="5337"/>
                    </a:lnTo>
                    <a:lnTo>
                      <a:pt x="6585" y="5330"/>
                    </a:lnTo>
                    <a:cubicBezTo>
                      <a:pt x="6550" y="5309"/>
                      <a:pt x="6521" y="5295"/>
                      <a:pt x="6486" y="5274"/>
                    </a:cubicBezTo>
                    <a:lnTo>
                      <a:pt x="6472" y="5259"/>
                    </a:lnTo>
                    <a:cubicBezTo>
                      <a:pt x="6444" y="5238"/>
                      <a:pt x="6409" y="5217"/>
                      <a:pt x="6380" y="5189"/>
                    </a:cubicBezTo>
                    <a:cubicBezTo>
                      <a:pt x="6373" y="5182"/>
                      <a:pt x="6359" y="5168"/>
                      <a:pt x="6345" y="5161"/>
                    </a:cubicBezTo>
                    <a:lnTo>
                      <a:pt x="6317" y="5126"/>
                    </a:lnTo>
                    <a:lnTo>
                      <a:pt x="6289" y="5097"/>
                    </a:lnTo>
                    <a:cubicBezTo>
                      <a:pt x="6285" y="5094"/>
                      <a:pt x="6282" y="5092"/>
                      <a:pt x="6278" y="5092"/>
                    </a:cubicBezTo>
                    <a:cubicBezTo>
                      <a:pt x="6275" y="5092"/>
                      <a:pt x="6271" y="5094"/>
                      <a:pt x="6268" y="5097"/>
                    </a:cubicBezTo>
                    <a:cubicBezTo>
                      <a:pt x="6268" y="5104"/>
                      <a:pt x="6268" y="5104"/>
                      <a:pt x="6268" y="5111"/>
                    </a:cubicBezTo>
                    <a:cubicBezTo>
                      <a:pt x="6268" y="5111"/>
                      <a:pt x="6268" y="5119"/>
                      <a:pt x="6268" y="5119"/>
                    </a:cubicBezTo>
                    <a:lnTo>
                      <a:pt x="6296" y="5147"/>
                    </a:lnTo>
                    <a:lnTo>
                      <a:pt x="6322" y="5180"/>
                    </a:lnTo>
                    <a:lnTo>
                      <a:pt x="1361" y="2299"/>
                    </a:lnTo>
                    <a:cubicBezTo>
                      <a:pt x="1284" y="2249"/>
                      <a:pt x="1192" y="2207"/>
                      <a:pt x="1094" y="2158"/>
                    </a:cubicBezTo>
                    <a:cubicBezTo>
                      <a:pt x="840" y="2017"/>
                      <a:pt x="544" y="1869"/>
                      <a:pt x="367" y="1664"/>
                    </a:cubicBezTo>
                    <a:cubicBezTo>
                      <a:pt x="156" y="1418"/>
                      <a:pt x="43" y="1107"/>
                      <a:pt x="29" y="783"/>
                    </a:cubicBezTo>
                    <a:cubicBezTo>
                      <a:pt x="29" y="635"/>
                      <a:pt x="85" y="191"/>
                      <a:pt x="205" y="64"/>
                    </a:cubicBezTo>
                    <a:cubicBezTo>
                      <a:pt x="226" y="43"/>
                      <a:pt x="255" y="29"/>
                      <a:pt x="283" y="29"/>
                    </a:cubicBezTo>
                    <a:close/>
                    <a:moveTo>
                      <a:pt x="276" y="1"/>
                    </a:moveTo>
                    <a:cubicBezTo>
                      <a:pt x="241" y="1"/>
                      <a:pt x="205" y="15"/>
                      <a:pt x="184" y="43"/>
                    </a:cubicBezTo>
                    <a:cubicBezTo>
                      <a:pt x="43" y="184"/>
                      <a:pt x="1" y="656"/>
                      <a:pt x="1" y="790"/>
                    </a:cubicBezTo>
                    <a:cubicBezTo>
                      <a:pt x="8" y="1115"/>
                      <a:pt x="128" y="1432"/>
                      <a:pt x="339" y="1686"/>
                    </a:cubicBezTo>
                    <a:cubicBezTo>
                      <a:pt x="523" y="1890"/>
                      <a:pt x="812" y="2045"/>
                      <a:pt x="1079" y="2179"/>
                    </a:cubicBezTo>
                    <a:cubicBezTo>
                      <a:pt x="1171" y="2228"/>
                      <a:pt x="1263" y="2278"/>
                      <a:pt x="1340" y="2327"/>
                    </a:cubicBezTo>
                    <a:lnTo>
                      <a:pt x="6571" y="5365"/>
                    </a:lnTo>
                    <a:cubicBezTo>
                      <a:pt x="6754" y="5464"/>
                      <a:pt x="6951" y="5534"/>
                      <a:pt x="7156" y="5577"/>
                    </a:cubicBezTo>
                    <a:cubicBezTo>
                      <a:pt x="7522" y="5647"/>
                      <a:pt x="7896" y="5704"/>
                      <a:pt x="8263" y="5753"/>
                    </a:cubicBezTo>
                    <a:cubicBezTo>
                      <a:pt x="8439" y="5781"/>
                      <a:pt x="8622" y="5802"/>
                      <a:pt x="8798" y="5830"/>
                    </a:cubicBezTo>
                    <a:cubicBezTo>
                      <a:pt x="8805" y="5823"/>
                      <a:pt x="8805" y="5823"/>
                      <a:pt x="8798" y="5816"/>
                    </a:cubicBezTo>
                    <a:cubicBezTo>
                      <a:pt x="8805" y="5809"/>
                      <a:pt x="8798" y="5802"/>
                      <a:pt x="8791" y="5802"/>
                    </a:cubicBezTo>
                    <a:cubicBezTo>
                      <a:pt x="8502" y="5753"/>
                      <a:pt x="8150" y="5640"/>
                      <a:pt x="7988" y="5400"/>
                    </a:cubicBezTo>
                    <a:cubicBezTo>
                      <a:pt x="7826" y="5168"/>
                      <a:pt x="7875" y="4858"/>
                      <a:pt x="7945" y="4611"/>
                    </a:cubicBezTo>
                    <a:cubicBezTo>
                      <a:pt x="8129" y="3927"/>
                      <a:pt x="8531" y="3286"/>
                      <a:pt x="8855" y="2764"/>
                    </a:cubicBezTo>
                    <a:cubicBezTo>
                      <a:pt x="8855" y="2764"/>
                      <a:pt x="8855" y="2757"/>
                      <a:pt x="8855" y="2750"/>
                    </a:cubicBezTo>
                    <a:cubicBezTo>
                      <a:pt x="8848" y="2750"/>
                      <a:pt x="8841" y="2743"/>
                      <a:pt x="8834" y="2743"/>
                    </a:cubicBezTo>
                    <a:lnTo>
                      <a:pt x="6564" y="3328"/>
                    </a:lnTo>
                    <a:cubicBezTo>
                      <a:pt x="6536" y="3335"/>
                      <a:pt x="6500" y="3342"/>
                      <a:pt x="6458" y="3349"/>
                    </a:cubicBezTo>
                    <a:cubicBezTo>
                      <a:pt x="6352" y="3356"/>
                      <a:pt x="6247" y="3391"/>
                      <a:pt x="6155" y="3448"/>
                    </a:cubicBezTo>
                    <a:cubicBezTo>
                      <a:pt x="6155" y="3448"/>
                      <a:pt x="6155" y="3441"/>
                      <a:pt x="6155" y="3434"/>
                    </a:cubicBezTo>
                    <a:cubicBezTo>
                      <a:pt x="6141" y="3391"/>
                      <a:pt x="6091" y="3370"/>
                      <a:pt x="6042" y="3349"/>
                    </a:cubicBezTo>
                    <a:cubicBezTo>
                      <a:pt x="6014" y="3335"/>
                      <a:pt x="5993" y="3328"/>
                      <a:pt x="5972" y="3314"/>
                    </a:cubicBezTo>
                    <a:lnTo>
                      <a:pt x="685" y="240"/>
                    </a:lnTo>
                    <a:cubicBezTo>
                      <a:pt x="656" y="226"/>
                      <a:pt x="621" y="198"/>
                      <a:pt x="579" y="170"/>
                    </a:cubicBezTo>
                    <a:cubicBezTo>
                      <a:pt x="480" y="92"/>
                      <a:pt x="353" y="1"/>
                      <a:pt x="276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60"/>
              <p:cNvSpPr/>
              <p:nvPr/>
            </p:nvSpPr>
            <p:spPr>
              <a:xfrm>
                <a:off x="8313225" y="1705457"/>
                <a:ext cx="2140096" cy="1750383"/>
              </a:xfrm>
              <a:custGeom>
                <a:avLst/>
                <a:gdLst/>
                <a:ahLst/>
                <a:cxnLst/>
                <a:rect l="l" t="t" r="r" b="b"/>
                <a:pathLst>
                  <a:path w="23800" h="19466" extrusionOk="0">
                    <a:moveTo>
                      <a:pt x="7484" y="17626"/>
                    </a:moveTo>
                    <a:cubicBezTo>
                      <a:pt x="7485" y="17627"/>
                      <a:pt x="7486" y="17629"/>
                      <a:pt x="7487" y="17630"/>
                    </a:cubicBezTo>
                    <a:cubicBezTo>
                      <a:pt x="7505" y="17641"/>
                      <a:pt x="7512" y="17645"/>
                      <a:pt x="7512" y="17645"/>
                    </a:cubicBezTo>
                    <a:cubicBezTo>
                      <a:pt x="7513" y="17645"/>
                      <a:pt x="7500" y="17637"/>
                      <a:pt x="7484" y="17626"/>
                    </a:cubicBezTo>
                    <a:close/>
                    <a:moveTo>
                      <a:pt x="11960" y="1"/>
                    </a:moveTo>
                    <a:cubicBezTo>
                      <a:pt x="11916" y="1"/>
                      <a:pt x="11873" y="3"/>
                      <a:pt x="11830" y="7"/>
                    </a:cubicBezTo>
                    <a:cubicBezTo>
                      <a:pt x="11597" y="49"/>
                      <a:pt x="11378" y="148"/>
                      <a:pt x="11188" y="289"/>
                    </a:cubicBezTo>
                    <a:cubicBezTo>
                      <a:pt x="10963" y="253"/>
                      <a:pt x="10737" y="225"/>
                      <a:pt x="10511" y="218"/>
                    </a:cubicBezTo>
                    <a:cubicBezTo>
                      <a:pt x="10501" y="218"/>
                      <a:pt x="10491" y="217"/>
                      <a:pt x="10481" y="217"/>
                    </a:cubicBezTo>
                    <a:cubicBezTo>
                      <a:pt x="10330" y="217"/>
                      <a:pt x="10186" y="266"/>
                      <a:pt x="10067" y="359"/>
                    </a:cubicBezTo>
                    <a:cubicBezTo>
                      <a:pt x="9870" y="500"/>
                      <a:pt x="9687" y="669"/>
                      <a:pt x="9539" y="859"/>
                    </a:cubicBezTo>
                    <a:lnTo>
                      <a:pt x="9087" y="810"/>
                    </a:lnTo>
                    <a:cubicBezTo>
                      <a:pt x="8932" y="775"/>
                      <a:pt x="8784" y="761"/>
                      <a:pt x="8636" y="761"/>
                    </a:cubicBezTo>
                    <a:cubicBezTo>
                      <a:pt x="8263" y="782"/>
                      <a:pt x="7910" y="1120"/>
                      <a:pt x="7656" y="1353"/>
                    </a:cubicBezTo>
                    <a:lnTo>
                      <a:pt x="7671" y="1353"/>
                    </a:lnTo>
                    <a:cubicBezTo>
                      <a:pt x="7304" y="1353"/>
                      <a:pt x="6818" y="1614"/>
                      <a:pt x="6507" y="1790"/>
                    </a:cubicBezTo>
                    <a:cubicBezTo>
                      <a:pt x="6366" y="1811"/>
                      <a:pt x="6162" y="2016"/>
                      <a:pt x="6049" y="2107"/>
                    </a:cubicBezTo>
                    <a:cubicBezTo>
                      <a:pt x="5697" y="2389"/>
                      <a:pt x="5422" y="2756"/>
                      <a:pt x="5239" y="3165"/>
                    </a:cubicBezTo>
                    <a:lnTo>
                      <a:pt x="5309" y="3186"/>
                    </a:lnTo>
                    <a:cubicBezTo>
                      <a:pt x="5288" y="3182"/>
                      <a:pt x="5267" y="3180"/>
                      <a:pt x="5246" y="3180"/>
                    </a:cubicBezTo>
                    <a:cubicBezTo>
                      <a:pt x="5224" y="3180"/>
                      <a:pt x="5203" y="3182"/>
                      <a:pt x="5182" y="3186"/>
                    </a:cubicBezTo>
                    <a:cubicBezTo>
                      <a:pt x="4964" y="3249"/>
                      <a:pt x="4752" y="3348"/>
                      <a:pt x="4562" y="3475"/>
                    </a:cubicBezTo>
                    <a:cubicBezTo>
                      <a:pt x="3941" y="3855"/>
                      <a:pt x="3497" y="4462"/>
                      <a:pt x="3166" y="5096"/>
                    </a:cubicBezTo>
                    <a:cubicBezTo>
                      <a:pt x="2468" y="5477"/>
                      <a:pt x="1925" y="5921"/>
                      <a:pt x="1594" y="6668"/>
                    </a:cubicBezTo>
                    <a:cubicBezTo>
                      <a:pt x="1524" y="6837"/>
                      <a:pt x="1460" y="7014"/>
                      <a:pt x="1411" y="7197"/>
                    </a:cubicBezTo>
                    <a:cubicBezTo>
                      <a:pt x="1383" y="7310"/>
                      <a:pt x="1291" y="7577"/>
                      <a:pt x="1340" y="7676"/>
                    </a:cubicBezTo>
                    <a:lnTo>
                      <a:pt x="1361" y="7697"/>
                    </a:lnTo>
                    <a:cubicBezTo>
                      <a:pt x="1340" y="7687"/>
                      <a:pt x="1331" y="7680"/>
                      <a:pt x="1323" y="7680"/>
                    </a:cubicBezTo>
                    <a:cubicBezTo>
                      <a:pt x="1310" y="7680"/>
                      <a:pt x="1301" y="7698"/>
                      <a:pt x="1249" y="7747"/>
                    </a:cubicBezTo>
                    <a:cubicBezTo>
                      <a:pt x="988" y="7986"/>
                      <a:pt x="776" y="8374"/>
                      <a:pt x="642" y="8698"/>
                    </a:cubicBezTo>
                    <a:cubicBezTo>
                      <a:pt x="487" y="9058"/>
                      <a:pt x="375" y="9586"/>
                      <a:pt x="565" y="9960"/>
                    </a:cubicBezTo>
                    <a:cubicBezTo>
                      <a:pt x="579" y="9974"/>
                      <a:pt x="586" y="9988"/>
                      <a:pt x="593" y="10002"/>
                    </a:cubicBezTo>
                    <a:lnTo>
                      <a:pt x="579" y="9988"/>
                    </a:lnTo>
                    <a:cubicBezTo>
                      <a:pt x="276" y="10545"/>
                      <a:pt x="1" y="11180"/>
                      <a:pt x="8" y="11828"/>
                    </a:cubicBezTo>
                    <a:cubicBezTo>
                      <a:pt x="8" y="12054"/>
                      <a:pt x="64" y="12286"/>
                      <a:pt x="170" y="12491"/>
                    </a:cubicBezTo>
                    <a:cubicBezTo>
                      <a:pt x="438" y="12977"/>
                      <a:pt x="931" y="13478"/>
                      <a:pt x="1249" y="13879"/>
                    </a:cubicBezTo>
                    <a:cubicBezTo>
                      <a:pt x="1051" y="13619"/>
                      <a:pt x="938" y="13316"/>
                      <a:pt x="917" y="12991"/>
                    </a:cubicBezTo>
                    <a:lnTo>
                      <a:pt x="917" y="12991"/>
                    </a:lnTo>
                    <a:cubicBezTo>
                      <a:pt x="931" y="13083"/>
                      <a:pt x="945" y="13182"/>
                      <a:pt x="967" y="13273"/>
                    </a:cubicBezTo>
                    <a:cubicBezTo>
                      <a:pt x="1086" y="13802"/>
                      <a:pt x="1425" y="14098"/>
                      <a:pt x="1869" y="14359"/>
                    </a:cubicBezTo>
                    <a:lnTo>
                      <a:pt x="6155" y="16847"/>
                    </a:lnTo>
                    <a:lnTo>
                      <a:pt x="7135" y="17418"/>
                    </a:lnTo>
                    <a:lnTo>
                      <a:pt x="7417" y="17587"/>
                    </a:lnTo>
                    <a:cubicBezTo>
                      <a:pt x="7427" y="17591"/>
                      <a:pt x="7459" y="17611"/>
                      <a:pt x="7484" y="17626"/>
                    </a:cubicBezTo>
                    <a:lnTo>
                      <a:pt x="7484" y="17626"/>
                    </a:lnTo>
                    <a:cubicBezTo>
                      <a:pt x="7471" y="17614"/>
                      <a:pt x="7458" y="17607"/>
                      <a:pt x="7445" y="17594"/>
                    </a:cubicBezTo>
                    <a:lnTo>
                      <a:pt x="7452" y="17594"/>
                    </a:lnTo>
                    <a:cubicBezTo>
                      <a:pt x="7692" y="17757"/>
                      <a:pt x="8044" y="17764"/>
                      <a:pt x="8326" y="17806"/>
                    </a:cubicBezTo>
                    <a:cubicBezTo>
                      <a:pt x="8643" y="17855"/>
                      <a:pt x="8996" y="17905"/>
                      <a:pt x="9299" y="17954"/>
                    </a:cubicBezTo>
                    <a:cubicBezTo>
                      <a:pt x="9357" y="17970"/>
                      <a:pt x="9418" y="17978"/>
                      <a:pt x="9481" y="17978"/>
                    </a:cubicBezTo>
                    <a:cubicBezTo>
                      <a:pt x="9827" y="17978"/>
                      <a:pt x="10236" y="17761"/>
                      <a:pt x="10504" y="17630"/>
                    </a:cubicBezTo>
                    <a:cubicBezTo>
                      <a:pt x="10829" y="17475"/>
                      <a:pt x="11139" y="17298"/>
                      <a:pt x="11442" y="17101"/>
                    </a:cubicBezTo>
                    <a:cubicBezTo>
                      <a:pt x="12126" y="16657"/>
                      <a:pt x="12774" y="16156"/>
                      <a:pt x="13430" y="15670"/>
                    </a:cubicBezTo>
                    <a:lnTo>
                      <a:pt x="13430" y="15670"/>
                    </a:lnTo>
                    <a:cubicBezTo>
                      <a:pt x="13049" y="16283"/>
                      <a:pt x="12605" y="16967"/>
                      <a:pt x="12478" y="17693"/>
                    </a:cubicBezTo>
                    <a:cubicBezTo>
                      <a:pt x="12436" y="17919"/>
                      <a:pt x="12429" y="18172"/>
                      <a:pt x="12591" y="18356"/>
                    </a:cubicBezTo>
                    <a:cubicBezTo>
                      <a:pt x="12827" y="18636"/>
                      <a:pt x="13141" y="18744"/>
                      <a:pt x="13470" y="18744"/>
                    </a:cubicBezTo>
                    <a:cubicBezTo>
                      <a:pt x="13918" y="18744"/>
                      <a:pt x="14393" y="18545"/>
                      <a:pt x="14734" y="18313"/>
                    </a:cubicBezTo>
                    <a:cubicBezTo>
                      <a:pt x="15530" y="17771"/>
                      <a:pt x="16137" y="17038"/>
                      <a:pt x="16736" y="16297"/>
                    </a:cubicBezTo>
                    <a:lnTo>
                      <a:pt x="16736" y="16297"/>
                    </a:lnTo>
                    <a:cubicBezTo>
                      <a:pt x="16736" y="16720"/>
                      <a:pt x="16715" y="17157"/>
                      <a:pt x="16792" y="17573"/>
                    </a:cubicBezTo>
                    <a:cubicBezTo>
                      <a:pt x="16856" y="17876"/>
                      <a:pt x="17004" y="18074"/>
                      <a:pt x="17215" y="18292"/>
                    </a:cubicBezTo>
                    <a:cubicBezTo>
                      <a:pt x="17490" y="18595"/>
                      <a:pt x="17744" y="18913"/>
                      <a:pt x="17970" y="19258"/>
                    </a:cubicBezTo>
                    <a:cubicBezTo>
                      <a:pt x="18050" y="19375"/>
                      <a:pt x="18108" y="19466"/>
                      <a:pt x="18187" y="19466"/>
                    </a:cubicBezTo>
                    <a:cubicBezTo>
                      <a:pt x="18232" y="19466"/>
                      <a:pt x="18283" y="19436"/>
                      <a:pt x="18350" y="19364"/>
                    </a:cubicBezTo>
                    <a:cubicBezTo>
                      <a:pt x="18407" y="19300"/>
                      <a:pt x="18174" y="18821"/>
                      <a:pt x="18153" y="18772"/>
                    </a:cubicBezTo>
                    <a:cubicBezTo>
                      <a:pt x="18103" y="18645"/>
                      <a:pt x="17913" y="18356"/>
                      <a:pt x="17970" y="18250"/>
                    </a:cubicBezTo>
                    <a:cubicBezTo>
                      <a:pt x="18047" y="18116"/>
                      <a:pt x="18378" y="17982"/>
                      <a:pt x="18498" y="17898"/>
                    </a:cubicBezTo>
                    <a:lnTo>
                      <a:pt x="20402" y="16636"/>
                    </a:lnTo>
                    <a:cubicBezTo>
                      <a:pt x="20930" y="16283"/>
                      <a:pt x="21381" y="15994"/>
                      <a:pt x="21713" y="15416"/>
                    </a:cubicBezTo>
                    <a:cubicBezTo>
                      <a:pt x="21938" y="14993"/>
                      <a:pt x="22100" y="14535"/>
                      <a:pt x="22185" y="14063"/>
                    </a:cubicBezTo>
                    <a:cubicBezTo>
                      <a:pt x="22220" y="13894"/>
                      <a:pt x="22213" y="13774"/>
                      <a:pt x="22333" y="13647"/>
                    </a:cubicBezTo>
                    <a:cubicBezTo>
                      <a:pt x="22552" y="13400"/>
                      <a:pt x="22777" y="13196"/>
                      <a:pt x="22925" y="12893"/>
                    </a:cubicBezTo>
                    <a:cubicBezTo>
                      <a:pt x="23024" y="12695"/>
                      <a:pt x="23080" y="12484"/>
                      <a:pt x="23087" y="12265"/>
                    </a:cubicBezTo>
                    <a:cubicBezTo>
                      <a:pt x="23087" y="12188"/>
                      <a:pt x="23073" y="12103"/>
                      <a:pt x="23080" y="12026"/>
                    </a:cubicBezTo>
                    <a:cubicBezTo>
                      <a:pt x="23101" y="11885"/>
                      <a:pt x="23214" y="11786"/>
                      <a:pt x="23306" y="11673"/>
                    </a:cubicBezTo>
                    <a:cubicBezTo>
                      <a:pt x="23546" y="11342"/>
                      <a:pt x="23799" y="10940"/>
                      <a:pt x="23743" y="10510"/>
                    </a:cubicBezTo>
                    <a:cubicBezTo>
                      <a:pt x="23722" y="10355"/>
                      <a:pt x="23665" y="10200"/>
                      <a:pt x="23574" y="10066"/>
                    </a:cubicBezTo>
                    <a:cubicBezTo>
                      <a:pt x="23538" y="10002"/>
                      <a:pt x="23496" y="9946"/>
                      <a:pt x="23454" y="9897"/>
                    </a:cubicBezTo>
                    <a:cubicBezTo>
                      <a:pt x="23355" y="9777"/>
                      <a:pt x="23348" y="9819"/>
                      <a:pt x="23397" y="9664"/>
                    </a:cubicBezTo>
                    <a:cubicBezTo>
                      <a:pt x="23475" y="9403"/>
                      <a:pt x="23630" y="9164"/>
                      <a:pt x="23679" y="8889"/>
                    </a:cubicBezTo>
                    <a:cubicBezTo>
                      <a:pt x="23764" y="8459"/>
                      <a:pt x="23397" y="8423"/>
                      <a:pt x="23038" y="8402"/>
                    </a:cubicBezTo>
                    <a:cubicBezTo>
                      <a:pt x="23123" y="8036"/>
                      <a:pt x="23271" y="7493"/>
                      <a:pt x="23101" y="7133"/>
                    </a:cubicBezTo>
                    <a:cubicBezTo>
                      <a:pt x="23017" y="6929"/>
                      <a:pt x="22904" y="6999"/>
                      <a:pt x="22749" y="6922"/>
                    </a:cubicBezTo>
                    <a:cubicBezTo>
                      <a:pt x="22643" y="6865"/>
                      <a:pt x="22622" y="6626"/>
                      <a:pt x="22580" y="6464"/>
                    </a:cubicBezTo>
                    <a:cubicBezTo>
                      <a:pt x="22580" y="6443"/>
                      <a:pt x="22573" y="6421"/>
                      <a:pt x="22566" y="6407"/>
                    </a:cubicBezTo>
                    <a:cubicBezTo>
                      <a:pt x="22530" y="6280"/>
                      <a:pt x="22474" y="6161"/>
                      <a:pt x="22404" y="6055"/>
                    </a:cubicBezTo>
                    <a:cubicBezTo>
                      <a:pt x="22150" y="5639"/>
                      <a:pt x="21804" y="5251"/>
                      <a:pt x="21515" y="4856"/>
                    </a:cubicBezTo>
                    <a:cubicBezTo>
                      <a:pt x="21445" y="4730"/>
                      <a:pt x="21346" y="4631"/>
                      <a:pt x="21226" y="4553"/>
                    </a:cubicBezTo>
                    <a:cubicBezTo>
                      <a:pt x="21152" y="4516"/>
                      <a:pt x="21072" y="4499"/>
                      <a:pt x="20991" y="4499"/>
                    </a:cubicBezTo>
                    <a:cubicBezTo>
                      <a:pt x="20903" y="4499"/>
                      <a:pt x="20814" y="4520"/>
                      <a:pt x="20733" y="4560"/>
                    </a:cubicBezTo>
                    <a:cubicBezTo>
                      <a:pt x="20719" y="4539"/>
                      <a:pt x="20705" y="4518"/>
                      <a:pt x="20691" y="4497"/>
                    </a:cubicBezTo>
                    <a:cubicBezTo>
                      <a:pt x="20564" y="4307"/>
                      <a:pt x="20423" y="4123"/>
                      <a:pt x="20268" y="3954"/>
                    </a:cubicBezTo>
                    <a:cubicBezTo>
                      <a:pt x="20183" y="3870"/>
                      <a:pt x="20084" y="3799"/>
                      <a:pt x="19972" y="3750"/>
                    </a:cubicBezTo>
                    <a:lnTo>
                      <a:pt x="19972" y="3750"/>
                    </a:lnTo>
                    <a:cubicBezTo>
                      <a:pt x="20007" y="3764"/>
                      <a:pt x="20035" y="3778"/>
                      <a:pt x="20063" y="3792"/>
                    </a:cubicBezTo>
                    <a:cubicBezTo>
                      <a:pt x="19006" y="3087"/>
                      <a:pt x="17843" y="2509"/>
                      <a:pt x="16750" y="1868"/>
                    </a:cubicBezTo>
                    <a:lnTo>
                      <a:pt x="14699" y="676"/>
                    </a:lnTo>
                    <a:cubicBezTo>
                      <a:pt x="14529" y="578"/>
                      <a:pt x="14346" y="451"/>
                      <a:pt x="14163" y="359"/>
                    </a:cubicBezTo>
                    <a:cubicBezTo>
                      <a:pt x="14057" y="303"/>
                      <a:pt x="13951" y="260"/>
                      <a:pt x="13839" y="232"/>
                    </a:cubicBezTo>
                    <a:cubicBezTo>
                      <a:pt x="13810" y="225"/>
                      <a:pt x="13775" y="218"/>
                      <a:pt x="13747" y="218"/>
                    </a:cubicBezTo>
                    <a:cubicBezTo>
                      <a:pt x="13268" y="162"/>
                      <a:pt x="12788" y="98"/>
                      <a:pt x="12316" y="35"/>
                    </a:cubicBezTo>
                    <a:cubicBezTo>
                      <a:pt x="12197" y="14"/>
                      <a:pt x="12079" y="1"/>
                      <a:pt x="11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60"/>
              <p:cNvSpPr/>
              <p:nvPr/>
            </p:nvSpPr>
            <p:spPr>
              <a:xfrm>
                <a:off x="8311336" y="1703838"/>
                <a:ext cx="1806673" cy="1589606"/>
              </a:xfrm>
              <a:custGeom>
                <a:avLst/>
                <a:gdLst/>
                <a:ahLst/>
                <a:cxnLst/>
                <a:rect l="l" t="t" r="r" b="b"/>
                <a:pathLst>
                  <a:path w="20092" h="17678" extrusionOk="0">
                    <a:moveTo>
                      <a:pt x="11634" y="58"/>
                    </a:moveTo>
                    <a:lnTo>
                      <a:pt x="11634" y="58"/>
                    </a:lnTo>
                    <a:cubicBezTo>
                      <a:pt x="11510" y="95"/>
                      <a:pt x="11392" y="152"/>
                      <a:pt x="11284" y="228"/>
                    </a:cubicBezTo>
                    <a:lnTo>
                      <a:pt x="11284" y="228"/>
                    </a:lnTo>
                    <a:cubicBezTo>
                      <a:pt x="11394" y="157"/>
                      <a:pt x="11511" y="100"/>
                      <a:pt x="11634" y="58"/>
                    </a:cubicBezTo>
                    <a:close/>
                    <a:moveTo>
                      <a:pt x="12584" y="567"/>
                    </a:moveTo>
                    <a:cubicBezTo>
                      <a:pt x="12563" y="574"/>
                      <a:pt x="12541" y="581"/>
                      <a:pt x="12520" y="588"/>
                    </a:cubicBezTo>
                    <a:cubicBezTo>
                      <a:pt x="12520" y="596"/>
                      <a:pt x="12513" y="596"/>
                      <a:pt x="12513" y="603"/>
                    </a:cubicBezTo>
                    <a:cubicBezTo>
                      <a:pt x="12513" y="610"/>
                      <a:pt x="12513" y="617"/>
                      <a:pt x="12520" y="617"/>
                    </a:cubicBezTo>
                    <a:lnTo>
                      <a:pt x="12539" y="617"/>
                    </a:lnTo>
                    <a:cubicBezTo>
                      <a:pt x="12544" y="624"/>
                      <a:pt x="12550" y="624"/>
                      <a:pt x="12556" y="624"/>
                    </a:cubicBezTo>
                    <a:lnTo>
                      <a:pt x="12598" y="588"/>
                    </a:lnTo>
                    <a:cubicBezTo>
                      <a:pt x="12605" y="588"/>
                      <a:pt x="12605" y="581"/>
                      <a:pt x="12598" y="574"/>
                    </a:cubicBezTo>
                    <a:cubicBezTo>
                      <a:pt x="12598" y="567"/>
                      <a:pt x="12584" y="567"/>
                      <a:pt x="12584" y="567"/>
                    </a:cubicBezTo>
                    <a:close/>
                    <a:moveTo>
                      <a:pt x="11660" y="518"/>
                    </a:moveTo>
                    <a:cubicBezTo>
                      <a:pt x="11329" y="659"/>
                      <a:pt x="11047" y="934"/>
                      <a:pt x="10864" y="1145"/>
                    </a:cubicBezTo>
                    <a:cubicBezTo>
                      <a:pt x="10857" y="1152"/>
                      <a:pt x="10864" y="1167"/>
                      <a:pt x="10871" y="1167"/>
                    </a:cubicBezTo>
                    <a:lnTo>
                      <a:pt x="10871" y="1159"/>
                    </a:lnTo>
                    <a:cubicBezTo>
                      <a:pt x="10873" y="1162"/>
                      <a:pt x="10875" y="1163"/>
                      <a:pt x="10876" y="1163"/>
                    </a:cubicBezTo>
                    <a:cubicBezTo>
                      <a:pt x="10879" y="1163"/>
                      <a:pt x="10880" y="1159"/>
                      <a:pt x="10885" y="1159"/>
                    </a:cubicBezTo>
                    <a:cubicBezTo>
                      <a:pt x="11103" y="899"/>
                      <a:pt x="11378" y="687"/>
                      <a:pt x="11688" y="539"/>
                    </a:cubicBezTo>
                    <a:cubicBezTo>
                      <a:pt x="11688" y="539"/>
                      <a:pt x="11696" y="532"/>
                      <a:pt x="11696" y="525"/>
                    </a:cubicBezTo>
                    <a:cubicBezTo>
                      <a:pt x="11688" y="518"/>
                      <a:pt x="11688" y="518"/>
                      <a:pt x="11681" y="518"/>
                    </a:cubicBezTo>
                    <a:close/>
                    <a:moveTo>
                      <a:pt x="9059" y="1597"/>
                    </a:moveTo>
                    <a:cubicBezTo>
                      <a:pt x="9038" y="1607"/>
                      <a:pt x="9014" y="1613"/>
                      <a:pt x="8991" y="1613"/>
                    </a:cubicBezTo>
                    <a:cubicBezTo>
                      <a:pt x="8983" y="1613"/>
                      <a:pt x="8975" y="1613"/>
                      <a:pt x="8967" y="1611"/>
                    </a:cubicBezTo>
                    <a:cubicBezTo>
                      <a:pt x="8960" y="1611"/>
                      <a:pt x="8953" y="1618"/>
                      <a:pt x="8953" y="1625"/>
                    </a:cubicBezTo>
                    <a:cubicBezTo>
                      <a:pt x="8953" y="1632"/>
                      <a:pt x="8953" y="1639"/>
                      <a:pt x="8960" y="1639"/>
                    </a:cubicBezTo>
                    <a:lnTo>
                      <a:pt x="8974" y="1639"/>
                    </a:lnTo>
                    <a:lnTo>
                      <a:pt x="8904" y="1660"/>
                    </a:lnTo>
                    <a:cubicBezTo>
                      <a:pt x="8897" y="1660"/>
                      <a:pt x="8897" y="1667"/>
                      <a:pt x="8897" y="1674"/>
                    </a:cubicBezTo>
                    <a:cubicBezTo>
                      <a:pt x="8897" y="1681"/>
                      <a:pt x="8904" y="1688"/>
                      <a:pt x="8911" y="1688"/>
                    </a:cubicBezTo>
                    <a:cubicBezTo>
                      <a:pt x="8943" y="1673"/>
                      <a:pt x="8977" y="1666"/>
                      <a:pt x="9009" y="1666"/>
                    </a:cubicBezTo>
                    <a:cubicBezTo>
                      <a:pt x="9054" y="1666"/>
                      <a:pt x="9097" y="1681"/>
                      <a:pt x="9130" y="1709"/>
                    </a:cubicBezTo>
                    <a:lnTo>
                      <a:pt x="9144" y="1709"/>
                    </a:lnTo>
                    <a:lnTo>
                      <a:pt x="9144" y="1716"/>
                    </a:lnTo>
                    <a:cubicBezTo>
                      <a:pt x="9158" y="1716"/>
                      <a:pt x="9165" y="1695"/>
                      <a:pt x="9151" y="1688"/>
                    </a:cubicBezTo>
                    <a:lnTo>
                      <a:pt x="9066" y="1639"/>
                    </a:lnTo>
                    <a:lnTo>
                      <a:pt x="9080" y="1625"/>
                    </a:lnTo>
                    <a:cubicBezTo>
                      <a:pt x="9087" y="1618"/>
                      <a:pt x="9087" y="1611"/>
                      <a:pt x="9080" y="1604"/>
                    </a:cubicBezTo>
                    <a:cubicBezTo>
                      <a:pt x="9080" y="1597"/>
                      <a:pt x="9066" y="1597"/>
                      <a:pt x="9059" y="1597"/>
                    </a:cubicBezTo>
                    <a:close/>
                    <a:moveTo>
                      <a:pt x="7988" y="2035"/>
                    </a:moveTo>
                    <a:cubicBezTo>
                      <a:pt x="7984" y="2035"/>
                      <a:pt x="7981" y="2037"/>
                      <a:pt x="7981" y="2041"/>
                    </a:cubicBezTo>
                    <a:cubicBezTo>
                      <a:pt x="7931" y="2062"/>
                      <a:pt x="7875" y="2076"/>
                      <a:pt x="7818" y="2076"/>
                    </a:cubicBezTo>
                    <a:cubicBezTo>
                      <a:pt x="7811" y="2076"/>
                      <a:pt x="7811" y="2083"/>
                      <a:pt x="7811" y="2090"/>
                    </a:cubicBezTo>
                    <a:cubicBezTo>
                      <a:pt x="7804" y="2097"/>
                      <a:pt x="7811" y="2104"/>
                      <a:pt x="7818" y="2104"/>
                    </a:cubicBezTo>
                    <a:lnTo>
                      <a:pt x="7854" y="2111"/>
                    </a:lnTo>
                    <a:lnTo>
                      <a:pt x="7811" y="2132"/>
                    </a:lnTo>
                    <a:cubicBezTo>
                      <a:pt x="7804" y="2132"/>
                      <a:pt x="7804" y="2146"/>
                      <a:pt x="7804" y="2153"/>
                    </a:cubicBezTo>
                    <a:cubicBezTo>
                      <a:pt x="7804" y="2153"/>
                      <a:pt x="7811" y="2160"/>
                      <a:pt x="7818" y="2160"/>
                    </a:cubicBezTo>
                    <a:lnTo>
                      <a:pt x="7825" y="2160"/>
                    </a:lnTo>
                    <a:cubicBezTo>
                      <a:pt x="7847" y="2152"/>
                      <a:pt x="7872" y="2146"/>
                      <a:pt x="7897" y="2146"/>
                    </a:cubicBezTo>
                    <a:cubicBezTo>
                      <a:pt x="7913" y="2146"/>
                      <a:pt x="7929" y="2148"/>
                      <a:pt x="7945" y="2153"/>
                    </a:cubicBezTo>
                    <a:cubicBezTo>
                      <a:pt x="7952" y="2153"/>
                      <a:pt x="7959" y="2153"/>
                      <a:pt x="7966" y="2146"/>
                    </a:cubicBezTo>
                    <a:cubicBezTo>
                      <a:pt x="7966" y="2139"/>
                      <a:pt x="7966" y="2132"/>
                      <a:pt x="7959" y="2125"/>
                    </a:cubicBezTo>
                    <a:lnTo>
                      <a:pt x="7945" y="2118"/>
                    </a:lnTo>
                    <a:lnTo>
                      <a:pt x="7917" y="2104"/>
                    </a:lnTo>
                    <a:cubicBezTo>
                      <a:pt x="7938" y="2090"/>
                      <a:pt x="7966" y="2076"/>
                      <a:pt x="7988" y="2062"/>
                    </a:cubicBezTo>
                    <a:cubicBezTo>
                      <a:pt x="7995" y="2062"/>
                      <a:pt x="8002" y="2048"/>
                      <a:pt x="7995" y="2041"/>
                    </a:cubicBezTo>
                    <a:cubicBezTo>
                      <a:pt x="7995" y="2037"/>
                      <a:pt x="7991" y="2035"/>
                      <a:pt x="7988" y="2035"/>
                    </a:cubicBezTo>
                    <a:close/>
                    <a:moveTo>
                      <a:pt x="7497" y="2346"/>
                    </a:moveTo>
                    <a:cubicBezTo>
                      <a:pt x="7494" y="2346"/>
                      <a:pt x="7490" y="2348"/>
                      <a:pt x="7487" y="2351"/>
                    </a:cubicBezTo>
                    <a:cubicBezTo>
                      <a:pt x="7184" y="2562"/>
                      <a:pt x="6916" y="2816"/>
                      <a:pt x="6691" y="3105"/>
                    </a:cubicBezTo>
                    <a:cubicBezTo>
                      <a:pt x="6691" y="3112"/>
                      <a:pt x="6691" y="3119"/>
                      <a:pt x="6691" y="3126"/>
                    </a:cubicBezTo>
                    <a:lnTo>
                      <a:pt x="6705" y="3126"/>
                    </a:lnTo>
                    <a:lnTo>
                      <a:pt x="6698" y="3119"/>
                    </a:lnTo>
                    <a:lnTo>
                      <a:pt x="6712" y="3119"/>
                    </a:lnTo>
                    <a:cubicBezTo>
                      <a:pt x="6761" y="3070"/>
                      <a:pt x="6796" y="3028"/>
                      <a:pt x="6824" y="2992"/>
                    </a:cubicBezTo>
                    <a:lnTo>
                      <a:pt x="6860" y="2957"/>
                    </a:lnTo>
                    <a:cubicBezTo>
                      <a:pt x="7036" y="2760"/>
                      <a:pt x="7233" y="2576"/>
                      <a:pt x="7452" y="2414"/>
                    </a:cubicBezTo>
                    <a:lnTo>
                      <a:pt x="7501" y="2372"/>
                    </a:lnTo>
                    <a:cubicBezTo>
                      <a:pt x="7512" y="2361"/>
                      <a:pt x="7506" y="2346"/>
                      <a:pt x="7497" y="2346"/>
                    </a:cubicBezTo>
                    <a:close/>
                    <a:moveTo>
                      <a:pt x="6416" y="3521"/>
                    </a:moveTo>
                    <a:cubicBezTo>
                      <a:pt x="6409" y="3521"/>
                      <a:pt x="6401" y="3528"/>
                      <a:pt x="6401" y="3535"/>
                    </a:cubicBezTo>
                    <a:cubicBezTo>
                      <a:pt x="6394" y="3542"/>
                      <a:pt x="6394" y="3549"/>
                      <a:pt x="6394" y="3556"/>
                    </a:cubicBezTo>
                    <a:cubicBezTo>
                      <a:pt x="6401" y="3556"/>
                      <a:pt x="6401" y="3563"/>
                      <a:pt x="6409" y="3563"/>
                    </a:cubicBezTo>
                    <a:lnTo>
                      <a:pt x="6437" y="3563"/>
                    </a:lnTo>
                    <a:cubicBezTo>
                      <a:pt x="6444" y="3563"/>
                      <a:pt x="6444" y="3556"/>
                      <a:pt x="6444" y="3549"/>
                    </a:cubicBezTo>
                    <a:cubicBezTo>
                      <a:pt x="6451" y="3542"/>
                      <a:pt x="6451" y="3535"/>
                      <a:pt x="6444" y="3535"/>
                    </a:cubicBezTo>
                    <a:cubicBezTo>
                      <a:pt x="6444" y="3528"/>
                      <a:pt x="6444" y="3528"/>
                      <a:pt x="6437" y="3521"/>
                    </a:cubicBezTo>
                    <a:close/>
                    <a:moveTo>
                      <a:pt x="10495" y="214"/>
                    </a:moveTo>
                    <a:cubicBezTo>
                      <a:pt x="10343" y="214"/>
                      <a:pt x="10193" y="263"/>
                      <a:pt x="10074" y="356"/>
                    </a:cubicBezTo>
                    <a:cubicBezTo>
                      <a:pt x="9877" y="497"/>
                      <a:pt x="9694" y="666"/>
                      <a:pt x="9545" y="856"/>
                    </a:cubicBezTo>
                    <a:lnTo>
                      <a:pt x="9101" y="807"/>
                    </a:lnTo>
                    <a:cubicBezTo>
                      <a:pt x="9059" y="800"/>
                      <a:pt x="9017" y="793"/>
                      <a:pt x="8967" y="786"/>
                    </a:cubicBezTo>
                    <a:cubicBezTo>
                      <a:pt x="8880" y="768"/>
                      <a:pt x="8793" y="756"/>
                      <a:pt x="8706" y="756"/>
                    </a:cubicBezTo>
                    <a:cubicBezTo>
                      <a:pt x="8688" y="756"/>
                      <a:pt x="8669" y="756"/>
                      <a:pt x="8650" y="758"/>
                    </a:cubicBezTo>
                    <a:cubicBezTo>
                      <a:pt x="8305" y="779"/>
                      <a:pt x="7988" y="1061"/>
                      <a:pt x="7734" y="1293"/>
                    </a:cubicBezTo>
                    <a:cubicBezTo>
                      <a:pt x="7706" y="1315"/>
                      <a:pt x="7684" y="1336"/>
                      <a:pt x="7663" y="1357"/>
                    </a:cubicBezTo>
                    <a:cubicBezTo>
                      <a:pt x="7311" y="1357"/>
                      <a:pt x="6874" y="1589"/>
                      <a:pt x="6521" y="1794"/>
                    </a:cubicBezTo>
                    <a:cubicBezTo>
                      <a:pt x="6401" y="1815"/>
                      <a:pt x="6246" y="1949"/>
                      <a:pt x="6134" y="2048"/>
                    </a:cubicBezTo>
                    <a:cubicBezTo>
                      <a:pt x="6105" y="2069"/>
                      <a:pt x="6077" y="2090"/>
                      <a:pt x="6056" y="2111"/>
                    </a:cubicBezTo>
                    <a:cubicBezTo>
                      <a:pt x="5704" y="2400"/>
                      <a:pt x="5429" y="2767"/>
                      <a:pt x="5245" y="3176"/>
                    </a:cubicBezTo>
                    <a:cubicBezTo>
                      <a:pt x="5238" y="3183"/>
                      <a:pt x="5238" y="3183"/>
                      <a:pt x="5245" y="3190"/>
                    </a:cubicBezTo>
                    <a:cubicBezTo>
                      <a:pt x="5224" y="3190"/>
                      <a:pt x="5210" y="3190"/>
                      <a:pt x="5196" y="3197"/>
                    </a:cubicBezTo>
                    <a:cubicBezTo>
                      <a:pt x="4970" y="3253"/>
                      <a:pt x="4766" y="3352"/>
                      <a:pt x="4576" y="3479"/>
                    </a:cubicBezTo>
                    <a:cubicBezTo>
                      <a:pt x="4026" y="3817"/>
                      <a:pt x="3568" y="4346"/>
                      <a:pt x="3173" y="5107"/>
                    </a:cubicBezTo>
                    <a:lnTo>
                      <a:pt x="3180" y="5100"/>
                    </a:lnTo>
                    <a:cubicBezTo>
                      <a:pt x="3575" y="4346"/>
                      <a:pt x="4033" y="3817"/>
                      <a:pt x="4569" y="3486"/>
                    </a:cubicBezTo>
                    <a:cubicBezTo>
                      <a:pt x="4759" y="3359"/>
                      <a:pt x="4970" y="3260"/>
                      <a:pt x="5189" y="3204"/>
                    </a:cubicBezTo>
                    <a:cubicBezTo>
                      <a:pt x="5210" y="3200"/>
                      <a:pt x="5231" y="3198"/>
                      <a:pt x="5252" y="3198"/>
                    </a:cubicBezTo>
                    <a:cubicBezTo>
                      <a:pt x="5272" y="3198"/>
                      <a:pt x="5291" y="3200"/>
                      <a:pt x="5309" y="3204"/>
                    </a:cubicBezTo>
                    <a:cubicBezTo>
                      <a:pt x="5316" y="3204"/>
                      <a:pt x="5323" y="3197"/>
                      <a:pt x="5330" y="3190"/>
                    </a:cubicBezTo>
                    <a:cubicBezTo>
                      <a:pt x="5330" y="3183"/>
                      <a:pt x="5323" y="3176"/>
                      <a:pt x="5316" y="3176"/>
                    </a:cubicBezTo>
                    <a:lnTo>
                      <a:pt x="5267" y="3154"/>
                    </a:lnTo>
                    <a:cubicBezTo>
                      <a:pt x="5443" y="2753"/>
                      <a:pt x="5718" y="2393"/>
                      <a:pt x="6063" y="2111"/>
                    </a:cubicBezTo>
                    <a:cubicBezTo>
                      <a:pt x="6084" y="2097"/>
                      <a:pt x="6112" y="2076"/>
                      <a:pt x="6141" y="2048"/>
                    </a:cubicBezTo>
                    <a:cubicBezTo>
                      <a:pt x="6253" y="1949"/>
                      <a:pt x="6409" y="1822"/>
                      <a:pt x="6514" y="1801"/>
                    </a:cubicBezTo>
                    <a:lnTo>
                      <a:pt x="6521" y="1801"/>
                    </a:lnTo>
                    <a:cubicBezTo>
                      <a:pt x="6881" y="1597"/>
                      <a:pt x="7332" y="1364"/>
                      <a:pt x="7670" y="1364"/>
                    </a:cubicBezTo>
                    <a:lnTo>
                      <a:pt x="7677" y="1364"/>
                    </a:lnTo>
                    <a:cubicBezTo>
                      <a:pt x="7684" y="1364"/>
                      <a:pt x="7692" y="1357"/>
                      <a:pt x="7692" y="1350"/>
                    </a:cubicBezTo>
                    <a:cubicBezTo>
                      <a:pt x="7692" y="1343"/>
                      <a:pt x="7692" y="1336"/>
                      <a:pt x="7692" y="1336"/>
                    </a:cubicBezTo>
                    <a:lnTo>
                      <a:pt x="7741" y="1293"/>
                    </a:lnTo>
                    <a:cubicBezTo>
                      <a:pt x="7988" y="1068"/>
                      <a:pt x="8305" y="786"/>
                      <a:pt x="8636" y="765"/>
                    </a:cubicBezTo>
                    <a:cubicBezTo>
                      <a:pt x="8655" y="763"/>
                      <a:pt x="8674" y="763"/>
                      <a:pt x="8692" y="763"/>
                    </a:cubicBezTo>
                    <a:cubicBezTo>
                      <a:pt x="8779" y="763"/>
                      <a:pt x="8866" y="775"/>
                      <a:pt x="8953" y="793"/>
                    </a:cubicBezTo>
                    <a:lnTo>
                      <a:pt x="9087" y="814"/>
                    </a:lnTo>
                    <a:lnTo>
                      <a:pt x="9538" y="863"/>
                    </a:lnTo>
                    <a:lnTo>
                      <a:pt x="9553" y="863"/>
                    </a:lnTo>
                    <a:cubicBezTo>
                      <a:pt x="9701" y="666"/>
                      <a:pt x="9877" y="504"/>
                      <a:pt x="10081" y="363"/>
                    </a:cubicBezTo>
                    <a:cubicBezTo>
                      <a:pt x="10194" y="270"/>
                      <a:pt x="10337" y="221"/>
                      <a:pt x="10482" y="221"/>
                    </a:cubicBezTo>
                    <a:cubicBezTo>
                      <a:pt x="10492" y="221"/>
                      <a:pt x="10502" y="221"/>
                      <a:pt x="10511" y="222"/>
                    </a:cubicBezTo>
                    <a:cubicBezTo>
                      <a:pt x="10744" y="229"/>
                      <a:pt x="10969" y="257"/>
                      <a:pt x="11195" y="292"/>
                    </a:cubicBezTo>
                    <a:lnTo>
                      <a:pt x="11202" y="292"/>
                    </a:lnTo>
                    <a:cubicBezTo>
                      <a:pt x="11229" y="270"/>
                      <a:pt x="11256" y="248"/>
                      <a:pt x="11284" y="228"/>
                    </a:cubicBezTo>
                    <a:lnTo>
                      <a:pt x="11284" y="228"/>
                    </a:lnTo>
                    <a:cubicBezTo>
                      <a:pt x="11256" y="246"/>
                      <a:pt x="11229" y="265"/>
                      <a:pt x="11202" y="285"/>
                    </a:cubicBezTo>
                    <a:cubicBezTo>
                      <a:pt x="10976" y="250"/>
                      <a:pt x="10751" y="222"/>
                      <a:pt x="10525" y="215"/>
                    </a:cubicBezTo>
                    <a:cubicBezTo>
                      <a:pt x="10515" y="214"/>
                      <a:pt x="10505" y="214"/>
                      <a:pt x="10495" y="214"/>
                    </a:cubicBezTo>
                    <a:close/>
                    <a:moveTo>
                      <a:pt x="5803" y="3865"/>
                    </a:moveTo>
                    <a:cubicBezTo>
                      <a:pt x="5800" y="3865"/>
                      <a:pt x="5798" y="3865"/>
                      <a:pt x="5795" y="3866"/>
                    </a:cubicBezTo>
                    <a:cubicBezTo>
                      <a:pt x="5260" y="4233"/>
                      <a:pt x="4815" y="4712"/>
                      <a:pt x="4484" y="5262"/>
                    </a:cubicBezTo>
                    <a:cubicBezTo>
                      <a:pt x="4477" y="5269"/>
                      <a:pt x="4477" y="5276"/>
                      <a:pt x="4484" y="5283"/>
                    </a:cubicBezTo>
                    <a:lnTo>
                      <a:pt x="4491" y="5283"/>
                    </a:lnTo>
                    <a:cubicBezTo>
                      <a:pt x="4491" y="5286"/>
                      <a:pt x="4493" y="5286"/>
                      <a:pt x="4495" y="5286"/>
                    </a:cubicBezTo>
                    <a:cubicBezTo>
                      <a:pt x="4499" y="5286"/>
                      <a:pt x="4505" y="5283"/>
                      <a:pt x="4505" y="5283"/>
                    </a:cubicBezTo>
                    <a:cubicBezTo>
                      <a:pt x="4519" y="5262"/>
                      <a:pt x="4533" y="5248"/>
                      <a:pt x="4533" y="5241"/>
                    </a:cubicBezTo>
                    <a:cubicBezTo>
                      <a:pt x="4653" y="5051"/>
                      <a:pt x="4787" y="4867"/>
                      <a:pt x="4935" y="4698"/>
                    </a:cubicBezTo>
                    <a:cubicBezTo>
                      <a:pt x="5154" y="4430"/>
                      <a:pt x="5408" y="4191"/>
                      <a:pt x="5690" y="3979"/>
                    </a:cubicBezTo>
                    <a:cubicBezTo>
                      <a:pt x="5704" y="3965"/>
                      <a:pt x="5725" y="3951"/>
                      <a:pt x="5753" y="3937"/>
                    </a:cubicBezTo>
                    <a:lnTo>
                      <a:pt x="5809" y="3888"/>
                    </a:lnTo>
                    <a:cubicBezTo>
                      <a:pt x="5821" y="3876"/>
                      <a:pt x="5814" y="3865"/>
                      <a:pt x="5803" y="3865"/>
                    </a:cubicBezTo>
                    <a:close/>
                    <a:moveTo>
                      <a:pt x="4315" y="5481"/>
                    </a:moveTo>
                    <a:cubicBezTo>
                      <a:pt x="4308" y="5481"/>
                      <a:pt x="4301" y="5481"/>
                      <a:pt x="4301" y="5495"/>
                    </a:cubicBezTo>
                    <a:cubicBezTo>
                      <a:pt x="4301" y="5502"/>
                      <a:pt x="4301" y="5502"/>
                      <a:pt x="4308" y="5509"/>
                    </a:cubicBezTo>
                    <a:lnTo>
                      <a:pt x="4315" y="5509"/>
                    </a:lnTo>
                    <a:cubicBezTo>
                      <a:pt x="4294" y="5523"/>
                      <a:pt x="4266" y="5537"/>
                      <a:pt x="4230" y="5558"/>
                    </a:cubicBezTo>
                    <a:cubicBezTo>
                      <a:pt x="4223" y="5558"/>
                      <a:pt x="4216" y="5572"/>
                      <a:pt x="4223" y="5579"/>
                    </a:cubicBezTo>
                    <a:cubicBezTo>
                      <a:pt x="4223" y="5579"/>
                      <a:pt x="4230" y="5586"/>
                      <a:pt x="4237" y="5586"/>
                    </a:cubicBezTo>
                    <a:cubicBezTo>
                      <a:pt x="4267" y="5557"/>
                      <a:pt x="4306" y="5542"/>
                      <a:pt x="4347" y="5542"/>
                    </a:cubicBezTo>
                    <a:cubicBezTo>
                      <a:pt x="4355" y="5542"/>
                      <a:pt x="4363" y="5543"/>
                      <a:pt x="4371" y="5544"/>
                    </a:cubicBezTo>
                    <a:cubicBezTo>
                      <a:pt x="4378" y="5544"/>
                      <a:pt x="4385" y="5544"/>
                      <a:pt x="4392" y="5537"/>
                    </a:cubicBezTo>
                    <a:cubicBezTo>
                      <a:pt x="4392" y="5530"/>
                      <a:pt x="4392" y="5523"/>
                      <a:pt x="4392" y="5516"/>
                    </a:cubicBezTo>
                    <a:cubicBezTo>
                      <a:pt x="4371" y="5502"/>
                      <a:pt x="4371" y="5502"/>
                      <a:pt x="4371" y="5502"/>
                    </a:cubicBezTo>
                    <a:lnTo>
                      <a:pt x="4371" y="5495"/>
                    </a:lnTo>
                    <a:cubicBezTo>
                      <a:pt x="4371" y="5488"/>
                      <a:pt x="4364" y="5481"/>
                      <a:pt x="4364" y="5481"/>
                    </a:cubicBezTo>
                    <a:close/>
                    <a:moveTo>
                      <a:pt x="3173" y="5107"/>
                    </a:moveTo>
                    <a:lnTo>
                      <a:pt x="3173" y="5107"/>
                    </a:lnTo>
                    <a:cubicBezTo>
                      <a:pt x="2362" y="5551"/>
                      <a:pt x="1890" y="6023"/>
                      <a:pt x="1601" y="6686"/>
                    </a:cubicBezTo>
                    <a:cubicBezTo>
                      <a:pt x="1523" y="6855"/>
                      <a:pt x="1460" y="7032"/>
                      <a:pt x="1418" y="7215"/>
                    </a:cubicBezTo>
                    <a:cubicBezTo>
                      <a:pt x="1411" y="7236"/>
                      <a:pt x="1404" y="7257"/>
                      <a:pt x="1397" y="7285"/>
                    </a:cubicBezTo>
                    <a:cubicBezTo>
                      <a:pt x="1354" y="7419"/>
                      <a:pt x="1305" y="7595"/>
                      <a:pt x="1340" y="7687"/>
                    </a:cubicBezTo>
                    <a:cubicBezTo>
                      <a:pt x="1338" y="7686"/>
                      <a:pt x="1336" y="7686"/>
                      <a:pt x="1334" y="7686"/>
                    </a:cubicBezTo>
                    <a:cubicBezTo>
                      <a:pt x="1331" y="7686"/>
                      <a:pt x="1327" y="7687"/>
                      <a:pt x="1323" y="7689"/>
                    </a:cubicBezTo>
                    <a:lnTo>
                      <a:pt x="1323" y="7689"/>
                    </a:lnTo>
                    <a:lnTo>
                      <a:pt x="1319" y="7687"/>
                    </a:lnTo>
                    <a:lnTo>
                      <a:pt x="1311" y="7699"/>
                    </a:lnTo>
                    <a:lnTo>
                      <a:pt x="1311" y="7699"/>
                    </a:lnTo>
                    <a:cubicBezTo>
                      <a:pt x="1315" y="7695"/>
                      <a:pt x="1319" y="7692"/>
                      <a:pt x="1323" y="7689"/>
                    </a:cubicBezTo>
                    <a:lnTo>
                      <a:pt x="1323" y="7689"/>
                    </a:lnTo>
                    <a:lnTo>
                      <a:pt x="1333" y="7694"/>
                    </a:lnTo>
                    <a:lnTo>
                      <a:pt x="1354" y="7708"/>
                    </a:lnTo>
                    <a:lnTo>
                      <a:pt x="1368" y="7708"/>
                    </a:lnTo>
                    <a:cubicBezTo>
                      <a:pt x="1375" y="7701"/>
                      <a:pt x="1375" y="7694"/>
                      <a:pt x="1368" y="7687"/>
                    </a:cubicBezTo>
                    <a:cubicBezTo>
                      <a:pt x="1361" y="7680"/>
                      <a:pt x="1361" y="7673"/>
                      <a:pt x="1354" y="7666"/>
                    </a:cubicBezTo>
                    <a:cubicBezTo>
                      <a:pt x="1319" y="7595"/>
                      <a:pt x="1375" y="7398"/>
                      <a:pt x="1404" y="7278"/>
                    </a:cubicBezTo>
                    <a:cubicBezTo>
                      <a:pt x="1418" y="7250"/>
                      <a:pt x="1425" y="7222"/>
                      <a:pt x="1432" y="7201"/>
                    </a:cubicBezTo>
                    <a:cubicBezTo>
                      <a:pt x="1474" y="7017"/>
                      <a:pt x="1537" y="6841"/>
                      <a:pt x="1608" y="6672"/>
                    </a:cubicBezTo>
                    <a:cubicBezTo>
                      <a:pt x="1904" y="6016"/>
                      <a:pt x="2369" y="5551"/>
                      <a:pt x="3173" y="5107"/>
                    </a:cubicBezTo>
                    <a:close/>
                    <a:moveTo>
                      <a:pt x="1311" y="7699"/>
                    </a:moveTo>
                    <a:cubicBezTo>
                      <a:pt x="1307" y="7702"/>
                      <a:pt x="1302" y="7706"/>
                      <a:pt x="1298" y="7708"/>
                    </a:cubicBezTo>
                    <a:cubicBezTo>
                      <a:pt x="1294" y="7715"/>
                      <a:pt x="1289" y="7723"/>
                      <a:pt x="1281" y="7730"/>
                    </a:cubicBezTo>
                    <a:lnTo>
                      <a:pt x="1281" y="7730"/>
                    </a:lnTo>
                    <a:cubicBezTo>
                      <a:pt x="1293" y="7720"/>
                      <a:pt x="1300" y="7713"/>
                      <a:pt x="1305" y="7708"/>
                    </a:cubicBezTo>
                    <a:lnTo>
                      <a:pt x="1311" y="7699"/>
                    </a:lnTo>
                    <a:close/>
                    <a:moveTo>
                      <a:pt x="1281" y="7730"/>
                    </a:moveTo>
                    <a:cubicBezTo>
                      <a:pt x="1274" y="7736"/>
                      <a:pt x="1266" y="7743"/>
                      <a:pt x="1256" y="7751"/>
                    </a:cubicBezTo>
                    <a:cubicBezTo>
                      <a:pt x="1266" y="7744"/>
                      <a:pt x="1274" y="7737"/>
                      <a:pt x="1281" y="7730"/>
                    </a:cubicBezTo>
                    <a:close/>
                    <a:moveTo>
                      <a:pt x="1256" y="7751"/>
                    </a:moveTo>
                    <a:lnTo>
                      <a:pt x="1256" y="7751"/>
                    </a:lnTo>
                    <a:cubicBezTo>
                      <a:pt x="1243" y="7762"/>
                      <a:pt x="1230" y="7775"/>
                      <a:pt x="1218" y="7787"/>
                    </a:cubicBezTo>
                    <a:lnTo>
                      <a:pt x="1218" y="7787"/>
                    </a:lnTo>
                    <a:cubicBezTo>
                      <a:pt x="1230" y="7775"/>
                      <a:pt x="1243" y="7762"/>
                      <a:pt x="1256" y="7751"/>
                    </a:cubicBezTo>
                    <a:close/>
                    <a:moveTo>
                      <a:pt x="3427" y="6180"/>
                    </a:moveTo>
                    <a:cubicBezTo>
                      <a:pt x="3423" y="6180"/>
                      <a:pt x="3420" y="6182"/>
                      <a:pt x="3420" y="6186"/>
                    </a:cubicBezTo>
                    <a:cubicBezTo>
                      <a:pt x="2870" y="6742"/>
                      <a:pt x="2496" y="7440"/>
                      <a:pt x="2334" y="8202"/>
                    </a:cubicBezTo>
                    <a:cubicBezTo>
                      <a:pt x="2334" y="8209"/>
                      <a:pt x="2341" y="8223"/>
                      <a:pt x="2348" y="8223"/>
                    </a:cubicBezTo>
                    <a:cubicBezTo>
                      <a:pt x="2355" y="8223"/>
                      <a:pt x="2355" y="8216"/>
                      <a:pt x="2362" y="8209"/>
                    </a:cubicBezTo>
                    <a:cubicBezTo>
                      <a:pt x="2362" y="8202"/>
                      <a:pt x="2362" y="8202"/>
                      <a:pt x="2369" y="8188"/>
                    </a:cubicBezTo>
                    <a:cubicBezTo>
                      <a:pt x="2369" y="8166"/>
                      <a:pt x="2376" y="8152"/>
                      <a:pt x="2376" y="8138"/>
                    </a:cubicBezTo>
                    <a:cubicBezTo>
                      <a:pt x="2553" y="7412"/>
                      <a:pt x="2919" y="6742"/>
                      <a:pt x="3434" y="6207"/>
                    </a:cubicBezTo>
                    <a:cubicBezTo>
                      <a:pt x="3441" y="6200"/>
                      <a:pt x="3441" y="6193"/>
                      <a:pt x="3434" y="6186"/>
                    </a:cubicBezTo>
                    <a:cubicBezTo>
                      <a:pt x="3434" y="6182"/>
                      <a:pt x="3430" y="6180"/>
                      <a:pt x="3427" y="6180"/>
                    </a:cubicBezTo>
                    <a:close/>
                    <a:moveTo>
                      <a:pt x="2334" y="8249"/>
                    </a:moveTo>
                    <a:cubicBezTo>
                      <a:pt x="2327" y="8249"/>
                      <a:pt x="2320" y="8255"/>
                      <a:pt x="2320" y="8265"/>
                    </a:cubicBezTo>
                    <a:cubicBezTo>
                      <a:pt x="2320" y="8286"/>
                      <a:pt x="2313" y="8314"/>
                      <a:pt x="2306" y="8343"/>
                    </a:cubicBezTo>
                    <a:cubicBezTo>
                      <a:pt x="2306" y="8350"/>
                      <a:pt x="2306" y="8357"/>
                      <a:pt x="2306" y="8364"/>
                    </a:cubicBezTo>
                    <a:cubicBezTo>
                      <a:pt x="2313" y="8364"/>
                      <a:pt x="2313" y="8371"/>
                      <a:pt x="2320" y="8371"/>
                    </a:cubicBezTo>
                    <a:cubicBezTo>
                      <a:pt x="2324" y="8369"/>
                      <a:pt x="2328" y="8368"/>
                      <a:pt x="2332" y="8368"/>
                    </a:cubicBezTo>
                    <a:cubicBezTo>
                      <a:pt x="2342" y="8368"/>
                      <a:pt x="2350" y="8373"/>
                      <a:pt x="2355" y="8378"/>
                    </a:cubicBezTo>
                    <a:lnTo>
                      <a:pt x="2362" y="8378"/>
                    </a:lnTo>
                    <a:cubicBezTo>
                      <a:pt x="2362" y="8371"/>
                      <a:pt x="2369" y="8371"/>
                      <a:pt x="2369" y="8371"/>
                    </a:cubicBezTo>
                    <a:cubicBezTo>
                      <a:pt x="2376" y="8364"/>
                      <a:pt x="2376" y="8357"/>
                      <a:pt x="2369" y="8350"/>
                    </a:cubicBezTo>
                    <a:cubicBezTo>
                      <a:pt x="2355" y="8329"/>
                      <a:pt x="2348" y="8293"/>
                      <a:pt x="2348" y="8265"/>
                    </a:cubicBezTo>
                    <a:cubicBezTo>
                      <a:pt x="2348" y="8255"/>
                      <a:pt x="2341" y="8249"/>
                      <a:pt x="2334" y="8249"/>
                    </a:cubicBezTo>
                    <a:close/>
                    <a:moveTo>
                      <a:pt x="1340" y="10796"/>
                    </a:moveTo>
                    <a:lnTo>
                      <a:pt x="1354" y="10817"/>
                    </a:lnTo>
                    <a:lnTo>
                      <a:pt x="1354" y="10817"/>
                    </a:lnTo>
                    <a:lnTo>
                      <a:pt x="1347" y="10810"/>
                    </a:lnTo>
                    <a:lnTo>
                      <a:pt x="1340" y="10796"/>
                    </a:lnTo>
                    <a:close/>
                    <a:moveTo>
                      <a:pt x="1862" y="8942"/>
                    </a:moveTo>
                    <a:cubicBezTo>
                      <a:pt x="1552" y="9442"/>
                      <a:pt x="1227" y="10161"/>
                      <a:pt x="1418" y="10852"/>
                    </a:cubicBezTo>
                    <a:cubicBezTo>
                      <a:pt x="1340" y="10761"/>
                      <a:pt x="1256" y="10669"/>
                      <a:pt x="1164" y="10591"/>
                    </a:cubicBezTo>
                    <a:cubicBezTo>
                      <a:pt x="1115" y="10542"/>
                      <a:pt x="1065" y="10500"/>
                      <a:pt x="1030" y="10464"/>
                    </a:cubicBezTo>
                    <a:cubicBezTo>
                      <a:pt x="1029" y="10463"/>
                      <a:pt x="1027" y="10463"/>
                      <a:pt x="1025" y="10463"/>
                    </a:cubicBezTo>
                    <a:cubicBezTo>
                      <a:pt x="1016" y="10463"/>
                      <a:pt x="1003" y="10474"/>
                      <a:pt x="1009" y="10486"/>
                    </a:cubicBezTo>
                    <a:lnTo>
                      <a:pt x="1326" y="10831"/>
                    </a:lnTo>
                    <a:cubicBezTo>
                      <a:pt x="1439" y="10951"/>
                      <a:pt x="1446" y="10958"/>
                      <a:pt x="1404" y="11050"/>
                    </a:cubicBezTo>
                    <a:cubicBezTo>
                      <a:pt x="1404" y="11057"/>
                      <a:pt x="1404" y="11064"/>
                      <a:pt x="1411" y="11071"/>
                    </a:cubicBezTo>
                    <a:lnTo>
                      <a:pt x="1425" y="11071"/>
                    </a:lnTo>
                    <a:cubicBezTo>
                      <a:pt x="1439" y="11050"/>
                      <a:pt x="1446" y="11021"/>
                      <a:pt x="1460" y="10993"/>
                    </a:cubicBezTo>
                    <a:lnTo>
                      <a:pt x="1516" y="11021"/>
                    </a:lnTo>
                    <a:cubicBezTo>
                      <a:pt x="1520" y="11025"/>
                      <a:pt x="1523" y="11027"/>
                      <a:pt x="1527" y="11027"/>
                    </a:cubicBezTo>
                    <a:cubicBezTo>
                      <a:pt x="1530" y="11027"/>
                      <a:pt x="1534" y="11025"/>
                      <a:pt x="1537" y="11021"/>
                    </a:cubicBezTo>
                    <a:cubicBezTo>
                      <a:pt x="1537" y="11021"/>
                      <a:pt x="1537" y="11007"/>
                      <a:pt x="1537" y="11007"/>
                    </a:cubicBezTo>
                    <a:cubicBezTo>
                      <a:pt x="1488" y="10958"/>
                      <a:pt x="1453" y="10895"/>
                      <a:pt x="1432" y="10831"/>
                    </a:cubicBezTo>
                    <a:cubicBezTo>
                      <a:pt x="1326" y="10366"/>
                      <a:pt x="1453" y="9879"/>
                      <a:pt x="1580" y="9555"/>
                    </a:cubicBezTo>
                    <a:cubicBezTo>
                      <a:pt x="1650" y="9372"/>
                      <a:pt x="1742" y="9196"/>
                      <a:pt x="1848" y="9026"/>
                    </a:cubicBezTo>
                    <a:cubicBezTo>
                      <a:pt x="1855" y="9012"/>
                      <a:pt x="1862" y="8998"/>
                      <a:pt x="1876" y="8984"/>
                    </a:cubicBezTo>
                    <a:lnTo>
                      <a:pt x="1883" y="8963"/>
                    </a:lnTo>
                    <a:cubicBezTo>
                      <a:pt x="1890" y="8956"/>
                      <a:pt x="1890" y="8949"/>
                      <a:pt x="1883" y="8942"/>
                    </a:cubicBezTo>
                    <a:close/>
                    <a:moveTo>
                      <a:pt x="11949" y="1"/>
                    </a:moveTo>
                    <a:cubicBezTo>
                      <a:pt x="11914" y="1"/>
                      <a:pt x="11879" y="2"/>
                      <a:pt x="11844" y="3"/>
                    </a:cubicBezTo>
                    <a:cubicBezTo>
                      <a:pt x="11772" y="16"/>
                      <a:pt x="11702" y="35"/>
                      <a:pt x="11634" y="58"/>
                    </a:cubicBezTo>
                    <a:lnTo>
                      <a:pt x="11634" y="58"/>
                    </a:lnTo>
                    <a:cubicBezTo>
                      <a:pt x="11745" y="25"/>
                      <a:pt x="11861" y="8"/>
                      <a:pt x="11979" y="8"/>
                    </a:cubicBezTo>
                    <a:cubicBezTo>
                      <a:pt x="12070" y="8"/>
                      <a:pt x="12161" y="18"/>
                      <a:pt x="12252" y="39"/>
                    </a:cubicBezTo>
                    <a:lnTo>
                      <a:pt x="12323" y="46"/>
                    </a:lnTo>
                    <a:cubicBezTo>
                      <a:pt x="12781" y="102"/>
                      <a:pt x="13253" y="166"/>
                      <a:pt x="13747" y="229"/>
                    </a:cubicBezTo>
                    <a:cubicBezTo>
                      <a:pt x="13782" y="229"/>
                      <a:pt x="13810" y="236"/>
                      <a:pt x="13838" y="243"/>
                    </a:cubicBezTo>
                    <a:cubicBezTo>
                      <a:pt x="13951" y="271"/>
                      <a:pt x="14057" y="307"/>
                      <a:pt x="14163" y="363"/>
                    </a:cubicBezTo>
                    <a:cubicBezTo>
                      <a:pt x="14276" y="419"/>
                      <a:pt x="14388" y="490"/>
                      <a:pt x="14494" y="560"/>
                    </a:cubicBezTo>
                    <a:cubicBezTo>
                      <a:pt x="14565" y="603"/>
                      <a:pt x="14628" y="645"/>
                      <a:pt x="14691" y="680"/>
                    </a:cubicBezTo>
                    <a:lnTo>
                      <a:pt x="16750" y="1871"/>
                    </a:lnTo>
                    <a:cubicBezTo>
                      <a:pt x="17109" y="2083"/>
                      <a:pt x="17490" y="2294"/>
                      <a:pt x="17857" y="2499"/>
                    </a:cubicBezTo>
                    <a:cubicBezTo>
                      <a:pt x="18540" y="2879"/>
                      <a:pt x="19245" y="3267"/>
                      <a:pt x="19908" y="3697"/>
                    </a:cubicBezTo>
                    <a:cubicBezTo>
                      <a:pt x="19789" y="3656"/>
                      <a:pt x="19668" y="3639"/>
                      <a:pt x="19548" y="3639"/>
                    </a:cubicBezTo>
                    <a:cubicBezTo>
                      <a:pt x="19202" y="3639"/>
                      <a:pt x="18875" y="3783"/>
                      <a:pt x="18681" y="3888"/>
                    </a:cubicBezTo>
                    <a:cubicBezTo>
                      <a:pt x="18632" y="3916"/>
                      <a:pt x="18590" y="3944"/>
                      <a:pt x="18562" y="3958"/>
                    </a:cubicBezTo>
                    <a:cubicBezTo>
                      <a:pt x="18540" y="3979"/>
                      <a:pt x="18519" y="3993"/>
                      <a:pt x="18491" y="4000"/>
                    </a:cubicBezTo>
                    <a:cubicBezTo>
                      <a:pt x="18476" y="4003"/>
                      <a:pt x="18461" y="4005"/>
                      <a:pt x="18445" y="4005"/>
                    </a:cubicBezTo>
                    <a:cubicBezTo>
                      <a:pt x="18423" y="4005"/>
                      <a:pt x="18402" y="4002"/>
                      <a:pt x="18385" y="3993"/>
                    </a:cubicBezTo>
                    <a:lnTo>
                      <a:pt x="18357" y="3979"/>
                    </a:lnTo>
                    <a:cubicBezTo>
                      <a:pt x="18287" y="3951"/>
                      <a:pt x="18223" y="3923"/>
                      <a:pt x="18160" y="3880"/>
                    </a:cubicBezTo>
                    <a:lnTo>
                      <a:pt x="18153" y="3880"/>
                    </a:lnTo>
                    <a:cubicBezTo>
                      <a:pt x="18095" y="3866"/>
                      <a:pt x="18036" y="3859"/>
                      <a:pt x="17978" y="3859"/>
                    </a:cubicBezTo>
                    <a:cubicBezTo>
                      <a:pt x="17426" y="3859"/>
                      <a:pt x="16880" y="4466"/>
                      <a:pt x="16715" y="4670"/>
                    </a:cubicBezTo>
                    <a:cubicBezTo>
                      <a:pt x="16708" y="4670"/>
                      <a:pt x="16708" y="4670"/>
                      <a:pt x="16715" y="4677"/>
                    </a:cubicBezTo>
                    <a:cubicBezTo>
                      <a:pt x="16693" y="4677"/>
                      <a:pt x="16602" y="4649"/>
                      <a:pt x="16179" y="4388"/>
                    </a:cubicBezTo>
                    <a:lnTo>
                      <a:pt x="16172" y="4388"/>
                    </a:lnTo>
                    <a:cubicBezTo>
                      <a:pt x="16010" y="4416"/>
                      <a:pt x="15855" y="4473"/>
                      <a:pt x="15714" y="4550"/>
                    </a:cubicBezTo>
                    <a:cubicBezTo>
                      <a:pt x="15580" y="4621"/>
                      <a:pt x="15453" y="4698"/>
                      <a:pt x="15340" y="4790"/>
                    </a:cubicBezTo>
                    <a:cubicBezTo>
                      <a:pt x="15241" y="4867"/>
                      <a:pt x="15143" y="4931"/>
                      <a:pt x="15044" y="4994"/>
                    </a:cubicBezTo>
                    <a:lnTo>
                      <a:pt x="15030" y="5001"/>
                    </a:lnTo>
                    <a:cubicBezTo>
                      <a:pt x="15016" y="5008"/>
                      <a:pt x="15002" y="5022"/>
                      <a:pt x="14988" y="5030"/>
                    </a:cubicBezTo>
                    <a:cubicBezTo>
                      <a:pt x="14976" y="5041"/>
                      <a:pt x="14965" y="5053"/>
                      <a:pt x="14949" y="5053"/>
                    </a:cubicBezTo>
                    <a:cubicBezTo>
                      <a:pt x="14946" y="5053"/>
                      <a:pt x="14942" y="5052"/>
                      <a:pt x="14938" y="5051"/>
                    </a:cubicBezTo>
                    <a:cubicBezTo>
                      <a:pt x="14931" y="5051"/>
                      <a:pt x="14924" y="5058"/>
                      <a:pt x="14924" y="5065"/>
                    </a:cubicBezTo>
                    <a:cubicBezTo>
                      <a:pt x="14924" y="5065"/>
                      <a:pt x="14924" y="5072"/>
                      <a:pt x="14924" y="5072"/>
                    </a:cubicBezTo>
                    <a:cubicBezTo>
                      <a:pt x="14818" y="5100"/>
                      <a:pt x="14706" y="5135"/>
                      <a:pt x="14600" y="5178"/>
                    </a:cubicBezTo>
                    <a:lnTo>
                      <a:pt x="14579" y="5178"/>
                    </a:lnTo>
                    <a:cubicBezTo>
                      <a:pt x="14515" y="5206"/>
                      <a:pt x="14452" y="5227"/>
                      <a:pt x="14395" y="5248"/>
                    </a:cubicBezTo>
                    <a:lnTo>
                      <a:pt x="14311" y="5283"/>
                    </a:lnTo>
                    <a:lnTo>
                      <a:pt x="14304" y="5283"/>
                    </a:lnTo>
                    <a:lnTo>
                      <a:pt x="14290" y="5290"/>
                    </a:lnTo>
                    <a:lnTo>
                      <a:pt x="14191" y="5333"/>
                    </a:lnTo>
                    <a:cubicBezTo>
                      <a:pt x="14163" y="5347"/>
                      <a:pt x="14128" y="5361"/>
                      <a:pt x="14092" y="5375"/>
                    </a:cubicBezTo>
                    <a:cubicBezTo>
                      <a:pt x="14064" y="5389"/>
                      <a:pt x="14029" y="5410"/>
                      <a:pt x="13994" y="5424"/>
                    </a:cubicBezTo>
                    <a:lnTo>
                      <a:pt x="13930" y="5460"/>
                    </a:lnTo>
                    <a:cubicBezTo>
                      <a:pt x="13864" y="5497"/>
                      <a:pt x="13833" y="5513"/>
                      <a:pt x="13807" y="5513"/>
                    </a:cubicBezTo>
                    <a:cubicBezTo>
                      <a:pt x="13794" y="5513"/>
                      <a:pt x="13782" y="5509"/>
                      <a:pt x="13768" y="5502"/>
                    </a:cubicBezTo>
                    <a:cubicBezTo>
                      <a:pt x="13761" y="5502"/>
                      <a:pt x="13754" y="5502"/>
                      <a:pt x="13754" y="5509"/>
                    </a:cubicBezTo>
                    <a:cubicBezTo>
                      <a:pt x="13747" y="5516"/>
                      <a:pt x="13754" y="5523"/>
                      <a:pt x="13761" y="5530"/>
                    </a:cubicBezTo>
                    <a:lnTo>
                      <a:pt x="13782" y="5544"/>
                    </a:lnTo>
                    <a:lnTo>
                      <a:pt x="13768" y="5551"/>
                    </a:lnTo>
                    <a:lnTo>
                      <a:pt x="13698" y="5593"/>
                    </a:lnTo>
                    <a:cubicBezTo>
                      <a:pt x="13620" y="5643"/>
                      <a:pt x="13542" y="5692"/>
                      <a:pt x="13465" y="5741"/>
                    </a:cubicBezTo>
                    <a:cubicBezTo>
                      <a:pt x="13105" y="5995"/>
                      <a:pt x="12626" y="6404"/>
                      <a:pt x="12351" y="6954"/>
                    </a:cubicBezTo>
                    <a:cubicBezTo>
                      <a:pt x="12323" y="6933"/>
                      <a:pt x="12245" y="6883"/>
                      <a:pt x="12076" y="6792"/>
                    </a:cubicBezTo>
                    <a:cubicBezTo>
                      <a:pt x="11914" y="6693"/>
                      <a:pt x="11674" y="6559"/>
                      <a:pt x="11371" y="6383"/>
                    </a:cubicBezTo>
                    <a:cubicBezTo>
                      <a:pt x="10821" y="6066"/>
                      <a:pt x="10166" y="5685"/>
                      <a:pt x="9722" y="5438"/>
                    </a:cubicBezTo>
                    <a:lnTo>
                      <a:pt x="9306" y="5199"/>
                    </a:lnTo>
                    <a:cubicBezTo>
                      <a:pt x="9306" y="5199"/>
                      <a:pt x="9292" y="5199"/>
                      <a:pt x="9292" y="5206"/>
                    </a:cubicBezTo>
                    <a:cubicBezTo>
                      <a:pt x="9285" y="5213"/>
                      <a:pt x="9285" y="5220"/>
                      <a:pt x="9292" y="5227"/>
                    </a:cubicBezTo>
                    <a:lnTo>
                      <a:pt x="9383" y="5276"/>
                    </a:lnTo>
                    <a:cubicBezTo>
                      <a:pt x="9426" y="5297"/>
                      <a:pt x="9468" y="5326"/>
                      <a:pt x="9510" y="5347"/>
                    </a:cubicBezTo>
                    <a:lnTo>
                      <a:pt x="12330" y="6982"/>
                    </a:lnTo>
                    <a:lnTo>
                      <a:pt x="12302" y="7003"/>
                    </a:lnTo>
                    <a:cubicBezTo>
                      <a:pt x="12203" y="7074"/>
                      <a:pt x="12090" y="7130"/>
                      <a:pt x="11985" y="7180"/>
                    </a:cubicBezTo>
                    <a:cubicBezTo>
                      <a:pt x="11815" y="7264"/>
                      <a:pt x="11653" y="7363"/>
                      <a:pt x="11498" y="7476"/>
                    </a:cubicBezTo>
                    <a:cubicBezTo>
                      <a:pt x="11477" y="7497"/>
                      <a:pt x="11442" y="7525"/>
                      <a:pt x="11414" y="7546"/>
                    </a:cubicBezTo>
                    <a:cubicBezTo>
                      <a:pt x="11385" y="7574"/>
                      <a:pt x="11357" y="7595"/>
                      <a:pt x="11322" y="7624"/>
                    </a:cubicBezTo>
                    <a:lnTo>
                      <a:pt x="11237" y="7701"/>
                    </a:lnTo>
                    <a:cubicBezTo>
                      <a:pt x="11153" y="7779"/>
                      <a:pt x="11068" y="7863"/>
                      <a:pt x="10991" y="7948"/>
                    </a:cubicBezTo>
                    <a:cubicBezTo>
                      <a:pt x="10962" y="7983"/>
                      <a:pt x="10934" y="8018"/>
                      <a:pt x="10906" y="8047"/>
                    </a:cubicBezTo>
                    <a:lnTo>
                      <a:pt x="10850" y="8110"/>
                    </a:lnTo>
                    <a:cubicBezTo>
                      <a:pt x="10821" y="8145"/>
                      <a:pt x="10786" y="8188"/>
                      <a:pt x="10765" y="8216"/>
                    </a:cubicBezTo>
                    <a:cubicBezTo>
                      <a:pt x="10737" y="8251"/>
                      <a:pt x="10716" y="8279"/>
                      <a:pt x="10695" y="8307"/>
                    </a:cubicBezTo>
                    <a:lnTo>
                      <a:pt x="10673" y="8336"/>
                    </a:lnTo>
                    <a:cubicBezTo>
                      <a:pt x="10596" y="8434"/>
                      <a:pt x="10518" y="8540"/>
                      <a:pt x="10455" y="8646"/>
                    </a:cubicBezTo>
                    <a:cubicBezTo>
                      <a:pt x="10391" y="8730"/>
                      <a:pt x="10349" y="8815"/>
                      <a:pt x="10307" y="8893"/>
                    </a:cubicBezTo>
                    <a:lnTo>
                      <a:pt x="10293" y="8914"/>
                    </a:lnTo>
                    <a:cubicBezTo>
                      <a:pt x="10208" y="8885"/>
                      <a:pt x="9651" y="8561"/>
                      <a:pt x="8735" y="8032"/>
                    </a:cubicBezTo>
                    <a:cubicBezTo>
                      <a:pt x="8728" y="8032"/>
                      <a:pt x="8714" y="8032"/>
                      <a:pt x="8714" y="8040"/>
                    </a:cubicBezTo>
                    <a:cubicBezTo>
                      <a:pt x="8707" y="8047"/>
                      <a:pt x="8714" y="8054"/>
                      <a:pt x="8714" y="8061"/>
                    </a:cubicBezTo>
                    <a:lnTo>
                      <a:pt x="9630" y="8589"/>
                    </a:lnTo>
                    <a:lnTo>
                      <a:pt x="10257" y="8956"/>
                    </a:lnTo>
                    <a:lnTo>
                      <a:pt x="10236" y="8970"/>
                    </a:lnTo>
                    <a:lnTo>
                      <a:pt x="10208" y="8984"/>
                    </a:lnTo>
                    <a:cubicBezTo>
                      <a:pt x="9574" y="9330"/>
                      <a:pt x="9052" y="9858"/>
                      <a:pt x="8707" y="10493"/>
                    </a:cubicBezTo>
                    <a:lnTo>
                      <a:pt x="8707" y="10500"/>
                    </a:lnTo>
                    <a:lnTo>
                      <a:pt x="8700" y="10514"/>
                    </a:lnTo>
                    <a:cubicBezTo>
                      <a:pt x="8693" y="10528"/>
                      <a:pt x="8685" y="10549"/>
                      <a:pt x="8678" y="10563"/>
                    </a:cubicBezTo>
                    <a:lnTo>
                      <a:pt x="8671" y="10577"/>
                    </a:lnTo>
                    <a:lnTo>
                      <a:pt x="8643" y="10627"/>
                    </a:lnTo>
                    <a:lnTo>
                      <a:pt x="8629" y="10655"/>
                    </a:lnTo>
                    <a:lnTo>
                      <a:pt x="8608" y="10697"/>
                    </a:lnTo>
                    <a:cubicBezTo>
                      <a:pt x="8601" y="10711"/>
                      <a:pt x="8594" y="10732"/>
                      <a:pt x="8580" y="10746"/>
                    </a:cubicBezTo>
                    <a:cubicBezTo>
                      <a:pt x="8509" y="10895"/>
                      <a:pt x="8446" y="11050"/>
                      <a:pt x="8396" y="11198"/>
                    </a:cubicBezTo>
                    <a:cubicBezTo>
                      <a:pt x="8326" y="11395"/>
                      <a:pt x="8277" y="11592"/>
                      <a:pt x="8241" y="11790"/>
                    </a:cubicBezTo>
                    <a:cubicBezTo>
                      <a:pt x="8227" y="11811"/>
                      <a:pt x="8206" y="11832"/>
                      <a:pt x="8192" y="11853"/>
                    </a:cubicBezTo>
                    <a:lnTo>
                      <a:pt x="8178" y="11867"/>
                    </a:lnTo>
                    <a:cubicBezTo>
                      <a:pt x="7945" y="12156"/>
                      <a:pt x="7741" y="12466"/>
                      <a:pt x="7572" y="12798"/>
                    </a:cubicBezTo>
                    <a:cubicBezTo>
                      <a:pt x="7332" y="13291"/>
                      <a:pt x="7247" y="13742"/>
                      <a:pt x="7318" y="14151"/>
                    </a:cubicBezTo>
                    <a:cubicBezTo>
                      <a:pt x="7332" y="14229"/>
                      <a:pt x="7346" y="14306"/>
                      <a:pt x="7374" y="14384"/>
                    </a:cubicBezTo>
                    <a:cubicBezTo>
                      <a:pt x="7367" y="14391"/>
                      <a:pt x="7367" y="14398"/>
                      <a:pt x="7374" y="14405"/>
                    </a:cubicBezTo>
                    <a:cubicBezTo>
                      <a:pt x="7381" y="14405"/>
                      <a:pt x="7381" y="14412"/>
                      <a:pt x="7381" y="14419"/>
                    </a:cubicBezTo>
                    <a:cubicBezTo>
                      <a:pt x="7388" y="14468"/>
                      <a:pt x="7297" y="14631"/>
                      <a:pt x="7233" y="14743"/>
                    </a:cubicBezTo>
                    <a:cubicBezTo>
                      <a:pt x="7198" y="14800"/>
                      <a:pt x="7177" y="14842"/>
                      <a:pt x="7163" y="14870"/>
                    </a:cubicBezTo>
                    <a:cubicBezTo>
                      <a:pt x="7113" y="14983"/>
                      <a:pt x="7071" y="15089"/>
                      <a:pt x="7036" y="15202"/>
                    </a:cubicBezTo>
                    <a:cubicBezTo>
                      <a:pt x="7029" y="15223"/>
                      <a:pt x="7022" y="15244"/>
                      <a:pt x="7015" y="15265"/>
                    </a:cubicBezTo>
                    <a:cubicBezTo>
                      <a:pt x="6987" y="15357"/>
                      <a:pt x="6958" y="15448"/>
                      <a:pt x="6937" y="15540"/>
                    </a:cubicBezTo>
                    <a:cubicBezTo>
                      <a:pt x="6902" y="15702"/>
                      <a:pt x="6874" y="15864"/>
                      <a:pt x="6860" y="16033"/>
                    </a:cubicBezTo>
                    <a:lnTo>
                      <a:pt x="6860" y="16069"/>
                    </a:lnTo>
                    <a:cubicBezTo>
                      <a:pt x="6832" y="16520"/>
                      <a:pt x="6895" y="17126"/>
                      <a:pt x="7353" y="17535"/>
                    </a:cubicBezTo>
                    <a:lnTo>
                      <a:pt x="7269" y="17486"/>
                    </a:lnTo>
                    <a:lnTo>
                      <a:pt x="7156" y="17422"/>
                    </a:lnTo>
                    <a:lnTo>
                      <a:pt x="6176" y="16851"/>
                    </a:lnTo>
                    <a:lnTo>
                      <a:pt x="1890" y="14363"/>
                    </a:lnTo>
                    <a:cubicBezTo>
                      <a:pt x="1502" y="14137"/>
                      <a:pt x="1129" y="13848"/>
                      <a:pt x="995" y="13291"/>
                    </a:cubicBezTo>
                    <a:cubicBezTo>
                      <a:pt x="974" y="13193"/>
                      <a:pt x="959" y="13101"/>
                      <a:pt x="952" y="13009"/>
                    </a:cubicBezTo>
                    <a:cubicBezTo>
                      <a:pt x="952" y="13002"/>
                      <a:pt x="945" y="12995"/>
                      <a:pt x="938" y="12995"/>
                    </a:cubicBezTo>
                    <a:lnTo>
                      <a:pt x="917" y="12974"/>
                    </a:lnTo>
                    <a:cubicBezTo>
                      <a:pt x="910" y="12974"/>
                      <a:pt x="910" y="12981"/>
                      <a:pt x="910" y="12988"/>
                    </a:cubicBezTo>
                    <a:cubicBezTo>
                      <a:pt x="924" y="13228"/>
                      <a:pt x="988" y="13460"/>
                      <a:pt x="1093" y="13672"/>
                    </a:cubicBezTo>
                    <a:cubicBezTo>
                      <a:pt x="1044" y="13601"/>
                      <a:pt x="981" y="13531"/>
                      <a:pt x="917" y="13460"/>
                    </a:cubicBezTo>
                    <a:cubicBezTo>
                      <a:pt x="663" y="13157"/>
                      <a:pt x="367" y="12812"/>
                      <a:pt x="184" y="12481"/>
                    </a:cubicBezTo>
                    <a:cubicBezTo>
                      <a:pt x="78" y="12276"/>
                      <a:pt x="22" y="12051"/>
                      <a:pt x="29" y="11825"/>
                    </a:cubicBezTo>
                    <a:cubicBezTo>
                      <a:pt x="15" y="11155"/>
                      <a:pt x="318" y="10507"/>
                      <a:pt x="586" y="10013"/>
                    </a:cubicBezTo>
                    <a:lnTo>
                      <a:pt x="607" y="10013"/>
                    </a:lnTo>
                    <a:cubicBezTo>
                      <a:pt x="607" y="10006"/>
                      <a:pt x="607" y="9999"/>
                      <a:pt x="607" y="9992"/>
                    </a:cubicBezTo>
                    <a:cubicBezTo>
                      <a:pt x="600" y="9978"/>
                      <a:pt x="586" y="9964"/>
                      <a:pt x="579" y="9950"/>
                    </a:cubicBezTo>
                    <a:cubicBezTo>
                      <a:pt x="346" y="9506"/>
                      <a:pt x="579" y="8878"/>
                      <a:pt x="656" y="8702"/>
                    </a:cubicBezTo>
                    <a:cubicBezTo>
                      <a:pt x="751" y="8466"/>
                      <a:pt x="948" y="8057"/>
                      <a:pt x="1218" y="7787"/>
                    </a:cubicBezTo>
                    <a:lnTo>
                      <a:pt x="1218" y="7787"/>
                    </a:lnTo>
                    <a:cubicBezTo>
                      <a:pt x="941" y="8063"/>
                      <a:pt x="737" y="8480"/>
                      <a:pt x="642" y="8709"/>
                    </a:cubicBezTo>
                    <a:cubicBezTo>
                      <a:pt x="565" y="8893"/>
                      <a:pt x="332" y="9527"/>
                      <a:pt x="572" y="9985"/>
                    </a:cubicBezTo>
                    <a:lnTo>
                      <a:pt x="579" y="9999"/>
                    </a:lnTo>
                    <a:cubicBezTo>
                      <a:pt x="311" y="10507"/>
                      <a:pt x="1" y="11169"/>
                      <a:pt x="8" y="11846"/>
                    </a:cubicBezTo>
                    <a:cubicBezTo>
                      <a:pt x="8" y="12079"/>
                      <a:pt x="64" y="12304"/>
                      <a:pt x="170" y="12516"/>
                    </a:cubicBezTo>
                    <a:cubicBezTo>
                      <a:pt x="360" y="12847"/>
                      <a:pt x="649" y="13193"/>
                      <a:pt x="910" y="13496"/>
                    </a:cubicBezTo>
                    <a:cubicBezTo>
                      <a:pt x="1037" y="13644"/>
                      <a:pt x="1150" y="13778"/>
                      <a:pt x="1248" y="13912"/>
                    </a:cubicBezTo>
                    <a:lnTo>
                      <a:pt x="1270" y="13912"/>
                    </a:lnTo>
                    <a:cubicBezTo>
                      <a:pt x="1446" y="14102"/>
                      <a:pt x="1650" y="14264"/>
                      <a:pt x="1876" y="14384"/>
                    </a:cubicBezTo>
                    <a:lnTo>
                      <a:pt x="6169" y="16879"/>
                    </a:lnTo>
                    <a:cubicBezTo>
                      <a:pt x="6493" y="17070"/>
                      <a:pt x="6817" y="17260"/>
                      <a:pt x="7149" y="17450"/>
                    </a:cubicBezTo>
                    <a:lnTo>
                      <a:pt x="7254" y="17514"/>
                    </a:lnTo>
                    <a:lnTo>
                      <a:pt x="7431" y="17612"/>
                    </a:lnTo>
                    <a:lnTo>
                      <a:pt x="7459" y="17634"/>
                    </a:lnTo>
                    <a:cubicBezTo>
                      <a:pt x="7480" y="17647"/>
                      <a:pt x="7507" y="17661"/>
                      <a:pt x="7534" y="17675"/>
                    </a:cubicBezTo>
                    <a:lnTo>
                      <a:pt x="7534" y="17675"/>
                    </a:lnTo>
                    <a:cubicBezTo>
                      <a:pt x="7534" y="17674"/>
                      <a:pt x="7535" y="17672"/>
                      <a:pt x="7536" y="17669"/>
                    </a:cubicBezTo>
                    <a:cubicBezTo>
                      <a:pt x="7543" y="17655"/>
                      <a:pt x="7529" y="17648"/>
                      <a:pt x="7508" y="17634"/>
                    </a:cubicBezTo>
                    <a:cubicBezTo>
                      <a:pt x="7487" y="17620"/>
                      <a:pt x="7473" y="17605"/>
                      <a:pt x="7452" y="17591"/>
                    </a:cubicBezTo>
                    <a:cubicBezTo>
                      <a:pt x="6923" y="17197"/>
                      <a:pt x="6853" y="16541"/>
                      <a:pt x="6881" y="16069"/>
                    </a:cubicBezTo>
                    <a:lnTo>
                      <a:pt x="6881" y="16040"/>
                    </a:lnTo>
                    <a:cubicBezTo>
                      <a:pt x="6895" y="15871"/>
                      <a:pt x="6923" y="15709"/>
                      <a:pt x="6958" y="15547"/>
                    </a:cubicBezTo>
                    <a:cubicBezTo>
                      <a:pt x="6980" y="15448"/>
                      <a:pt x="7008" y="15364"/>
                      <a:pt x="7036" y="15272"/>
                    </a:cubicBezTo>
                    <a:lnTo>
                      <a:pt x="7057" y="15209"/>
                    </a:lnTo>
                    <a:cubicBezTo>
                      <a:pt x="7092" y="15103"/>
                      <a:pt x="7135" y="14997"/>
                      <a:pt x="7184" y="14877"/>
                    </a:cubicBezTo>
                    <a:cubicBezTo>
                      <a:pt x="7191" y="14856"/>
                      <a:pt x="7219" y="14814"/>
                      <a:pt x="7247" y="14757"/>
                    </a:cubicBezTo>
                    <a:cubicBezTo>
                      <a:pt x="7339" y="14602"/>
                      <a:pt x="7410" y="14468"/>
                      <a:pt x="7402" y="14419"/>
                    </a:cubicBezTo>
                    <a:cubicBezTo>
                      <a:pt x="7402" y="14412"/>
                      <a:pt x="7402" y="14412"/>
                      <a:pt x="7402" y="14405"/>
                    </a:cubicBezTo>
                    <a:lnTo>
                      <a:pt x="7402" y="14398"/>
                    </a:lnTo>
                    <a:cubicBezTo>
                      <a:pt x="7374" y="14320"/>
                      <a:pt x="7353" y="14236"/>
                      <a:pt x="7346" y="14151"/>
                    </a:cubicBezTo>
                    <a:cubicBezTo>
                      <a:pt x="7276" y="13749"/>
                      <a:pt x="7360" y="13298"/>
                      <a:pt x="7593" y="12819"/>
                    </a:cubicBezTo>
                    <a:cubicBezTo>
                      <a:pt x="7762" y="12488"/>
                      <a:pt x="7959" y="12177"/>
                      <a:pt x="8199" y="11888"/>
                    </a:cubicBezTo>
                    <a:lnTo>
                      <a:pt x="8213" y="11874"/>
                    </a:lnTo>
                    <a:lnTo>
                      <a:pt x="8263" y="11811"/>
                    </a:lnTo>
                    <a:cubicBezTo>
                      <a:pt x="8263" y="11811"/>
                      <a:pt x="8263" y="11811"/>
                      <a:pt x="8263" y="11804"/>
                    </a:cubicBezTo>
                    <a:cubicBezTo>
                      <a:pt x="8298" y="11606"/>
                      <a:pt x="8347" y="11409"/>
                      <a:pt x="8418" y="11219"/>
                    </a:cubicBezTo>
                    <a:cubicBezTo>
                      <a:pt x="8474" y="11064"/>
                      <a:pt x="8530" y="10916"/>
                      <a:pt x="8601" y="10768"/>
                    </a:cubicBezTo>
                    <a:cubicBezTo>
                      <a:pt x="8608" y="10746"/>
                      <a:pt x="8622" y="10732"/>
                      <a:pt x="8629" y="10711"/>
                    </a:cubicBezTo>
                    <a:cubicBezTo>
                      <a:pt x="8636" y="10697"/>
                      <a:pt x="8643" y="10683"/>
                      <a:pt x="8650" y="10669"/>
                    </a:cubicBezTo>
                    <a:lnTo>
                      <a:pt x="8664" y="10648"/>
                    </a:lnTo>
                    <a:lnTo>
                      <a:pt x="8693" y="10591"/>
                    </a:lnTo>
                    <a:lnTo>
                      <a:pt x="8700" y="10577"/>
                    </a:lnTo>
                    <a:lnTo>
                      <a:pt x="8721" y="10535"/>
                    </a:lnTo>
                    <a:lnTo>
                      <a:pt x="8735" y="10514"/>
                    </a:lnTo>
                    <a:cubicBezTo>
                      <a:pt x="9073" y="9886"/>
                      <a:pt x="9588" y="9365"/>
                      <a:pt x="10215" y="9012"/>
                    </a:cubicBezTo>
                    <a:lnTo>
                      <a:pt x="10243" y="9005"/>
                    </a:lnTo>
                    <a:lnTo>
                      <a:pt x="10286" y="8977"/>
                    </a:lnTo>
                    <a:cubicBezTo>
                      <a:pt x="10293" y="8977"/>
                      <a:pt x="10293" y="8970"/>
                      <a:pt x="10293" y="8963"/>
                    </a:cubicBezTo>
                    <a:lnTo>
                      <a:pt x="10293" y="8956"/>
                    </a:lnTo>
                    <a:cubicBezTo>
                      <a:pt x="10300" y="8956"/>
                      <a:pt x="10300" y="8956"/>
                      <a:pt x="10307" y="8949"/>
                    </a:cubicBezTo>
                    <a:lnTo>
                      <a:pt x="10321" y="8921"/>
                    </a:lnTo>
                    <a:cubicBezTo>
                      <a:pt x="10363" y="8836"/>
                      <a:pt x="10413" y="8759"/>
                      <a:pt x="10469" y="8674"/>
                    </a:cubicBezTo>
                    <a:cubicBezTo>
                      <a:pt x="10539" y="8568"/>
                      <a:pt x="10610" y="8463"/>
                      <a:pt x="10687" y="8364"/>
                    </a:cubicBezTo>
                    <a:lnTo>
                      <a:pt x="10709" y="8336"/>
                    </a:lnTo>
                    <a:cubicBezTo>
                      <a:pt x="10730" y="8300"/>
                      <a:pt x="10751" y="8279"/>
                      <a:pt x="10779" y="8244"/>
                    </a:cubicBezTo>
                    <a:cubicBezTo>
                      <a:pt x="10807" y="8209"/>
                      <a:pt x="10835" y="8173"/>
                      <a:pt x="10864" y="8138"/>
                    </a:cubicBezTo>
                    <a:lnTo>
                      <a:pt x="10920" y="8075"/>
                    </a:lnTo>
                    <a:cubicBezTo>
                      <a:pt x="10948" y="8047"/>
                      <a:pt x="10976" y="8011"/>
                      <a:pt x="11005" y="7976"/>
                    </a:cubicBezTo>
                    <a:cubicBezTo>
                      <a:pt x="11089" y="7892"/>
                      <a:pt x="11167" y="7807"/>
                      <a:pt x="11251" y="7729"/>
                    </a:cubicBezTo>
                    <a:cubicBezTo>
                      <a:pt x="11280" y="7708"/>
                      <a:pt x="11315" y="7680"/>
                      <a:pt x="11343" y="7652"/>
                    </a:cubicBezTo>
                    <a:cubicBezTo>
                      <a:pt x="11371" y="7631"/>
                      <a:pt x="11399" y="7602"/>
                      <a:pt x="11428" y="7581"/>
                    </a:cubicBezTo>
                    <a:cubicBezTo>
                      <a:pt x="11456" y="7553"/>
                      <a:pt x="11484" y="7532"/>
                      <a:pt x="11519" y="7504"/>
                    </a:cubicBezTo>
                    <a:cubicBezTo>
                      <a:pt x="11667" y="7398"/>
                      <a:pt x="11829" y="7299"/>
                      <a:pt x="11999" y="7215"/>
                    </a:cubicBezTo>
                    <a:cubicBezTo>
                      <a:pt x="12104" y="7158"/>
                      <a:pt x="12210" y="7102"/>
                      <a:pt x="12316" y="7039"/>
                    </a:cubicBezTo>
                    <a:lnTo>
                      <a:pt x="12365" y="7010"/>
                    </a:lnTo>
                    <a:cubicBezTo>
                      <a:pt x="12372" y="7003"/>
                      <a:pt x="12372" y="7003"/>
                      <a:pt x="12372" y="6989"/>
                    </a:cubicBezTo>
                    <a:cubicBezTo>
                      <a:pt x="12640" y="6439"/>
                      <a:pt x="13127" y="6031"/>
                      <a:pt x="13486" y="5777"/>
                    </a:cubicBezTo>
                    <a:cubicBezTo>
                      <a:pt x="13564" y="5727"/>
                      <a:pt x="13641" y="5678"/>
                      <a:pt x="13712" y="5629"/>
                    </a:cubicBezTo>
                    <a:lnTo>
                      <a:pt x="13789" y="5586"/>
                    </a:lnTo>
                    <a:lnTo>
                      <a:pt x="13824" y="5565"/>
                    </a:lnTo>
                    <a:cubicBezTo>
                      <a:pt x="13824" y="5565"/>
                      <a:pt x="13831" y="5558"/>
                      <a:pt x="13831" y="5551"/>
                    </a:cubicBezTo>
                    <a:cubicBezTo>
                      <a:pt x="13874" y="5537"/>
                      <a:pt x="13909" y="5516"/>
                      <a:pt x="13951" y="5495"/>
                    </a:cubicBezTo>
                    <a:lnTo>
                      <a:pt x="14015" y="5460"/>
                    </a:lnTo>
                    <a:cubicBezTo>
                      <a:pt x="14050" y="5445"/>
                      <a:pt x="14078" y="5431"/>
                      <a:pt x="14113" y="5417"/>
                    </a:cubicBezTo>
                    <a:lnTo>
                      <a:pt x="14212" y="5368"/>
                    </a:lnTo>
                    <a:lnTo>
                      <a:pt x="14304" y="5326"/>
                    </a:lnTo>
                    <a:lnTo>
                      <a:pt x="14318" y="5319"/>
                    </a:lnTo>
                    <a:lnTo>
                      <a:pt x="14325" y="5319"/>
                    </a:lnTo>
                    <a:lnTo>
                      <a:pt x="14409" y="5283"/>
                    </a:lnTo>
                    <a:cubicBezTo>
                      <a:pt x="14473" y="5262"/>
                      <a:pt x="14536" y="5241"/>
                      <a:pt x="14600" y="5220"/>
                    </a:cubicBezTo>
                    <a:lnTo>
                      <a:pt x="14614" y="5213"/>
                    </a:lnTo>
                    <a:cubicBezTo>
                      <a:pt x="14727" y="5170"/>
                      <a:pt x="14839" y="5135"/>
                      <a:pt x="14952" y="5107"/>
                    </a:cubicBezTo>
                    <a:lnTo>
                      <a:pt x="14966" y="5107"/>
                    </a:lnTo>
                    <a:cubicBezTo>
                      <a:pt x="14973" y="5107"/>
                      <a:pt x="14980" y="5100"/>
                      <a:pt x="14980" y="5093"/>
                    </a:cubicBezTo>
                    <a:cubicBezTo>
                      <a:pt x="14988" y="5086"/>
                      <a:pt x="15002" y="5079"/>
                      <a:pt x="15009" y="5065"/>
                    </a:cubicBezTo>
                    <a:cubicBezTo>
                      <a:pt x="15023" y="5058"/>
                      <a:pt x="15037" y="5051"/>
                      <a:pt x="15051" y="5037"/>
                    </a:cubicBezTo>
                    <a:lnTo>
                      <a:pt x="15058" y="5037"/>
                    </a:lnTo>
                    <a:cubicBezTo>
                      <a:pt x="15164" y="4973"/>
                      <a:pt x="15262" y="4903"/>
                      <a:pt x="15361" y="4832"/>
                    </a:cubicBezTo>
                    <a:cubicBezTo>
                      <a:pt x="15474" y="4740"/>
                      <a:pt x="15601" y="4656"/>
                      <a:pt x="15728" y="4585"/>
                    </a:cubicBezTo>
                    <a:cubicBezTo>
                      <a:pt x="15869" y="4515"/>
                      <a:pt x="16017" y="4459"/>
                      <a:pt x="16172" y="4430"/>
                    </a:cubicBezTo>
                    <a:cubicBezTo>
                      <a:pt x="16539" y="4663"/>
                      <a:pt x="16658" y="4717"/>
                      <a:pt x="16706" y="4717"/>
                    </a:cubicBezTo>
                    <a:cubicBezTo>
                      <a:pt x="16721" y="4717"/>
                      <a:pt x="16729" y="4712"/>
                      <a:pt x="16736" y="4705"/>
                    </a:cubicBezTo>
                    <a:cubicBezTo>
                      <a:pt x="16902" y="4507"/>
                      <a:pt x="17439" y="3910"/>
                      <a:pt x="17984" y="3910"/>
                    </a:cubicBezTo>
                    <a:cubicBezTo>
                      <a:pt x="18040" y="3910"/>
                      <a:pt x="18097" y="3916"/>
                      <a:pt x="18153" y="3930"/>
                    </a:cubicBezTo>
                    <a:cubicBezTo>
                      <a:pt x="18216" y="3972"/>
                      <a:pt x="18280" y="4007"/>
                      <a:pt x="18350" y="4036"/>
                    </a:cubicBezTo>
                    <a:lnTo>
                      <a:pt x="18371" y="4043"/>
                    </a:lnTo>
                    <a:cubicBezTo>
                      <a:pt x="18394" y="4054"/>
                      <a:pt x="18420" y="4059"/>
                      <a:pt x="18445" y="4059"/>
                    </a:cubicBezTo>
                    <a:cubicBezTo>
                      <a:pt x="18466" y="4059"/>
                      <a:pt x="18486" y="4056"/>
                      <a:pt x="18505" y="4050"/>
                    </a:cubicBezTo>
                    <a:cubicBezTo>
                      <a:pt x="18526" y="4043"/>
                      <a:pt x="18554" y="4029"/>
                      <a:pt x="18583" y="4007"/>
                    </a:cubicBezTo>
                    <a:cubicBezTo>
                      <a:pt x="18604" y="3993"/>
                      <a:pt x="18646" y="3965"/>
                      <a:pt x="18695" y="3937"/>
                    </a:cubicBezTo>
                    <a:cubicBezTo>
                      <a:pt x="18885" y="3834"/>
                      <a:pt x="19209" y="3691"/>
                      <a:pt x="19551" y="3691"/>
                    </a:cubicBezTo>
                    <a:cubicBezTo>
                      <a:pt x="19679" y="3691"/>
                      <a:pt x="19809" y="3711"/>
                      <a:pt x="19936" y="3761"/>
                    </a:cubicBezTo>
                    <a:lnTo>
                      <a:pt x="19943" y="3768"/>
                    </a:lnTo>
                    <a:lnTo>
                      <a:pt x="19964" y="3775"/>
                    </a:lnTo>
                    <a:lnTo>
                      <a:pt x="19978" y="3775"/>
                    </a:lnTo>
                    <a:cubicBezTo>
                      <a:pt x="20007" y="3789"/>
                      <a:pt x="20035" y="3803"/>
                      <a:pt x="20063" y="3817"/>
                    </a:cubicBezTo>
                    <a:cubicBezTo>
                      <a:pt x="20067" y="3821"/>
                      <a:pt x="20072" y="3822"/>
                      <a:pt x="20076" y="3822"/>
                    </a:cubicBezTo>
                    <a:cubicBezTo>
                      <a:pt x="20081" y="3822"/>
                      <a:pt x="20084" y="3821"/>
                      <a:pt x="20084" y="3817"/>
                    </a:cubicBezTo>
                    <a:cubicBezTo>
                      <a:pt x="20091" y="3810"/>
                      <a:pt x="20091" y="3803"/>
                      <a:pt x="20084" y="3796"/>
                    </a:cubicBezTo>
                    <a:cubicBezTo>
                      <a:pt x="19379" y="3324"/>
                      <a:pt x="18618" y="2901"/>
                      <a:pt x="17878" y="2492"/>
                    </a:cubicBezTo>
                    <a:cubicBezTo>
                      <a:pt x="17511" y="2287"/>
                      <a:pt x="17131" y="2083"/>
                      <a:pt x="16771" y="1871"/>
                    </a:cubicBezTo>
                    <a:lnTo>
                      <a:pt x="14720" y="673"/>
                    </a:lnTo>
                    <a:cubicBezTo>
                      <a:pt x="14649" y="645"/>
                      <a:pt x="14586" y="596"/>
                      <a:pt x="14522" y="553"/>
                    </a:cubicBezTo>
                    <a:cubicBezTo>
                      <a:pt x="14409" y="483"/>
                      <a:pt x="14297" y="412"/>
                      <a:pt x="14184" y="356"/>
                    </a:cubicBezTo>
                    <a:cubicBezTo>
                      <a:pt x="14078" y="299"/>
                      <a:pt x="13972" y="257"/>
                      <a:pt x="13853" y="229"/>
                    </a:cubicBezTo>
                    <a:cubicBezTo>
                      <a:pt x="13824" y="222"/>
                      <a:pt x="13789" y="222"/>
                      <a:pt x="13761" y="215"/>
                    </a:cubicBezTo>
                    <a:cubicBezTo>
                      <a:pt x="13268" y="151"/>
                      <a:pt x="12788" y="95"/>
                      <a:pt x="12330" y="32"/>
                    </a:cubicBezTo>
                    <a:lnTo>
                      <a:pt x="12259" y="25"/>
                    </a:lnTo>
                    <a:cubicBezTo>
                      <a:pt x="12159" y="9"/>
                      <a:pt x="12055" y="1"/>
                      <a:pt x="11949" y="1"/>
                    </a:cubicBezTo>
                    <a:close/>
                    <a:moveTo>
                      <a:pt x="7534" y="17675"/>
                    </a:moveTo>
                    <a:lnTo>
                      <a:pt x="7534" y="17675"/>
                    </a:lnTo>
                    <a:cubicBezTo>
                      <a:pt x="7534" y="17677"/>
                      <a:pt x="7535" y="17678"/>
                      <a:pt x="7536" y="17678"/>
                    </a:cubicBezTo>
                    <a:cubicBezTo>
                      <a:pt x="7538" y="17678"/>
                      <a:pt x="7540" y="17676"/>
                      <a:pt x="7536" y="17676"/>
                    </a:cubicBezTo>
                    <a:cubicBezTo>
                      <a:pt x="7536" y="17676"/>
                      <a:pt x="7535" y="17675"/>
                      <a:pt x="7534" y="17675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60"/>
              <p:cNvSpPr/>
              <p:nvPr/>
            </p:nvSpPr>
            <p:spPr>
              <a:xfrm>
                <a:off x="8924322" y="2030967"/>
                <a:ext cx="1532147" cy="1426491"/>
              </a:xfrm>
              <a:custGeom>
                <a:avLst/>
                <a:gdLst/>
                <a:ahLst/>
                <a:cxnLst/>
                <a:rect l="l" t="t" r="r" b="b"/>
                <a:pathLst>
                  <a:path w="17039" h="15864" extrusionOk="0">
                    <a:moveTo>
                      <a:pt x="13789" y="1401"/>
                    </a:moveTo>
                    <a:cubicBezTo>
                      <a:pt x="13670" y="1401"/>
                      <a:pt x="13550" y="1423"/>
                      <a:pt x="13436" y="1469"/>
                    </a:cubicBezTo>
                    <a:cubicBezTo>
                      <a:pt x="13429" y="1469"/>
                      <a:pt x="13422" y="1476"/>
                      <a:pt x="13429" y="1483"/>
                    </a:cubicBezTo>
                    <a:cubicBezTo>
                      <a:pt x="13429" y="1488"/>
                      <a:pt x="13433" y="1493"/>
                      <a:pt x="13437" y="1493"/>
                    </a:cubicBezTo>
                    <a:cubicBezTo>
                      <a:pt x="13439" y="1493"/>
                      <a:pt x="13441" y="1492"/>
                      <a:pt x="13443" y="1490"/>
                    </a:cubicBezTo>
                    <a:cubicBezTo>
                      <a:pt x="13550" y="1450"/>
                      <a:pt x="13662" y="1430"/>
                      <a:pt x="13773" y="1430"/>
                    </a:cubicBezTo>
                    <a:cubicBezTo>
                      <a:pt x="13956" y="1430"/>
                      <a:pt x="14139" y="1484"/>
                      <a:pt x="14296" y="1589"/>
                    </a:cubicBezTo>
                    <a:cubicBezTo>
                      <a:pt x="14303" y="1589"/>
                      <a:pt x="14303" y="1582"/>
                      <a:pt x="14310" y="1582"/>
                    </a:cubicBezTo>
                    <a:cubicBezTo>
                      <a:pt x="14310" y="1575"/>
                      <a:pt x="14310" y="1568"/>
                      <a:pt x="14310" y="1561"/>
                    </a:cubicBezTo>
                    <a:cubicBezTo>
                      <a:pt x="14310" y="1561"/>
                      <a:pt x="14303" y="1561"/>
                      <a:pt x="14303" y="1554"/>
                    </a:cubicBezTo>
                    <a:cubicBezTo>
                      <a:pt x="14303" y="1554"/>
                      <a:pt x="14296" y="1547"/>
                      <a:pt x="14296" y="1547"/>
                    </a:cubicBezTo>
                    <a:cubicBezTo>
                      <a:pt x="14141" y="1450"/>
                      <a:pt x="13965" y="1401"/>
                      <a:pt x="13789" y="1401"/>
                    </a:cubicBezTo>
                    <a:close/>
                    <a:moveTo>
                      <a:pt x="13200" y="1577"/>
                    </a:moveTo>
                    <a:cubicBezTo>
                      <a:pt x="13197" y="1577"/>
                      <a:pt x="13193" y="1578"/>
                      <a:pt x="13190" y="1582"/>
                    </a:cubicBezTo>
                    <a:cubicBezTo>
                      <a:pt x="13161" y="1603"/>
                      <a:pt x="13119" y="1631"/>
                      <a:pt x="13084" y="1659"/>
                    </a:cubicBezTo>
                    <a:lnTo>
                      <a:pt x="13013" y="1716"/>
                    </a:lnTo>
                    <a:cubicBezTo>
                      <a:pt x="12952" y="1758"/>
                      <a:pt x="12876" y="1812"/>
                      <a:pt x="12829" y="1812"/>
                    </a:cubicBezTo>
                    <a:cubicBezTo>
                      <a:pt x="12821" y="1812"/>
                      <a:pt x="12815" y="1810"/>
                      <a:pt x="12809" y="1807"/>
                    </a:cubicBezTo>
                    <a:cubicBezTo>
                      <a:pt x="12809" y="1804"/>
                      <a:pt x="12807" y="1802"/>
                      <a:pt x="12805" y="1802"/>
                    </a:cubicBezTo>
                    <a:cubicBezTo>
                      <a:pt x="12804" y="1802"/>
                      <a:pt x="12802" y="1804"/>
                      <a:pt x="12802" y="1807"/>
                    </a:cubicBezTo>
                    <a:cubicBezTo>
                      <a:pt x="12724" y="1744"/>
                      <a:pt x="12640" y="1695"/>
                      <a:pt x="12548" y="1659"/>
                    </a:cubicBezTo>
                    <a:cubicBezTo>
                      <a:pt x="12541" y="1659"/>
                      <a:pt x="12534" y="1659"/>
                      <a:pt x="12534" y="1666"/>
                    </a:cubicBezTo>
                    <a:cubicBezTo>
                      <a:pt x="12527" y="1673"/>
                      <a:pt x="12527" y="1681"/>
                      <a:pt x="12534" y="1688"/>
                    </a:cubicBezTo>
                    <a:cubicBezTo>
                      <a:pt x="12562" y="1709"/>
                      <a:pt x="12597" y="1730"/>
                      <a:pt x="12626" y="1751"/>
                    </a:cubicBezTo>
                    <a:cubicBezTo>
                      <a:pt x="12682" y="1807"/>
                      <a:pt x="12752" y="1842"/>
                      <a:pt x="12829" y="1864"/>
                    </a:cubicBezTo>
                    <a:lnTo>
                      <a:pt x="12829" y="1864"/>
                    </a:lnTo>
                    <a:cubicBezTo>
                      <a:pt x="12878" y="1860"/>
                      <a:pt x="12940" y="1818"/>
                      <a:pt x="13042" y="1737"/>
                    </a:cubicBezTo>
                    <a:lnTo>
                      <a:pt x="13098" y="1688"/>
                    </a:lnTo>
                    <a:cubicBezTo>
                      <a:pt x="13140" y="1659"/>
                      <a:pt x="13176" y="1624"/>
                      <a:pt x="13211" y="1603"/>
                    </a:cubicBezTo>
                    <a:cubicBezTo>
                      <a:pt x="13218" y="1596"/>
                      <a:pt x="13218" y="1589"/>
                      <a:pt x="13211" y="1582"/>
                    </a:cubicBezTo>
                    <a:cubicBezTo>
                      <a:pt x="13207" y="1578"/>
                      <a:pt x="13204" y="1577"/>
                      <a:pt x="13200" y="1577"/>
                    </a:cubicBezTo>
                    <a:close/>
                    <a:moveTo>
                      <a:pt x="12829" y="1864"/>
                    </a:moveTo>
                    <a:lnTo>
                      <a:pt x="12829" y="1864"/>
                    </a:lnTo>
                    <a:cubicBezTo>
                      <a:pt x="12827" y="1864"/>
                      <a:pt x="12825" y="1864"/>
                      <a:pt x="12823" y="1864"/>
                    </a:cubicBezTo>
                    <a:lnTo>
                      <a:pt x="12830" y="1864"/>
                    </a:lnTo>
                    <a:cubicBezTo>
                      <a:pt x="12830" y="1864"/>
                      <a:pt x="12830" y="1864"/>
                      <a:pt x="12829" y="1864"/>
                    </a:cubicBezTo>
                    <a:close/>
                    <a:moveTo>
                      <a:pt x="14903" y="2378"/>
                    </a:moveTo>
                    <a:cubicBezTo>
                      <a:pt x="14896" y="2385"/>
                      <a:pt x="14896" y="2393"/>
                      <a:pt x="14903" y="2400"/>
                    </a:cubicBezTo>
                    <a:cubicBezTo>
                      <a:pt x="14903" y="2414"/>
                      <a:pt x="14910" y="2428"/>
                      <a:pt x="14917" y="2435"/>
                    </a:cubicBezTo>
                    <a:cubicBezTo>
                      <a:pt x="14917" y="2442"/>
                      <a:pt x="14917" y="2442"/>
                      <a:pt x="14924" y="2449"/>
                    </a:cubicBezTo>
                    <a:cubicBezTo>
                      <a:pt x="14924" y="2449"/>
                      <a:pt x="14931" y="2442"/>
                      <a:pt x="14931" y="2442"/>
                    </a:cubicBezTo>
                    <a:lnTo>
                      <a:pt x="14966" y="2421"/>
                    </a:lnTo>
                    <a:lnTo>
                      <a:pt x="14973" y="2421"/>
                    </a:lnTo>
                    <a:cubicBezTo>
                      <a:pt x="14980" y="2414"/>
                      <a:pt x="14980" y="2407"/>
                      <a:pt x="14980" y="2400"/>
                    </a:cubicBezTo>
                    <a:cubicBezTo>
                      <a:pt x="14973" y="2393"/>
                      <a:pt x="14966" y="2393"/>
                      <a:pt x="14959" y="2393"/>
                    </a:cubicBezTo>
                    <a:cubicBezTo>
                      <a:pt x="14957" y="2394"/>
                      <a:pt x="14955" y="2395"/>
                      <a:pt x="14952" y="2395"/>
                    </a:cubicBezTo>
                    <a:cubicBezTo>
                      <a:pt x="14944" y="2395"/>
                      <a:pt x="14932" y="2389"/>
                      <a:pt x="14917" y="2378"/>
                    </a:cubicBezTo>
                    <a:close/>
                    <a:moveTo>
                      <a:pt x="9503" y="2717"/>
                    </a:moveTo>
                    <a:cubicBezTo>
                      <a:pt x="9496" y="2717"/>
                      <a:pt x="9489" y="2717"/>
                      <a:pt x="9489" y="2724"/>
                    </a:cubicBezTo>
                    <a:cubicBezTo>
                      <a:pt x="9482" y="2731"/>
                      <a:pt x="9482" y="2738"/>
                      <a:pt x="9489" y="2738"/>
                    </a:cubicBezTo>
                    <a:lnTo>
                      <a:pt x="9496" y="2752"/>
                    </a:lnTo>
                    <a:lnTo>
                      <a:pt x="9517" y="2752"/>
                    </a:lnTo>
                    <a:lnTo>
                      <a:pt x="9538" y="2745"/>
                    </a:lnTo>
                    <a:cubicBezTo>
                      <a:pt x="9538" y="2738"/>
                      <a:pt x="9545" y="2731"/>
                      <a:pt x="9538" y="2724"/>
                    </a:cubicBezTo>
                    <a:cubicBezTo>
                      <a:pt x="9538" y="2717"/>
                      <a:pt x="9531" y="2717"/>
                      <a:pt x="9524" y="2717"/>
                    </a:cubicBezTo>
                    <a:close/>
                    <a:moveTo>
                      <a:pt x="8403" y="3189"/>
                    </a:moveTo>
                    <a:lnTo>
                      <a:pt x="8382" y="3196"/>
                    </a:lnTo>
                    <a:cubicBezTo>
                      <a:pt x="8382" y="3196"/>
                      <a:pt x="8382" y="3189"/>
                      <a:pt x="8382" y="3189"/>
                    </a:cubicBezTo>
                    <a:close/>
                    <a:moveTo>
                      <a:pt x="9410" y="2770"/>
                    </a:moveTo>
                    <a:cubicBezTo>
                      <a:pt x="9408" y="2770"/>
                      <a:pt x="9406" y="2771"/>
                      <a:pt x="9404" y="2773"/>
                    </a:cubicBezTo>
                    <a:cubicBezTo>
                      <a:pt x="9080" y="2858"/>
                      <a:pt x="8763" y="2978"/>
                      <a:pt x="8467" y="3133"/>
                    </a:cubicBezTo>
                    <a:cubicBezTo>
                      <a:pt x="8428" y="3157"/>
                      <a:pt x="8399" y="3168"/>
                      <a:pt x="8376" y="3168"/>
                    </a:cubicBezTo>
                    <a:cubicBezTo>
                      <a:pt x="8365" y="3168"/>
                      <a:pt x="8356" y="3165"/>
                      <a:pt x="8347" y="3161"/>
                    </a:cubicBezTo>
                    <a:cubicBezTo>
                      <a:pt x="8343" y="3157"/>
                      <a:pt x="8340" y="3156"/>
                      <a:pt x="8336" y="3156"/>
                    </a:cubicBezTo>
                    <a:cubicBezTo>
                      <a:pt x="8333" y="3156"/>
                      <a:pt x="8329" y="3157"/>
                      <a:pt x="8326" y="3161"/>
                    </a:cubicBezTo>
                    <a:cubicBezTo>
                      <a:pt x="8326" y="3168"/>
                      <a:pt x="8326" y="3175"/>
                      <a:pt x="8326" y="3182"/>
                    </a:cubicBezTo>
                    <a:lnTo>
                      <a:pt x="8347" y="3196"/>
                    </a:lnTo>
                    <a:cubicBezTo>
                      <a:pt x="8206" y="3281"/>
                      <a:pt x="8072" y="3372"/>
                      <a:pt x="7938" y="3478"/>
                    </a:cubicBezTo>
                    <a:cubicBezTo>
                      <a:pt x="7938" y="3485"/>
                      <a:pt x="7938" y="3492"/>
                      <a:pt x="7938" y="3499"/>
                    </a:cubicBezTo>
                    <a:cubicBezTo>
                      <a:pt x="7945" y="3499"/>
                      <a:pt x="7945" y="3506"/>
                      <a:pt x="7952" y="3506"/>
                    </a:cubicBezTo>
                    <a:lnTo>
                      <a:pt x="7959" y="3499"/>
                    </a:lnTo>
                    <a:cubicBezTo>
                      <a:pt x="8382" y="3182"/>
                      <a:pt x="8890" y="2985"/>
                      <a:pt x="9411" y="2794"/>
                    </a:cubicBezTo>
                    <a:cubicBezTo>
                      <a:pt x="9418" y="2794"/>
                      <a:pt x="9425" y="2787"/>
                      <a:pt x="9418" y="2780"/>
                    </a:cubicBezTo>
                    <a:cubicBezTo>
                      <a:pt x="9418" y="2775"/>
                      <a:pt x="9415" y="2770"/>
                      <a:pt x="9410" y="2770"/>
                    </a:cubicBezTo>
                    <a:close/>
                    <a:moveTo>
                      <a:pt x="7258" y="4262"/>
                    </a:moveTo>
                    <a:cubicBezTo>
                      <a:pt x="7254" y="4262"/>
                      <a:pt x="7251" y="4264"/>
                      <a:pt x="7247" y="4268"/>
                    </a:cubicBezTo>
                    <a:cubicBezTo>
                      <a:pt x="7219" y="4317"/>
                      <a:pt x="7191" y="4366"/>
                      <a:pt x="7162" y="4430"/>
                    </a:cubicBezTo>
                    <a:cubicBezTo>
                      <a:pt x="7155" y="4437"/>
                      <a:pt x="7155" y="4444"/>
                      <a:pt x="7162" y="4451"/>
                    </a:cubicBezTo>
                    <a:lnTo>
                      <a:pt x="7170" y="4451"/>
                    </a:lnTo>
                    <a:cubicBezTo>
                      <a:pt x="7177" y="4451"/>
                      <a:pt x="7177" y="4451"/>
                      <a:pt x="7184" y="4444"/>
                    </a:cubicBezTo>
                    <a:cubicBezTo>
                      <a:pt x="7205" y="4409"/>
                      <a:pt x="7226" y="4359"/>
                      <a:pt x="7254" y="4324"/>
                    </a:cubicBezTo>
                    <a:lnTo>
                      <a:pt x="7268" y="4282"/>
                    </a:lnTo>
                    <a:cubicBezTo>
                      <a:pt x="7275" y="4275"/>
                      <a:pt x="7275" y="4268"/>
                      <a:pt x="7268" y="4268"/>
                    </a:cubicBezTo>
                    <a:cubicBezTo>
                      <a:pt x="7265" y="4264"/>
                      <a:pt x="7261" y="4262"/>
                      <a:pt x="7258" y="4262"/>
                    </a:cubicBezTo>
                    <a:close/>
                    <a:moveTo>
                      <a:pt x="6132" y="5084"/>
                    </a:moveTo>
                    <a:cubicBezTo>
                      <a:pt x="6130" y="5084"/>
                      <a:pt x="6128" y="5084"/>
                      <a:pt x="6126" y="5085"/>
                    </a:cubicBezTo>
                    <a:lnTo>
                      <a:pt x="6119" y="5085"/>
                    </a:lnTo>
                    <a:cubicBezTo>
                      <a:pt x="6098" y="5106"/>
                      <a:pt x="6070" y="5128"/>
                      <a:pt x="6049" y="5149"/>
                    </a:cubicBezTo>
                    <a:cubicBezTo>
                      <a:pt x="6042" y="5149"/>
                      <a:pt x="6035" y="5156"/>
                      <a:pt x="6035" y="5156"/>
                    </a:cubicBezTo>
                    <a:cubicBezTo>
                      <a:pt x="6028" y="5163"/>
                      <a:pt x="6028" y="5170"/>
                      <a:pt x="6035" y="5177"/>
                    </a:cubicBezTo>
                    <a:cubicBezTo>
                      <a:pt x="6035" y="5184"/>
                      <a:pt x="6042" y="5184"/>
                      <a:pt x="6042" y="5184"/>
                    </a:cubicBezTo>
                    <a:lnTo>
                      <a:pt x="6056" y="5184"/>
                    </a:lnTo>
                    <a:cubicBezTo>
                      <a:pt x="6084" y="5156"/>
                      <a:pt x="6112" y="5128"/>
                      <a:pt x="6140" y="5106"/>
                    </a:cubicBezTo>
                    <a:cubicBezTo>
                      <a:pt x="6152" y="5100"/>
                      <a:pt x="6144" y="5084"/>
                      <a:pt x="6132" y="5084"/>
                    </a:cubicBezTo>
                    <a:close/>
                    <a:moveTo>
                      <a:pt x="4248" y="5898"/>
                    </a:moveTo>
                    <a:cubicBezTo>
                      <a:pt x="4244" y="5898"/>
                      <a:pt x="4241" y="5900"/>
                      <a:pt x="4237" y="5903"/>
                    </a:cubicBezTo>
                    <a:cubicBezTo>
                      <a:pt x="4230" y="5903"/>
                      <a:pt x="4230" y="5917"/>
                      <a:pt x="4237" y="5917"/>
                    </a:cubicBezTo>
                    <a:lnTo>
                      <a:pt x="4279" y="5952"/>
                    </a:lnTo>
                    <a:lnTo>
                      <a:pt x="4329" y="5995"/>
                    </a:lnTo>
                    <a:lnTo>
                      <a:pt x="4463" y="6093"/>
                    </a:lnTo>
                    <a:lnTo>
                      <a:pt x="4787" y="6347"/>
                    </a:lnTo>
                    <a:lnTo>
                      <a:pt x="5005" y="6509"/>
                    </a:lnTo>
                    <a:cubicBezTo>
                      <a:pt x="4928" y="6545"/>
                      <a:pt x="4857" y="6587"/>
                      <a:pt x="4787" y="6629"/>
                    </a:cubicBezTo>
                    <a:cubicBezTo>
                      <a:pt x="4780" y="6636"/>
                      <a:pt x="4780" y="6643"/>
                      <a:pt x="4780" y="6650"/>
                    </a:cubicBezTo>
                    <a:cubicBezTo>
                      <a:pt x="4787" y="6657"/>
                      <a:pt x="4787" y="6657"/>
                      <a:pt x="4794" y="6657"/>
                    </a:cubicBezTo>
                    <a:lnTo>
                      <a:pt x="4794" y="6664"/>
                    </a:lnTo>
                    <a:cubicBezTo>
                      <a:pt x="4886" y="6629"/>
                      <a:pt x="4963" y="6587"/>
                      <a:pt x="5034" y="6530"/>
                    </a:cubicBezTo>
                    <a:cubicBezTo>
                      <a:pt x="5076" y="6474"/>
                      <a:pt x="5111" y="6418"/>
                      <a:pt x="5132" y="6354"/>
                    </a:cubicBezTo>
                    <a:cubicBezTo>
                      <a:pt x="5146" y="6319"/>
                      <a:pt x="5160" y="6291"/>
                      <a:pt x="5175" y="6270"/>
                    </a:cubicBezTo>
                    <a:cubicBezTo>
                      <a:pt x="5182" y="6263"/>
                      <a:pt x="5175" y="6256"/>
                      <a:pt x="5168" y="6248"/>
                    </a:cubicBezTo>
                    <a:cubicBezTo>
                      <a:pt x="5160" y="6248"/>
                      <a:pt x="5153" y="6248"/>
                      <a:pt x="5153" y="6256"/>
                    </a:cubicBezTo>
                    <a:cubicBezTo>
                      <a:pt x="5111" y="6319"/>
                      <a:pt x="5076" y="6382"/>
                      <a:pt x="5048" y="6446"/>
                    </a:cubicBezTo>
                    <a:lnTo>
                      <a:pt x="5019" y="6488"/>
                    </a:lnTo>
                    <a:lnTo>
                      <a:pt x="4477" y="6072"/>
                    </a:lnTo>
                    <a:lnTo>
                      <a:pt x="4378" y="6002"/>
                    </a:lnTo>
                    <a:lnTo>
                      <a:pt x="4343" y="5974"/>
                    </a:lnTo>
                    <a:lnTo>
                      <a:pt x="4258" y="5903"/>
                    </a:lnTo>
                    <a:cubicBezTo>
                      <a:pt x="4255" y="5900"/>
                      <a:pt x="4251" y="5898"/>
                      <a:pt x="4248" y="5898"/>
                    </a:cubicBezTo>
                    <a:close/>
                    <a:moveTo>
                      <a:pt x="3765" y="7524"/>
                    </a:moveTo>
                    <a:cubicBezTo>
                      <a:pt x="3701" y="7616"/>
                      <a:pt x="3645" y="7708"/>
                      <a:pt x="3588" y="7799"/>
                    </a:cubicBezTo>
                    <a:cubicBezTo>
                      <a:pt x="3490" y="7983"/>
                      <a:pt x="3405" y="8180"/>
                      <a:pt x="3342" y="8377"/>
                    </a:cubicBezTo>
                    <a:cubicBezTo>
                      <a:pt x="3335" y="8384"/>
                      <a:pt x="3342" y="8391"/>
                      <a:pt x="3349" y="8391"/>
                    </a:cubicBezTo>
                    <a:cubicBezTo>
                      <a:pt x="3352" y="8395"/>
                      <a:pt x="3356" y="8397"/>
                      <a:pt x="3359" y="8397"/>
                    </a:cubicBezTo>
                    <a:cubicBezTo>
                      <a:pt x="3363" y="8397"/>
                      <a:pt x="3366" y="8395"/>
                      <a:pt x="3370" y="8391"/>
                    </a:cubicBezTo>
                    <a:cubicBezTo>
                      <a:pt x="3469" y="8088"/>
                      <a:pt x="3610" y="7806"/>
                      <a:pt x="3786" y="7546"/>
                    </a:cubicBezTo>
                    <a:cubicBezTo>
                      <a:pt x="3793" y="7538"/>
                      <a:pt x="3793" y="7531"/>
                      <a:pt x="3786" y="7524"/>
                    </a:cubicBezTo>
                    <a:close/>
                    <a:moveTo>
                      <a:pt x="3003" y="9315"/>
                    </a:moveTo>
                    <a:lnTo>
                      <a:pt x="3003" y="9315"/>
                    </a:lnTo>
                    <a:cubicBezTo>
                      <a:pt x="2990" y="9333"/>
                      <a:pt x="2978" y="9350"/>
                      <a:pt x="2965" y="9367"/>
                    </a:cubicBezTo>
                    <a:lnTo>
                      <a:pt x="2965" y="9367"/>
                    </a:lnTo>
                    <a:cubicBezTo>
                      <a:pt x="2978" y="9350"/>
                      <a:pt x="2990" y="9332"/>
                      <a:pt x="3003" y="9315"/>
                    </a:cubicBezTo>
                    <a:close/>
                    <a:moveTo>
                      <a:pt x="2836" y="9545"/>
                    </a:moveTo>
                    <a:lnTo>
                      <a:pt x="2836" y="9545"/>
                    </a:lnTo>
                    <a:cubicBezTo>
                      <a:pt x="2835" y="9546"/>
                      <a:pt x="2835" y="9547"/>
                      <a:pt x="2834" y="9548"/>
                    </a:cubicBezTo>
                    <a:lnTo>
                      <a:pt x="2813" y="9576"/>
                    </a:lnTo>
                    <a:cubicBezTo>
                      <a:pt x="2821" y="9566"/>
                      <a:pt x="2828" y="9555"/>
                      <a:pt x="2836" y="9545"/>
                    </a:cubicBezTo>
                    <a:close/>
                    <a:moveTo>
                      <a:pt x="3120" y="9133"/>
                    </a:moveTo>
                    <a:cubicBezTo>
                      <a:pt x="3116" y="9133"/>
                      <a:pt x="3113" y="9135"/>
                      <a:pt x="3109" y="9139"/>
                    </a:cubicBezTo>
                    <a:cubicBezTo>
                      <a:pt x="2891" y="9392"/>
                      <a:pt x="2700" y="9667"/>
                      <a:pt x="2552" y="9970"/>
                    </a:cubicBezTo>
                    <a:cubicBezTo>
                      <a:pt x="2552" y="9978"/>
                      <a:pt x="2552" y="9985"/>
                      <a:pt x="2559" y="9985"/>
                    </a:cubicBezTo>
                    <a:lnTo>
                      <a:pt x="2573" y="9985"/>
                    </a:lnTo>
                    <a:cubicBezTo>
                      <a:pt x="2651" y="9837"/>
                      <a:pt x="2750" y="9696"/>
                      <a:pt x="2848" y="9569"/>
                    </a:cubicBezTo>
                    <a:cubicBezTo>
                      <a:pt x="2954" y="9435"/>
                      <a:pt x="3046" y="9301"/>
                      <a:pt x="3130" y="9160"/>
                    </a:cubicBezTo>
                    <a:cubicBezTo>
                      <a:pt x="3130" y="9153"/>
                      <a:pt x="3130" y="9146"/>
                      <a:pt x="3130" y="9139"/>
                    </a:cubicBezTo>
                    <a:cubicBezTo>
                      <a:pt x="3127" y="9135"/>
                      <a:pt x="3123" y="9133"/>
                      <a:pt x="3120" y="9133"/>
                    </a:cubicBezTo>
                    <a:close/>
                    <a:moveTo>
                      <a:pt x="2341" y="10936"/>
                    </a:moveTo>
                    <a:cubicBezTo>
                      <a:pt x="2334" y="10936"/>
                      <a:pt x="2327" y="10943"/>
                      <a:pt x="2327" y="10950"/>
                    </a:cubicBezTo>
                    <a:cubicBezTo>
                      <a:pt x="2334" y="11098"/>
                      <a:pt x="2362" y="11239"/>
                      <a:pt x="2411" y="11373"/>
                    </a:cubicBezTo>
                    <a:cubicBezTo>
                      <a:pt x="2418" y="11380"/>
                      <a:pt x="2418" y="11380"/>
                      <a:pt x="2425" y="11380"/>
                    </a:cubicBezTo>
                    <a:lnTo>
                      <a:pt x="2425" y="11387"/>
                    </a:lnTo>
                    <a:cubicBezTo>
                      <a:pt x="2432" y="11387"/>
                      <a:pt x="2439" y="11380"/>
                      <a:pt x="2439" y="11373"/>
                    </a:cubicBezTo>
                    <a:cubicBezTo>
                      <a:pt x="2432" y="11289"/>
                      <a:pt x="2418" y="11204"/>
                      <a:pt x="2390" y="11127"/>
                    </a:cubicBezTo>
                    <a:cubicBezTo>
                      <a:pt x="2376" y="11070"/>
                      <a:pt x="2362" y="11007"/>
                      <a:pt x="2355" y="10950"/>
                    </a:cubicBezTo>
                    <a:cubicBezTo>
                      <a:pt x="2355" y="10943"/>
                      <a:pt x="2348" y="10936"/>
                      <a:pt x="2341" y="10936"/>
                    </a:cubicBezTo>
                    <a:close/>
                    <a:moveTo>
                      <a:pt x="2425" y="11423"/>
                    </a:moveTo>
                    <a:cubicBezTo>
                      <a:pt x="2418" y="11423"/>
                      <a:pt x="2411" y="11423"/>
                      <a:pt x="2404" y="11430"/>
                    </a:cubicBezTo>
                    <a:cubicBezTo>
                      <a:pt x="2122" y="11958"/>
                      <a:pt x="1812" y="12649"/>
                      <a:pt x="1861" y="13340"/>
                    </a:cubicBezTo>
                    <a:cubicBezTo>
                      <a:pt x="1861" y="13425"/>
                      <a:pt x="1876" y="13502"/>
                      <a:pt x="1897" y="13587"/>
                    </a:cubicBezTo>
                    <a:cubicBezTo>
                      <a:pt x="1897" y="13587"/>
                      <a:pt x="1904" y="13594"/>
                      <a:pt x="1911" y="13594"/>
                    </a:cubicBezTo>
                    <a:lnTo>
                      <a:pt x="1918" y="13601"/>
                    </a:lnTo>
                    <a:cubicBezTo>
                      <a:pt x="1925" y="13594"/>
                      <a:pt x="1925" y="13587"/>
                      <a:pt x="1925" y="13580"/>
                    </a:cubicBezTo>
                    <a:cubicBezTo>
                      <a:pt x="1876" y="13262"/>
                      <a:pt x="1890" y="12931"/>
                      <a:pt x="1967" y="12614"/>
                    </a:cubicBezTo>
                    <a:cubicBezTo>
                      <a:pt x="2024" y="12374"/>
                      <a:pt x="2101" y="12142"/>
                      <a:pt x="2200" y="11923"/>
                    </a:cubicBezTo>
                    <a:cubicBezTo>
                      <a:pt x="2228" y="11860"/>
                      <a:pt x="2256" y="11803"/>
                      <a:pt x="2291" y="11747"/>
                    </a:cubicBezTo>
                    <a:cubicBezTo>
                      <a:pt x="2355" y="11655"/>
                      <a:pt x="2397" y="11550"/>
                      <a:pt x="2432" y="11437"/>
                    </a:cubicBezTo>
                    <a:cubicBezTo>
                      <a:pt x="2432" y="11430"/>
                      <a:pt x="2432" y="11423"/>
                      <a:pt x="2425" y="11423"/>
                    </a:cubicBezTo>
                    <a:close/>
                    <a:moveTo>
                      <a:pt x="1721" y="14229"/>
                    </a:moveTo>
                    <a:lnTo>
                      <a:pt x="1890" y="14256"/>
                    </a:lnTo>
                    <a:cubicBezTo>
                      <a:pt x="2036" y="14276"/>
                      <a:pt x="2186" y="14299"/>
                      <a:pt x="2330" y="14320"/>
                    </a:cubicBezTo>
                    <a:lnTo>
                      <a:pt x="2330" y="14320"/>
                    </a:lnTo>
                    <a:cubicBezTo>
                      <a:pt x="2179" y="14297"/>
                      <a:pt x="2020" y="14275"/>
                      <a:pt x="1861" y="14249"/>
                    </a:cubicBezTo>
                    <a:lnTo>
                      <a:pt x="1721" y="14229"/>
                    </a:lnTo>
                    <a:close/>
                    <a:moveTo>
                      <a:pt x="2330" y="14320"/>
                    </a:moveTo>
                    <a:lnTo>
                      <a:pt x="2330" y="14320"/>
                    </a:lnTo>
                    <a:cubicBezTo>
                      <a:pt x="2387" y="14329"/>
                      <a:pt x="2442" y="14338"/>
                      <a:pt x="2496" y="14348"/>
                    </a:cubicBezTo>
                    <a:cubicBezTo>
                      <a:pt x="2552" y="14363"/>
                      <a:pt x="2610" y="14371"/>
                      <a:pt x="2671" y="14372"/>
                    </a:cubicBezTo>
                    <a:lnTo>
                      <a:pt x="2671" y="14372"/>
                    </a:lnTo>
                    <a:cubicBezTo>
                      <a:pt x="2617" y="14370"/>
                      <a:pt x="2566" y="14362"/>
                      <a:pt x="2517" y="14348"/>
                    </a:cubicBezTo>
                    <a:cubicBezTo>
                      <a:pt x="2456" y="14339"/>
                      <a:pt x="2394" y="14330"/>
                      <a:pt x="2330" y="14320"/>
                    </a:cubicBezTo>
                    <a:close/>
                    <a:moveTo>
                      <a:pt x="6641" y="12069"/>
                    </a:moveTo>
                    <a:cubicBezTo>
                      <a:pt x="6639" y="12069"/>
                      <a:pt x="6636" y="12070"/>
                      <a:pt x="6634" y="12071"/>
                    </a:cubicBezTo>
                    <a:lnTo>
                      <a:pt x="6569" y="12120"/>
                    </a:lnTo>
                    <a:lnTo>
                      <a:pt x="6569" y="12120"/>
                    </a:lnTo>
                    <a:cubicBezTo>
                      <a:pt x="6572" y="12115"/>
                      <a:pt x="6575" y="12111"/>
                      <a:pt x="6577" y="12106"/>
                    </a:cubicBezTo>
                    <a:lnTo>
                      <a:pt x="6577" y="12106"/>
                    </a:lnTo>
                    <a:cubicBezTo>
                      <a:pt x="6451" y="12198"/>
                      <a:pt x="6331" y="12297"/>
                      <a:pt x="6204" y="12388"/>
                    </a:cubicBezTo>
                    <a:cubicBezTo>
                      <a:pt x="5703" y="12762"/>
                      <a:pt x="5182" y="13150"/>
                      <a:pt x="4653" y="13495"/>
                    </a:cubicBezTo>
                    <a:cubicBezTo>
                      <a:pt x="4350" y="13692"/>
                      <a:pt x="4040" y="13869"/>
                      <a:pt x="3715" y="14024"/>
                    </a:cubicBezTo>
                    <a:lnTo>
                      <a:pt x="3638" y="14059"/>
                    </a:lnTo>
                    <a:cubicBezTo>
                      <a:pt x="3379" y="14188"/>
                      <a:pt x="3008" y="14372"/>
                      <a:pt x="2683" y="14372"/>
                    </a:cubicBezTo>
                    <a:cubicBezTo>
                      <a:pt x="2679" y="14372"/>
                      <a:pt x="2675" y="14372"/>
                      <a:pt x="2671" y="14372"/>
                    </a:cubicBezTo>
                    <a:lnTo>
                      <a:pt x="2671" y="14372"/>
                    </a:lnTo>
                    <a:cubicBezTo>
                      <a:pt x="2681" y="14372"/>
                      <a:pt x="2692" y="14372"/>
                      <a:pt x="2702" y="14372"/>
                    </a:cubicBezTo>
                    <a:cubicBezTo>
                      <a:pt x="3018" y="14372"/>
                      <a:pt x="3387" y="14195"/>
                      <a:pt x="3645" y="14066"/>
                    </a:cubicBezTo>
                    <a:lnTo>
                      <a:pt x="3715" y="14031"/>
                    </a:lnTo>
                    <a:cubicBezTo>
                      <a:pt x="4040" y="13876"/>
                      <a:pt x="4350" y="13700"/>
                      <a:pt x="4653" y="13502"/>
                    </a:cubicBezTo>
                    <a:cubicBezTo>
                      <a:pt x="5182" y="13157"/>
                      <a:pt x="5703" y="12769"/>
                      <a:pt x="6204" y="12395"/>
                    </a:cubicBezTo>
                    <a:lnTo>
                      <a:pt x="6569" y="12120"/>
                    </a:lnTo>
                    <a:lnTo>
                      <a:pt x="6569" y="12120"/>
                    </a:lnTo>
                    <a:cubicBezTo>
                      <a:pt x="6204" y="12709"/>
                      <a:pt x="5794" y="13374"/>
                      <a:pt x="5668" y="14073"/>
                    </a:cubicBezTo>
                    <a:cubicBezTo>
                      <a:pt x="5612" y="14376"/>
                      <a:pt x="5647" y="14588"/>
                      <a:pt x="5781" y="14750"/>
                    </a:cubicBezTo>
                    <a:cubicBezTo>
                      <a:pt x="5988" y="14990"/>
                      <a:pt x="6259" y="15107"/>
                      <a:pt x="6552" y="15133"/>
                    </a:cubicBezTo>
                    <a:lnTo>
                      <a:pt x="6552" y="15133"/>
                    </a:lnTo>
                    <a:cubicBezTo>
                      <a:pt x="6272" y="15104"/>
                      <a:pt x="6013" y="14989"/>
                      <a:pt x="5816" y="14757"/>
                    </a:cubicBezTo>
                    <a:cubicBezTo>
                      <a:pt x="5689" y="14609"/>
                      <a:pt x="5654" y="14404"/>
                      <a:pt x="5710" y="14108"/>
                    </a:cubicBezTo>
                    <a:cubicBezTo>
                      <a:pt x="5830" y="13403"/>
                      <a:pt x="6253" y="12734"/>
                      <a:pt x="6627" y="12142"/>
                    </a:cubicBezTo>
                    <a:lnTo>
                      <a:pt x="6655" y="12092"/>
                    </a:lnTo>
                    <a:cubicBezTo>
                      <a:pt x="6661" y="12081"/>
                      <a:pt x="6652" y="12069"/>
                      <a:pt x="6641" y="12069"/>
                    </a:cubicBezTo>
                    <a:close/>
                    <a:moveTo>
                      <a:pt x="9753" y="12933"/>
                    </a:moveTo>
                    <a:lnTo>
                      <a:pt x="9753" y="12933"/>
                    </a:lnTo>
                    <a:cubicBezTo>
                      <a:pt x="9189" y="13620"/>
                      <a:pt x="8642" y="14228"/>
                      <a:pt x="7945" y="14708"/>
                    </a:cubicBezTo>
                    <a:cubicBezTo>
                      <a:pt x="7573" y="14962"/>
                      <a:pt x="7112" y="15138"/>
                      <a:pt x="6683" y="15138"/>
                    </a:cubicBezTo>
                    <a:cubicBezTo>
                      <a:pt x="6639" y="15138"/>
                      <a:pt x="6595" y="15136"/>
                      <a:pt x="6552" y="15133"/>
                    </a:cubicBezTo>
                    <a:lnTo>
                      <a:pt x="6552" y="15133"/>
                    </a:lnTo>
                    <a:cubicBezTo>
                      <a:pt x="6601" y="15138"/>
                      <a:pt x="6651" y="15140"/>
                      <a:pt x="6701" y="15140"/>
                    </a:cubicBezTo>
                    <a:cubicBezTo>
                      <a:pt x="7124" y="15140"/>
                      <a:pt x="7580" y="14966"/>
                      <a:pt x="7945" y="14715"/>
                    </a:cubicBezTo>
                    <a:cubicBezTo>
                      <a:pt x="8643" y="14239"/>
                      <a:pt x="9192" y="13626"/>
                      <a:pt x="9753" y="12933"/>
                    </a:cubicBezTo>
                    <a:close/>
                    <a:moveTo>
                      <a:pt x="12733" y="1"/>
                    </a:moveTo>
                    <a:cubicBezTo>
                      <a:pt x="12398" y="1"/>
                      <a:pt x="12027" y="128"/>
                      <a:pt x="11688" y="369"/>
                    </a:cubicBezTo>
                    <a:lnTo>
                      <a:pt x="11646" y="398"/>
                    </a:lnTo>
                    <a:lnTo>
                      <a:pt x="11639" y="405"/>
                    </a:lnTo>
                    <a:cubicBezTo>
                      <a:pt x="11618" y="383"/>
                      <a:pt x="11604" y="369"/>
                      <a:pt x="11582" y="355"/>
                    </a:cubicBezTo>
                    <a:cubicBezTo>
                      <a:pt x="11519" y="306"/>
                      <a:pt x="11441" y="264"/>
                      <a:pt x="11357" y="242"/>
                    </a:cubicBezTo>
                    <a:cubicBezTo>
                      <a:pt x="11322" y="235"/>
                      <a:pt x="11286" y="228"/>
                      <a:pt x="11251" y="228"/>
                    </a:cubicBezTo>
                    <a:cubicBezTo>
                      <a:pt x="11231" y="227"/>
                      <a:pt x="11212" y="226"/>
                      <a:pt x="11192" y="226"/>
                    </a:cubicBezTo>
                    <a:cubicBezTo>
                      <a:pt x="10861" y="226"/>
                      <a:pt x="10548" y="443"/>
                      <a:pt x="10342" y="609"/>
                    </a:cubicBezTo>
                    <a:cubicBezTo>
                      <a:pt x="10215" y="708"/>
                      <a:pt x="10095" y="821"/>
                      <a:pt x="9989" y="940"/>
                    </a:cubicBezTo>
                    <a:lnTo>
                      <a:pt x="9961" y="976"/>
                    </a:lnTo>
                    <a:cubicBezTo>
                      <a:pt x="9947" y="990"/>
                      <a:pt x="9933" y="1004"/>
                      <a:pt x="9926" y="1018"/>
                    </a:cubicBezTo>
                    <a:cubicBezTo>
                      <a:pt x="9848" y="891"/>
                      <a:pt x="9728" y="792"/>
                      <a:pt x="9587" y="750"/>
                    </a:cubicBezTo>
                    <a:cubicBezTo>
                      <a:pt x="9541" y="739"/>
                      <a:pt x="9492" y="734"/>
                      <a:pt x="9441" y="734"/>
                    </a:cubicBezTo>
                    <a:cubicBezTo>
                      <a:pt x="9121" y="734"/>
                      <a:pt x="8713" y="944"/>
                      <a:pt x="8227" y="1363"/>
                    </a:cubicBezTo>
                    <a:lnTo>
                      <a:pt x="8163" y="1413"/>
                    </a:lnTo>
                    <a:cubicBezTo>
                      <a:pt x="8156" y="1420"/>
                      <a:pt x="8149" y="1427"/>
                      <a:pt x="8142" y="1427"/>
                    </a:cubicBezTo>
                    <a:cubicBezTo>
                      <a:pt x="8051" y="1434"/>
                      <a:pt x="7952" y="1462"/>
                      <a:pt x="7867" y="1504"/>
                    </a:cubicBezTo>
                    <a:lnTo>
                      <a:pt x="7797" y="1532"/>
                    </a:lnTo>
                    <a:lnTo>
                      <a:pt x="7783" y="1540"/>
                    </a:lnTo>
                    <a:cubicBezTo>
                      <a:pt x="7726" y="1561"/>
                      <a:pt x="7663" y="1582"/>
                      <a:pt x="7592" y="1610"/>
                    </a:cubicBezTo>
                    <a:lnTo>
                      <a:pt x="7585" y="1610"/>
                    </a:lnTo>
                    <a:lnTo>
                      <a:pt x="7501" y="1645"/>
                    </a:lnTo>
                    <a:lnTo>
                      <a:pt x="7487" y="1645"/>
                    </a:lnTo>
                    <a:lnTo>
                      <a:pt x="7388" y="1688"/>
                    </a:lnTo>
                    <a:lnTo>
                      <a:pt x="7289" y="1737"/>
                    </a:lnTo>
                    <a:lnTo>
                      <a:pt x="7191" y="1786"/>
                    </a:lnTo>
                    <a:cubicBezTo>
                      <a:pt x="7127" y="1814"/>
                      <a:pt x="7064" y="1850"/>
                      <a:pt x="7000" y="1892"/>
                    </a:cubicBezTo>
                    <a:cubicBezTo>
                      <a:pt x="7000" y="1892"/>
                      <a:pt x="6993" y="1892"/>
                      <a:pt x="6993" y="1899"/>
                    </a:cubicBezTo>
                    <a:lnTo>
                      <a:pt x="6993" y="1906"/>
                    </a:lnTo>
                    <a:cubicBezTo>
                      <a:pt x="6986" y="1906"/>
                      <a:pt x="6972" y="1906"/>
                      <a:pt x="6965" y="1913"/>
                    </a:cubicBezTo>
                    <a:cubicBezTo>
                      <a:pt x="6951" y="1920"/>
                      <a:pt x="6930" y="1927"/>
                      <a:pt x="6916" y="1941"/>
                    </a:cubicBezTo>
                    <a:lnTo>
                      <a:pt x="6888" y="1955"/>
                    </a:lnTo>
                    <a:lnTo>
                      <a:pt x="6866" y="1970"/>
                    </a:lnTo>
                    <a:cubicBezTo>
                      <a:pt x="6789" y="2012"/>
                      <a:pt x="6725" y="2061"/>
                      <a:pt x="6669" y="2103"/>
                    </a:cubicBezTo>
                    <a:cubicBezTo>
                      <a:pt x="6507" y="2216"/>
                      <a:pt x="6359" y="2336"/>
                      <a:pt x="6218" y="2463"/>
                    </a:cubicBezTo>
                    <a:cubicBezTo>
                      <a:pt x="5992" y="2674"/>
                      <a:pt x="5795" y="2907"/>
                      <a:pt x="5633" y="3168"/>
                    </a:cubicBezTo>
                    <a:cubicBezTo>
                      <a:pt x="5569" y="3267"/>
                      <a:pt x="5548" y="3323"/>
                      <a:pt x="5569" y="3372"/>
                    </a:cubicBezTo>
                    <a:cubicBezTo>
                      <a:pt x="5559" y="3369"/>
                      <a:pt x="5546" y="3367"/>
                      <a:pt x="5534" y="3367"/>
                    </a:cubicBezTo>
                    <a:cubicBezTo>
                      <a:pt x="5522" y="3367"/>
                      <a:pt x="5509" y="3369"/>
                      <a:pt x="5499" y="3372"/>
                    </a:cubicBezTo>
                    <a:cubicBezTo>
                      <a:pt x="5471" y="3372"/>
                      <a:pt x="5442" y="3379"/>
                      <a:pt x="5421" y="3386"/>
                    </a:cubicBezTo>
                    <a:cubicBezTo>
                      <a:pt x="5118" y="3513"/>
                      <a:pt x="4843" y="3690"/>
                      <a:pt x="4604" y="3908"/>
                    </a:cubicBezTo>
                    <a:cubicBezTo>
                      <a:pt x="4568" y="3936"/>
                      <a:pt x="4540" y="3957"/>
                      <a:pt x="4512" y="3986"/>
                    </a:cubicBezTo>
                    <a:lnTo>
                      <a:pt x="4427" y="4063"/>
                    </a:lnTo>
                    <a:cubicBezTo>
                      <a:pt x="4343" y="4141"/>
                      <a:pt x="4258" y="4225"/>
                      <a:pt x="4181" y="4310"/>
                    </a:cubicBezTo>
                    <a:lnTo>
                      <a:pt x="4089" y="4409"/>
                    </a:lnTo>
                    <a:lnTo>
                      <a:pt x="4040" y="4472"/>
                    </a:lnTo>
                    <a:lnTo>
                      <a:pt x="4026" y="4486"/>
                    </a:lnTo>
                    <a:lnTo>
                      <a:pt x="3948" y="4578"/>
                    </a:lnTo>
                    <a:cubicBezTo>
                      <a:pt x="3927" y="4613"/>
                      <a:pt x="3906" y="4641"/>
                      <a:pt x="3885" y="4669"/>
                    </a:cubicBezTo>
                    <a:cubicBezTo>
                      <a:pt x="3878" y="4676"/>
                      <a:pt x="3870" y="4684"/>
                      <a:pt x="3863" y="4698"/>
                    </a:cubicBezTo>
                    <a:cubicBezTo>
                      <a:pt x="3793" y="4789"/>
                      <a:pt x="3722" y="4888"/>
                      <a:pt x="3659" y="4980"/>
                    </a:cubicBezTo>
                    <a:lnTo>
                      <a:pt x="3638" y="5008"/>
                    </a:lnTo>
                    <a:cubicBezTo>
                      <a:pt x="3631" y="5022"/>
                      <a:pt x="3624" y="5029"/>
                      <a:pt x="3617" y="5043"/>
                    </a:cubicBezTo>
                    <a:cubicBezTo>
                      <a:pt x="3560" y="5106"/>
                      <a:pt x="3518" y="5184"/>
                      <a:pt x="3490" y="5262"/>
                    </a:cubicBezTo>
                    <a:cubicBezTo>
                      <a:pt x="3483" y="5283"/>
                      <a:pt x="3483" y="5311"/>
                      <a:pt x="3490" y="5332"/>
                    </a:cubicBezTo>
                    <a:cubicBezTo>
                      <a:pt x="3462" y="5332"/>
                      <a:pt x="3426" y="5332"/>
                      <a:pt x="3398" y="5339"/>
                    </a:cubicBezTo>
                    <a:cubicBezTo>
                      <a:pt x="3215" y="5388"/>
                      <a:pt x="2975" y="5600"/>
                      <a:pt x="2827" y="5720"/>
                    </a:cubicBezTo>
                    <a:lnTo>
                      <a:pt x="2785" y="5762"/>
                    </a:lnTo>
                    <a:cubicBezTo>
                      <a:pt x="2580" y="5938"/>
                      <a:pt x="2397" y="6129"/>
                      <a:pt x="2235" y="6347"/>
                    </a:cubicBezTo>
                    <a:cubicBezTo>
                      <a:pt x="2108" y="6502"/>
                      <a:pt x="1995" y="6678"/>
                      <a:pt x="1897" y="6855"/>
                    </a:cubicBezTo>
                    <a:lnTo>
                      <a:pt x="1897" y="6862"/>
                    </a:lnTo>
                    <a:lnTo>
                      <a:pt x="1890" y="6876"/>
                    </a:lnTo>
                    <a:cubicBezTo>
                      <a:pt x="1883" y="6890"/>
                      <a:pt x="1876" y="6904"/>
                      <a:pt x="1868" y="6925"/>
                    </a:cubicBezTo>
                    <a:lnTo>
                      <a:pt x="1861" y="6939"/>
                    </a:lnTo>
                    <a:lnTo>
                      <a:pt x="1833" y="6989"/>
                    </a:lnTo>
                    <a:lnTo>
                      <a:pt x="1819" y="7010"/>
                    </a:lnTo>
                    <a:lnTo>
                      <a:pt x="1798" y="7059"/>
                    </a:lnTo>
                    <a:cubicBezTo>
                      <a:pt x="1791" y="7073"/>
                      <a:pt x="1777" y="7094"/>
                      <a:pt x="1770" y="7108"/>
                    </a:cubicBezTo>
                    <a:cubicBezTo>
                      <a:pt x="1713" y="7228"/>
                      <a:pt x="1664" y="7355"/>
                      <a:pt x="1615" y="7482"/>
                    </a:cubicBezTo>
                    <a:lnTo>
                      <a:pt x="1594" y="7538"/>
                    </a:lnTo>
                    <a:lnTo>
                      <a:pt x="1586" y="7560"/>
                    </a:lnTo>
                    <a:lnTo>
                      <a:pt x="1586" y="7567"/>
                    </a:lnTo>
                    <a:cubicBezTo>
                      <a:pt x="1488" y="7806"/>
                      <a:pt x="1389" y="8067"/>
                      <a:pt x="1431" y="8166"/>
                    </a:cubicBezTo>
                    <a:lnTo>
                      <a:pt x="1431" y="8173"/>
                    </a:lnTo>
                    <a:cubicBezTo>
                      <a:pt x="1424" y="8180"/>
                      <a:pt x="1410" y="8187"/>
                      <a:pt x="1396" y="8208"/>
                    </a:cubicBezTo>
                    <a:lnTo>
                      <a:pt x="1354" y="8236"/>
                    </a:lnTo>
                    <a:cubicBezTo>
                      <a:pt x="1283" y="8314"/>
                      <a:pt x="1220" y="8391"/>
                      <a:pt x="1164" y="8483"/>
                    </a:cubicBezTo>
                    <a:cubicBezTo>
                      <a:pt x="1149" y="8504"/>
                      <a:pt x="1135" y="8525"/>
                      <a:pt x="1114" y="8554"/>
                    </a:cubicBezTo>
                    <a:cubicBezTo>
                      <a:pt x="987" y="8730"/>
                      <a:pt x="875" y="8920"/>
                      <a:pt x="783" y="9118"/>
                    </a:cubicBezTo>
                    <a:lnTo>
                      <a:pt x="762" y="9160"/>
                    </a:lnTo>
                    <a:cubicBezTo>
                      <a:pt x="585" y="9519"/>
                      <a:pt x="494" y="9914"/>
                      <a:pt x="494" y="10316"/>
                    </a:cubicBezTo>
                    <a:lnTo>
                      <a:pt x="494" y="10358"/>
                    </a:lnTo>
                    <a:cubicBezTo>
                      <a:pt x="494" y="10400"/>
                      <a:pt x="501" y="10457"/>
                      <a:pt x="501" y="10513"/>
                    </a:cubicBezTo>
                    <a:cubicBezTo>
                      <a:pt x="501" y="10605"/>
                      <a:pt x="522" y="10689"/>
                      <a:pt x="564" y="10767"/>
                    </a:cubicBezTo>
                    <a:cubicBezTo>
                      <a:pt x="480" y="10823"/>
                      <a:pt x="381" y="11084"/>
                      <a:pt x="304" y="11324"/>
                    </a:cubicBezTo>
                    <a:cubicBezTo>
                      <a:pt x="289" y="11366"/>
                      <a:pt x="275" y="11401"/>
                      <a:pt x="268" y="11423"/>
                    </a:cubicBezTo>
                    <a:cubicBezTo>
                      <a:pt x="254" y="11465"/>
                      <a:pt x="233" y="11507"/>
                      <a:pt x="219" y="11557"/>
                    </a:cubicBezTo>
                    <a:cubicBezTo>
                      <a:pt x="212" y="11585"/>
                      <a:pt x="205" y="11606"/>
                      <a:pt x="198" y="11627"/>
                    </a:cubicBezTo>
                    <a:cubicBezTo>
                      <a:pt x="120" y="11881"/>
                      <a:pt x="64" y="12135"/>
                      <a:pt x="43" y="12395"/>
                    </a:cubicBezTo>
                    <a:lnTo>
                      <a:pt x="43" y="12431"/>
                    </a:lnTo>
                    <a:cubicBezTo>
                      <a:pt x="0" y="12917"/>
                      <a:pt x="71" y="13587"/>
                      <a:pt x="628" y="13974"/>
                    </a:cubicBezTo>
                    <a:cubicBezTo>
                      <a:pt x="635" y="13982"/>
                      <a:pt x="642" y="13989"/>
                      <a:pt x="649" y="13989"/>
                    </a:cubicBezTo>
                    <a:cubicBezTo>
                      <a:pt x="839" y="14115"/>
                      <a:pt x="1100" y="14151"/>
                      <a:pt x="1333" y="14179"/>
                    </a:cubicBezTo>
                    <a:cubicBezTo>
                      <a:pt x="1396" y="14186"/>
                      <a:pt x="1460" y="14193"/>
                      <a:pt x="1523" y="14200"/>
                    </a:cubicBezTo>
                    <a:lnTo>
                      <a:pt x="1721" y="14229"/>
                    </a:lnTo>
                    <a:lnTo>
                      <a:pt x="1721" y="14229"/>
                    </a:lnTo>
                    <a:lnTo>
                      <a:pt x="1544" y="14200"/>
                    </a:lnTo>
                    <a:cubicBezTo>
                      <a:pt x="1481" y="14193"/>
                      <a:pt x="1417" y="14186"/>
                      <a:pt x="1354" y="14179"/>
                    </a:cubicBezTo>
                    <a:cubicBezTo>
                      <a:pt x="1114" y="14151"/>
                      <a:pt x="867" y="14122"/>
                      <a:pt x="684" y="13996"/>
                    </a:cubicBezTo>
                    <a:lnTo>
                      <a:pt x="663" y="13982"/>
                    </a:lnTo>
                    <a:cubicBezTo>
                      <a:pt x="120" y="13601"/>
                      <a:pt x="50" y="12945"/>
                      <a:pt x="92" y="12459"/>
                    </a:cubicBezTo>
                    <a:lnTo>
                      <a:pt x="92" y="12431"/>
                    </a:lnTo>
                    <a:cubicBezTo>
                      <a:pt x="113" y="12170"/>
                      <a:pt x="163" y="11916"/>
                      <a:pt x="247" y="11662"/>
                    </a:cubicBezTo>
                    <a:lnTo>
                      <a:pt x="268" y="11599"/>
                    </a:lnTo>
                    <a:cubicBezTo>
                      <a:pt x="282" y="11550"/>
                      <a:pt x="296" y="11500"/>
                      <a:pt x="318" y="11458"/>
                    </a:cubicBezTo>
                    <a:cubicBezTo>
                      <a:pt x="325" y="11437"/>
                      <a:pt x="332" y="11401"/>
                      <a:pt x="346" y="11359"/>
                    </a:cubicBezTo>
                    <a:cubicBezTo>
                      <a:pt x="402" y="11197"/>
                      <a:pt x="515" y="10859"/>
                      <a:pt x="614" y="10816"/>
                    </a:cubicBezTo>
                    <a:cubicBezTo>
                      <a:pt x="614" y="10816"/>
                      <a:pt x="621" y="10809"/>
                      <a:pt x="621" y="10809"/>
                    </a:cubicBezTo>
                    <a:cubicBezTo>
                      <a:pt x="621" y="10802"/>
                      <a:pt x="621" y="10795"/>
                      <a:pt x="621" y="10795"/>
                    </a:cubicBezTo>
                    <a:lnTo>
                      <a:pt x="614" y="10781"/>
                    </a:lnTo>
                    <a:cubicBezTo>
                      <a:pt x="571" y="10704"/>
                      <a:pt x="550" y="10626"/>
                      <a:pt x="550" y="10541"/>
                    </a:cubicBezTo>
                    <a:cubicBezTo>
                      <a:pt x="550" y="10485"/>
                      <a:pt x="550" y="10429"/>
                      <a:pt x="550" y="10386"/>
                    </a:cubicBezTo>
                    <a:lnTo>
                      <a:pt x="550" y="10344"/>
                    </a:lnTo>
                    <a:cubicBezTo>
                      <a:pt x="543" y="9949"/>
                      <a:pt x="628" y="9555"/>
                      <a:pt x="804" y="9202"/>
                    </a:cubicBezTo>
                    <a:lnTo>
                      <a:pt x="825" y="9153"/>
                    </a:lnTo>
                    <a:cubicBezTo>
                      <a:pt x="924" y="8962"/>
                      <a:pt x="1030" y="8772"/>
                      <a:pt x="1156" y="8596"/>
                    </a:cubicBezTo>
                    <a:lnTo>
                      <a:pt x="1206" y="8525"/>
                    </a:lnTo>
                    <a:cubicBezTo>
                      <a:pt x="1262" y="8441"/>
                      <a:pt x="1326" y="8356"/>
                      <a:pt x="1396" y="8286"/>
                    </a:cubicBezTo>
                    <a:lnTo>
                      <a:pt x="1431" y="8250"/>
                    </a:lnTo>
                    <a:cubicBezTo>
                      <a:pt x="1446" y="8236"/>
                      <a:pt x="1460" y="8222"/>
                      <a:pt x="1481" y="8215"/>
                    </a:cubicBezTo>
                    <a:cubicBezTo>
                      <a:pt x="1481" y="8215"/>
                      <a:pt x="1488" y="8208"/>
                      <a:pt x="1488" y="8201"/>
                    </a:cubicBezTo>
                    <a:cubicBezTo>
                      <a:pt x="1488" y="8201"/>
                      <a:pt x="1488" y="8194"/>
                      <a:pt x="1488" y="8194"/>
                    </a:cubicBezTo>
                    <a:cubicBezTo>
                      <a:pt x="1481" y="8187"/>
                      <a:pt x="1481" y="8187"/>
                      <a:pt x="1481" y="8180"/>
                    </a:cubicBezTo>
                    <a:cubicBezTo>
                      <a:pt x="1431" y="8081"/>
                      <a:pt x="1565" y="7764"/>
                      <a:pt x="1629" y="7609"/>
                    </a:cubicBezTo>
                    <a:lnTo>
                      <a:pt x="1629" y="7595"/>
                    </a:lnTo>
                    <a:lnTo>
                      <a:pt x="1643" y="7574"/>
                    </a:lnTo>
                    <a:cubicBezTo>
                      <a:pt x="1650" y="7553"/>
                      <a:pt x="1657" y="7531"/>
                      <a:pt x="1664" y="7524"/>
                    </a:cubicBezTo>
                    <a:cubicBezTo>
                      <a:pt x="1706" y="7390"/>
                      <a:pt x="1763" y="7271"/>
                      <a:pt x="1819" y="7151"/>
                    </a:cubicBezTo>
                    <a:cubicBezTo>
                      <a:pt x="1826" y="7130"/>
                      <a:pt x="1833" y="7108"/>
                      <a:pt x="1840" y="7094"/>
                    </a:cubicBezTo>
                    <a:cubicBezTo>
                      <a:pt x="1847" y="7080"/>
                      <a:pt x="1854" y="7066"/>
                      <a:pt x="1868" y="7052"/>
                    </a:cubicBezTo>
                    <a:lnTo>
                      <a:pt x="1876" y="7031"/>
                    </a:lnTo>
                    <a:lnTo>
                      <a:pt x="1904" y="6975"/>
                    </a:lnTo>
                    <a:lnTo>
                      <a:pt x="1911" y="6960"/>
                    </a:lnTo>
                    <a:lnTo>
                      <a:pt x="1939" y="6918"/>
                    </a:lnTo>
                    <a:lnTo>
                      <a:pt x="1946" y="6897"/>
                    </a:lnTo>
                    <a:cubicBezTo>
                      <a:pt x="2045" y="6721"/>
                      <a:pt x="2157" y="6552"/>
                      <a:pt x="2277" y="6389"/>
                    </a:cubicBezTo>
                    <a:cubicBezTo>
                      <a:pt x="2439" y="6178"/>
                      <a:pt x="2623" y="5981"/>
                      <a:pt x="2827" y="5811"/>
                    </a:cubicBezTo>
                    <a:lnTo>
                      <a:pt x="2869" y="5769"/>
                    </a:lnTo>
                    <a:cubicBezTo>
                      <a:pt x="3017" y="5649"/>
                      <a:pt x="3250" y="5438"/>
                      <a:pt x="3426" y="5395"/>
                    </a:cubicBezTo>
                    <a:cubicBezTo>
                      <a:pt x="3444" y="5392"/>
                      <a:pt x="3462" y="5390"/>
                      <a:pt x="3480" y="5390"/>
                    </a:cubicBezTo>
                    <a:cubicBezTo>
                      <a:pt x="3499" y="5390"/>
                      <a:pt x="3518" y="5392"/>
                      <a:pt x="3539" y="5395"/>
                    </a:cubicBezTo>
                    <a:cubicBezTo>
                      <a:pt x="3539" y="5395"/>
                      <a:pt x="3546" y="5395"/>
                      <a:pt x="3553" y="5388"/>
                    </a:cubicBezTo>
                    <a:cubicBezTo>
                      <a:pt x="3553" y="5388"/>
                      <a:pt x="3553" y="5381"/>
                      <a:pt x="3553" y="5374"/>
                    </a:cubicBezTo>
                    <a:cubicBezTo>
                      <a:pt x="3539" y="5353"/>
                      <a:pt x="3532" y="5318"/>
                      <a:pt x="3539" y="5297"/>
                    </a:cubicBezTo>
                    <a:cubicBezTo>
                      <a:pt x="3567" y="5219"/>
                      <a:pt x="3603" y="5149"/>
                      <a:pt x="3659" y="5092"/>
                    </a:cubicBezTo>
                    <a:lnTo>
                      <a:pt x="3680" y="5057"/>
                    </a:lnTo>
                    <a:lnTo>
                      <a:pt x="3701" y="5029"/>
                    </a:lnTo>
                    <a:cubicBezTo>
                      <a:pt x="3765" y="4930"/>
                      <a:pt x="3835" y="4839"/>
                      <a:pt x="3906" y="4740"/>
                    </a:cubicBezTo>
                    <a:lnTo>
                      <a:pt x="3927" y="4712"/>
                    </a:lnTo>
                    <a:cubicBezTo>
                      <a:pt x="3948" y="4684"/>
                      <a:pt x="3969" y="4655"/>
                      <a:pt x="3990" y="4627"/>
                    </a:cubicBezTo>
                    <a:cubicBezTo>
                      <a:pt x="4018" y="4592"/>
                      <a:pt x="4047" y="4564"/>
                      <a:pt x="4068" y="4535"/>
                    </a:cubicBezTo>
                    <a:lnTo>
                      <a:pt x="4082" y="4521"/>
                    </a:lnTo>
                    <a:lnTo>
                      <a:pt x="4131" y="4458"/>
                    </a:lnTo>
                    <a:cubicBezTo>
                      <a:pt x="4159" y="4423"/>
                      <a:pt x="4195" y="4394"/>
                      <a:pt x="4223" y="4359"/>
                    </a:cubicBezTo>
                    <a:cubicBezTo>
                      <a:pt x="4300" y="4275"/>
                      <a:pt x="4385" y="4190"/>
                      <a:pt x="4463" y="4113"/>
                    </a:cubicBezTo>
                    <a:cubicBezTo>
                      <a:pt x="4498" y="4084"/>
                      <a:pt x="4526" y="4063"/>
                      <a:pt x="4554" y="4035"/>
                    </a:cubicBezTo>
                    <a:cubicBezTo>
                      <a:pt x="4582" y="4014"/>
                      <a:pt x="4611" y="3986"/>
                      <a:pt x="4639" y="3957"/>
                    </a:cubicBezTo>
                    <a:cubicBezTo>
                      <a:pt x="4879" y="3746"/>
                      <a:pt x="5153" y="3570"/>
                      <a:pt x="5450" y="3443"/>
                    </a:cubicBezTo>
                    <a:cubicBezTo>
                      <a:pt x="5478" y="3436"/>
                      <a:pt x="5499" y="3429"/>
                      <a:pt x="5520" y="3429"/>
                    </a:cubicBezTo>
                    <a:cubicBezTo>
                      <a:pt x="5529" y="3427"/>
                      <a:pt x="5539" y="3426"/>
                      <a:pt x="5548" y="3426"/>
                    </a:cubicBezTo>
                    <a:cubicBezTo>
                      <a:pt x="5574" y="3426"/>
                      <a:pt x="5600" y="3433"/>
                      <a:pt x="5626" y="3443"/>
                    </a:cubicBezTo>
                    <a:cubicBezTo>
                      <a:pt x="5633" y="3443"/>
                      <a:pt x="5640" y="3443"/>
                      <a:pt x="5640" y="3436"/>
                    </a:cubicBezTo>
                    <a:cubicBezTo>
                      <a:pt x="5647" y="3429"/>
                      <a:pt x="5647" y="3422"/>
                      <a:pt x="5640" y="3415"/>
                    </a:cubicBezTo>
                    <a:cubicBezTo>
                      <a:pt x="5605" y="3379"/>
                      <a:pt x="5605" y="3344"/>
                      <a:pt x="5682" y="3217"/>
                    </a:cubicBezTo>
                    <a:cubicBezTo>
                      <a:pt x="5844" y="2963"/>
                      <a:pt x="6042" y="2724"/>
                      <a:pt x="6260" y="2519"/>
                    </a:cubicBezTo>
                    <a:cubicBezTo>
                      <a:pt x="6401" y="2393"/>
                      <a:pt x="6549" y="2273"/>
                      <a:pt x="6704" y="2160"/>
                    </a:cubicBezTo>
                    <a:cubicBezTo>
                      <a:pt x="6768" y="2118"/>
                      <a:pt x="6831" y="2075"/>
                      <a:pt x="6902" y="2033"/>
                    </a:cubicBezTo>
                    <a:lnTo>
                      <a:pt x="6923" y="2012"/>
                    </a:lnTo>
                    <a:lnTo>
                      <a:pt x="6951" y="1998"/>
                    </a:lnTo>
                    <a:cubicBezTo>
                      <a:pt x="6965" y="1991"/>
                      <a:pt x="6979" y="1977"/>
                      <a:pt x="7000" y="1970"/>
                    </a:cubicBezTo>
                    <a:cubicBezTo>
                      <a:pt x="7007" y="1970"/>
                      <a:pt x="7014" y="1970"/>
                      <a:pt x="7043" y="1984"/>
                    </a:cubicBezTo>
                    <a:lnTo>
                      <a:pt x="7085" y="2012"/>
                    </a:lnTo>
                    <a:lnTo>
                      <a:pt x="7106" y="2012"/>
                    </a:lnTo>
                    <a:cubicBezTo>
                      <a:pt x="7106" y="2005"/>
                      <a:pt x="7106" y="1998"/>
                      <a:pt x="7106" y="1991"/>
                    </a:cubicBezTo>
                    <a:lnTo>
                      <a:pt x="7057" y="1941"/>
                    </a:lnTo>
                    <a:cubicBezTo>
                      <a:pt x="7113" y="1913"/>
                      <a:pt x="7170" y="1878"/>
                      <a:pt x="7233" y="1850"/>
                    </a:cubicBezTo>
                    <a:lnTo>
                      <a:pt x="7325" y="1800"/>
                    </a:lnTo>
                    <a:lnTo>
                      <a:pt x="7423" y="1758"/>
                    </a:lnTo>
                    <a:lnTo>
                      <a:pt x="7522" y="1716"/>
                    </a:lnTo>
                    <a:lnTo>
                      <a:pt x="7536" y="1709"/>
                    </a:lnTo>
                    <a:lnTo>
                      <a:pt x="7621" y="1673"/>
                    </a:lnTo>
                    <a:lnTo>
                      <a:pt x="7628" y="1673"/>
                    </a:lnTo>
                    <a:cubicBezTo>
                      <a:pt x="7698" y="1645"/>
                      <a:pt x="7755" y="1624"/>
                      <a:pt x="7811" y="1603"/>
                    </a:cubicBezTo>
                    <a:lnTo>
                      <a:pt x="7825" y="1596"/>
                    </a:lnTo>
                    <a:lnTo>
                      <a:pt x="7896" y="1575"/>
                    </a:lnTo>
                    <a:cubicBezTo>
                      <a:pt x="7980" y="1532"/>
                      <a:pt x="8072" y="1504"/>
                      <a:pt x="8163" y="1497"/>
                    </a:cubicBezTo>
                    <a:lnTo>
                      <a:pt x="8185" y="1497"/>
                    </a:lnTo>
                    <a:cubicBezTo>
                      <a:pt x="8192" y="1497"/>
                      <a:pt x="8192" y="1497"/>
                      <a:pt x="8199" y="1490"/>
                    </a:cubicBezTo>
                    <a:cubicBezTo>
                      <a:pt x="8199" y="1483"/>
                      <a:pt x="8199" y="1476"/>
                      <a:pt x="8199" y="1476"/>
                    </a:cubicBezTo>
                    <a:cubicBezTo>
                      <a:pt x="8220" y="1455"/>
                      <a:pt x="8241" y="1441"/>
                      <a:pt x="8262" y="1420"/>
                    </a:cubicBezTo>
                    <a:cubicBezTo>
                      <a:pt x="8737" y="1011"/>
                      <a:pt x="9135" y="802"/>
                      <a:pt x="9448" y="802"/>
                    </a:cubicBezTo>
                    <a:cubicBezTo>
                      <a:pt x="9502" y="802"/>
                      <a:pt x="9553" y="808"/>
                      <a:pt x="9602" y="821"/>
                    </a:cubicBezTo>
                    <a:cubicBezTo>
                      <a:pt x="9735" y="863"/>
                      <a:pt x="9855" y="954"/>
                      <a:pt x="9926" y="1081"/>
                    </a:cubicBezTo>
                    <a:lnTo>
                      <a:pt x="9926" y="1088"/>
                    </a:lnTo>
                    <a:cubicBezTo>
                      <a:pt x="9933" y="1088"/>
                      <a:pt x="9933" y="1095"/>
                      <a:pt x="9940" y="1095"/>
                    </a:cubicBezTo>
                    <a:cubicBezTo>
                      <a:pt x="9947" y="1095"/>
                      <a:pt x="9947" y="1088"/>
                      <a:pt x="9954" y="1088"/>
                    </a:cubicBezTo>
                    <a:cubicBezTo>
                      <a:pt x="9968" y="1067"/>
                      <a:pt x="9982" y="1046"/>
                      <a:pt x="9996" y="1025"/>
                    </a:cubicBezTo>
                    <a:lnTo>
                      <a:pt x="10024" y="997"/>
                    </a:lnTo>
                    <a:cubicBezTo>
                      <a:pt x="10130" y="877"/>
                      <a:pt x="10250" y="764"/>
                      <a:pt x="10377" y="665"/>
                    </a:cubicBezTo>
                    <a:cubicBezTo>
                      <a:pt x="10583" y="506"/>
                      <a:pt x="10884" y="289"/>
                      <a:pt x="11207" y="289"/>
                    </a:cubicBezTo>
                    <a:cubicBezTo>
                      <a:pt x="11227" y="289"/>
                      <a:pt x="11246" y="290"/>
                      <a:pt x="11265" y="292"/>
                    </a:cubicBezTo>
                    <a:cubicBezTo>
                      <a:pt x="11300" y="299"/>
                      <a:pt x="11336" y="299"/>
                      <a:pt x="11371" y="313"/>
                    </a:cubicBezTo>
                    <a:cubicBezTo>
                      <a:pt x="11448" y="327"/>
                      <a:pt x="11519" y="362"/>
                      <a:pt x="11582" y="419"/>
                    </a:cubicBezTo>
                    <a:cubicBezTo>
                      <a:pt x="11653" y="468"/>
                      <a:pt x="11709" y="524"/>
                      <a:pt x="11759" y="595"/>
                    </a:cubicBezTo>
                    <a:lnTo>
                      <a:pt x="11780" y="595"/>
                    </a:lnTo>
                    <a:cubicBezTo>
                      <a:pt x="11787" y="588"/>
                      <a:pt x="11787" y="574"/>
                      <a:pt x="11780" y="574"/>
                    </a:cubicBezTo>
                    <a:lnTo>
                      <a:pt x="11681" y="447"/>
                    </a:lnTo>
                    <a:lnTo>
                      <a:pt x="11716" y="419"/>
                    </a:lnTo>
                    <a:cubicBezTo>
                      <a:pt x="11984" y="234"/>
                      <a:pt x="12372" y="63"/>
                      <a:pt x="12749" y="63"/>
                    </a:cubicBezTo>
                    <a:cubicBezTo>
                      <a:pt x="12848" y="63"/>
                      <a:pt x="12946" y="75"/>
                      <a:pt x="13042" y="101"/>
                    </a:cubicBezTo>
                    <a:cubicBezTo>
                      <a:pt x="13077" y="109"/>
                      <a:pt x="13112" y="123"/>
                      <a:pt x="13147" y="137"/>
                    </a:cubicBezTo>
                    <a:lnTo>
                      <a:pt x="13161" y="144"/>
                    </a:lnTo>
                    <a:lnTo>
                      <a:pt x="13183" y="151"/>
                    </a:lnTo>
                    <a:lnTo>
                      <a:pt x="13190" y="151"/>
                    </a:lnTo>
                    <a:cubicBezTo>
                      <a:pt x="13295" y="200"/>
                      <a:pt x="13394" y="264"/>
                      <a:pt x="13479" y="348"/>
                    </a:cubicBezTo>
                    <a:cubicBezTo>
                      <a:pt x="13591" y="468"/>
                      <a:pt x="13697" y="602"/>
                      <a:pt x="13789" y="743"/>
                    </a:cubicBezTo>
                    <a:cubicBezTo>
                      <a:pt x="13824" y="792"/>
                      <a:pt x="13859" y="842"/>
                      <a:pt x="13895" y="891"/>
                    </a:cubicBezTo>
                    <a:lnTo>
                      <a:pt x="13944" y="954"/>
                    </a:lnTo>
                    <a:lnTo>
                      <a:pt x="13958" y="954"/>
                    </a:lnTo>
                    <a:cubicBezTo>
                      <a:pt x="14035" y="910"/>
                      <a:pt x="14122" y="889"/>
                      <a:pt x="14209" y="889"/>
                    </a:cubicBezTo>
                    <a:cubicBezTo>
                      <a:pt x="14288" y="889"/>
                      <a:pt x="14367" y="907"/>
                      <a:pt x="14437" y="940"/>
                    </a:cubicBezTo>
                    <a:cubicBezTo>
                      <a:pt x="14543" y="1011"/>
                      <a:pt x="14628" y="1095"/>
                      <a:pt x="14691" y="1201"/>
                    </a:cubicBezTo>
                    <a:cubicBezTo>
                      <a:pt x="14698" y="1215"/>
                      <a:pt x="14712" y="1229"/>
                      <a:pt x="14719" y="1236"/>
                    </a:cubicBezTo>
                    <a:cubicBezTo>
                      <a:pt x="14818" y="1377"/>
                      <a:pt x="14931" y="1511"/>
                      <a:pt x="15037" y="1645"/>
                    </a:cubicBezTo>
                    <a:cubicBezTo>
                      <a:pt x="15241" y="1899"/>
                      <a:pt x="15431" y="2167"/>
                      <a:pt x="15615" y="2442"/>
                    </a:cubicBezTo>
                    <a:cubicBezTo>
                      <a:pt x="15685" y="2548"/>
                      <a:pt x="15734" y="2660"/>
                      <a:pt x="15770" y="2780"/>
                    </a:cubicBezTo>
                    <a:cubicBezTo>
                      <a:pt x="15777" y="2801"/>
                      <a:pt x="15784" y="2823"/>
                      <a:pt x="15784" y="2837"/>
                    </a:cubicBezTo>
                    <a:cubicBezTo>
                      <a:pt x="15798" y="2872"/>
                      <a:pt x="15805" y="2914"/>
                      <a:pt x="15812" y="2963"/>
                    </a:cubicBezTo>
                    <a:cubicBezTo>
                      <a:pt x="15840" y="3104"/>
                      <a:pt x="15875" y="3260"/>
                      <a:pt x="15960" y="3309"/>
                    </a:cubicBezTo>
                    <a:cubicBezTo>
                      <a:pt x="16002" y="3330"/>
                      <a:pt x="16052" y="3344"/>
                      <a:pt x="16101" y="3351"/>
                    </a:cubicBezTo>
                    <a:cubicBezTo>
                      <a:pt x="16200" y="3358"/>
                      <a:pt x="16277" y="3422"/>
                      <a:pt x="16305" y="3513"/>
                    </a:cubicBezTo>
                    <a:cubicBezTo>
                      <a:pt x="16460" y="3838"/>
                      <a:pt x="16355" y="4324"/>
                      <a:pt x="16263" y="4676"/>
                    </a:cubicBezTo>
                    <a:cubicBezTo>
                      <a:pt x="16256" y="4712"/>
                      <a:pt x="16249" y="4740"/>
                      <a:pt x="16242" y="4775"/>
                    </a:cubicBezTo>
                    <a:cubicBezTo>
                      <a:pt x="16242" y="4775"/>
                      <a:pt x="16242" y="4782"/>
                      <a:pt x="16242" y="4782"/>
                    </a:cubicBezTo>
                    <a:cubicBezTo>
                      <a:pt x="16242" y="4789"/>
                      <a:pt x="16249" y="4789"/>
                      <a:pt x="16249" y="4789"/>
                    </a:cubicBezTo>
                    <a:cubicBezTo>
                      <a:pt x="16510" y="4803"/>
                      <a:pt x="16735" y="4832"/>
                      <a:pt x="16834" y="4958"/>
                    </a:cubicBezTo>
                    <a:cubicBezTo>
                      <a:pt x="16898" y="5050"/>
                      <a:pt x="16912" y="5156"/>
                      <a:pt x="16883" y="5262"/>
                    </a:cubicBezTo>
                    <a:cubicBezTo>
                      <a:pt x="16848" y="5417"/>
                      <a:pt x="16799" y="5565"/>
                      <a:pt x="16728" y="5713"/>
                    </a:cubicBezTo>
                    <a:cubicBezTo>
                      <a:pt x="16679" y="5818"/>
                      <a:pt x="16637" y="5924"/>
                      <a:pt x="16594" y="6037"/>
                    </a:cubicBezTo>
                    <a:lnTo>
                      <a:pt x="16594" y="6051"/>
                    </a:lnTo>
                    <a:cubicBezTo>
                      <a:pt x="16566" y="6157"/>
                      <a:pt x="16559" y="6164"/>
                      <a:pt x="16616" y="6227"/>
                    </a:cubicBezTo>
                    <a:cubicBezTo>
                      <a:pt x="16630" y="6241"/>
                      <a:pt x="16644" y="6256"/>
                      <a:pt x="16665" y="6284"/>
                    </a:cubicBezTo>
                    <a:cubicBezTo>
                      <a:pt x="16707" y="6333"/>
                      <a:pt x="16742" y="6389"/>
                      <a:pt x="16785" y="6446"/>
                    </a:cubicBezTo>
                    <a:cubicBezTo>
                      <a:pt x="16869" y="6580"/>
                      <a:pt x="16926" y="6728"/>
                      <a:pt x="16954" y="6890"/>
                    </a:cubicBezTo>
                    <a:cubicBezTo>
                      <a:pt x="17003" y="7306"/>
                      <a:pt x="16750" y="7694"/>
                      <a:pt x="16510" y="8032"/>
                    </a:cubicBezTo>
                    <a:cubicBezTo>
                      <a:pt x="16489" y="8060"/>
                      <a:pt x="16460" y="8088"/>
                      <a:pt x="16439" y="8124"/>
                    </a:cubicBezTo>
                    <a:cubicBezTo>
                      <a:pt x="16362" y="8201"/>
                      <a:pt x="16305" y="8300"/>
                      <a:pt x="16277" y="8413"/>
                    </a:cubicBezTo>
                    <a:cubicBezTo>
                      <a:pt x="16277" y="8455"/>
                      <a:pt x="16277" y="8504"/>
                      <a:pt x="16277" y="8547"/>
                    </a:cubicBezTo>
                    <a:cubicBezTo>
                      <a:pt x="16284" y="8582"/>
                      <a:pt x="16284" y="8617"/>
                      <a:pt x="16277" y="8645"/>
                    </a:cubicBezTo>
                    <a:cubicBezTo>
                      <a:pt x="16270" y="8864"/>
                      <a:pt x="16214" y="9075"/>
                      <a:pt x="16122" y="9273"/>
                    </a:cubicBezTo>
                    <a:cubicBezTo>
                      <a:pt x="15995" y="9498"/>
                      <a:pt x="15833" y="9710"/>
                      <a:pt x="15650" y="9886"/>
                    </a:cubicBezTo>
                    <a:lnTo>
                      <a:pt x="15530" y="10013"/>
                    </a:lnTo>
                    <a:cubicBezTo>
                      <a:pt x="15445" y="10111"/>
                      <a:pt x="15403" y="10224"/>
                      <a:pt x="15396" y="10351"/>
                    </a:cubicBezTo>
                    <a:cubicBezTo>
                      <a:pt x="15389" y="10379"/>
                      <a:pt x="15382" y="10408"/>
                      <a:pt x="15375" y="10443"/>
                    </a:cubicBezTo>
                    <a:cubicBezTo>
                      <a:pt x="15297" y="10915"/>
                      <a:pt x="15135" y="11366"/>
                      <a:pt x="14903" y="11789"/>
                    </a:cubicBezTo>
                    <a:cubicBezTo>
                      <a:pt x="14585" y="12353"/>
                      <a:pt x="14148" y="12642"/>
                      <a:pt x="13634" y="12981"/>
                    </a:cubicBezTo>
                    <a:lnTo>
                      <a:pt x="11695" y="14263"/>
                    </a:lnTo>
                    <a:cubicBezTo>
                      <a:pt x="11660" y="14292"/>
                      <a:pt x="11604" y="14320"/>
                      <a:pt x="11547" y="14355"/>
                    </a:cubicBezTo>
                    <a:cubicBezTo>
                      <a:pt x="11399" y="14433"/>
                      <a:pt x="11216" y="14524"/>
                      <a:pt x="11166" y="14623"/>
                    </a:cubicBezTo>
                    <a:cubicBezTo>
                      <a:pt x="11117" y="14708"/>
                      <a:pt x="11202" y="14877"/>
                      <a:pt x="11279" y="15025"/>
                    </a:cubicBezTo>
                    <a:cubicBezTo>
                      <a:pt x="11307" y="15074"/>
                      <a:pt x="11329" y="15123"/>
                      <a:pt x="11343" y="15159"/>
                    </a:cubicBezTo>
                    <a:cubicBezTo>
                      <a:pt x="11350" y="15166"/>
                      <a:pt x="11357" y="15187"/>
                      <a:pt x="11371" y="15215"/>
                    </a:cubicBezTo>
                    <a:cubicBezTo>
                      <a:pt x="11547" y="15610"/>
                      <a:pt x="11561" y="15716"/>
                      <a:pt x="11547" y="15737"/>
                    </a:cubicBezTo>
                    <a:cubicBezTo>
                      <a:pt x="11484" y="15807"/>
                      <a:pt x="11427" y="15835"/>
                      <a:pt x="11385" y="15835"/>
                    </a:cubicBezTo>
                    <a:cubicBezTo>
                      <a:pt x="11322" y="15828"/>
                      <a:pt x="11272" y="15751"/>
                      <a:pt x="11202" y="15652"/>
                    </a:cubicBezTo>
                    <a:lnTo>
                      <a:pt x="11181" y="15631"/>
                    </a:lnTo>
                    <a:cubicBezTo>
                      <a:pt x="10955" y="15286"/>
                      <a:pt x="10708" y="14968"/>
                      <a:pt x="10426" y="14665"/>
                    </a:cubicBezTo>
                    <a:cubicBezTo>
                      <a:pt x="10215" y="14440"/>
                      <a:pt x="10067" y="14249"/>
                      <a:pt x="10010" y="13953"/>
                    </a:cubicBezTo>
                    <a:cubicBezTo>
                      <a:pt x="9961" y="13608"/>
                      <a:pt x="9940" y="13262"/>
                      <a:pt x="9954" y="12910"/>
                    </a:cubicBezTo>
                    <a:lnTo>
                      <a:pt x="9954" y="12677"/>
                    </a:lnTo>
                    <a:cubicBezTo>
                      <a:pt x="9954" y="12670"/>
                      <a:pt x="9947" y="12663"/>
                      <a:pt x="9947" y="12663"/>
                    </a:cubicBezTo>
                    <a:lnTo>
                      <a:pt x="9940" y="12663"/>
                    </a:lnTo>
                    <a:cubicBezTo>
                      <a:pt x="9912" y="12663"/>
                      <a:pt x="9919" y="12699"/>
                      <a:pt x="9940" y="12699"/>
                    </a:cubicBezTo>
                    <a:cubicBezTo>
                      <a:pt x="9877" y="12777"/>
                      <a:pt x="9815" y="12856"/>
                      <a:pt x="9753" y="12933"/>
                    </a:cubicBezTo>
                    <a:lnTo>
                      <a:pt x="9753" y="12933"/>
                    </a:lnTo>
                    <a:cubicBezTo>
                      <a:pt x="9810" y="12862"/>
                      <a:pt x="9868" y="12791"/>
                      <a:pt x="9926" y="12720"/>
                    </a:cubicBezTo>
                    <a:lnTo>
                      <a:pt x="9926" y="12910"/>
                    </a:lnTo>
                    <a:cubicBezTo>
                      <a:pt x="9912" y="13262"/>
                      <a:pt x="9933" y="13615"/>
                      <a:pt x="9982" y="13960"/>
                    </a:cubicBezTo>
                    <a:cubicBezTo>
                      <a:pt x="10046" y="14256"/>
                      <a:pt x="10187" y="14461"/>
                      <a:pt x="10405" y="14686"/>
                    </a:cubicBezTo>
                    <a:cubicBezTo>
                      <a:pt x="10680" y="14982"/>
                      <a:pt x="10934" y="15307"/>
                      <a:pt x="11159" y="15645"/>
                    </a:cubicBezTo>
                    <a:lnTo>
                      <a:pt x="11174" y="15666"/>
                    </a:lnTo>
                    <a:cubicBezTo>
                      <a:pt x="11251" y="15779"/>
                      <a:pt x="11307" y="15864"/>
                      <a:pt x="11385" y="15864"/>
                    </a:cubicBezTo>
                    <a:lnTo>
                      <a:pt x="11392" y="15864"/>
                    </a:lnTo>
                    <a:cubicBezTo>
                      <a:pt x="11470" y="15850"/>
                      <a:pt x="11533" y="15807"/>
                      <a:pt x="11575" y="15744"/>
                    </a:cubicBezTo>
                    <a:cubicBezTo>
                      <a:pt x="11611" y="15702"/>
                      <a:pt x="11561" y="15539"/>
                      <a:pt x="11399" y="15187"/>
                    </a:cubicBezTo>
                    <a:cubicBezTo>
                      <a:pt x="11385" y="15159"/>
                      <a:pt x="11378" y="15145"/>
                      <a:pt x="11378" y="15138"/>
                    </a:cubicBezTo>
                    <a:cubicBezTo>
                      <a:pt x="11364" y="15102"/>
                      <a:pt x="11336" y="15053"/>
                      <a:pt x="11315" y="14997"/>
                    </a:cubicBezTo>
                    <a:cubicBezTo>
                      <a:pt x="11244" y="14870"/>
                      <a:pt x="11152" y="14693"/>
                      <a:pt x="11195" y="14623"/>
                    </a:cubicBezTo>
                    <a:cubicBezTo>
                      <a:pt x="11244" y="14538"/>
                      <a:pt x="11420" y="14440"/>
                      <a:pt x="11561" y="14369"/>
                    </a:cubicBezTo>
                    <a:cubicBezTo>
                      <a:pt x="11618" y="14341"/>
                      <a:pt x="11667" y="14313"/>
                      <a:pt x="11716" y="14278"/>
                    </a:cubicBezTo>
                    <a:lnTo>
                      <a:pt x="13655" y="12995"/>
                    </a:lnTo>
                    <a:cubicBezTo>
                      <a:pt x="14169" y="12656"/>
                      <a:pt x="14614" y="12360"/>
                      <a:pt x="14938" y="11789"/>
                    </a:cubicBezTo>
                    <a:cubicBezTo>
                      <a:pt x="15163" y="11366"/>
                      <a:pt x="15326" y="10908"/>
                      <a:pt x="15410" y="10436"/>
                    </a:cubicBezTo>
                    <a:cubicBezTo>
                      <a:pt x="15417" y="10400"/>
                      <a:pt x="15424" y="10372"/>
                      <a:pt x="15424" y="10344"/>
                    </a:cubicBezTo>
                    <a:cubicBezTo>
                      <a:pt x="15431" y="10224"/>
                      <a:pt x="15474" y="10111"/>
                      <a:pt x="15551" y="10020"/>
                    </a:cubicBezTo>
                    <a:lnTo>
                      <a:pt x="15671" y="9893"/>
                    </a:lnTo>
                    <a:cubicBezTo>
                      <a:pt x="15861" y="9717"/>
                      <a:pt x="16023" y="9505"/>
                      <a:pt x="16150" y="9273"/>
                    </a:cubicBezTo>
                    <a:cubicBezTo>
                      <a:pt x="16249" y="9068"/>
                      <a:pt x="16305" y="8857"/>
                      <a:pt x="16312" y="8631"/>
                    </a:cubicBezTo>
                    <a:cubicBezTo>
                      <a:pt x="16312" y="8596"/>
                      <a:pt x="16312" y="8568"/>
                      <a:pt x="16312" y="8532"/>
                    </a:cubicBezTo>
                    <a:cubicBezTo>
                      <a:pt x="16305" y="8490"/>
                      <a:pt x="16305" y="8441"/>
                      <a:pt x="16312" y="8398"/>
                    </a:cubicBezTo>
                    <a:cubicBezTo>
                      <a:pt x="16341" y="8293"/>
                      <a:pt x="16390" y="8201"/>
                      <a:pt x="16468" y="8124"/>
                    </a:cubicBezTo>
                    <a:cubicBezTo>
                      <a:pt x="16489" y="8095"/>
                      <a:pt x="16517" y="8060"/>
                      <a:pt x="16538" y="8032"/>
                    </a:cubicBezTo>
                    <a:cubicBezTo>
                      <a:pt x="16778" y="7687"/>
                      <a:pt x="17039" y="7292"/>
                      <a:pt x="16982" y="6862"/>
                    </a:cubicBezTo>
                    <a:cubicBezTo>
                      <a:pt x="16954" y="6700"/>
                      <a:pt x="16898" y="6545"/>
                      <a:pt x="16806" y="6404"/>
                    </a:cubicBezTo>
                    <a:cubicBezTo>
                      <a:pt x="16764" y="6347"/>
                      <a:pt x="16721" y="6291"/>
                      <a:pt x="16679" y="6241"/>
                    </a:cubicBezTo>
                    <a:cubicBezTo>
                      <a:pt x="16658" y="6213"/>
                      <a:pt x="16644" y="6192"/>
                      <a:pt x="16630" y="6178"/>
                    </a:cubicBezTo>
                    <a:cubicBezTo>
                      <a:pt x="16587" y="6136"/>
                      <a:pt x="16587" y="6136"/>
                      <a:pt x="16623" y="6030"/>
                    </a:cubicBezTo>
                    <a:lnTo>
                      <a:pt x="16623" y="6016"/>
                    </a:lnTo>
                    <a:cubicBezTo>
                      <a:pt x="16658" y="5910"/>
                      <a:pt x="16700" y="5804"/>
                      <a:pt x="16750" y="5699"/>
                    </a:cubicBezTo>
                    <a:cubicBezTo>
                      <a:pt x="16820" y="5551"/>
                      <a:pt x="16869" y="5403"/>
                      <a:pt x="16905" y="5240"/>
                    </a:cubicBezTo>
                    <a:cubicBezTo>
                      <a:pt x="16940" y="5128"/>
                      <a:pt x="16919" y="5015"/>
                      <a:pt x="16855" y="4916"/>
                    </a:cubicBezTo>
                    <a:cubicBezTo>
                      <a:pt x="16750" y="4782"/>
                      <a:pt x="16524" y="4761"/>
                      <a:pt x="16263" y="4740"/>
                    </a:cubicBezTo>
                    <a:cubicBezTo>
                      <a:pt x="16270" y="4719"/>
                      <a:pt x="16277" y="4691"/>
                      <a:pt x="16284" y="4662"/>
                    </a:cubicBezTo>
                    <a:cubicBezTo>
                      <a:pt x="16369" y="4303"/>
                      <a:pt x="16482" y="3816"/>
                      <a:pt x="16327" y="3478"/>
                    </a:cubicBezTo>
                    <a:cubicBezTo>
                      <a:pt x="16291" y="3379"/>
                      <a:pt x="16207" y="3309"/>
                      <a:pt x="16101" y="3302"/>
                    </a:cubicBezTo>
                    <a:cubicBezTo>
                      <a:pt x="16052" y="3295"/>
                      <a:pt x="16009" y="3281"/>
                      <a:pt x="15967" y="3260"/>
                    </a:cubicBezTo>
                    <a:cubicBezTo>
                      <a:pt x="15890" y="3217"/>
                      <a:pt x="15861" y="3069"/>
                      <a:pt x="15833" y="2935"/>
                    </a:cubicBezTo>
                    <a:cubicBezTo>
                      <a:pt x="15826" y="2886"/>
                      <a:pt x="15819" y="2851"/>
                      <a:pt x="15805" y="2808"/>
                    </a:cubicBezTo>
                    <a:cubicBezTo>
                      <a:pt x="15805" y="2787"/>
                      <a:pt x="15798" y="2773"/>
                      <a:pt x="15791" y="2752"/>
                    </a:cubicBezTo>
                    <a:cubicBezTo>
                      <a:pt x="15756" y="2625"/>
                      <a:pt x="15699" y="2505"/>
                      <a:pt x="15629" y="2400"/>
                    </a:cubicBezTo>
                    <a:cubicBezTo>
                      <a:pt x="15445" y="2125"/>
                      <a:pt x="15255" y="1857"/>
                      <a:pt x="15051" y="1603"/>
                    </a:cubicBezTo>
                    <a:cubicBezTo>
                      <a:pt x="14945" y="1469"/>
                      <a:pt x="14832" y="1335"/>
                      <a:pt x="14733" y="1194"/>
                    </a:cubicBezTo>
                    <a:lnTo>
                      <a:pt x="14705" y="1159"/>
                    </a:lnTo>
                    <a:cubicBezTo>
                      <a:pt x="14642" y="1053"/>
                      <a:pt x="14550" y="962"/>
                      <a:pt x="14444" y="891"/>
                    </a:cubicBezTo>
                    <a:cubicBezTo>
                      <a:pt x="14367" y="852"/>
                      <a:pt x="14282" y="833"/>
                      <a:pt x="14197" y="833"/>
                    </a:cubicBezTo>
                    <a:cubicBezTo>
                      <a:pt x="14111" y="833"/>
                      <a:pt x="14025" y="852"/>
                      <a:pt x="13944" y="891"/>
                    </a:cubicBezTo>
                    <a:lnTo>
                      <a:pt x="13909" y="842"/>
                    </a:lnTo>
                    <a:cubicBezTo>
                      <a:pt x="13873" y="792"/>
                      <a:pt x="13838" y="743"/>
                      <a:pt x="13803" y="694"/>
                    </a:cubicBezTo>
                    <a:cubicBezTo>
                      <a:pt x="13711" y="546"/>
                      <a:pt x="13598" y="412"/>
                      <a:pt x="13479" y="292"/>
                    </a:cubicBezTo>
                    <a:cubicBezTo>
                      <a:pt x="13394" y="207"/>
                      <a:pt x="13295" y="137"/>
                      <a:pt x="13190" y="87"/>
                    </a:cubicBezTo>
                    <a:lnTo>
                      <a:pt x="13176" y="87"/>
                    </a:lnTo>
                    <a:lnTo>
                      <a:pt x="13154" y="80"/>
                    </a:lnTo>
                    <a:lnTo>
                      <a:pt x="13147" y="80"/>
                    </a:lnTo>
                    <a:cubicBezTo>
                      <a:pt x="13112" y="66"/>
                      <a:pt x="13070" y="52"/>
                      <a:pt x="13035" y="38"/>
                    </a:cubicBezTo>
                    <a:cubicBezTo>
                      <a:pt x="12939" y="13"/>
                      <a:pt x="12838" y="1"/>
                      <a:pt x="12733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60"/>
              <p:cNvSpPr/>
              <p:nvPr/>
            </p:nvSpPr>
            <p:spPr>
              <a:xfrm>
                <a:off x="8017837" y="1514557"/>
                <a:ext cx="1466865" cy="1619639"/>
              </a:xfrm>
              <a:custGeom>
                <a:avLst/>
                <a:gdLst/>
                <a:ahLst/>
                <a:cxnLst/>
                <a:rect l="l" t="t" r="r" b="b"/>
                <a:pathLst>
                  <a:path w="16313" h="18012" extrusionOk="0">
                    <a:moveTo>
                      <a:pt x="8439" y="29"/>
                    </a:moveTo>
                    <a:lnTo>
                      <a:pt x="8862" y="4787"/>
                    </a:lnTo>
                    <a:lnTo>
                      <a:pt x="4259" y="2101"/>
                    </a:lnTo>
                    <a:lnTo>
                      <a:pt x="8439" y="29"/>
                    </a:lnTo>
                    <a:close/>
                    <a:moveTo>
                      <a:pt x="8467" y="36"/>
                    </a:moveTo>
                    <a:lnTo>
                      <a:pt x="16250" y="3511"/>
                    </a:lnTo>
                    <a:lnTo>
                      <a:pt x="8890" y="4794"/>
                    </a:lnTo>
                    <a:lnTo>
                      <a:pt x="8467" y="36"/>
                    </a:lnTo>
                    <a:close/>
                    <a:moveTo>
                      <a:pt x="5316" y="12231"/>
                    </a:moveTo>
                    <a:lnTo>
                      <a:pt x="11858" y="13740"/>
                    </a:lnTo>
                    <a:lnTo>
                      <a:pt x="6613" y="17976"/>
                    </a:lnTo>
                    <a:lnTo>
                      <a:pt x="5316" y="12231"/>
                    </a:lnTo>
                    <a:close/>
                    <a:moveTo>
                      <a:pt x="8446" y="1"/>
                    </a:moveTo>
                    <a:lnTo>
                      <a:pt x="4216" y="2094"/>
                    </a:lnTo>
                    <a:cubicBezTo>
                      <a:pt x="4216" y="2094"/>
                      <a:pt x="4209" y="2101"/>
                      <a:pt x="4209" y="2101"/>
                    </a:cubicBezTo>
                    <a:cubicBezTo>
                      <a:pt x="4209" y="2108"/>
                      <a:pt x="4216" y="2115"/>
                      <a:pt x="4216" y="2115"/>
                    </a:cubicBezTo>
                    <a:lnTo>
                      <a:pt x="8869" y="4829"/>
                    </a:lnTo>
                    <a:lnTo>
                      <a:pt x="11801" y="6881"/>
                    </a:lnTo>
                    <a:lnTo>
                      <a:pt x="5288" y="12203"/>
                    </a:lnTo>
                    <a:lnTo>
                      <a:pt x="57" y="14445"/>
                    </a:lnTo>
                    <a:lnTo>
                      <a:pt x="29" y="11075"/>
                    </a:lnTo>
                    <a:lnTo>
                      <a:pt x="1" y="11075"/>
                    </a:lnTo>
                    <a:lnTo>
                      <a:pt x="29" y="14466"/>
                    </a:lnTo>
                    <a:cubicBezTo>
                      <a:pt x="29" y="14473"/>
                      <a:pt x="29" y="14473"/>
                      <a:pt x="36" y="14480"/>
                    </a:cubicBezTo>
                    <a:lnTo>
                      <a:pt x="50" y="14480"/>
                    </a:lnTo>
                    <a:lnTo>
                      <a:pt x="5288" y="12231"/>
                    </a:lnTo>
                    <a:lnTo>
                      <a:pt x="6592" y="18004"/>
                    </a:lnTo>
                    <a:cubicBezTo>
                      <a:pt x="6592" y="18004"/>
                      <a:pt x="6599" y="18012"/>
                      <a:pt x="6606" y="18012"/>
                    </a:cubicBezTo>
                    <a:lnTo>
                      <a:pt x="6620" y="18012"/>
                    </a:lnTo>
                    <a:lnTo>
                      <a:pt x="11900" y="13740"/>
                    </a:lnTo>
                    <a:cubicBezTo>
                      <a:pt x="11900" y="13740"/>
                      <a:pt x="11900" y="13733"/>
                      <a:pt x="11900" y="13726"/>
                    </a:cubicBezTo>
                    <a:cubicBezTo>
                      <a:pt x="11900" y="13726"/>
                      <a:pt x="11893" y="13719"/>
                      <a:pt x="11893" y="13719"/>
                    </a:cubicBezTo>
                    <a:lnTo>
                      <a:pt x="5330" y="12203"/>
                    </a:lnTo>
                    <a:lnTo>
                      <a:pt x="11830" y="6888"/>
                    </a:lnTo>
                    <a:cubicBezTo>
                      <a:pt x="11837" y="6888"/>
                      <a:pt x="11837" y="6881"/>
                      <a:pt x="11837" y="6874"/>
                    </a:cubicBezTo>
                    <a:cubicBezTo>
                      <a:pt x="11837" y="6874"/>
                      <a:pt x="11837" y="6867"/>
                      <a:pt x="11830" y="6867"/>
                    </a:cubicBezTo>
                    <a:lnTo>
                      <a:pt x="8911" y="4822"/>
                    </a:lnTo>
                    <a:lnTo>
                      <a:pt x="16306" y="3539"/>
                    </a:lnTo>
                    <a:cubicBezTo>
                      <a:pt x="16306" y="3539"/>
                      <a:pt x="16313" y="3532"/>
                      <a:pt x="16313" y="3525"/>
                    </a:cubicBezTo>
                    <a:cubicBezTo>
                      <a:pt x="16313" y="3518"/>
                      <a:pt x="16313" y="3511"/>
                      <a:pt x="16306" y="3511"/>
                    </a:cubicBezTo>
                    <a:lnTo>
                      <a:pt x="8453" y="1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60"/>
              <p:cNvSpPr/>
              <p:nvPr/>
            </p:nvSpPr>
            <p:spPr>
              <a:xfrm>
                <a:off x="8025481" y="1995719"/>
                <a:ext cx="223811" cy="502743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5591" extrusionOk="0">
                    <a:moveTo>
                      <a:pt x="325" y="0"/>
                    </a:moveTo>
                    <a:lnTo>
                      <a:pt x="311" y="28"/>
                    </a:lnTo>
                    <a:lnTo>
                      <a:pt x="2461" y="1297"/>
                    </a:lnTo>
                    <a:lnTo>
                      <a:pt x="1" y="5576"/>
                    </a:lnTo>
                    <a:lnTo>
                      <a:pt x="22" y="5590"/>
                    </a:lnTo>
                    <a:lnTo>
                      <a:pt x="2489" y="1297"/>
                    </a:lnTo>
                    <a:cubicBezTo>
                      <a:pt x="2489" y="1290"/>
                      <a:pt x="2489" y="1283"/>
                      <a:pt x="2482" y="1283"/>
                    </a:cubicBez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60"/>
              <p:cNvSpPr/>
              <p:nvPr/>
            </p:nvSpPr>
            <p:spPr>
              <a:xfrm>
                <a:off x="8989604" y="2777843"/>
                <a:ext cx="327129" cy="838054"/>
              </a:xfrm>
              <a:custGeom>
                <a:avLst/>
                <a:gdLst/>
                <a:ahLst/>
                <a:cxnLst/>
                <a:rect l="l" t="t" r="r" b="b"/>
                <a:pathLst>
                  <a:path w="3638" h="9320" extrusionOk="0">
                    <a:moveTo>
                      <a:pt x="1037" y="1"/>
                    </a:moveTo>
                    <a:lnTo>
                      <a:pt x="0" y="9306"/>
                    </a:lnTo>
                    <a:cubicBezTo>
                      <a:pt x="0" y="9313"/>
                      <a:pt x="0" y="9320"/>
                      <a:pt x="8" y="9320"/>
                    </a:cubicBezTo>
                    <a:lnTo>
                      <a:pt x="22" y="9320"/>
                    </a:lnTo>
                    <a:lnTo>
                      <a:pt x="3638" y="3575"/>
                    </a:lnTo>
                    <a:lnTo>
                      <a:pt x="3610" y="3561"/>
                    </a:lnTo>
                    <a:lnTo>
                      <a:pt x="36" y="9249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60"/>
              <p:cNvSpPr/>
              <p:nvPr/>
            </p:nvSpPr>
            <p:spPr>
              <a:xfrm>
                <a:off x="8454759" y="2583705"/>
                <a:ext cx="67800" cy="57099"/>
              </a:xfrm>
              <a:custGeom>
                <a:avLst/>
                <a:gdLst/>
                <a:ahLst/>
                <a:cxnLst/>
                <a:rect l="l" t="t" r="r" b="b"/>
                <a:pathLst>
                  <a:path w="754" h="635" extrusionOk="0">
                    <a:moveTo>
                      <a:pt x="408" y="0"/>
                    </a:moveTo>
                    <a:cubicBezTo>
                      <a:pt x="151" y="0"/>
                      <a:pt x="1" y="303"/>
                      <a:pt x="168" y="517"/>
                    </a:cubicBezTo>
                    <a:cubicBezTo>
                      <a:pt x="233" y="598"/>
                      <a:pt x="322" y="635"/>
                      <a:pt x="411" y="635"/>
                    </a:cubicBezTo>
                    <a:cubicBezTo>
                      <a:pt x="562" y="635"/>
                      <a:pt x="710" y="529"/>
                      <a:pt x="732" y="355"/>
                    </a:cubicBezTo>
                    <a:cubicBezTo>
                      <a:pt x="753" y="179"/>
                      <a:pt x="626" y="17"/>
                      <a:pt x="450" y="3"/>
                    </a:cubicBezTo>
                    <a:cubicBezTo>
                      <a:pt x="436" y="1"/>
                      <a:pt x="422" y="0"/>
                      <a:pt x="408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60"/>
              <p:cNvSpPr/>
              <p:nvPr/>
            </p:nvSpPr>
            <p:spPr>
              <a:xfrm>
                <a:off x="8449004" y="2582177"/>
                <a:ext cx="80209" cy="60156"/>
              </a:xfrm>
              <a:custGeom>
                <a:avLst/>
                <a:gdLst/>
                <a:ahLst/>
                <a:cxnLst/>
                <a:rect l="l" t="t" r="r" b="b"/>
                <a:pathLst>
                  <a:path w="892" h="669" extrusionOk="0">
                    <a:moveTo>
                      <a:pt x="507" y="34"/>
                    </a:moveTo>
                    <a:cubicBezTo>
                      <a:pt x="592" y="41"/>
                      <a:pt x="662" y="83"/>
                      <a:pt x="718" y="147"/>
                    </a:cubicBezTo>
                    <a:cubicBezTo>
                      <a:pt x="891" y="355"/>
                      <a:pt x="717" y="644"/>
                      <a:pt x="485" y="644"/>
                    </a:cubicBezTo>
                    <a:cubicBezTo>
                      <a:pt x="442" y="644"/>
                      <a:pt x="397" y="634"/>
                      <a:pt x="352" y="612"/>
                    </a:cubicBezTo>
                    <a:cubicBezTo>
                      <a:pt x="56" y="471"/>
                      <a:pt x="155" y="34"/>
                      <a:pt x="479" y="34"/>
                    </a:cubicBezTo>
                    <a:close/>
                    <a:moveTo>
                      <a:pt x="451" y="1"/>
                    </a:moveTo>
                    <a:cubicBezTo>
                      <a:pt x="50" y="1"/>
                      <a:pt x="0" y="641"/>
                      <a:pt x="444" y="668"/>
                    </a:cubicBezTo>
                    <a:lnTo>
                      <a:pt x="479" y="668"/>
                    </a:lnTo>
                    <a:cubicBezTo>
                      <a:pt x="648" y="668"/>
                      <a:pt x="789" y="541"/>
                      <a:pt x="810" y="372"/>
                    </a:cubicBezTo>
                    <a:cubicBezTo>
                      <a:pt x="831" y="189"/>
                      <a:pt x="697" y="27"/>
                      <a:pt x="514" y="6"/>
                    </a:cubicBezTo>
                    <a:cubicBezTo>
                      <a:pt x="492" y="2"/>
                      <a:pt x="471" y="1"/>
                      <a:pt x="451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60"/>
              <p:cNvSpPr/>
              <p:nvPr/>
            </p:nvSpPr>
            <p:spPr>
              <a:xfrm>
                <a:off x="8204871" y="2081772"/>
                <a:ext cx="67890" cy="5700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34" extrusionOk="0">
                    <a:moveTo>
                      <a:pt x="417" y="0"/>
                    </a:moveTo>
                    <a:cubicBezTo>
                      <a:pt x="156" y="0"/>
                      <a:pt x="1" y="307"/>
                      <a:pt x="170" y="516"/>
                    </a:cubicBezTo>
                    <a:cubicBezTo>
                      <a:pt x="235" y="597"/>
                      <a:pt x="324" y="634"/>
                      <a:pt x="412" y="634"/>
                    </a:cubicBezTo>
                    <a:cubicBezTo>
                      <a:pt x="563" y="634"/>
                      <a:pt x="711" y="528"/>
                      <a:pt x="734" y="354"/>
                    </a:cubicBezTo>
                    <a:cubicBezTo>
                      <a:pt x="755" y="178"/>
                      <a:pt x="628" y="16"/>
                      <a:pt x="452" y="2"/>
                    </a:cubicBezTo>
                    <a:cubicBezTo>
                      <a:pt x="440" y="1"/>
                      <a:pt x="429" y="0"/>
                      <a:pt x="417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60"/>
              <p:cNvSpPr/>
              <p:nvPr/>
            </p:nvSpPr>
            <p:spPr>
              <a:xfrm>
                <a:off x="8206130" y="2081053"/>
                <a:ext cx="69778" cy="59887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66" extrusionOk="0">
                    <a:moveTo>
                      <a:pt x="402" y="24"/>
                    </a:moveTo>
                    <a:lnTo>
                      <a:pt x="438" y="31"/>
                    </a:lnTo>
                    <a:cubicBezTo>
                      <a:pt x="515" y="38"/>
                      <a:pt x="586" y="73"/>
                      <a:pt x="642" y="137"/>
                    </a:cubicBezTo>
                    <a:cubicBezTo>
                      <a:pt x="776" y="306"/>
                      <a:pt x="698" y="560"/>
                      <a:pt x="494" y="623"/>
                    </a:cubicBezTo>
                    <a:cubicBezTo>
                      <a:pt x="463" y="632"/>
                      <a:pt x="433" y="637"/>
                      <a:pt x="403" y="637"/>
                    </a:cubicBezTo>
                    <a:cubicBezTo>
                      <a:pt x="228" y="637"/>
                      <a:pt x="81" y="486"/>
                      <a:pt x="99" y="299"/>
                    </a:cubicBezTo>
                    <a:cubicBezTo>
                      <a:pt x="120" y="144"/>
                      <a:pt x="247" y="24"/>
                      <a:pt x="402" y="24"/>
                    </a:cubicBezTo>
                    <a:close/>
                    <a:moveTo>
                      <a:pt x="404" y="0"/>
                    </a:moveTo>
                    <a:cubicBezTo>
                      <a:pt x="289" y="0"/>
                      <a:pt x="175" y="59"/>
                      <a:pt x="113" y="172"/>
                    </a:cubicBezTo>
                    <a:cubicBezTo>
                      <a:pt x="1" y="383"/>
                      <a:pt x="134" y="637"/>
                      <a:pt x="367" y="665"/>
                    </a:cubicBezTo>
                    <a:lnTo>
                      <a:pt x="402" y="665"/>
                    </a:lnTo>
                    <a:cubicBezTo>
                      <a:pt x="572" y="658"/>
                      <a:pt x="713" y="531"/>
                      <a:pt x="734" y="369"/>
                    </a:cubicBezTo>
                    <a:cubicBezTo>
                      <a:pt x="741" y="278"/>
                      <a:pt x="720" y="193"/>
                      <a:pt x="663" y="123"/>
                    </a:cubicBezTo>
                    <a:cubicBezTo>
                      <a:pt x="593" y="40"/>
                      <a:pt x="498" y="0"/>
                      <a:pt x="404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60"/>
              <p:cNvSpPr/>
              <p:nvPr/>
            </p:nvSpPr>
            <p:spPr>
              <a:xfrm>
                <a:off x="8778561" y="1917578"/>
                <a:ext cx="67890" cy="5718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36" extrusionOk="0">
                    <a:moveTo>
                      <a:pt x="417" y="0"/>
                    </a:moveTo>
                    <a:cubicBezTo>
                      <a:pt x="155" y="0"/>
                      <a:pt x="0" y="307"/>
                      <a:pt x="169" y="517"/>
                    </a:cubicBezTo>
                    <a:cubicBezTo>
                      <a:pt x="235" y="598"/>
                      <a:pt x="326" y="636"/>
                      <a:pt x="415" y="636"/>
                    </a:cubicBezTo>
                    <a:cubicBezTo>
                      <a:pt x="565" y="636"/>
                      <a:pt x="711" y="531"/>
                      <a:pt x="733" y="354"/>
                    </a:cubicBezTo>
                    <a:cubicBezTo>
                      <a:pt x="754" y="178"/>
                      <a:pt x="627" y="23"/>
                      <a:pt x="451" y="2"/>
                    </a:cubicBezTo>
                    <a:cubicBezTo>
                      <a:pt x="440" y="1"/>
                      <a:pt x="428" y="0"/>
                      <a:pt x="417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60"/>
              <p:cNvSpPr/>
              <p:nvPr/>
            </p:nvSpPr>
            <p:spPr>
              <a:xfrm>
                <a:off x="8777752" y="1916859"/>
                <a:ext cx="80299" cy="59887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6" extrusionOk="0">
                    <a:moveTo>
                      <a:pt x="425" y="24"/>
                    </a:moveTo>
                    <a:cubicBezTo>
                      <a:pt x="432" y="24"/>
                      <a:pt x="446" y="24"/>
                      <a:pt x="460" y="31"/>
                    </a:cubicBezTo>
                    <a:cubicBezTo>
                      <a:pt x="792" y="59"/>
                      <a:pt x="834" y="532"/>
                      <a:pt x="510" y="623"/>
                    </a:cubicBezTo>
                    <a:cubicBezTo>
                      <a:pt x="477" y="633"/>
                      <a:pt x="445" y="638"/>
                      <a:pt x="415" y="638"/>
                    </a:cubicBezTo>
                    <a:cubicBezTo>
                      <a:pt x="152" y="638"/>
                      <a:pt x="1" y="284"/>
                      <a:pt x="235" y="95"/>
                    </a:cubicBezTo>
                    <a:cubicBezTo>
                      <a:pt x="291" y="52"/>
                      <a:pt x="354" y="24"/>
                      <a:pt x="425" y="24"/>
                    </a:cubicBezTo>
                    <a:close/>
                    <a:moveTo>
                      <a:pt x="422" y="1"/>
                    </a:moveTo>
                    <a:cubicBezTo>
                      <a:pt x="255" y="1"/>
                      <a:pt x="113" y="129"/>
                      <a:pt x="94" y="299"/>
                    </a:cubicBezTo>
                    <a:cubicBezTo>
                      <a:pt x="73" y="482"/>
                      <a:pt x="206" y="644"/>
                      <a:pt x="390" y="666"/>
                    </a:cubicBezTo>
                    <a:lnTo>
                      <a:pt x="425" y="666"/>
                    </a:lnTo>
                    <a:cubicBezTo>
                      <a:pt x="430" y="666"/>
                      <a:pt x="434" y="666"/>
                      <a:pt x="439" y="666"/>
                    </a:cubicBezTo>
                    <a:cubicBezTo>
                      <a:pt x="863" y="666"/>
                      <a:pt x="893" y="31"/>
                      <a:pt x="460" y="3"/>
                    </a:cubicBezTo>
                    <a:cubicBezTo>
                      <a:pt x="447" y="1"/>
                      <a:pt x="435" y="1"/>
                      <a:pt x="422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60"/>
              <p:cNvSpPr/>
              <p:nvPr/>
            </p:nvSpPr>
            <p:spPr>
              <a:xfrm>
                <a:off x="8021075" y="2813990"/>
                <a:ext cx="591494" cy="320205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3561" extrusionOk="0">
                    <a:moveTo>
                      <a:pt x="14" y="1"/>
                    </a:moveTo>
                    <a:lnTo>
                      <a:pt x="0" y="22"/>
                    </a:lnTo>
                    <a:lnTo>
                      <a:pt x="6563" y="3561"/>
                    </a:lnTo>
                    <a:lnTo>
                      <a:pt x="6577" y="3532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60"/>
              <p:cNvSpPr/>
              <p:nvPr/>
            </p:nvSpPr>
            <p:spPr>
              <a:xfrm>
                <a:off x="9224115" y="2322937"/>
                <a:ext cx="555975" cy="593832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6604" extrusionOk="0">
                    <a:moveTo>
                      <a:pt x="43" y="41"/>
                    </a:moveTo>
                    <a:lnTo>
                      <a:pt x="6148" y="2642"/>
                    </a:lnTo>
                    <a:lnTo>
                      <a:pt x="2849" y="6561"/>
                    </a:lnTo>
                    <a:lnTo>
                      <a:pt x="43" y="41"/>
                    </a:lnTo>
                    <a:close/>
                    <a:moveTo>
                      <a:pt x="10" y="0"/>
                    </a:moveTo>
                    <a:cubicBezTo>
                      <a:pt x="8" y="0"/>
                      <a:pt x="4" y="2"/>
                      <a:pt x="1" y="6"/>
                    </a:cubicBezTo>
                    <a:cubicBezTo>
                      <a:pt x="1" y="6"/>
                      <a:pt x="1" y="13"/>
                      <a:pt x="1" y="20"/>
                    </a:cubicBezTo>
                    <a:lnTo>
                      <a:pt x="2835" y="6597"/>
                    </a:lnTo>
                    <a:cubicBezTo>
                      <a:pt x="2835" y="6604"/>
                      <a:pt x="2842" y="6604"/>
                      <a:pt x="2849" y="6604"/>
                    </a:cubicBezTo>
                    <a:lnTo>
                      <a:pt x="2856" y="6604"/>
                    </a:lnTo>
                    <a:lnTo>
                      <a:pt x="6176" y="2649"/>
                    </a:lnTo>
                    <a:cubicBezTo>
                      <a:pt x="6183" y="2649"/>
                      <a:pt x="6183" y="2642"/>
                      <a:pt x="6176" y="2642"/>
                    </a:cubicBezTo>
                    <a:cubicBezTo>
                      <a:pt x="6176" y="2635"/>
                      <a:pt x="6176" y="2635"/>
                      <a:pt x="6169" y="2628"/>
                    </a:cubicBezTo>
                    <a:lnTo>
                      <a:pt x="15" y="6"/>
                    </a:lnTo>
                    <a:cubicBezTo>
                      <a:pt x="15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60"/>
              <p:cNvSpPr/>
              <p:nvPr/>
            </p:nvSpPr>
            <p:spPr>
              <a:xfrm>
                <a:off x="9082131" y="2324016"/>
                <a:ext cx="398166" cy="594012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6606" extrusionOk="0">
                    <a:moveTo>
                      <a:pt x="1587" y="1"/>
                    </a:moveTo>
                    <a:lnTo>
                      <a:pt x="1" y="4674"/>
                    </a:lnTo>
                    <a:cubicBezTo>
                      <a:pt x="1" y="4681"/>
                      <a:pt x="1" y="4688"/>
                      <a:pt x="8" y="4695"/>
                    </a:cubicBezTo>
                    <a:lnTo>
                      <a:pt x="4414" y="6606"/>
                    </a:lnTo>
                    <a:lnTo>
                      <a:pt x="4428" y="6578"/>
                    </a:lnTo>
                    <a:lnTo>
                      <a:pt x="29" y="4674"/>
                    </a:lnTo>
                    <a:lnTo>
                      <a:pt x="1615" y="8"/>
                    </a:lnTo>
                    <a:lnTo>
                      <a:pt x="1587" y="1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60"/>
              <p:cNvSpPr/>
              <p:nvPr/>
            </p:nvSpPr>
            <p:spPr>
              <a:xfrm>
                <a:off x="9075837" y="1829636"/>
                <a:ext cx="409586" cy="511555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5689" extrusionOk="0">
                    <a:moveTo>
                      <a:pt x="4533" y="0"/>
                    </a:moveTo>
                    <a:lnTo>
                      <a:pt x="0" y="3327"/>
                    </a:lnTo>
                    <a:lnTo>
                      <a:pt x="14" y="3349"/>
                    </a:lnTo>
                    <a:lnTo>
                      <a:pt x="4498" y="57"/>
                    </a:lnTo>
                    <a:lnTo>
                      <a:pt x="1593" y="5675"/>
                    </a:lnTo>
                    <a:lnTo>
                      <a:pt x="1614" y="5689"/>
                    </a:lnTo>
                    <a:lnTo>
                      <a:pt x="4547" y="21"/>
                    </a:lnTo>
                    <a:cubicBezTo>
                      <a:pt x="4554" y="14"/>
                      <a:pt x="4554" y="7"/>
                      <a:pt x="4547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60"/>
              <p:cNvSpPr/>
              <p:nvPr/>
            </p:nvSpPr>
            <p:spPr>
              <a:xfrm>
                <a:off x="9483355" y="1677672"/>
                <a:ext cx="928784" cy="909451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0114" extrusionOk="0">
                    <a:moveTo>
                      <a:pt x="4618" y="34"/>
                    </a:moveTo>
                    <a:lnTo>
                      <a:pt x="7621" y="2480"/>
                    </a:lnTo>
                    <a:lnTo>
                      <a:pt x="7621" y="2480"/>
                    </a:lnTo>
                    <a:lnTo>
                      <a:pt x="43" y="1704"/>
                    </a:lnTo>
                    <a:lnTo>
                      <a:pt x="4618" y="34"/>
                    </a:lnTo>
                    <a:close/>
                    <a:moveTo>
                      <a:pt x="7671" y="2522"/>
                    </a:moveTo>
                    <a:lnTo>
                      <a:pt x="10293" y="5722"/>
                    </a:lnTo>
                    <a:lnTo>
                      <a:pt x="3554" y="9621"/>
                    </a:lnTo>
                    <a:lnTo>
                      <a:pt x="7671" y="2522"/>
                    </a:lnTo>
                    <a:close/>
                    <a:moveTo>
                      <a:pt x="36" y="1732"/>
                    </a:moveTo>
                    <a:lnTo>
                      <a:pt x="7649" y="2508"/>
                    </a:lnTo>
                    <a:lnTo>
                      <a:pt x="3504" y="9649"/>
                    </a:lnTo>
                    <a:lnTo>
                      <a:pt x="3300" y="9776"/>
                    </a:lnTo>
                    <a:lnTo>
                      <a:pt x="36" y="1732"/>
                    </a:lnTo>
                    <a:close/>
                    <a:moveTo>
                      <a:pt x="4628" y="0"/>
                    </a:moveTo>
                    <a:cubicBezTo>
                      <a:pt x="4625" y="0"/>
                      <a:pt x="4622" y="2"/>
                      <a:pt x="4618" y="5"/>
                    </a:cubicBezTo>
                    <a:lnTo>
                      <a:pt x="8" y="1690"/>
                    </a:lnTo>
                    <a:cubicBezTo>
                      <a:pt x="8" y="1690"/>
                      <a:pt x="1" y="1690"/>
                      <a:pt x="1" y="1697"/>
                    </a:cubicBezTo>
                    <a:cubicBezTo>
                      <a:pt x="1" y="1697"/>
                      <a:pt x="1" y="1704"/>
                      <a:pt x="1" y="1704"/>
                    </a:cubicBezTo>
                    <a:lnTo>
                      <a:pt x="3279" y="9797"/>
                    </a:lnTo>
                    <a:cubicBezTo>
                      <a:pt x="3279" y="9804"/>
                      <a:pt x="3286" y="9804"/>
                      <a:pt x="3286" y="9804"/>
                    </a:cubicBezTo>
                    <a:lnTo>
                      <a:pt x="3300" y="9804"/>
                    </a:lnTo>
                    <a:lnTo>
                      <a:pt x="3476" y="9698"/>
                    </a:lnTo>
                    <a:lnTo>
                      <a:pt x="3476" y="9698"/>
                    </a:lnTo>
                    <a:lnTo>
                      <a:pt x="3244" y="10100"/>
                    </a:lnTo>
                    <a:lnTo>
                      <a:pt x="3265" y="10114"/>
                    </a:lnTo>
                    <a:lnTo>
                      <a:pt x="3526" y="9670"/>
                    </a:lnTo>
                    <a:lnTo>
                      <a:pt x="10321" y="5736"/>
                    </a:lnTo>
                    <a:cubicBezTo>
                      <a:pt x="10328" y="5729"/>
                      <a:pt x="10328" y="5729"/>
                      <a:pt x="10328" y="5722"/>
                    </a:cubicBezTo>
                    <a:cubicBezTo>
                      <a:pt x="10328" y="5722"/>
                      <a:pt x="10328" y="5715"/>
                      <a:pt x="10328" y="5715"/>
                    </a:cubicBezTo>
                    <a:lnTo>
                      <a:pt x="7678" y="2487"/>
                    </a:lnTo>
                    <a:lnTo>
                      <a:pt x="4632" y="5"/>
                    </a:lnTo>
                    <a:cubicBezTo>
                      <a:pt x="4632" y="2"/>
                      <a:pt x="4630" y="0"/>
                      <a:pt x="4628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60"/>
              <p:cNvSpPr/>
              <p:nvPr/>
            </p:nvSpPr>
            <p:spPr>
              <a:xfrm>
                <a:off x="10171153" y="1805268"/>
                <a:ext cx="318317" cy="387645"/>
              </a:xfrm>
              <a:custGeom>
                <a:avLst/>
                <a:gdLst/>
                <a:ahLst/>
                <a:cxnLst/>
                <a:rect l="l" t="t" r="r" b="b"/>
                <a:pathLst>
                  <a:path w="3540" h="4311" extrusionOk="0">
                    <a:moveTo>
                      <a:pt x="698" y="31"/>
                    </a:moveTo>
                    <a:lnTo>
                      <a:pt x="3447" y="765"/>
                    </a:lnTo>
                    <a:lnTo>
                      <a:pt x="43" y="1061"/>
                    </a:lnTo>
                    <a:lnTo>
                      <a:pt x="698" y="31"/>
                    </a:lnTo>
                    <a:close/>
                    <a:moveTo>
                      <a:pt x="691" y="0"/>
                    </a:moveTo>
                    <a:cubicBezTo>
                      <a:pt x="687" y="0"/>
                      <a:pt x="684" y="3"/>
                      <a:pt x="684" y="3"/>
                    </a:cubicBezTo>
                    <a:lnTo>
                      <a:pt x="7" y="1075"/>
                    </a:lnTo>
                    <a:cubicBezTo>
                      <a:pt x="0" y="1075"/>
                      <a:pt x="0" y="1082"/>
                      <a:pt x="7" y="1089"/>
                    </a:cubicBezTo>
                    <a:cubicBezTo>
                      <a:pt x="7" y="1089"/>
                      <a:pt x="14" y="1096"/>
                      <a:pt x="14" y="1096"/>
                    </a:cubicBezTo>
                    <a:lnTo>
                      <a:pt x="3511" y="786"/>
                    </a:lnTo>
                    <a:lnTo>
                      <a:pt x="2651" y="4303"/>
                    </a:lnTo>
                    <a:lnTo>
                      <a:pt x="2679" y="4310"/>
                    </a:lnTo>
                    <a:lnTo>
                      <a:pt x="3539" y="765"/>
                    </a:lnTo>
                    <a:cubicBezTo>
                      <a:pt x="3539" y="765"/>
                      <a:pt x="3539" y="758"/>
                      <a:pt x="3539" y="758"/>
                    </a:cubicBezTo>
                    <a:lnTo>
                      <a:pt x="3532" y="758"/>
                    </a:lnTo>
                    <a:lnTo>
                      <a:pt x="698" y="3"/>
                    </a:lnTo>
                    <a:cubicBezTo>
                      <a:pt x="696" y="1"/>
                      <a:pt x="694" y="0"/>
                      <a:pt x="691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60"/>
              <p:cNvSpPr/>
              <p:nvPr/>
            </p:nvSpPr>
            <p:spPr>
              <a:xfrm>
                <a:off x="9898606" y="1677492"/>
                <a:ext cx="335402" cy="130024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1446" extrusionOk="0">
                    <a:moveTo>
                      <a:pt x="7" y="0"/>
                    </a:moveTo>
                    <a:lnTo>
                      <a:pt x="0" y="29"/>
                    </a:lnTo>
                    <a:lnTo>
                      <a:pt x="3722" y="1445"/>
                    </a:lnTo>
                    <a:lnTo>
                      <a:pt x="3729" y="141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60"/>
              <p:cNvSpPr/>
              <p:nvPr/>
            </p:nvSpPr>
            <p:spPr>
              <a:xfrm>
                <a:off x="9075207" y="2128800"/>
                <a:ext cx="404460" cy="976531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10860" extrusionOk="0">
                    <a:moveTo>
                      <a:pt x="14" y="0"/>
                    </a:moveTo>
                    <a:cubicBezTo>
                      <a:pt x="7" y="0"/>
                      <a:pt x="0" y="7"/>
                      <a:pt x="0" y="14"/>
                    </a:cubicBezTo>
                    <a:lnTo>
                      <a:pt x="78" y="6852"/>
                    </a:lnTo>
                    <a:cubicBezTo>
                      <a:pt x="71" y="6852"/>
                      <a:pt x="71" y="6859"/>
                      <a:pt x="78" y="6859"/>
                    </a:cubicBezTo>
                    <a:lnTo>
                      <a:pt x="2665" y="10849"/>
                    </a:lnTo>
                    <a:cubicBezTo>
                      <a:pt x="2672" y="10856"/>
                      <a:pt x="2672" y="10856"/>
                      <a:pt x="2679" y="10856"/>
                    </a:cubicBezTo>
                    <a:cubicBezTo>
                      <a:pt x="2681" y="10859"/>
                      <a:pt x="2684" y="10859"/>
                      <a:pt x="2686" y="10859"/>
                    </a:cubicBezTo>
                    <a:cubicBezTo>
                      <a:pt x="2690" y="10859"/>
                      <a:pt x="2693" y="10856"/>
                      <a:pt x="2693" y="10856"/>
                    </a:cubicBezTo>
                    <a:lnTo>
                      <a:pt x="4498" y="8904"/>
                    </a:lnTo>
                    <a:lnTo>
                      <a:pt x="4476" y="8882"/>
                    </a:lnTo>
                    <a:lnTo>
                      <a:pt x="2686" y="10821"/>
                    </a:lnTo>
                    <a:lnTo>
                      <a:pt x="106" y="6845"/>
                    </a:lnTo>
                    <a:lnTo>
                      <a:pt x="35" y="57"/>
                    </a:lnTo>
                    <a:lnTo>
                      <a:pt x="1621" y="2179"/>
                    </a:lnTo>
                    <a:lnTo>
                      <a:pt x="1643" y="2157"/>
                    </a:lnTo>
                    <a:lnTo>
                      <a:pt x="28" y="7"/>
                    </a:lnTo>
                    <a:cubicBezTo>
                      <a:pt x="21" y="0"/>
                      <a:pt x="21" y="0"/>
                      <a:pt x="14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60"/>
              <p:cNvSpPr/>
              <p:nvPr/>
            </p:nvSpPr>
            <p:spPr>
              <a:xfrm>
                <a:off x="9303335" y="2182033"/>
                <a:ext cx="1414262" cy="1312832"/>
              </a:xfrm>
              <a:custGeom>
                <a:avLst/>
                <a:gdLst/>
                <a:ahLst/>
                <a:cxnLst/>
                <a:rect l="l" t="t" r="r" b="b"/>
                <a:pathLst>
                  <a:path w="15728" h="14600" extrusionOk="0">
                    <a:moveTo>
                      <a:pt x="15700" y="29"/>
                    </a:moveTo>
                    <a:lnTo>
                      <a:pt x="15263" y="4787"/>
                    </a:lnTo>
                    <a:lnTo>
                      <a:pt x="12210" y="43"/>
                    </a:lnTo>
                    <a:lnTo>
                      <a:pt x="15700" y="29"/>
                    </a:lnTo>
                    <a:close/>
                    <a:moveTo>
                      <a:pt x="15714" y="1"/>
                    </a:moveTo>
                    <a:lnTo>
                      <a:pt x="12189" y="15"/>
                    </a:lnTo>
                    <a:cubicBezTo>
                      <a:pt x="12182" y="15"/>
                      <a:pt x="12182" y="22"/>
                      <a:pt x="12175" y="22"/>
                    </a:cubicBezTo>
                    <a:cubicBezTo>
                      <a:pt x="12175" y="29"/>
                      <a:pt x="12175" y="36"/>
                      <a:pt x="12175" y="43"/>
                    </a:cubicBezTo>
                    <a:lnTo>
                      <a:pt x="15248" y="4815"/>
                    </a:lnTo>
                    <a:lnTo>
                      <a:pt x="5168" y="4089"/>
                    </a:lnTo>
                    <a:cubicBezTo>
                      <a:pt x="5161" y="4089"/>
                      <a:pt x="5154" y="4089"/>
                      <a:pt x="5154" y="4096"/>
                    </a:cubicBezTo>
                    <a:cubicBezTo>
                      <a:pt x="5147" y="4103"/>
                      <a:pt x="5147" y="4103"/>
                      <a:pt x="5154" y="4110"/>
                    </a:cubicBezTo>
                    <a:lnTo>
                      <a:pt x="9094" y="8319"/>
                    </a:lnTo>
                    <a:lnTo>
                      <a:pt x="9094" y="8319"/>
                    </a:lnTo>
                    <a:lnTo>
                      <a:pt x="1834" y="8072"/>
                    </a:lnTo>
                    <a:cubicBezTo>
                      <a:pt x="1827" y="8072"/>
                      <a:pt x="1820" y="8079"/>
                      <a:pt x="1820" y="8086"/>
                    </a:cubicBezTo>
                    <a:cubicBezTo>
                      <a:pt x="1820" y="8086"/>
                      <a:pt x="1820" y="8093"/>
                      <a:pt x="1820" y="8100"/>
                    </a:cubicBezTo>
                    <a:lnTo>
                      <a:pt x="8241" y="14529"/>
                    </a:lnTo>
                    <a:lnTo>
                      <a:pt x="8241" y="14529"/>
                    </a:lnTo>
                    <a:lnTo>
                      <a:pt x="15" y="10151"/>
                    </a:lnTo>
                    <a:lnTo>
                      <a:pt x="1" y="10180"/>
                    </a:lnTo>
                    <a:lnTo>
                      <a:pt x="8312" y="14600"/>
                    </a:lnTo>
                    <a:lnTo>
                      <a:pt x="8319" y="14600"/>
                    </a:lnTo>
                    <a:cubicBezTo>
                      <a:pt x="8319" y="14600"/>
                      <a:pt x="8319" y="14600"/>
                      <a:pt x="8326" y="14593"/>
                    </a:cubicBezTo>
                    <a:cubicBezTo>
                      <a:pt x="8326" y="14585"/>
                      <a:pt x="8326" y="14578"/>
                      <a:pt x="8326" y="14578"/>
                    </a:cubicBezTo>
                    <a:lnTo>
                      <a:pt x="1862" y="8100"/>
                    </a:lnTo>
                    <a:lnTo>
                      <a:pt x="9123" y="8340"/>
                    </a:lnTo>
                    <a:cubicBezTo>
                      <a:pt x="9123" y="8342"/>
                      <a:pt x="9123" y="8343"/>
                      <a:pt x="9124" y="8343"/>
                    </a:cubicBezTo>
                    <a:cubicBezTo>
                      <a:pt x="9126" y="8343"/>
                      <a:pt x="9130" y="8338"/>
                      <a:pt x="9130" y="8333"/>
                    </a:cubicBezTo>
                    <a:cubicBezTo>
                      <a:pt x="9137" y="8333"/>
                      <a:pt x="9137" y="8326"/>
                      <a:pt x="9130" y="8319"/>
                    </a:cubicBezTo>
                    <a:lnTo>
                      <a:pt x="5196" y="4110"/>
                    </a:lnTo>
                    <a:lnTo>
                      <a:pt x="15270" y="4836"/>
                    </a:lnTo>
                    <a:cubicBezTo>
                      <a:pt x="15272" y="4839"/>
                      <a:pt x="15274" y="4839"/>
                      <a:pt x="15276" y="4839"/>
                    </a:cubicBezTo>
                    <a:cubicBezTo>
                      <a:pt x="15281" y="4839"/>
                      <a:pt x="15284" y="4836"/>
                      <a:pt x="15284" y="4836"/>
                    </a:cubicBezTo>
                    <a:cubicBezTo>
                      <a:pt x="15284" y="4829"/>
                      <a:pt x="15284" y="4829"/>
                      <a:pt x="15284" y="4829"/>
                    </a:cubicBezTo>
                    <a:lnTo>
                      <a:pt x="15728" y="15"/>
                    </a:lnTo>
                    <a:cubicBezTo>
                      <a:pt x="15728" y="8"/>
                      <a:pt x="15728" y="8"/>
                      <a:pt x="15728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60"/>
              <p:cNvSpPr/>
              <p:nvPr/>
            </p:nvSpPr>
            <p:spPr>
              <a:xfrm>
                <a:off x="10487402" y="1873338"/>
                <a:ext cx="320205" cy="750562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8347" extrusionOk="0">
                    <a:moveTo>
                      <a:pt x="22" y="1"/>
                    </a:moveTo>
                    <a:lnTo>
                      <a:pt x="1" y="22"/>
                    </a:lnTo>
                    <a:lnTo>
                      <a:pt x="2553" y="3476"/>
                    </a:lnTo>
                    <a:lnTo>
                      <a:pt x="3526" y="7550"/>
                    </a:lnTo>
                    <a:lnTo>
                      <a:pt x="2052" y="8319"/>
                    </a:lnTo>
                    <a:lnTo>
                      <a:pt x="2066" y="8347"/>
                    </a:lnTo>
                    <a:lnTo>
                      <a:pt x="3554" y="7571"/>
                    </a:lnTo>
                    <a:cubicBezTo>
                      <a:pt x="3561" y="7564"/>
                      <a:pt x="3561" y="7557"/>
                      <a:pt x="3561" y="7557"/>
                    </a:cubicBezTo>
                    <a:lnTo>
                      <a:pt x="2581" y="3469"/>
                    </a:lnTo>
                    <a:cubicBezTo>
                      <a:pt x="2581" y="3469"/>
                      <a:pt x="2581" y="3462"/>
                      <a:pt x="2581" y="3462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60"/>
              <p:cNvSpPr/>
              <p:nvPr/>
            </p:nvSpPr>
            <p:spPr>
              <a:xfrm>
                <a:off x="10049401" y="2621472"/>
                <a:ext cx="632138" cy="885442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9847" extrusionOk="0">
                    <a:moveTo>
                      <a:pt x="6916" y="41"/>
                    </a:moveTo>
                    <a:lnTo>
                      <a:pt x="7008" y="3897"/>
                    </a:lnTo>
                    <a:lnTo>
                      <a:pt x="1002" y="3516"/>
                    </a:lnTo>
                    <a:lnTo>
                      <a:pt x="6916" y="41"/>
                    </a:lnTo>
                    <a:close/>
                    <a:moveTo>
                      <a:pt x="967" y="3559"/>
                    </a:moveTo>
                    <a:lnTo>
                      <a:pt x="3808" y="6280"/>
                    </a:lnTo>
                    <a:lnTo>
                      <a:pt x="36" y="9790"/>
                    </a:lnTo>
                    <a:lnTo>
                      <a:pt x="36" y="9790"/>
                    </a:lnTo>
                    <a:lnTo>
                      <a:pt x="967" y="3559"/>
                    </a:lnTo>
                    <a:close/>
                    <a:moveTo>
                      <a:pt x="6923" y="0"/>
                    </a:moveTo>
                    <a:cubicBezTo>
                      <a:pt x="6922" y="0"/>
                      <a:pt x="6920" y="2"/>
                      <a:pt x="6916" y="6"/>
                    </a:cubicBezTo>
                    <a:lnTo>
                      <a:pt x="938" y="3523"/>
                    </a:lnTo>
                    <a:lnTo>
                      <a:pt x="938" y="3530"/>
                    </a:lnTo>
                    <a:lnTo>
                      <a:pt x="8" y="9832"/>
                    </a:lnTo>
                    <a:cubicBezTo>
                      <a:pt x="1" y="9832"/>
                      <a:pt x="8" y="9839"/>
                      <a:pt x="15" y="9846"/>
                    </a:cubicBezTo>
                    <a:lnTo>
                      <a:pt x="22" y="9846"/>
                    </a:lnTo>
                    <a:cubicBezTo>
                      <a:pt x="22" y="9839"/>
                      <a:pt x="22" y="9839"/>
                      <a:pt x="22" y="9839"/>
                    </a:cubicBezTo>
                    <a:lnTo>
                      <a:pt x="3836" y="6287"/>
                    </a:lnTo>
                    <a:cubicBezTo>
                      <a:pt x="3836" y="6287"/>
                      <a:pt x="3836" y="6280"/>
                      <a:pt x="3843" y="6280"/>
                    </a:cubicBezTo>
                    <a:cubicBezTo>
                      <a:pt x="3836" y="6273"/>
                      <a:pt x="3836" y="6265"/>
                      <a:pt x="3836" y="6265"/>
                    </a:cubicBezTo>
                    <a:lnTo>
                      <a:pt x="988" y="3544"/>
                    </a:lnTo>
                    <a:lnTo>
                      <a:pt x="988" y="3544"/>
                    </a:lnTo>
                    <a:lnTo>
                      <a:pt x="7015" y="3925"/>
                    </a:lnTo>
                    <a:cubicBezTo>
                      <a:pt x="7018" y="3929"/>
                      <a:pt x="7020" y="3930"/>
                      <a:pt x="7022" y="3930"/>
                    </a:cubicBezTo>
                    <a:cubicBezTo>
                      <a:pt x="7024" y="3930"/>
                      <a:pt x="7026" y="3929"/>
                      <a:pt x="7029" y="3925"/>
                    </a:cubicBezTo>
                    <a:cubicBezTo>
                      <a:pt x="7029" y="3925"/>
                      <a:pt x="7029" y="3918"/>
                      <a:pt x="7029" y="3918"/>
                    </a:cubicBezTo>
                    <a:lnTo>
                      <a:pt x="6937" y="20"/>
                    </a:lnTo>
                    <a:cubicBezTo>
                      <a:pt x="6937" y="13"/>
                      <a:pt x="6937" y="6"/>
                      <a:pt x="6930" y="6"/>
                    </a:cubicBezTo>
                    <a:cubicBezTo>
                      <a:pt x="6927" y="2"/>
                      <a:pt x="6925" y="0"/>
                      <a:pt x="6923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60"/>
              <p:cNvSpPr/>
              <p:nvPr/>
            </p:nvSpPr>
            <p:spPr>
              <a:xfrm>
                <a:off x="10368258" y="2991492"/>
                <a:ext cx="304379" cy="213020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2369" extrusionOk="0">
                    <a:moveTo>
                      <a:pt x="3370" y="0"/>
                    </a:moveTo>
                    <a:lnTo>
                      <a:pt x="1" y="2341"/>
                    </a:lnTo>
                    <a:lnTo>
                      <a:pt x="15" y="2369"/>
                    </a:lnTo>
                    <a:lnTo>
                      <a:pt x="3384" y="22"/>
                    </a:lnTo>
                    <a:lnTo>
                      <a:pt x="3370" y="0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60"/>
              <p:cNvSpPr/>
              <p:nvPr/>
            </p:nvSpPr>
            <p:spPr>
              <a:xfrm>
                <a:off x="10679471" y="2552233"/>
                <a:ext cx="127507" cy="42163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4689" extrusionOk="0">
                    <a:moveTo>
                      <a:pt x="1390" y="0"/>
                    </a:moveTo>
                    <a:lnTo>
                      <a:pt x="1" y="4681"/>
                    </a:lnTo>
                    <a:lnTo>
                      <a:pt x="29" y="4688"/>
                    </a:lnTo>
                    <a:lnTo>
                      <a:pt x="1418" y="14"/>
                    </a:lnTo>
                    <a:lnTo>
                      <a:pt x="1390" y="0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60"/>
              <p:cNvSpPr/>
              <p:nvPr/>
            </p:nvSpPr>
            <p:spPr>
              <a:xfrm>
                <a:off x="8990233" y="3459256"/>
                <a:ext cx="573150" cy="156641"/>
              </a:xfrm>
              <a:custGeom>
                <a:avLst/>
                <a:gdLst/>
                <a:ahLst/>
                <a:cxnLst/>
                <a:rect l="l" t="t" r="r" b="b"/>
                <a:pathLst>
                  <a:path w="6374" h="1742" extrusionOk="0">
                    <a:moveTo>
                      <a:pt x="6366" y="1"/>
                    </a:moveTo>
                    <a:lnTo>
                      <a:pt x="1" y="1714"/>
                    </a:lnTo>
                    <a:lnTo>
                      <a:pt x="8" y="1742"/>
                    </a:lnTo>
                    <a:lnTo>
                      <a:pt x="6373" y="29"/>
                    </a:lnTo>
                    <a:lnTo>
                      <a:pt x="6366" y="1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60"/>
              <p:cNvSpPr/>
              <p:nvPr/>
            </p:nvSpPr>
            <p:spPr>
              <a:xfrm>
                <a:off x="9539824" y="3428683"/>
                <a:ext cx="67260" cy="57099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35" extrusionOk="0">
                    <a:moveTo>
                      <a:pt x="411" y="1"/>
                    </a:moveTo>
                    <a:cubicBezTo>
                      <a:pt x="156" y="1"/>
                      <a:pt x="0" y="307"/>
                      <a:pt x="169" y="517"/>
                    </a:cubicBezTo>
                    <a:cubicBezTo>
                      <a:pt x="235" y="598"/>
                      <a:pt x="324" y="634"/>
                      <a:pt x="412" y="634"/>
                    </a:cubicBezTo>
                    <a:cubicBezTo>
                      <a:pt x="563" y="634"/>
                      <a:pt x="711" y="528"/>
                      <a:pt x="733" y="355"/>
                    </a:cubicBezTo>
                    <a:cubicBezTo>
                      <a:pt x="747" y="179"/>
                      <a:pt x="621" y="17"/>
                      <a:pt x="444" y="2"/>
                    </a:cubicBezTo>
                    <a:cubicBezTo>
                      <a:pt x="433" y="1"/>
                      <a:pt x="422" y="1"/>
                      <a:pt x="411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60"/>
              <p:cNvSpPr/>
              <p:nvPr/>
            </p:nvSpPr>
            <p:spPr>
              <a:xfrm>
                <a:off x="9545489" y="3427874"/>
                <a:ext cx="71127" cy="60067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68" extrusionOk="0">
                    <a:moveTo>
                      <a:pt x="340" y="32"/>
                    </a:moveTo>
                    <a:cubicBezTo>
                      <a:pt x="344" y="32"/>
                      <a:pt x="349" y="32"/>
                      <a:pt x="353" y="33"/>
                    </a:cubicBezTo>
                    <a:lnTo>
                      <a:pt x="381" y="33"/>
                    </a:lnTo>
                    <a:cubicBezTo>
                      <a:pt x="600" y="54"/>
                      <a:pt x="727" y="286"/>
                      <a:pt x="621" y="477"/>
                    </a:cubicBezTo>
                    <a:cubicBezTo>
                      <a:pt x="563" y="582"/>
                      <a:pt x="456" y="638"/>
                      <a:pt x="349" y="638"/>
                    </a:cubicBezTo>
                    <a:cubicBezTo>
                      <a:pt x="263" y="638"/>
                      <a:pt x="176" y="602"/>
                      <a:pt x="113" y="526"/>
                    </a:cubicBezTo>
                    <a:cubicBezTo>
                      <a:pt x="64" y="463"/>
                      <a:pt x="43" y="378"/>
                      <a:pt x="50" y="300"/>
                    </a:cubicBezTo>
                    <a:cubicBezTo>
                      <a:pt x="64" y="150"/>
                      <a:pt x="191" y="32"/>
                      <a:pt x="340" y="32"/>
                    </a:cubicBezTo>
                    <a:close/>
                    <a:moveTo>
                      <a:pt x="353" y="1"/>
                    </a:moveTo>
                    <a:cubicBezTo>
                      <a:pt x="193" y="1"/>
                      <a:pt x="40" y="114"/>
                      <a:pt x="22" y="300"/>
                    </a:cubicBezTo>
                    <a:cubicBezTo>
                      <a:pt x="1" y="484"/>
                      <a:pt x="135" y="646"/>
                      <a:pt x="318" y="667"/>
                    </a:cubicBezTo>
                    <a:lnTo>
                      <a:pt x="353" y="667"/>
                    </a:lnTo>
                    <a:cubicBezTo>
                      <a:pt x="642" y="667"/>
                      <a:pt x="790" y="322"/>
                      <a:pt x="600" y="110"/>
                    </a:cubicBezTo>
                    <a:cubicBezTo>
                      <a:pt x="530" y="35"/>
                      <a:pt x="440" y="1"/>
                      <a:pt x="353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60"/>
              <p:cNvSpPr/>
              <p:nvPr/>
            </p:nvSpPr>
            <p:spPr>
              <a:xfrm>
                <a:off x="8572554" y="3103533"/>
                <a:ext cx="67890" cy="5745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39" extrusionOk="0">
                    <a:moveTo>
                      <a:pt x="411" y="0"/>
                    </a:moveTo>
                    <a:cubicBezTo>
                      <a:pt x="155" y="0"/>
                      <a:pt x="0" y="307"/>
                      <a:pt x="169" y="517"/>
                    </a:cubicBezTo>
                    <a:cubicBezTo>
                      <a:pt x="235" y="601"/>
                      <a:pt x="325" y="639"/>
                      <a:pt x="414" y="639"/>
                    </a:cubicBezTo>
                    <a:cubicBezTo>
                      <a:pt x="564" y="639"/>
                      <a:pt x="711" y="531"/>
                      <a:pt x="733" y="355"/>
                    </a:cubicBezTo>
                    <a:cubicBezTo>
                      <a:pt x="754" y="178"/>
                      <a:pt x="620" y="23"/>
                      <a:pt x="444" y="2"/>
                    </a:cubicBezTo>
                    <a:cubicBezTo>
                      <a:pt x="433" y="1"/>
                      <a:pt x="422" y="0"/>
                      <a:pt x="411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60"/>
              <p:cNvSpPr/>
              <p:nvPr/>
            </p:nvSpPr>
            <p:spPr>
              <a:xfrm>
                <a:off x="8573813" y="3102903"/>
                <a:ext cx="75533" cy="5979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65" extrusionOk="0">
                    <a:moveTo>
                      <a:pt x="430" y="30"/>
                    </a:moveTo>
                    <a:cubicBezTo>
                      <a:pt x="599" y="44"/>
                      <a:pt x="719" y="199"/>
                      <a:pt x="705" y="362"/>
                    </a:cubicBezTo>
                    <a:cubicBezTo>
                      <a:pt x="683" y="531"/>
                      <a:pt x="542" y="633"/>
                      <a:pt x="398" y="633"/>
                    </a:cubicBezTo>
                    <a:cubicBezTo>
                      <a:pt x="315" y="633"/>
                      <a:pt x="231" y="599"/>
                      <a:pt x="169" y="524"/>
                    </a:cubicBezTo>
                    <a:cubicBezTo>
                      <a:pt x="0" y="326"/>
                      <a:pt x="148" y="30"/>
                      <a:pt x="402" y="30"/>
                    </a:cubicBezTo>
                    <a:close/>
                    <a:moveTo>
                      <a:pt x="405" y="0"/>
                    </a:moveTo>
                    <a:cubicBezTo>
                      <a:pt x="244" y="0"/>
                      <a:pt x="89" y="115"/>
                      <a:pt x="71" y="298"/>
                    </a:cubicBezTo>
                    <a:cubicBezTo>
                      <a:pt x="49" y="481"/>
                      <a:pt x="183" y="644"/>
                      <a:pt x="367" y="665"/>
                    </a:cubicBezTo>
                    <a:lnTo>
                      <a:pt x="402" y="665"/>
                    </a:lnTo>
                    <a:cubicBezTo>
                      <a:pt x="691" y="665"/>
                      <a:pt x="839" y="319"/>
                      <a:pt x="649" y="108"/>
                    </a:cubicBezTo>
                    <a:cubicBezTo>
                      <a:pt x="579" y="34"/>
                      <a:pt x="491" y="0"/>
                      <a:pt x="405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60"/>
              <p:cNvSpPr/>
              <p:nvPr/>
            </p:nvSpPr>
            <p:spPr>
              <a:xfrm>
                <a:off x="9442801" y="2878463"/>
                <a:ext cx="67890" cy="5727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37" extrusionOk="0">
                    <a:moveTo>
                      <a:pt x="418" y="1"/>
                    </a:moveTo>
                    <a:cubicBezTo>
                      <a:pt x="156" y="1"/>
                      <a:pt x="1" y="308"/>
                      <a:pt x="170" y="517"/>
                    </a:cubicBezTo>
                    <a:cubicBezTo>
                      <a:pt x="236" y="599"/>
                      <a:pt x="326" y="636"/>
                      <a:pt x="416" y="636"/>
                    </a:cubicBezTo>
                    <a:cubicBezTo>
                      <a:pt x="565" y="636"/>
                      <a:pt x="712" y="532"/>
                      <a:pt x="734" y="355"/>
                    </a:cubicBezTo>
                    <a:cubicBezTo>
                      <a:pt x="755" y="179"/>
                      <a:pt x="621" y="24"/>
                      <a:pt x="452" y="3"/>
                    </a:cubicBezTo>
                    <a:cubicBezTo>
                      <a:pt x="440" y="2"/>
                      <a:pt x="429" y="1"/>
                      <a:pt x="418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60"/>
              <p:cNvSpPr/>
              <p:nvPr/>
            </p:nvSpPr>
            <p:spPr>
              <a:xfrm>
                <a:off x="9448556" y="2877744"/>
                <a:ext cx="71037" cy="59977"/>
              </a:xfrm>
              <a:custGeom>
                <a:avLst/>
                <a:gdLst/>
                <a:ahLst/>
                <a:cxnLst/>
                <a:rect l="l" t="t" r="r" b="b"/>
                <a:pathLst>
                  <a:path w="790" h="667" extrusionOk="0">
                    <a:moveTo>
                      <a:pt x="381" y="32"/>
                    </a:moveTo>
                    <a:cubicBezTo>
                      <a:pt x="649" y="60"/>
                      <a:pt x="754" y="398"/>
                      <a:pt x="543" y="568"/>
                    </a:cubicBezTo>
                    <a:cubicBezTo>
                      <a:pt x="483" y="615"/>
                      <a:pt x="416" y="637"/>
                      <a:pt x="351" y="637"/>
                    </a:cubicBezTo>
                    <a:cubicBezTo>
                      <a:pt x="184" y="637"/>
                      <a:pt x="29" y="497"/>
                      <a:pt x="50" y="300"/>
                    </a:cubicBezTo>
                    <a:cubicBezTo>
                      <a:pt x="64" y="145"/>
                      <a:pt x="198" y="32"/>
                      <a:pt x="353" y="32"/>
                    </a:cubicBezTo>
                    <a:close/>
                    <a:moveTo>
                      <a:pt x="352" y="0"/>
                    </a:moveTo>
                    <a:cubicBezTo>
                      <a:pt x="193" y="0"/>
                      <a:pt x="40" y="113"/>
                      <a:pt x="21" y="300"/>
                    </a:cubicBezTo>
                    <a:cubicBezTo>
                      <a:pt x="0" y="483"/>
                      <a:pt x="134" y="645"/>
                      <a:pt x="317" y="666"/>
                    </a:cubicBezTo>
                    <a:lnTo>
                      <a:pt x="353" y="666"/>
                    </a:lnTo>
                    <a:cubicBezTo>
                      <a:pt x="635" y="666"/>
                      <a:pt x="790" y="328"/>
                      <a:pt x="599" y="109"/>
                    </a:cubicBezTo>
                    <a:cubicBezTo>
                      <a:pt x="529" y="34"/>
                      <a:pt x="440" y="0"/>
                      <a:pt x="352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60"/>
              <p:cNvSpPr/>
              <p:nvPr/>
            </p:nvSpPr>
            <p:spPr>
              <a:xfrm>
                <a:off x="9049850" y="2711122"/>
                <a:ext cx="67260" cy="57099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35" extrusionOk="0">
                    <a:moveTo>
                      <a:pt x="410" y="1"/>
                    </a:moveTo>
                    <a:cubicBezTo>
                      <a:pt x="155" y="1"/>
                      <a:pt x="1" y="301"/>
                      <a:pt x="169" y="517"/>
                    </a:cubicBezTo>
                    <a:cubicBezTo>
                      <a:pt x="234" y="598"/>
                      <a:pt x="324" y="635"/>
                      <a:pt x="412" y="635"/>
                    </a:cubicBezTo>
                    <a:cubicBezTo>
                      <a:pt x="563" y="635"/>
                      <a:pt x="711" y="528"/>
                      <a:pt x="733" y="355"/>
                    </a:cubicBezTo>
                    <a:cubicBezTo>
                      <a:pt x="747" y="179"/>
                      <a:pt x="621" y="17"/>
                      <a:pt x="444" y="3"/>
                    </a:cubicBezTo>
                    <a:cubicBezTo>
                      <a:pt x="433" y="1"/>
                      <a:pt x="421" y="1"/>
                      <a:pt x="410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60"/>
              <p:cNvSpPr/>
              <p:nvPr/>
            </p:nvSpPr>
            <p:spPr>
              <a:xfrm>
                <a:off x="9044185" y="2709593"/>
                <a:ext cx="79669" cy="60156"/>
              </a:xfrm>
              <a:custGeom>
                <a:avLst/>
                <a:gdLst/>
                <a:ahLst/>
                <a:cxnLst/>
                <a:rect l="l" t="t" r="r" b="b"/>
                <a:pathLst>
                  <a:path w="886" h="669" extrusionOk="0">
                    <a:moveTo>
                      <a:pt x="507" y="34"/>
                    </a:moveTo>
                    <a:cubicBezTo>
                      <a:pt x="592" y="41"/>
                      <a:pt x="662" y="83"/>
                      <a:pt x="712" y="147"/>
                    </a:cubicBezTo>
                    <a:cubicBezTo>
                      <a:pt x="885" y="356"/>
                      <a:pt x="714" y="641"/>
                      <a:pt x="477" y="641"/>
                    </a:cubicBezTo>
                    <a:cubicBezTo>
                      <a:pt x="434" y="641"/>
                      <a:pt x="390" y="632"/>
                      <a:pt x="345" y="612"/>
                    </a:cubicBezTo>
                    <a:cubicBezTo>
                      <a:pt x="56" y="471"/>
                      <a:pt x="155" y="34"/>
                      <a:pt x="479" y="34"/>
                    </a:cubicBezTo>
                    <a:close/>
                    <a:moveTo>
                      <a:pt x="451" y="1"/>
                    </a:moveTo>
                    <a:cubicBezTo>
                      <a:pt x="44" y="1"/>
                      <a:pt x="1" y="641"/>
                      <a:pt x="444" y="668"/>
                    </a:cubicBezTo>
                    <a:lnTo>
                      <a:pt x="479" y="668"/>
                    </a:lnTo>
                    <a:cubicBezTo>
                      <a:pt x="648" y="668"/>
                      <a:pt x="789" y="541"/>
                      <a:pt x="803" y="372"/>
                    </a:cubicBezTo>
                    <a:cubicBezTo>
                      <a:pt x="824" y="189"/>
                      <a:pt x="691" y="27"/>
                      <a:pt x="514" y="6"/>
                    </a:cubicBezTo>
                    <a:cubicBezTo>
                      <a:pt x="492" y="2"/>
                      <a:pt x="471" y="1"/>
                      <a:pt x="451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60"/>
              <p:cNvSpPr/>
              <p:nvPr/>
            </p:nvSpPr>
            <p:spPr>
              <a:xfrm>
                <a:off x="9446667" y="1792679"/>
                <a:ext cx="67890" cy="5718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36" extrusionOk="0">
                    <a:moveTo>
                      <a:pt x="417" y="1"/>
                    </a:moveTo>
                    <a:cubicBezTo>
                      <a:pt x="155" y="1"/>
                      <a:pt x="0" y="307"/>
                      <a:pt x="169" y="517"/>
                    </a:cubicBezTo>
                    <a:cubicBezTo>
                      <a:pt x="235" y="599"/>
                      <a:pt x="326" y="636"/>
                      <a:pt x="415" y="636"/>
                    </a:cubicBezTo>
                    <a:cubicBezTo>
                      <a:pt x="565" y="636"/>
                      <a:pt x="711" y="531"/>
                      <a:pt x="733" y="355"/>
                    </a:cubicBezTo>
                    <a:cubicBezTo>
                      <a:pt x="754" y="179"/>
                      <a:pt x="627" y="16"/>
                      <a:pt x="451" y="2"/>
                    </a:cubicBezTo>
                    <a:cubicBezTo>
                      <a:pt x="440" y="1"/>
                      <a:pt x="428" y="1"/>
                      <a:pt x="417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60"/>
              <p:cNvSpPr/>
              <p:nvPr/>
            </p:nvSpPr>
            <p:spPr>
              <a:xfrm>
                <a:off x="9441002" y="1791780"/>
                <a:ext cx="74184" cy="59437"/>
              </a:xfrm>
              <a:custGeom>
                <a:avLst/>
                <a:gdLst/>
                <a:ahLst/>
                <a:cxnLst/>
                <a:rect l="l" t="t" r="r" b="b"/>
                <a:pathLst>
                  <a:path w="825" h="661" extrusionOk="0">
                    <a:moveTo>
                      <a:pt x="465" y="26"/>
                    </a:moveTo>
                    <a:cubicBezTo>
                      <a:pt x="470" y="26"/>
                      <a:pt x="474" y="26"/>
                      <a:pt x="479" y="26"/>
                    </a:cubicBezTo>
                    <a:lnTo>
                      <a:pt x="514" y="26"/>
                    </a:lnTo>
                    <a:cubicBezTo>
                      <a:pt x="592" y="40"/>
                      <a:pt x="662" y="76"/>
                      <a:pt x="719" y="139"/>
                    </a:cubicBezTo>
                    <a:cubicBezTo>
                      <a:pt x="824" y="273"/>
                      <a:pt x="803" y="463"/>
                      <a:pt x="669" y="569"/>
                    </a:cubicBezTo>
                    <a:cubicBezTo>
                      <a:pt x="614" y="612"/>
                      <a:pt x="547" y="634"/>
                      <a:pt x="480" y="634"/>
                    </a:cubicBezTo>
                    <a:cubicBezTo>
                      <a:pt x="470" y="634"/>
                      <a:pt x="460" y="633"/>
                      <a:pt x="451" y="633"/>
                    </a:cubicBezTo>
                    <a:cubicBezTo>
                      <a:pt x="54" y="605"/>
                      <a:pt x="83" y="26"/>
                      <a:pt x="465" y="26"/>
                    </a:cubicBezTo>
                    <a:close/>
                    <a:moveTo>
                      <a:pt x="451" y="0"/>
                    </a:moveTo>
                    <a:cubicBezTo>
                      <a:pt x="50" y="0"/>
                      <a:pt x="1" y="641"/>
                      <a:pt x="444" y="661"/>
                    </a:cubicBezTo>
                    <a:lnTo>
                      <a:pt x="479" y="661"/>
                    </a:lnTo>
                    <a:cubicBezTo>
                      <a:pt x="556" y="661"/>
                      <a:pt x="627" y="640"/>
                      <a:pt x="690" y="590"/>
                    </a:cubicBezTo>
                    <a:cubicBezTo>
                      <a:pt x="754" y="534"/>
                      <a:pt x="803" y="456"/>
                      <a:pt x="810" y="365"/>
                    </a:cubicBezTo>
                    <a:cubicBezTo>
                      <a:pt x="824" y="189"/>
                      <a:pt x="697" y="26"/>
                      <a:pt x="514" y="5"/>
                    </a:cubicBezTo>
                    <a:cubicBezTo>
                      <a:pt x="492" y="2"/>
                      <a:pt x="471" y="0"/>
                      <a:pt x="451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60"/>
              <p:cNvSpPr/>
              <p:nvPr/>
            </p:nvSpPr>
            <p:spPr>
              <a:xfrm>
                <a:off x="10130599" y="1863716"/>
                <a:ext cx="67890" cy="5718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36" extrusionOk="0">
                    <a:moveTo>
                      <a:pt x="417" y="0"/>
                    </a:moveTo>
                    <a:cubicBezTo>
                      <a:pt x="155" y="0"/>
                      <a:pt x="0" y="307"/>
                      <a:pt x="169" y="516"/>
                    </a:cubicBezTo>
                    <a:cubicBezTo>
                      <a:pt x="235" y="598"/>
                      <a:pt x="326" y="635"/>
                      <a:pt x="415" y="635"/>
                    </a:cubicBezTo>
                    <a:cubicBezTo>
                      <a:pt x="565" y="635"/>
                      <a:pt x="711" y="531"/>
                      <a:pt x="733" y="354"/>
                    </a:cubicBezTo>
                    <a:cubicBezTo>
                      <a:pt x="754" y="178"/>
                      <a:pt x="628" y="16"/>
                      <a:pt x="451" y="2"/>
                    </a:cubicBezTo>
                    <a:cubicBezTo>
                      <a:pt x="440" y="1"/>
                      <a:pt x="428" y="0"/>
                      <a:pt x="417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60"/>
              <p:cNvSpPr/>
              <p:nvPr/>
            </p:nvSpPr>
            <p:spPr>
              <a:xfrm>
                <a:off x="10131858" y="1862997"/>
                <a:ext cx="74903" cy="5988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66" extrusionOk="0">
                    <a:moveTo>
                      <a:pt x="437" y="24"/>
                    </a:moveTo>
                    <a:cubicBezTo>
                      <a:pt x="705" y="52"/>
                      <a:pt x="804" y="398"/>
                      <a:pt x="592" y="567"/>
                    </a:cubicBezTo>
                    <a:cubicBezTo>
                      <a:pt x="534" y="614"/>
                      <a:pt x="468" y="634"/>
                      <a:pt x="403" y="634"/>
                    </a:cubicBezTo>
                    <a:cubicBezTo>
                      <a:pt x="235" y="634"/>
                      <a:pt x="79" y="492"/>
                      <a:pt x="99" y="299"/>
                    </a:cubicBezTo>
                    <a:cubicBezTo>
                      <a:pt x="113" y="144"/>
                      <a:pt x="247" y="24"/>
                      <a:pt x="402" y="24"/>
                    </a:cubicBezTo>
                    <a:close/>
                    <a:moveTo>
                      <a:pt x="403" y="0"/>
                    </a:moveTo>
                    <a:cubicBezTo>
                      <a:pt x="288" y="0"/>
                      <a:pt x="175" y="60"/>
                      <a:pt x="113" y="172"/>
                    </a:cubicBezTo>
                    <a:cubicBezTo>
                      <a:pt x="0" y="383"/>
                      <a:pt x="134" y="637"/>
                      <a:pt x="367" y="658"/>
                    </a:cubicBezTo>
                    <a:lnTo>
                      <a:pt x="402" y="658"/>
                    </a:lnTo>
                    <a:lnTo>
                      <a:pt x="402" y="665"/>
                    </a:lnTo>
                    <a:cubicBezTo>
                      <a:pt x="684" y="658"/>
                      <a:pt x="832" y="341"/>
                      <a:pt x="663" y="123"/>
                    </a:cubicBezTo>
                    <a:cubicBezTo>
                      <a:pt x="593" y="40"/>
                      <a:pt x="498" y="0"/>
                      <a:pt x="403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60"/>
              <p:cNvSpPr/>
              <p:nvPr/>
            </p:nvSpPr>
            <p:spPr>
              <a:xfrm>
                <a:off x="10367629" y="2150201"/>
                <a:ext cx="67890" cy="5700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34" extrusionOk="0">
                    <a:moveTo>
                      <a:pt x="418" y="0"/>
                    </a:moveTo>
                    <a:cubicBezTo>
                      <a:pt x="156" y="0"/>
                      <a:pt x="1" y="307"/>
                      <a:pt x="170" y="517"/>
                    </a:cubicBezTo>
                    <a:cubicBezTo>
                      <a:pt x="235" y="597"/>
                      <a:pt x="324" y="634"/>
                      <a:pt x="413" y="634"/>
                    </a:cubicBezTo>
                    <a:cubicBezTo>
                      <a:pt x="563" y="634"/>
                      <a:pt x="712" y="528"/>
                      <a:pt x="734" y="355"/>
                    </a:cubicBezTo>
                    <a:cubicBezTo>
                      <a:pt x="755" y="178"/>
                      <a:pt x="628" y="16"/>
                      <a:pt x="452" y="2"/>
                    </a:cubicBezTo>
                    <a:cubicBezTo>
                      <a:pt x="440" y="1"/>
                      <a:pt x="429" y="0"/>
                      <a:pt x="418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60"/>
              <p:cNvSpPr/>
              <p:nvPr/>
            </p:nvSpPr>
            <p:spPr>
              <a:xfrm>
                <a:off x="10363223" y="2149032"/>
                <a:ext cx="81198" cy="5970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64" extrusionOk="0">
                    <a:moveTo>
                      <a:pt x="501" y="29"/>
                    </a:moveTo>
                    <a:cubicBezTo>
                      <a:pt x="670" y="43"/>
                      <a:pt x="790" y="191"/>
                      <a:pt x="769" y="360"/>
                    </a:cubicBezTo>
                    <a:cubicBezTo>
                      <a:pt x="751" y="530"/>
                      <a:pt x="608" y="635"/>
                      <a:pt x="463" y="635"/>
                    </a:cubicBezTo>
                    <a:cubicBezTo>
                      <a:pt x="379" y="635"/>
                      <a:pt x="295" y="600"/>
                      <a:pt x="233" y="523"/>
                    </a:cubicBezTo>
                    <a:cubicBezTo>
                      <a:pt x="184" y="459"/>
                      <a:pt x="155" y="382"/>
                      <a:pt x="169" y="297"/>
                    </a:cubicBezTo>
                    <a:cubicBezTo>
                      <a:pt x="184" y="142"/>
                      <a:pt x="310" y="29"/>
                      <a:pt x="466" y="29"/>
                    </a:cubicBezTo>
                    <a:close/>
                    <a:moveTo>
                      <a:pt x="451" y="1"/>
                    </a:moveTo>
                    <a:cubicBezTo>
                      <a:pt x="28" y="1"/>
                      <a:pt x="0" y="642"/>
                      <a:pt x="437" y="664"/>
                    </a:cubicBezTo>
                    <a:lnTo>
                      <a:pt x="466" y="664"/>
                    </a:lnTo>
                    <a:cubicBezTo>
                      <a:pt x="903" y="642"/>
                      <a:pt x="874" y="1"/>
                      <a:pt x="451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60"/>
              <p:cNvSpPr/>
              <p:nvPr/>
            </p:nvSpPr>
            <p:spPr>
              <a:xfrm>
                <a:off x="10635770" y="2574264"/>
                <a:ext cx="67260" cy="57189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36" extrusionOk="0">
                    <a:moveTo>
                      <a:pt x="411" y="0"/>
                    </a:moveTo>
                    <a:cubicBezTo>
                      <a:pt x="156" y="0"/>
                      <a:pt x="1" y="307"/>
                      <a:pt x="170" y="517"/>
                    </a:cubicBezTo>
                    <a:cubicBezTo>
                      <a:pt x="236" y="598"/>
                      <a:pt x="326" y="636"/>
                      <a:pt x="416" y="636"/>
                    </a:cubicBezTo>
                    <a:cubicBezTo>
                      <a:pt x="565" y="636"/>
                      <a:pt x="712" y="531"/>
                      <a:pt x="734" y="354"/>
                    </a:cubicBezTo>
                    <a:cubicBezTo>
                      <a:pt x="748" y="178"/>
                      <a:pt x="621" y="23"/>
                      <a:pt x="445" y="2"/>
                    </a:cubicBezTo>
                    <a:cubicBezTo>
                      <a:pt x="433" y="1"/>
                      <a:pt x="422" y="0"/>
                      <a:pt x="411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60"/>
              <p:cNvSpPr/>
              <p:nvPr/>
            </p:nvSpPr>
            <p:spPr>
              <a:xfrm>
                <a:off x="10630195" y="2573365"/>
                <a:ext cx="74724" cy="60067"/>
              </a:xfrm>
              <a:custGeom>
                <a:avLst/>
                <a:gdLst/>
                <a:ahLst/>
                <a:cxnLst/>
                <a:rect l="l" t="t" r="r" b="b"/>
                <a:pathLst>
                  <a:path w="831" h="668" extrusionOk="0">
                    <a:moveTo>
                      <a:pt x="514" y="33"/>
                    </a:moveTo>
                    <a:cubicBezTo>
                      <a:pt x="676" y="47"/>
                      <a:pt x="796" y="195"/>
                      <a:pt x="782" y="364"/>
                    </a:cubicBezTo>
                    <a:cubicBezTo>
                      <a:pt x="768" y="521"/>
                      <a:pt x="635" y="635"/>
                      <a:pt x="487" y="635"/>
                    </a:cubicBezTo>
                    <a:cubicBezTo>
                      <a:pt x="475" y="635"/>
                      <a:pt x="463" y="634"/>
                      <a:pt x="450" y="632"/>
                    </a:cubicBezTo>
                    <a:cubicBezTo>
                      <a:pt x="281" y="618"/>
                      <a:pt x="161" y="470"/>
                      <a:pt x="175" y="301"/>
                    </a:cubicBezTo>
                    <a:cubicBezTo>
                      <a:pt x="196" y="146"/>
                      <a:pt x="323" y="33"/>
                      <a:pt x="478" y="33"/>
                    </a:cubicBezTo>
                    <a:close/>
                    <a:moveTo>
                      <a:pt x="451" y="0"/>
                    </a:moveTo>
                    <a:cubicBezTo>
                      <a:pt x="49" y="0"/>
                      <a:pt x="0" y="641"/>
                      <a:pt x="443" y="668"/>
                    </a:cubicBezTo>
                    <a:lnTo>
                      <a:pt x="478" y="668"/>
                    </a:lnTo>
                    <a:cubicBezTo>
                      <a:pt x="648" y="668"/>
                      <a:pt x="789" y="541"/>
                      <a:pt x="810" y="372"/>
                    </a:cubicBezTo>
                    <a:cubicBezTo>
                      <a:pt x="831" y="188"/>
                      <a:pt x="697" y="26"/>
                      <a:pt x="514" y="5"/>
                    </a:cubicBezTo>
                    <a:cubicBezTo>
                      <a:pt x="492" y="2"/>
                      <a:pt x="471" y="0"/>
                      <a:pt x="451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60"/>
              <p:cNvSpPr/>
              <p:nvPr/>
            </p:nvSpPr>
            <p:spPr>
              <a:xfrm>
                <a:off x="10207121" y="1786385"/>
                <a:ext cx="47748" cy="40104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46" extrusionOk="0">
                    <a:moveTo>
                      <a:pt x="294" y="0"/>
                    </a:moveTo>
                    <a:cubicBezTo>
                      <a:pt x="111" y="0"/>
                      <a:pt x="1" y="213"/>
                      <a:pt x="122" y="361"/>
                    </a:cubicBezTo>
                    <a:cubicBezTo>
                      <a:pt x="170" y="419"/>
                      <a:pt x="234" y="446"/>
                      <a:pt x="297" y="446"/>
                    </a:cubicBezTo>
                    <a:cubicBezTo>
                      <a:pt x="402" y="446"/>
                      <a:pt x="504" y="372"/>
                      <a:pt x="517" y="249"/>
                    </a:cubicBezTo>
                    <a:cubicBezTo>
                      <a:pt x="531" y="122"/>
                      <a:pt x="439" y="9"/>
                      <a:pt x="319" y="2"/>
                    </a:cubicBezTo>
                    <a:cubicBezTo>
                      <a:pt x="311" y="1"/>
                      <a:pt x="302" y="0"/>
                      <a:pt x="294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60"/>
              <p:cNvSpPr/>
              <p:nvPr/>
            </p:nvSpPr>
            <p:spPr>
              <a:xfrm>
                <a:off x="10209189" y="1785126"/>
                <a:ext cx="51434" cy="4334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82" extrusionOk="0">
                    <a:moveTo>
                      <a:pt x="296" y="30"/>
                    </a:moveTo>
                    <a:cubicBezTo>
                      <a:pt x="571" y="44"/>
                      <a:pt x="550" y="446"/>
                      <a:pt x="282" y="446"/>
                    </a:cubicBezTo>
                    <a:cubicBezTo>
                      <a:pt x="14" y="446"/>
                      <a:pt x="0" y="44"/>
                      <a:pt x="275" y="30"/>
                    </a:cubicBezTo>
                    <a:close/>
                    <a:moveTo>
                      <a:pt x="272" y="0"/>
                    </a:moveTo>
                    <a:cubicBezTo>
                      <a:pt x="217" y="0"/>
                      <a:pt x="163" y="21"/>
                      <a:pt x="120" y="58"/>
                    </a:cubicBezTo>
                    <a:cubicBezTo>
                      <a:pt x="71" y="93"/>
                      <a:pt x="43" y="150"/>
                      <a:pt x="36" y="213"/>
                    </a:cubicBezTo>
                    <a:cubicBezTo>
                      <a:pt x="29" y="277"/>
                      <a:pt x="43" y="340"/>
                      <a:pt x="85" y="389"/>
                    </a:cubicBezTo>
                    <a:cubicBezTo>
                      <a:pt x="127" y="439"/>
                      <a:pt x="184" y="474"/>
                      <a:pt x="247" y="481"/>
                    </a:cubicBezTo>
                    <a:lnTo>
                      <a:pt x="275" y="481"/>
                    </a:lnTo>
                    <a:cubicBezTo>
                      <a:pt x="325" y="481"/>
                      <a:pt x="381" y="460"/>
                      <a:pt x="423" y="425"/>
                    </a:cubicBezTo>
                    <a:cubicBezTo>
                      <a:pt x="473" y="389"/>
                      <a:pt x="508" y="326"/>
                      <a:pt x="515" y="270"/>
                    </a:cubicBezTo>
                    <a:cubicBezTo>
                      <a:pt x="529" y="136"/>
                      <a:pt x="430" y="16"/>
                      <a:pt x="296" y="2"/>
                    </a:cubicBezTo>
                    <a:cubicBezTo>
                      <a:pt x="288" y="1"/>
                      <a:pt x="280" y="0"/>
                      <a:pt x="272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60"/>
              <p:cNvSpPr/>
              <p:nvPr/>
            </p:nvSpPr>
            <p:spPr>
              <a:xfrm>
                <a:off x="9873698" y="1647549"/>
                <a:ext cx="48377" cy="4055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51" extrusionOk="0">
                    <a:moveTo>
                      <a:pt x="294" y="1"/>
                    </a:moveTo>
                    <a:cubicBezTo>
                      <a:pt x="111" y="1"/>
                      <a:pt x="1" y="214"/>
                      <a:pt x="122" y="369"/>
                    </a:cubicBezTo>
                    <a:cubicBezTo>
                      <a:pt x="168" y="425"/>
                      <a:pt x="232" y="451"/>
                      <a:pt x="295" y="451"/>
                    </a:cubicBezTo>
                    <a:cubicBezTo>
                      <a:pt x="403" y="451"/>
                      <a:pt x="510" y="374"/>
                      <a:pt x="524" y="249"/>
                    </a:cubicBezTo>
                    <a:cubicBezTo>
                      <a:pt x="538" y="122"/>
                      <a:pt x="446" y="16"/>
                      <a:pt x="319" y="2"/>
                    </a:cubicBezTo>
                    <a:cubicBezTo>
                      <a:pt x="311" y="1"/>
                      <a:pt x="302" y="1"/>
                      <a:pt x="294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60"/>
              <p:cNvSpPr/>
              <p:nvPr/>
            </p:nvSpPr>
            <p:spPr>
              <a:xfrm>
                <a:off x="9871989" y="1646290"/>
                <a:ext cx="51434" cy="42712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75" extrusionOk="0">
                    <a:moveTo>
                      <a:pt x="317" y="23"/>
                    </a:moveTo>
                    <a:lnTo>
                      <a:pt x="338" y="30"/>
                    </a:lnTo>
                    <a:cubicBezTo>
                      <a:pt x="395" y="30"/>
                      <a:pt x="444" y="58"/>
                      <a:pt x="479" y="108"/>
                    </a:cubicBezTo>
                    <a:cubicBezTo>
                      <a:pt x="515" y="150"/>
                      <a:pt x="536" y="199"/>
                      <a:pt x="529" y="256"/>
                    </a:cubicBezTo>
                    <a:cubicBezTo>
                      <a:pt x="516" y="367"/>
                      <a:pt x="430" y="448"/>
                      <a:pt x="322" y="448"/>
                    </a:cubicBezTo>
                    <a:cubicBezTo>
                      <a:pt x="314" y="448"/>
                      <a:pt x="305" y="447"/>
                      <a:pt x="296" y="446"/>
                    </a:cubicBezTo>
                    <a:cubicBezTo>
                      <a:pt x="183" y="432"/>
                      <a:pt x="99" y="333"/>
                      <a:pt x="113" y="213"/>
                    </a:cubicBezTo>
                    <a:cubicBezTo>
                      <a:pt x="120" y="108"/>
                      <a:pt x="212" y="23"/>
                      <a:pt x="317" y="23"/>
                    </a:cubicBezTo>
                    <a:close/>
                    <a:moveTo>
                      <a:pt x="315" y="0"/>
                    </a:moveTo>
                    <a:cubicBezTo>
                      <a:pt x="262" y="0"/>
                      <a:pt x="211" y="16"/>
                      <a:pt x="169" y="51"/>
                    </a:cubicBezTo>
                    <a:cubicBezTo>
                      <a:pt x="0" y="185"/>
                      <a:pt x="85" y="453"/>
                      <a:pt x="296" y="474"/>
                    </a:cubicBezTo>
                    <a:lnTo>
                      <a:pt x="317" y="474"/>
                    </a:lnTo>
                    <a:cubicBezTo>
                      <a:pt x="437" y="474"/>
                      <a:pt x="543" y="383"/>
                      <a:pt x="557" y="263"/>
                    </a:cubicBezTo>
                    <a:cubicBezTo>
                      <a:pt x="571" y="136"/>
                      <a:pt x="479" y="16"/>
                      <a:pt x="346" y="2"/>
                    </a:cubicBezTo>
                    <a:cubicBezTo>
                      <a:pt x="335" y="1"/>
                      <a:pt x="325" y="0"/>
                      <a:pt x="315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60"/>
              <p:cNvSpPr/>
              <p:nvPr/>
            </p:nvSpPr>
            <p:spPr>
              <a:xfrm>
                <a:off x="10024584" y="3468068"/>
                <a:ext cx="47748" cy="40554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51" extrusionOk="0">
                    <a:moveTo>
                      <a:pt x="293" y="0"/>
                    </a:moveTo>
                    <a:cubicBezTo>
                      <a:pt x="105" y="0"/>
                      <a:pt x="0" y="220"/>
                      <a:pt x="122" y="368"/>
                    </a:cubicBezTo>
                    <a:cubicBezTo>
                      <a:pt x="168" y="425"/>
                      <a:pt x="231" y="450"/>
                      <a:pt x="292" y="450"/>
                    </a:cubicBezTo>
                    <a:cubicBezTo>
                      <a:pt x="399" y="450"/>
                      <a:pt x="503" y="373"/>
                      <a:pt x="517" y="248"/>
                    </a:cubicBezTo>
                    <a:cubicBezTo>
                      <a:pt x="531" y="128"/>
                      <a:pt x="439" y="16"/>
                      <a:pt x="319" y="1"/>
                    </a:cubicBezTo>
                    <a:cubicBezTo>
                      <a:pt x="310" y="1"/>
                      <a:pt x="302" y="0"/>
                      <a:pt x="293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60"/>
              <p:cNvSpPr/>
              <p:nvPr/>
            </p:nvSpPr>
            <p:spPr>
              <a:xfrm>
                <a:off x="10020627" y="3466720"/>
                <a:ext cx="56020" cy="43341"/>
              </a:xfrm>
              <a:custGeom>
                <a:avLst/>
                <a:gdLst/>
                <a:ahLst/>
                <a:cxnLst/>
                <a:rect l="l" t="t" r="r" b="b"/>
                <a:pathLst>
                  <a:path w="623" h="482" extrusionOk="0">
                    <a:moveTo>
                      <a:pt x="363" y="31"/>
                    </a:moveTo>
                    <a:cubicBezTo>
                      <a:pt x="420" y="38"/>
                      <a:pt x="469" y="66"/>
                      <a:pt x="504" y="108"/>
                    </a:cubicBezTo>
                    <a:cubicBezTo>
                      <a:pt x="623" y="257"/>
                      <a:pt x="502" y="455"/>
                      <a:pt x="338" y="455"/>
                    </a:cubicBezTo>
                    <a:cubicBezTo>
                      <a:pt x="308" y="455"/>
                      <a:pt x="276" y="448"/>
                      <a:pt x="243" y="432"/>
                    </a:cubicBezTo>
                    <a:cubicBezTo>
                      <a:pt x="46" y="334"/>
                      <a:pt x="116" y="31"/>
                      <a:pt x="342" y="31"/>
                    </a:cubicBezTo>
                    <a:close/>
                    <a:moveTo>
                      <a:pt x="330" y="1"/>
                    </a:moveTo>
                    <a:cubicBezTo>
                      <a:pt x="36" y="1"/>
                      <a:pt x="1" y="455"/>
                      <a:pt x="314" y="482"/>
                    </a:cubicBezTo>
                    <a:lnTo>
                      <a:pt x="342" y="482"/>
                    </a:lnTo>
                    <a:cubicBezTo>
                      <a:pt x="462" y="482"/>
                      <a:pt x="561" y="390"/>
                      <a:pt x="575" y="270"/>
                    </a:cubicBezTo>
                    <a:cubicBezTo>
                      <a:pt x="582" y="207"/>
                      <a:pt x="568" y="143"/>
                      <a:pt x="525" y="94"/>
                    </a:cubicBezTo>
                    <a:cubicBezTo>
                      <a:pt x="483" y="45"/>
                      <a:pt x="427" y="9"/>
                      <a:pt x="363" y="2"/>
                    </a:cubicBezTo>
                    <a:cubicBezTo>
                      <a:pt x="352" y="1"/>
                      <a:pt x="341" y="1"/>
                      <a:pt x="330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60"/>
              <p:cNvSpPr/>
              <p:nvPr/>
            </p:nvSpPr>
            <p:spPr>
              <a:xfrm>
                <a:off x="9288678" y="3069363"/>
                <a:ext cx="48377" cy="4055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51" extrusionOk="0">
                    <a:moveTo>
                      <a:pt x="294" y="0"/>
                    </a:moveTo>
                    <a:cubicBezTo>
                      <a:pt x="111" y="0"/>
                      <a:pt x="0" y="220"/>
                      <a:pt x="122" y="368"/>
                    </a:cubicBezTo>
                    <a:cubicBezTo>
                      <a:pt x="168" y="425"/>
                      <a:pt x="231" y="450"/>
                      <a:pt x="294" y="450"/>
                    </a:cubicBezTo>
                    <a:cubicBezTo>
                      <a:pt x="403" y="450"/>
                      <a:pt x="510" y="373"/>
                      <a:pt x="523" y="248"/>
                    </a:cubicBezTo>
                    <a:cubicBezTo>
                      <a:pt x="537" y="121"/>
                      <a:pt x="446" y="16"/>
                      <a:pt x="319" y="2"/>
                    </a:cubicBezTo>
                    <a:cubicBezTo>
                      <a:pt x="311" y="1"/>
                      <a:pt x="302" y="0"/>
                      <a:pt x="294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60"/>
              <p:cNvSpPr/>
              <p:nvPr/>
            </p:nvSpPr>
            <p:spPr>
              <a:xfrm>
                <a:off x="9289037" y="3067924"/>
                <a:ext cx="52333" cy="42802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76" extrusionOk="0">
                    <a:moveTo>
                      <a:pt x="286" y="31"/>
                    </a:moveTo>
                    <a:cubicBezTo>
                      <a:pt x="289" y="31"/>
                      <a:pt x="291" y="32"/>
                      <a:pt x="294" y="32"/>
                    </a:cubicBezTo>
                    <a:lnTo>
                      <a:pt x="315" y="32"/>
                    </a:lnTo>
                    <a:cubicBezTo>
                      <a:pt x="371" y="39"/>
                      <a:pt x="421" y="60"/>
                      <a:pt x="456" y="109"/>
                    </a:cubicBezTo>
                    <a:cubicBezTo>
                      <a:pt x="582" y="253"/>
                      <a:pt x="458" y="453"/>
                      <a:pt x="292" y="453"/>
                    </a:cubicBezTo>
                    <a:cubicBezTo>
                      <a:pt x="263" y="453"/>
                      <a:pt x="233" y="447"/>
                      <a:pt x="202" y="433"/>
                    </a:cubicBezTo>
                    <a:cubicBezTo>
                      <a:pt x="0" y="336"/>
                      <a:pt x="67" y="31"/>
                      <a:pt x="286" y="31"/>
                    </a:cubicBezTo>
                    <a:close/>
                    <a:moveTo>
                      <a:pt x="286" y="1"/>
                    </a:moveTo>
                    <a:cubicBezTo>
                      <a:pt x="167" y="1"/>
                      <a:pt x="67" y="93"/>
                      <a:pt x="54" y="215"/>
                    </a:cubicBezTo>
                    <a:cubicBezTo>
                      <a:pt x="47" y="278"/>
                      <a:pt x="68" y="342"/>
                      <a:pt x="111" y="391"/>
                    </a:cubicBezTo>
                    <a:cubicBezTo>
                      <a:pt x="146" y="440"/>
                      <a:pt x="209" y="469"/>
                      <a:pt x="273" y="476"/>
                    </a:cubicBezTo>
                    <a:lnTo>
                      <a:pt x="294" y="476"/>
                    </a:lnTo>
                    <a:cubicBezTo>
                      <a:pt x="350" y="476"/>
                      <a:pt x="407" y="462"/>
                      <a:pt x="449" y="426"/>
                    </a:cubicBezTo>
                    <a:cubicBezTo>
                      <a:pt x="498" y="384"/>
                      <a:pt x="526" y="328"/>
                      <a:pt x="533" y="264"/>
                    </a:cubicBezTo>
                    <a:cubicBezTo>
                      <a:pt x="541" y="201"/>
                      <a:pt x="519" y="137"/>
                      <a:pt x="484" y="88"/>
                    </a:cubicBezTo>
                    <a:cubicBezTo>
                      <a:pt x="442" y="39"/>
                      <a:pt x="385" y="3"/>
                      <a:pt x="322" y="3"/>
                    </a:cubicBezTo>
                    <a:cubicBezTo>
                      <a:pt x="310" y="1"/>
                      <a:pt x="298" y="1"/>
                      <a:pt x="286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60"/>
              <p:cNvSpPr/>
              <p:nvPr/>
            </p:nvSpPr>
            <p:spPr>
              <a:xfrm>
                <a:off x="9054706" y="2103353"/>
                <a:ext cx="47837" cy="40554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51" extrusionOk="0">
                    <a:moveTo>
                      <a:pt x="294" y="0"/>
                    </a:moveTo>
                    <a:cubicBezTo>
                      <a:pt x="106" y="0"/>
                      <a:pt x="1" y="220"/>
                      <a:pt x="122" y="368"/>
                    </a:cubicBezTo>
                    <a:cubicBezTo>
                      <a:pt x="169" y="425"/>
                      <a:pt x="231" y="450"/>
                      <a:pt x="293" y="450"/>
                    </a:cubicBezTo>
                    <a:cubicBezTo>
                      <a:pt x="400" y="450"/>
                      <a:pt x="504" y="373"/>
                      <a:pt x="517" y="248"/>
                    </a:cubicBezTo>
                    <a:cubicBezTo>
                      <a:pt x="531" y="121"/>
                      <a:pt x="440" y="16"/>
                      <a:pt x="320" y="1"/>
                    </a:cubicBezTo>
                    <a:cubicBezTo>
                      <a:pt x="311" y="1"/>
                      <a:pt x="302" y="0"/>
                      <a:pt x="294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60"/>
              <p:cNvSpPr/>
              <p:nvPr/>
            </p:nvSpPr>
            <p:spPr>
              <a:xfrm>
                <a:off x="9058662" y="2101914"/>
                <a:ext cx="50805" cy="4343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83" extrusionOk="0">
                    <a:moveTo>
                      <a:pt x="276" y="32"/>
                    </a:moveTo>
                    <a:cubicBezTo>
                      <a:pt x="532" y="73"/>
                      <a:pt x="496" y="455"/>
                      <a:pt x="240" y="455"/>
                    </a:cubicBezTo>
                    <a:cubicBezTo>
                      <a:pt x="236" y="455"/>
                      <a:pt x="231" y="455"/>
                      <a:pt x="226" y="454"/>
                    </a:cubicBezTo>
                    <a:cubicBezTo>
                      <a:pt x="114" y="440"/>
                      <a:pt x="29" y="335"/>
                      <a:pt x="43" y="222"/>
                    </a:cubicBezTo>
                    <a:cubicBezTo>
                      <a:pt x="50" y="116"/>
                      <a:pt x="142" y="32"/>
                      <a:pt x="255" y="32"/>
                    </a:cubicBezTo>
                    <a:close/>
                    <a:moveTo>
                      <a:pt x="253" y="1"/>
                    </a:moveTo>
                    <a:cubicBezTo>
                      <a:pt x="139" y="1"/>
                      <a:pt x="29" y="83"/>
                      <a:pt x="15" y="215"/>
                    </a:cubicBezTo>
                    <a:cubicBezTo>
                      <a:pt x="1" y="349"/>
                      <a:pt x="92" y="469"/>
                      <a:pt x="226" y="483"/>
                    </a:cubicBezTo>
                    <a:lnTo>
                      <a:pt x="255" y="483"/>
                    </a:lnTo>
                    <a:cubicBezTo>
                      <a:pt x="459" y="483"/>
                      <a:pt x="565" y="236"/>
                      <a:pt x="431" y="81"/>
                    </a:cubicBezTo>
                    <a:cubicBezTo>
                      <a:pt x="381" y="26"/>
                      <a:pt x="317" y="1"/>
                      <a:pt x="253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60"/>
              <p:cNvSpPr/>
              <p:nvPr/>
            </p:nvSpPr>
            <p:spPr>
              <a:xfrm>
                <a:off x="8753653" y="1485962"/>
                <a:ext cx="47748" cy="40554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51" extrusionOk="0">
                    <a:moveTo>
                      <a:pt x="294" y="0"/>
                    </a:moveTo>
                    <a:cubicBezTo>
                      <a:pt x="112" y="0"/>
                      <a:pt x="1" y="220"/>
                      <a:pt x="122" y="368"/>
                    </a:cubicBezTo>
                    <a:cubicBezTo>
                      <a:pt x="168" y="425"/>
                      <a:pt x="231" y="450"/>
                      <a:pt x="292" y="450"/>
                    </a:cubicBezTo>
                    <a:cubicBezTo>
                      <a:pt x="399" y="450"/>
                      <a:pt x="503" y="373"/>
                      <a:pt x="517" y="248"/>
                    </a:cubicBezTo>
                    <a:cubicBezTo>
                      <a:pt x="531" y="128"/>
                      <a:pt x="439" y="16"/>
                      <a:pt x="319" y="1"/>
                    </a:cubicBezTo>
                    <a:cubicBezTo>
                      <a:pt x="311" y="1"/>
                      <a:pt x="303" y="0"/>
                      <a:pt x="294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60"/>
              <p:cNvSpPr/>
              <p:nvPr/>
            </p:nvSpPr>
            <p:spPr>
              <a:xfrm>
                <a:off x="8751225" y="1484344"/>
                <a:ext cx="59077" cy="43611"/>
              </a:xfrm>
              <a:custGeom>
                <a:avLst/>
                <a:gdLst/>
                <a:ahLst/>
                <a:cxnLst/>
                <a:rect l="l" t="t" r="r" b="b"/>
                <a:pathLst>
                  <a:path w="657" h="485" extrusionOk="0">
                    <a:moveTo>
                      <a:pt x="346" y="34"/>
                    </a:moveTo>
                    <a:cubicBezTo>
                      <a:pt x="614" y="48"/>
                      <a:pt x="600" y="442"/>
                      <a:pt x="332" y="442"/>
                    </a:cubicBezTo>
                    <a:cubicBezTo>
                      <a:pt x="71" y="442"/>
                      <a:pt x="50" y="48"/>
                      <a:pt x="325" y="34"/>
                    </a:cubicBezTo>
                    <a:close/>
                    <a:moveTo>
                      <a:pt x="328" y="1"/>
                    </a:moveTo>
                    <a:cubicBezTo>
                      <a:pt x="304" y="1"/>
                      <a:pt x="280" y="4"/>
                      <a:pt x="255" y="12"/>
                    </a:cubicBezTo>
                    <a:cubicBezTo>
                      <a:pt x="1" y="90"/>
                      <a:pt x="36" y="456"/>
                      <a:pt x="297" y="485"/>
                    </a:cubicBezTo>
                    <a:lnTo>
                      <a:pt x="325" y="485"/>
                    </a:lnTo>
                    <a:cubicBezTo>
                      <a:pt x="375" y="485"/>
                      <a:pt x="431" y="464"/>
                      <a:pt x="473" y="428"/>
                    </a:cubicBezTo>
                    <a:cubicBezTo>
                      <a:pt x="657" y="283"/>
                      <a:pt x="533" y="1"/>
                      <a:pt x="328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60"/>
              <p:cNvSpPr/>
              <p:nvPr/>
            </p:nvSpPr>
            <p:spPr>
              <a:xfrm>
                <a:off x="9400179" y="1456738"/>
                <a:ext cx="48467" cy="40194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47" extrusionOk="0">
                    <a:moveTo>
                      <a:pt x="294" y="1"/>
                    </a:moveTo>
                    <a:cubicBezTo>
                      <a:pt x="112" y="1"/>
                      <a:pt x="1" y="213"/>
                      <a:pt x="122" y="362"/>
                    </a:cubicBezTo>
                    <a:cubicBezTo>
                      <a:pt x="170" y="420"/>
                      <a:pt x="235" y="446"/>
                      <a:pt x="299" y="446"/>
                    </a:cubicBezTo>
                    <a:cubicBezTo>
                      <a:pt x="407" y="446"/>
                      <a:pt x="511" y="372"/>
                      <a:pt x="524" y="249"/>
                    </a:cubicBezTo>
                    <a:cubicBezTo>
                      <a:pt x="538" y="122"/>
                      <a:pt x="447" y="9"/>
                      <a:pt x="320" y="2"/>
                    </a:cubicBezTo>
                    <a:cubicBezTo>
                      <a:pt x="311" y="1"/>
                      <a:pt x="302" y="1"/>
                      <a:pt x="294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60"/>
              <p:cNvSpPr/>
              <p:nvPr/>
            </p:nvSpPr>
            <p:spPr>
              <a:xfrm>
                <a:off x="9404135" y="1454850"/>
                <a:ext cx="52064" cy="43341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82" extrusionOk="0">
                    <a:moveTo>
                      <a:pt x="276" y="30"/>
                    </a:moveTo>
                    <a:cubicBezTo>
                      <a:pt x="424" y="51"/>
                      <a:pt x="515" y="213"/>
                      <a:pt x="438" y="340"/>
                    </a:cubicBezTo>
                    <a:cubicBezTo>
                      <a:pt x="399" y="414"/>
                      <a:pt x="326" y="451"/>
                      <a:pt x="253" y="451"/>
                    </a:cubicBezTo>
                    <a:cubicBezTo>
                      <a:pt x="193" y="451"/>
                      <a:pt x="134" y="426"/>
                      <a:pt x="92" y="376"/>
                    </a:cubicBezTo>
                    <a:cubicBezTo>
                      <a:pt x="57" y="333"/>
                      <a:pt x="43" y="277"/>
                      <a:pt x="50" y="221"/>
                    </a:cubicBezTo>
                    <a:cubicBezTo>
                      <a:pt x="50" y="164"/>
                      <a:pt x="78" y="115"/>
                      <a:pt x="121" y="80"/>
                    </a:cubicBezTo>
                    <a:cubicBezTo>
                      <a:pt x="163" y="51"/>
                      <a:pt x="205" y="30"/>
                      <a:pt x="254" y="30"/>
                    </a:cubicBezTo>
                    <a:close/>
                    <a:moveTo>
                      <a:pt x="257" y="1"/>
                    </a:moveTo>
                    <a:cubicBezTo>
                      <a:pt x="134" y="1"/>
                      <a:pt x="28" y="95"/>
                      <a:pt x="15" y="221"/>
                    </a:cubicBezTo>
                    <a:cubicBezTo>
                      <a:pt x="1" y="347"/>
                      <a:pt x="99" y="467"/>
                      <a:pt x="233" y="481"/>
                    </a:cubicBezTo>
                    <a:lnTo>
                      <a:pt x="254" y="481"/>
                    </a:lnTo>
                    <a:cubicBezTo>
                      <a:pt x="558" y="474"/>
                      <a:pt x="579" y="37"/>
                      <a:pt x="283" y="2"/>
                    </a:cubicBezTo>
                    <a:cubicBezTo>
                      <a:pt x="274" y="1"/>
                      <a:pt x="266" y="1"/>
                      <a:pt x="257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60"/>
              <p:cNvSpPr/>
              <p:nvPr/>
            </p:nvSpPr>
            <p:spPr>
              <a:xfrm>
                <a:off x="8371403" y="1673535"/>
                <a:ext cx="48467" cy="40554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51" extrusionOk="0">
                    <a:moveTo>
                      <a:pt x="295" y="1"/>
                    </a:moveTo>
                    <a:cubicBezTo>
                      <a:pt x="112" y="1"/>
                      <a:pt x="1" y="220"/>
                      <a:pt x="122" y="369"/>
                    </a:cubicBezTo>
                    <a:cubicBezTo>
                      <a:pt x="169" y="425"/>
                      <a:pt x="232" y="451"/>
                      <a:pt x="295" y="451"/>
                    </a:cubicBezTo>
                    <a:cubicBezTo>
                      <a:pt x="404" y="451"/>
                      <a:pt x="511" y="374"/>
                      <a:pt x="524" y="249"/>
                    </a:cubicBezTo>
                    <a:cubicBezTo>
                      <a:pt x="538" y="122"/>
                      <a:pt x="447" y="16"/>
                      <a:pt x="320" y="2"/>
                    </a:cubicBezTo>
                    <a:cubicBezTo>
                      <a:pt x="311" y="1"/>
                      <a:pt x="303" y="1"/>
                      <a:pt x="295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60"/>
              <p:cNvSpPr/>
              <p:nvPr/>
            </p:nvSpPr>
            <p:spPr>
              <a:xfrm>
                <a:off x="8375989" y="1672277"/>
                <a:ext cx="51884" cy="42712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75" extrusionOk="0">
                    <a:moveTo>
                      <a:pt x="269" y="30"/>
                    </a:moveTo>
                    <a:cubicBezTo>
                      <a:pt x="545" y="44"/>
                      <a:pt x="519" y="449"/>
                      <a:pt x="264" y="449"/>
                    </a:cubicBezTo>
                    <a:cubicBezTo>
                      <a:pt x="252" y="449"/>
                      <a:pt x="239" y="448"/>
                      <a:pt x="226" y="446"/>
                    </a:cubicBezTo>
                    <a:cubicBezTo>
                      <a:pt x="170" y="439"/>
                      <a:pt x="121" y="411"/>
                      <a:pt x="85" y="368"/>
                    </a:cubicBezTo>
                    <a:cubicBezTo>
                      <a:pt x="50" y="326"/>
                      <a:pt x="29" y="270"/>
                      <a:pt x="36" y="213"/>
                    </a:cubicBezTo>
                    <a:cubicBezTo>
                      <a:pt x="50" y="108"/>
                      <a:pt x="142" y="30"/>
                      <a:pt x="247" y="30"/>
                    </a:cubicBezTo>
                    <a:close/>
                    <a:moveTo>
                      <a:pt x="249" y="0"/>
                    </a:moveTo>
                    <a:cubicBezTo>
                      <a:pt x="126" y="0"/>
                      <a:pt x="21" y="89"/>
                      <a:pt x="8" y="213"/>
                    </a:cubicBezTo>
                    <a:cubicBezTo>
                      <a:pt x="1" y="277"/>
                      <a:pt x="22" y="340"/>
                      <a:pt x="64" y="390"/>
                    </a:cubicBezTo>
                    <a:cubicBezTo>
                      <a:pt x="99" y="439"/>
                      <a:pt x="163" y="474"/>
                      <a:pt x="226" y="474"/>
                    </a:cubicBezTo>
                    <a:lnTo>
                      <a:pt x="247" y="474"/>
                    </a:lnTo>
                    <a:cubicBezTo>
                      <a:pt x="250" y="474"/>
                      <a:pt x="252" y="474"/>
                      <a:pt x="255" y="474"/>
                    </a:cubicBezTo>
                    <a:cubicBezTo>
                      <a:pt x="558" y="474"/>
                      <a:pt x="576" y="23"/>
                      <a:pt x="276" y="2"/>
                    </a:cubicBezTo>
                    <a:cubicBezTo>
                      <a:pt x="267" y="1"/>
                      <a:pt x="258" y="0"/>
                      <a:pt x="249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60"/>
              <p:cNvSpPr/>
              <p:nvPr/>
            </p:nvSpPr>
            <p:spPr>
              <a:xfrm>
                <a:off x="10366819" y="3162520"/>
                <a:ext cx="47837" cy="40104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46" extrusionOk="0">
                    <a:moveTo>
                      <a:pt x="293" y="0"/>
                    </a:moveTo>
                    <a:cubicBezTo>
                      <a:pt x="105" y="0"/>
                      <a:pt x="1" y="213"/>
                      <a:pt x="115" y="361"/>
                    </a:cubicBezTo>
                    <a:cubicBezTo>
                      <a:pt x="163" y="419"/>
                      <a:pt x="228" y="446"/>
                      <a:pt x="292" y="446"/>
                    </a:cubicBezTo>
                    <a:cubicBezTo>
                      <a:pt x="400" y="446"/>
                      <a:pt x="504" y="372"/>
                      <a:pt x="517" y="248"/>
                    </a:cubicBezTo>
                    <a:cubicBezTo>
                      <a:pt x="531" y="122"/>
                      <a:pt x="440" y="16"/>
                      <a:pt x="320" y="2"/>
                    </a:cubicBezTo>
                    <a:cubicBezTo>
                      <a:pt x="311" y="1"/>
                      <a:pt x="302" y="0"/>
                      <a:pt x="293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60"/>
              <p:cNvSpPr/>
              <p:nvPr/>
            </p:nvSpPr>
            <p:spPr>
              <a:xfrm>
                <a:off x="10366729" y="3160992"/>
                <a:ext cx="51704" cy="42892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77" extrusionOk="0">
                    <a:moveTo>
                      <a:pt x="314" y="33"/>
                    </a:moveTo>
                    <a:cubicBezTo>
                      <a:pt x="546" y="54"/>
                      <a:pt x="575" y="378"/>
                      <a:pt x="356" y="442"/>
                    </a:cubicBezTo>
                    <a:cubicBezTo>
                      <a:pt x="334" y="448"/>
                      <a:pt x="312" y="451"/>
                      <a:pt x="292" y="451"/>
                    </a:cubicBezTo>
                    <a:cubicBezTo>
                      <a:pt x="105" y="451"/>
                      <a:pt x="1" y="209"/>
                      <a:pt x="166" y="75"/>
                    </a:cubicBezTo>
                    <a:cubicBezTo>
                      <a:pt x="201" y="47"/>
                      <a:pt x="243" y="33"/>
                      <a:pt x="293" y="33"/>
                    </a:cubicBezTo>
                    <a:close/>
                    <a:moveTo>
                      <a:pt x="294" y="0"/>
                    </a:moveTo>
                    <a:cubicBezTo>
                      <a:pt x="210" y="0"/>
                      <a:pt x="128" y="43"/>
                      <a:pt x="81" y="124"/>
                    </a:cubicBezTo>
                    <a:cubicBezTo>
                      <a:pt x="4" y="280"/>
                      <a:pt x="102" y="463"/>
                      <a:pt x="271" y="477"/>
                    </a:cubicBezTo>
                    <a:lnTo>
                      <a:pt x="293" y="477"/>
                    </a:lnTo>
                    <a:cubicBezTo>
                      <a:pt x="412" y="477"/>
                      <a:pt x="518" y="385"/>
                      <a:pt x="532" y="265"/>
                    </a:cubicBezTo>
                    <a:cubicBezTo>
                      <a:pt x="539" y="202"/>
                      <a:pt x="518" y="139"/>
                      <a:pt x="483" y="89"/>
                    </a:cubicBezTo>
                    <a:cubicBezTo>
                      <a:pt x="432" y="29"/>
                      <a:pt x="363" y="0"/>
                      <a:pt x="294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60"/>
              <p:cNvSpPr/>
              <p:nvPr/>
            </p:nvSpPr>
            <p:spPr>
              <a:xfrm>
                <a:off x="10657801" y="2953996"/>
                <a:ext cx="47748" cy="40554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51" extrusionOk="0">
                    <a:moveTo>
                      <a:pt x="294" y="0"/>
                    </a:moveTo>
                    <a:cubicBezTo>
                      <a:pt x="112" y="0"/>
                      <a:pt x="1" y="220"/>
                      <a:pt x="122" y="368"/>
                    </a:cubicBezTo>
                    <a:cubicBezTo>
                      <a:pt x="168" y="425"/>
                      <a:pt x="231" y="450"/>
                      <a:pt x="292" y="450"/>
                    </a:cubicBezTo>
                    <a:cubicBezTo>
                      <a:pt x="399" y="450"/>
                      <a:pt x="503" y="373"/>
                      <a:pt x="517" y="248"/>
                    </a:cubicBezTo>
                    <a:cubicBezTo>
                      <a:pt x="531" y="128"/>
                      <a:pt x="439" y="16"/>
                      <a:pt x="319" y="2"/>
                    </a:cubicBezTo>
                    <a:cubicBezTo>
                      <a:pt x="311" y="1"/>
                      <a:pt x="303" y="0"/>
                      <a:pt x="294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60"/>
              <p:cNvSpPr/>
              <p:nvPr/>
            </p:nvSpPr>
            <p:spPr>
              <a:xfrm>
                <a:off x="10655912" y="2952737"/>
                <a:ext cx="55391" cy="43252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81" extrusionOk="0">
                    <a:moveTo>
                      <a:pt x="340" y="30"/>
                    </a:moveTo>
                    <a:cubicBezTo>
                      <a:pt x="615" y="44"/>
                      <a:pt x="594" y="446"/>
                      <a:pt x="326" y="446"/>
                    </a:cubicBezTo>
                    <a:cubicBezTo>
                      <a:pt x="58" y="446"/>
                      <a:pt x="44" y="44"/>
                      <a:pt x="319" y="30"/>
                    </a:cubicBezTo>
                    <a:close/>
                    <a:moveTo>
                      <a:pt x="315" y="0"/>
                    </a:moveTo>
                    <a:cubicBezTo>
                      <a:pt x="119" y="0"/>
                      <a:pt x="0" y="234"/>
                      <a:pt x="129" y="389"/>
                    </a:cubicBezTo>
                    <a:cubicBezTo>
                      <a:pt x="171" y="438"/>
                      <a:pt x="228" y="474"/>
                      <a:pt x="291" y="481"/>
                    </a:cubicBezTo>
                    <a:lnTo>
                      <a:pt x="319" y="481"/>
                    </a:lnTo>
                    <a:cubicBezTo>
                      <a:pt x="369" y="481"/>
                      <a:pt x="425" y="460"/>
                      <a:pt x="467" y="431"/>
                    </a:cubicBezTo>
                    <a:cubicBezTo>
                      <a:pt x="517" y="389"/>
                      <a:pt x="545" y="333"/>
                      <a:pt x="552" y="269"/>
                    </a:cubicBezTo>
                    <a:cubicBezTo>
                      <a:pt x="566" y="135"/>
                      <a:pt x="474" y="16"/>
                      <a:pt x="340" y="1"/>
                    </a:cubicBezTo>
                    <a:cubicBezTo>
                      <a:pt x="332" y="1"/>
                      <a:pt x="323" y="0"/>
                      <a:pt x="315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60"/>
              <p:cNvSpPr/>
              <p:nvPr/>
            </p:nvSpPr>
            <p:spPr>
              <a:xfrm>
                <a:off x="10460066" y="1845372"/>
                <a:ext cx="48377" cy="4073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53" extrusionOk="0">
                    <a:moveTo>
                      <a:pt x="294" y="0"/>
                    </a:moveTo>
                    <a:cubicBezTo>
                      <a:pt x="111" y="0"/>
                      <a:pt x="0" y="219"/>
                      <a:pt x="122" y="368"/>
                    </a:cubicBezTo>
                    <a:cubicBezTo>
                      <a:pt x="169" y="426"/>
                      <a:pt x="234" y="452"/>
                      <a:pt x="297" y="452"/>
                    </a:cubicBezTo>
                    <a:cubicBezTo>
                      <a:pt x="405" y="452"/>
                      <a:pt x="510" y="377"/>
                      <a:pt x="523" y="248"/>
                    </a:cubicBezTo>
                    <a:cubicBezTo>
                      <a:pt x="538" y="128"/>
                      <a:pt x="446" y="15"/>
                      <a:pt x="319" y="1"/>
                    </a:cubicBezTo>
                    <a:cubicBezTo>
                      <a:pt x="311" y="0"/>
                      <a:pt x="302" y="0"/>
                      <a:pt x="294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60"/>
              <p:cNvSpPr/>
              <p:nvPr/>
            </p:nvSpPr>
            <p:spPr>
              <a:xfrm>
                <a:off x="10464652" y="1844024"/>
                <a:ext cx="47568" cy="4334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482" extrusionOk="0">
                    <a:moveTo>
                      <a:pt x="268" y="30"/>
                    </a:moveTo>
                    <a:cubicBezTo>
                      <a:pt x="381" y="45"/>
                      <a:pt x="465" y="143"/>
                      <a:pt x="458" y="263"/>
                    </a:cubicBezTo>
                    <a:cubicBezTo>
                      <a:pt x="445" y="393"/>
                      <a:pt x="349" y="452"/>
                      <a:pt x="252" y="452"/>
                    </a:cubicBezTo>
                    <a:cubicBezTo>
                      <a:pt x="137" y="452"/>
                      <a:pt x="20" y="369"/>
                      <a:pt x="35" y="221"/>
                    </a:cubicBezTo>
                    <a:cubicBezTo>
                      <a:pt x="50" y="115"/>
                      <a:pt x="141" y="30"/>
                      <a:pt x="247" y="30"/>
                    </a:cubicBezTo>
                    <a:close/>
                    <a:moveTo>
                      <a:pt x="247" y="1"/>
                    </a:moveTo>
                    <a:cubicBezTo>
                      <a:pt x="196" y="1"/>
                      <a:pt x="143" y="17"/>
                      <a:pt x="99" y="52"/>
                    </a:cubicBezTo>
                    <a:cubicBezTo>
                      <a:pt x="50" y="94"/>
                      <a:pt x="14" y="150"/>
                      <a:pt x="7" y="214"/>
                    </a:cubicBezTo>
                    <a:cubicBezTo>
                      <a:pt x="0" y="277"/>
                      <a:pt x="21" y="341"/>
                      <a:pt x="64" y="390"/>
                    </a:cubicBezTo>
                    <a:cubicBezTo>
                      <a:pt x="99" y="439"/>
                      <a:pt x="155" y="475"/>
                      <a:pt x="226" y="482"/>
                    </a:cubicBezTo>
                    <a:lnTo>
                      <a:pt x="247" y="482"/>
                    </a:lnTo>
                    <a:cubicBezTo>
                      <a:pt x="409" y="482"/>
                      <a:pt x="529" y="312"/>
                      <a:pt x="472" y="157"/>
                    </a:cubicBezTo>
                    <a:cubicBezTo>
                      <a:pt x="436" y="57"/>
                      <a:pt x="343" y="1"/>
                      <a:pt x="247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60"/>
              <p:cNvSpPr/>
              <p:nvPr/>
            </p:nvSpPr>
            <p:spPr>
              <a:xfrm>
                <a:off x="9184820" y="2285171"/>
                <a:ext cx="67890" cy="5727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37" extrusionOk="0">
                    <a:moveTo>
                      <a:pt x="418" y="1"/>
                    </a:moveTo>
                    <a:cubicBezTo>
                      <a:pt x="156" y="1"/>
                      <a:pt x="1" y="308"/>
                      <a:pt x="170" y="517"/>
                    </a:cubicBezTo>
                    <a:cubicBezTo>
                      <a:pt x="236" y="599"/>
                      <a:pt x="326" y="636"/>
                      <a:pt x="416" y="636"/>
                    </a:cubicBezTo>
                    <a:cubicBezTo>
                      <a:pt x="565" y="636"/>
                      <a:pt x="712" y="532"/>
                      <a:pt x="734" y="355"/>
                    </a:cubicBezTo>
                    <a:cubicBezTo>
                      <a:pt x="755" y="179"/>
                      <a:pt x="628" y="24"/>
                      <a:pt x="452" y="3"/>
                    </a:cubicBezTo>
                    <a:cubicBezTo>
                      <a:pt x="440" y="1"/>
                      <a:pt x="429" y="1"/>
                      <a:pt x="418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60"/>
              <p:cNvSpPr/>
              <p:nvPr/>
            </p:nvSpPr>
            <p:spPr>
              <a:xfrm>
                <a:off x="9180774" y="2284632"/>
                <a:ext cx="72565" cy="5979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65" extrusionOk="0">
                    <a:moveTo>
                      <a:pt x="497" y="30"/>
                    </a:moveTo>
                    <a:cubicBezTo>
                      <a:pt x="659" y="44"/>
                      <a:pt x="779" y="199"/>
                      <a:pt x="765" y="361"/>
                    </a:cubicBezTo>
                    <a:cubicBezTo>
                      <a:pt x="745" y="521"/>
                      <a:pt x="611" y="637"/>
                      <a:pt x="459" y="637"/>
                    </a:cubicBezTo>
                    <a:cubicBezTo>
                      <a:pt x="451" y="637"/>
                      <a:pt x="442" y="637"/>
                      <a:pt x="433" y="636"/>
                    </a:cubicBezTo>
                    <a:cubicBezTo>
                      <a:pt x="264" y="615"/>
                      <a:pt x="144" y="467"/>
                      <a:pt x="158" y="298"/>
                    </a:cubicBezTo>
                    <a:cubicBezTo>
                      <a:pt x="173" y="142"/>
                      <a:pt x="306" y="30"/>
                      <a:pt x="462" y="30"/>
                    </a:cubicBezTo>
                    <a:close/>
                    <a:moveTo>
                      <a:pt x="463" y="0"/>
                    </a:moveTo>
                    <a:cubicBezTo>
                      <a:pt x="56" y="0"/>
                      <a:pt x="1" y="616"/>
                      <a:pt x="426" y="664"/>
                    </a:cubicBezTo>
                    <a:lnTo>
                      <a:pt x="462" y="664"/>
                    </a:lnTo>
                    <a:cubicBezTo>
                      <a:pt x="631" y="664"/>
                      <a:pt x="772" y="537"/>
                      <a:pt x="793" y="368"/>
                    </a:cubicBezTo>
                    <a:cubicBezTo>
                      <a:pt x="807" y="185"/>
                      <a:pt x="680" y="23"/>
                      <a:pt x="497" y="2"/>
                    </a:cubicBezTo>
                    <a:cubicBezTo>
                      <a:pt x="485" y="1"/>
                      <a:pt x="474" y="0"/>
                      <a:pt x="463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60"/>
              <p:cNvSpPr/>
              <p:nvPr/>
            </p:nvSpPr>
            <p:spPr>
              <a:xfrm>
                <a:off x="9742864" y="2520312"/>
                <a:ext cx="67710" cy="57099"/>
              </a:xfrm>
              <a:custGeom>
                <a:avLst/>
                <a:gdLst/>
                <a:ahLst/>
                <a:cxnLst/>
                <a:rect l="l" t="t" r="r" b="b"/>
                <a:pathLst>
                  <a:path w="753" h="635" extrusionOk="0">
                    <a:moveTo>
                      <a:pt x="407" y="0"/>
                    </a:moveTo>
                    <a:cubicBezTo>
                      <a:pt x="150" y="0"/>
                      <a:pt x="0" y="303"/>
                      <a:pt x="174" y="517"/>
                    </a:cubicBezTo>
                    <a:cubicBezTo>
                      <a:pt x="239" y="598"/>
                      <a:pt x="329" y="635"/>
                      <a:pt x="417" y="635"/>
                    </a:cubicBezTo>
                    <a:cubicBezTo>
                      <a:pt x="568" y="635"/>
                      <a:pt x="716" y="529"/>
                      <a:pt x="738" y="355"/>
                    </a:cubicBezTo>
                    <a:cubicBezTo>
                      <a:pt x="752" y="179"/>
                      <a:pt x="625" y="17"/>
                      <a:pt x="449" y="3"/>
                    </a:cubicBezTo>
                    <a:cubicBezTo>
                      <a:pt x="435" y="1"/>
                      <a:pt x="421" y="0"/>
                      <a:pt x="407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60"/>
              <p:cNvSpPr/>
              <p:nvPr/>
            </p:nvSpPr>
            <p:spPr>
              <a:xfrm>
                <a:off x="9744572" y="2519053"/>
                <a:ext cx="75533" cy="5988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66" extrusionOk="0">
                    <a:moveTo>
                      <a:pt x="430" y="31"/>
                    </a:moveTo>
                    <a:cubicBezTo>
                      <a:pt x="599" y="45"/>
                      <a:pt x="719" y="200"/>
                      <a:pt x="705" y="362"/>
                    </a:cubicBezTo>
                    <a:cubicBezTo>
                      <a:pt x="687" y="532"/>
                      <a:pt x="545" y="637"/>
                      <a:pt x="398" y="637"/>
                    </a:cubicBezTo>
                    <a:cubicBezTo>
                      <a:pt x="313" y="637"/>
                      <a:pt x="227" y="602"/>
                      <a:pt x="162" y="524"/>
                    </a:cubicBezTo>
                    <a:cubicBezTo>
                      <a:pt x="0" y="327"/>
                      <a:pt x="141" y="31"/>
                      <a:pt x="402" y="31"/>
                    </a:cubicBezTo>
                    <a:close/>
                    <a:moveTo>
                      <a:pt x="405" y="1"/>
                    </a:moveTo>
                    <a:cubicBezTo>
                      <a:pt x="244" y="1"/>
                      <a:pt x="89" y="116"/>
                      <a:pt x="71" y="299"/>
                    </a:cubicBezTo>
                    <a:cubicBezTo>
                      <a:pt x="50" y="482"/>
                      <a:pt x="183" y="644"/>
                      <a:pt x="367" y="665"/>
                    </a:cubicBezTo>
                    <a:lnTo>
                      <a:pt x="402" y="665"/>
                    </a:lnTo>
                    <a:cubicBezTo>
                      <a:pt x="691" y="665"/>
                      <a:pt x="839" y="327"/>
                      <a:pt x="649" y="108"/>
                    </a:cubicBezTo>
                    <a:cubicBezTo>
                      <a:pt x="580" y="34"/>
                      <a:pt x="491" y="1"/>
                      <a:pt x="405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60"/>
              <p:cNvSpPr/>
              <p:nvPr/>
            </p:nvSpPr>
            <p:spPr>
              <a:xfrm>
                <a:off x="10097778" y="2889164"/>
                <a:ext cx="67080" cy="5700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634" extrusionOk="0">
                    <a:moveTo>
                      <a:pt x="408" y="1"/>
                    </a:moveTo>
                    <a:cubicBezTo>
                      <a:pt x="151" y="1"/>
                      <a:pt x="1" y="304"/>
                      <a:pt x="168" y="511"/>
                    </a:cubicBezTo>
                    <a:cubicBezTo>
                      <a:pt x="234" y="596"/>
                      <a:pt x="325" y="634"/>
                      <a:pt x="414" y="634"/>
                    </a:cubicBezTo>
                    <a:cubicBezTo>
                      <a:pt x="564" y="634"/>
                      <a:pt x="710" y="528"/>
                      <a:pt x="732" y="356"/>
                    </a:cubicBezTo>
                    <a:cubicBezTo>
                      <a:pt x="746" y="180"/>
                      <a:pt x="619" y="18"/>
                      <a:pt x="450" y="4"/>
                    </a:cubicBezTo>
                    <a:cubicBezTo>
                      <a:pt x="436" y="2"/>
                      <a:pt x="421" y="1"/>
                      <a:pt x="408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60"/>
              <p:cNvSpPr/>
              <p:nvPr/>
            </p:nvSpPr>
            <p:spPr>
              <a:xfrm>
                <a:off x="10099487" y="2888085"/>
                <a:ext cx="66631" cy="5979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65" extrusionOk="0">
                    <a:moveTo>
                      <a:pt x="424" y="30"/>
                    </a:moveTo>
                    <a:cubicBezTo>
                      <a:pt x="593" y="44"/>
                      <a:pt x="713" y="199"/>
                      <a:pt x="699" y="361"/>
                    </a:cubicBezTo>
                    <a:cubicBezTo>
                      <a:pt x="681" y="534"/>
                      <a:pt x="540" y="637"/>
                      <a:pt x="396" y="637"/>
                    </a:cubicBezTo>
                    <a:cubicBezTo>
                      <a:pt x="312" y="637"/>
                      <a:pt x="226" y="601"/>
                      <a:pt x="163" y="523"/>
                    </a:cubicBezTo>
                    <a:cubicBezTo>
                      <a:pt x="1" y="326"/>
                      <a:pt x="142" y="30"/>
                      <a:pt x="396" y="30"/>
                    </a:cubicBezTo>
                    <a:close/>
                    <a:moveTo>
                      <a:pt x="403" y="0"/>
                    </a:moveTo>
                    <a:cubicBezTo>
                      <a:pt x="231" y="0"/>
                      <a:pt x="84" y="124"/>
                      <a:pt x="64" y="297"/>
                    </a:cubicBezTo>
                    <a:cubicBezTo>
                      <a:pt x="43" y="481"/>
                      <a:pt x="177" y="643"/>
                      <a:pt x="360" y="664"/>
                    </a:cubicBezTo>
                    <a:lnTo>
                      <a:pt x="396" y="664"/>
                    </a:lnTo>
                    <a:cubicBezTo>
                      <a:pt x="473" y="664"/>
                      <a:pt x="544" y="636"/>
                      <a:pt x="607" y="594"/>
                    </a:cubicBezTo>
                    <a:cubicBezTo>
                      <a:pt x="670" y="537"/>
                      <a:pt x="713" y="453"/>
                      <a:pt x="727" y="368"/>
                    </a:cubicBezTo>
                    <a:cubicBezTo>
                      <a:pt x="741" y="185"/>
                      <a:pt x="614" y="23"/>
                      <a:pt x="431" y="1"/>
                    </a:cubicBezTo>
                    <a:cubicBezTo>
                      <a:pt x="421" y="1"/>
                      <a:pt x="412" y="0"/>
                      <a:pt x="403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60"/>
              <p:cNvSpPr/>
              <p:nvPr/>
            </p:nvSpPr>
            <p:spPr>
              <a:xfrm>
                <a:off x="8238501" y="1689541"/>
                <a:ext cx="579444" cy="924288"/>
              </a:xfrm>
              <a:custGeom>
                <a:avLst/>
                <a:gdLst/>
                <a:ahLst/>
                <a:cxnLst/>
                <a:rect l="l" t="t" r="r" b="b"/>
                <a:pathLst>
                  <a:path w="6444" h="10279" extrusionOk="0">
                    <a:moveTo>
                      <a:pt x="1798" y="0"/>
                    </a:moveTo>
                    <a:lnTo>
                      <a:pt x="35" y="4681"/>
                    </a:lnTo>
                    <a:cubicBezTo>
                      <a:pt x="35" y="4688"/>
                      <a:pt x="35" y="4695"/>
                      <a:pt x="35" y="4695"/>
                    </a:cubicBezTo>
                    <a:cubicBezTo>
                      <a:pt x="39" y="4699"/>
                      <a:pt x="42" y="4700"/>
                      <a:pt x="45" y="4700"/>
                    </a:cubicBezTo>
                    <a:cubicBezTo>
                      <a:pt x="48" y="4700"/>
                      <a:pt x="49" y="4699"/>
                      <a:pt x="49" y="4695"/>
                    </a:cubicBezTo>
                    <a:lnTo>
                      <a:pt x="6394" y="2883"/>
                    </a:lnTo>
                    <a:lnTo>
                      <a:pt x="2820" y="10229"/>
                    </a:lnTo>
                    <a:lnTo>
                      <a:pt x="21" y="4991"/>
                    </a:lnTo>
                    <a:lnTo>
                      <a:pt x="0" y="5005"/>
                    </a:lnTo>
                    <a:lnTo>
                      <a:pt x="2806" y="10271"/>
                    </a:lnTo>
                    <a:cubicBezTo>
                      <a:pt x="2813" y="10271"/>
                      <a:pt x="2813" y="10278"/>
                      <a:pt x="2820" y="10278"/>
                    </a:cubicBezTo>
                    <a:lnTo>
                      <a:pt x="2827" y="10271"/>
                    </a:lnTo>
                    <a:cubicBezTo>
                      <a:pt x="2834" y="10271"/>
                      <a:pt x="2834" y="10271"/>
                      <a:pt x="2841" y="10264"/>
                    </a:cubicBezTo>
                    <a:lnTo>
                      <a:pt x="6443" y="2862"/>
                    </a:lnTo>
                    <a:cubicBezTo>
                      <a:pt x="6443" y="2855"/>
                      <a:pt x="6443" y="2855"/>
                      <a:pt x="6443" y="2848"/>
                    </a:cubicBezTo>
                    <a:lnTo>
                      <a:pt x="6422" y="2848"/>
                    </a:lnTo>
                    <a:lnTo>
                      <a:pt x="71" y="4667"/>
                    </a:lnTo>
                    <a:lnTo>
                      <a:pt x="1826" y="7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60"/>
              <p:cNvSpPr/>
              <p:nvPr/>
            </p:nvSpPr>
            <p:spPr>
              <a:xfrm>
                <a:off x="8779820" y="1474003"/>
                <a:ext cx="1121392" cy="204208"/>
              </a:xfrm>
              <a:custGeom>
                <a:avLst/>
                <a:gdLst/>
                <a:ahLst/>
                <a:cxnLst/>
                <a:rect l="l" t="t" r="r" b="b"/>
                <a:pathLst>
                  <a:path w="12471" h="2271" extrusionOk="0">
                    <a:moveTo>
                      <a:pt x="7134" y="0"/>
                    </a:moveTo>
                    <a:lnTo>
                      <a:pt x="0" y="452"/>
                    </a:lnTo>
                    <a:lnTo>
                      <a:pt x="0" y="480"/>
                    </a:lnTo>
                    <a:lnTo>
                      <a:pt x="7127" y="29"/>
                    </a:lnTo>
                    <a:lnTo>
                      <a:pt x="12456" y="2270"/>
                    </a:lnTo>
                    <a:lnTo>
                      <a:pt x="12470" y="2242"/>
                    </a:lnTo>
                    <a:lnTo>
                      <a:pt x="7141" y="0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60"/>
              <p:cNvSpPr/>
              <p:nvPr/>
            </p:nvSpPr>
            <p:spPr>
              <a:xfrm>
                <a:off x="9314125" y="3097958"/>
                <a:ext cx="736625" cy="408956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548" extrusionOk="0">
                    <a:moveTo>
                      <a:pt x="22" y="1"/>
                    </a:moveTo>
                    <a:lnTo>
                      <a:pt x="1" y="15"/>
                    </a:lnTo>
                    <a:lnTo>
                      <a:pt x="2912" y="4012"/>
                    </a:lnTo>
                    <a:cubicBezTo>
                      <a:pt x="2912" y="4012"/>
                      <a:pt x="2919" y="4012"/>
                      <a:pt x="2926" y="4019"/>
                    </a:cubicBezTo>
                    <a:lnTo>
                      <a:pt x="8192" y="4547"/>
                    </a:lnTo>
                    <a:lnTo>
                      <a:pt x="8192" y="4519"/>
                    </a:lnTo>
                    <a:lnTo>
                      <a:pt x="2926" y="399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60"/>
              <p:cNvSpPr/>
              <p:nvPr/>
            </p:nvSpPr>
            <p:spPr>
              <a:xfrm>
                <a:off x="8021075" y="2813361"/>
                <a:ext cx="976891" cy="797500"/>
              </a:xfrm>
              <a:custGeom>
                <a:avLst/>
                <a:gdLst/>
                <a:ahLst/>
                <a:cxnLst/>
                <a:rect l="l" t="t" r="r" b="b"/>
                <a:pathLst>
                  <a:path w="10864" h="8869" extrusionOk="0">
                    <a:moveTo>
                      <a:pt x="21" y="1"/>
                    </a:moveTo>
                    <a:lnTo>
                      <a:pt x="0" y="15"/>
                    </a:lnTo>
                    <a:lnTo>
                      <a:pt x="3884" y="6204"/>
                    </a:lnTo>
                    <a:cubicBezTo>
                      <a:pt x="3884" y="6211"/>
                      <a:pt x="3884" y="6211"/>
                      <a:pt x="3891" y="6211"/>
                    </a:cubicBezTo>
                    <a:lnTo>
                      <a:pt x="3905" y="6211"/>
                    </a:lnTo>
                    <a:lnTo>
                      <a:pt x="6549" y="3568"/>
                    </a:lnTo>
                    <a:lnTo>
                      <a:pt x="10835" y="8869"/>
                    </a:lnTo>
                    <a:lnTo>
                      <a:pt x="10863" y="8854"/>
                    </a:lnTo>
                    <a:lnTo>
                      <a:pt x="6563" y="3539"/>
                    </a:lnTo>
                    <a:cubicBezTo>
                      <a:pt x="6563" y="3539"/>
                      <a:pt x="6556" y="3532"/>
                      <a:pt x="6556" y="3532"/>
                    </a:cubicBezTo>
                    <a:lnTo>
                      <a:pt x="6542" y="3532"/>
                    </a:lnTo>
                    <a:lnTo>
                      <a:pt x="3898" y="6176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60"/>
              <p:cNvSpPr/>
              <p:nvPr/>
            </p:nvSpPr>
            <p:spPr>
              <a:xfrm>
                <a:off x="8370324" y="3369876"/>
                <a:ext cx="632677" cy="235950"/>
              </a:xfrm>
              <a:custGeom>
                <a:avLst/>
                <a:gdLst/>
                <a:ahLst/>
                <a:cxnLst/>
                <a:rect l="l" t="t" r="r" b="b"/>
                <a:pathLst>
                  <a:path w="7036" h="2624" extrusionOk="0">
                    <a:moveTo>
                      <a:pt x="14" y="1"/>
                    </a:moveTo>
                    <a:lnTo>
                      <a:pt x="0" y="29"/>
                    </a:lnTo>
                    <a:lnTo>
                      <a:pt x="7021" y="2623"/>
                    </a:lnTo>
                    <a:lnTo>
                      <a:pt x="7036" y="2602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60"/>
              <p:cNvSpPr/>
              <p:nvPr/>
            </p:nvSpPr>
            <p:spPr>
              <a:xfrm>
                <a:off x="8017837" y="1702849"/>
                <a:ext cx="380452" cy="807661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8982" extrusionOk="0">
                    <a:moveTo>
                      <a:pt x="4209" y="0"/>
                    </a:moveTo>
                    <a:lnTo>
                      <a:pt x="318" y="3292"/>
                    </a:lnTo>
                    <a:cubicBezTo>
                      <a:pt x="318" y="3292"/>
                      <a:pt x="318" y="3292"/>
                      <a:pt x="318" y="3299"/>
                    </a:cubicBezTo>
                    <a:lnTo>
                      <a:pt x="1" y="8981"/>
                    </a:lnTo>
                    <a:lnTo>
                      <a:pt x="29" y="8981"/>
                    </a:lnTo>
                    <a:lnTo>
                      <a:pt x="339" y="3306"/>
                    </a:lnTo>
                    <a:lnTo>
                      <a:pt x="4230" y="21"/>
                    </a:lnTo>
                    <a:lnTo>
                      <a:pt x="4209" y="0"/>
                    </a:ln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61"/>
          <p:cNvSpPr txBox="1">
            <a:spLocks noGrp="1"/>
          </p:cNvSpPr>
          <p:nvPr>
            <p:ph type="subTitle" idx="7"/>
          </p:nvPr>
        </p:nvSpPr>
        <p:spPr>
          <a:xfrm>
            <a:off x="715100" y="1821725"/>
            <a:ext cx="2147700" cy="455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Application </a:t>
            </a:r>
            <a:r>
              <a:rPr lang="en-GB" b="0" dirty="0"/>
              <a:t>01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3181" name="Google Shape;3181;p61"/>
          <p:cNvSpPr txBox="1">
            <a:spLocks noGrp="1"/>
          </p:cNvSpPr>
          <p:nvPr>
            <p:ph type="subTitle" idx="4"/>
          </p:nvPr>
        </p:nvSpPr>
        <p:spPr>
          <a:xfrm>
            <a:off x="719604" y="4123701"/>
            <a:ext cx="214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Travel agencies</a:t>
            </a:r>
          </a:p>
        </p:txBody>
      </p:sp>
      <p:sp>
        <p:nvSpPr>
          <p:cNvPr id="3182" name="Google Shape;3182;p61"/>
          <p:cNvSpPr txBox="1">
            <a:spLocks noGrp="1"/>
          </p:cNvSpPr>
          <p:nvPr>
            <p:ph type="subTitle" idx="5"/>
          </p:nvPr>
        </p:nvSpPr>
        <p:spPr>
          <a:xfrm>
            <a:off x="3403800" y="4123701"/>
            <a:ext cx="2152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Logistics services</a:t>
            </a:r>
          </a:p>
        </p:txBody>
      </p:sp>
      <p:sp>
        <p:nvSpPr>
          <p:cNvPr id="3183" name="Google Shape;3183;p61"/>
          <p:cNvSpPr txBox="1">
            <a:spLocks noGrp="1"/>
          </p:cNvSpPr>
          <p:nvPr>
            <p:ph type="subTitle" idx="1"/>
          </p:nvPr>
        </p:nvSpPr>
        <p:spPr>
          <a:xfrm>
            <a:off x="719604" y="2274535"/>
            <a:ext cx="214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Public </a:t>
            </a:r>
            <a:r>
              <a:rPr lang="en-US" altLang="en-GB" dirty="0"/>
              <a:t>t</a:t>
            </a:r>
            <a:r>
              <a:rPr lang="en-GB" dirty="0"/>
              <a:t>ransportation</a:t>
            </a:r>
          </a:p>
        </p:txBody>
      </p:sp>
      <p:sp>
        <p:nvSpPr>
          <p:cNvPr id="3184" name="Google Shape;3184;p61"/>
          <p:cNvSpPr txBox="1">
            <a:spLocks noGrp="1"/>
          </p:cNvSpPr>
          <p:nvPr>
            <p:ph type="subTitle" idx="13"/>
          </p:nvPr>
        </p:nvSpPr>
        <p:spPr>
          <a:xfrm>
            <a:off x="715100" y="3666198"/>
            <a:ext cx="2147700" cy="455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/>
            <a:r>
              <a:rPr lang="en-GB" sz="2200" dirty="0"/>
              <a:t>Application</a:t>
            </a:r>
            <a:r>
              <a:rPr lang="en-GB" dirty="0"/>
              <a:t> </a:t>
            </a:r>
            <a:r>
              <a:rPr lang="en-GB" b="0" dirty="0"/>
              <a:t>04</a:t>
            </a:r>
            <a:endParaRPr b="0"/>
          </a:p>
        </p:txBody>
      </p:sp>
      <p:sp>
        <p:nvSpPr>
          <p:cNvPr id="3185" name="Google Shape;3185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Applications of UTTS include :-</a:t>
            </a:r>
          </a:p>
        </p:txBody>
      </p:sp>
      <p:sp>
        <p:nvSpPr>
          <p:cNvPr id="3186" name="Google Shape;3186;p61"/>
          <p:cNvSpPr txBox="1">
            <a:spLocks noGrp="1"/>
          </p:cNvSpPr>
          <p:nvPr>
            <p:ph type="subTitle" idx="8"/>
          </p:nvPr>
        </p:nvSpPr>
        <p:spPr>
          <a:xfrm>
            <a:off x="3403800" y="1821725"/>
            <a:ext cx="2152200" cy="455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/>
            <a:r>
              <a:rPr lang="en-GB" sz="2200" dirty="0"/>
              <a:t>Application</a:t>
            </a:r>
            <a:r>
              <a:rPr lang="en-GB" dirty="0"/>
              <a:t> </a:t>
            </a:r>
            <a:r>
              <a:rPr lang="en-GB" b="0" dirty="0"/>
              <a:t>02</a:t>
            </a:r>
            <a:endParaRPr b="0"/>
          </a:p>
        </p:txBody>
      </p:sp>
      <p:sp>
        <p:nvSpPr>
          <p:cNvPr id="3187" name="Google Shape;3187;p61"/>
          <p:cNvSpPr txBox="1">
            <a:spLocks noGrp="1"/>
          </p:cNvSpPr>
          <p:nvPr>
            <p:ph type="subTitle" idx="9"/>
          </p:nvPr>
        </p:nvSpPr>
        <p:spPr>
          <a:xfrm>
            <a:off x="6092114" y="1821725"/>
            <a:ext cx="2152200" cy="455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/>
            <a:r>
              <a:rPr lang="en-GB" sz="2200" dirty="0"/>
              <a:t>Application</a:t>
            </a:r>
            <a:r>
              <a:rPr lang="en-GB" dirty="0"/>
              <a:t> </a:t>
            </a:r>
            <a:r>
              <a:rPr lang="en-GB" b="0" dirty="0"/>
              <a:t>03</a:t>
            </a:r>
            <a:endParaRPr b="0"/>
          </a:p>
        </p:txBody>
      </p:sp>
      <p:sp>
        <p:nvSpPr>
          <p:cNvPr id="3188" name="Google Shape;3188;p61"/>
          <p:cNvSpPr txBox="1">
            <a:spLocks noGrp="1"/>
          </p:cNvSpPr>
          <p:nvPr>
            <p:ph type="subTitle" idx="2"/>
          </p:nvPr>
        </p:nvSpPr>
        <p:spPr>
          <a:xfrm>
            <a:off x="3403800" y="2274535"/>
            <a:ext cx="2152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Air travel</a:t>
            </a:r>
          </a:p>
        </p:txBody>
      </p:sp>
      <p:sp>
        <p:nvSpPr>
          <p:cNvPr id="3189" name="Google Shape;3189;p61"/>
          <p:cNvSpPr txBox="1">
            <a:spLocks noGrp="1"/>
          </p:cNvSpPr>
          <p:nvPr>
            <p:ph type="subTitle" idx="3"/>
          </p:nvPr>
        </p:nvSpPr>
        <p:spPr>
          <a:xfrm>
            <a:off x="6087600" y="2274535"/>
            <a:ext cx="2152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Ride sharing services</a:t>
            </a:r>
          </a:p>
        </p:txBody>
      </p:sp>
      <p:sp>
        <p:nvSpPr>
          <p:cNvPr id="3190" name="Google Shape;3190;p61"/>
          <p:cNvSpPr txBox="1">
            <a:spLocks noGrp="1"/>
          </p:cNvSpPr>
          <p:nvPr>
            <p:ph type="subTitle" idx="6"/>
          </p:nvPr>
        </p:nvSpPr>
        <p:spPr>
          <a:xfrm>
            <a:off x="6087600" y="4123700"/>
            <a:ext cx="2152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Delivery services</a:t>
            </a:r>
          </a:p>
        </p:txBody>
      </p:sp>
      <p:sp>
        <p:nvSpPr>
          <p:cNvPr id="3191" name="Google Shape;3191;p61"/>
          <p:cNvSpPr txBox="1">
            <a:spLocks noGrp="1"/>
          </p:cNvSpPr>
          <p:nvPr>
            <p:ph type="subTitle" idx="14"/>
          </p:nvPr>
        </p:nvSpPr>
        <p:spPr>
          <a:xfrm>
            <a:off x="3403800" y="3666198"/>
            <a:ext cx="2152200" cy="455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/>
            <a:r>
              <a:rPr lang="en-GB" sz="2200" dirty="0"/>
              <a:t>Application</a:t>
            </a:r>
            <a:r>
              <a:rPr lang="en-GB" dirty="0"/>
              <a:t> </a:t>
            </a:r>
            <a:r>
              <a:rPr lang="en-GB" b="0" dirty="0"/>
              <a:t>05</a:t>
            </a:r>
            <a:endParaRPr b="0"/>
          </a:p>
        </p:txBody>
      </p:sp>
      <p:sp>
        <p:nvSpPr>
          <p:cNvPr id="3192" name="Google Shape;3192;p61"/>
          <p:cNvSpPr txBox="1">
            <a:spLocks noGrp="1"/>
          </p:cNvSpPr>
          <p:nvPr>
            <p:ph type="subTitle" idx="15"/>
          </p:nvPr>
        </p:nvSpPr>
        <p:spPr>
          <a:xfrm>
            <a:off x="6092114" y="3666198"/>
            <a:ext cx="2152200" cy="455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/>
            <a:r>
              <a:rPr lang="en-GB" sz="2200" dirty="0"/>
              <a:t>Application</a:t>
            </a:r>
            <a:r>
              <a:rPr lang="en-GB" dirty="0"/>
              <a:t> </a:t>
            </a:r>
            <a:r>
              <a:rPr lang="en-GB" b="0" dirty="0"/>
              <a:t>06</a:t>
            </a:r>
            <a:endParaRPr b="0"/>
          </a:p>
        </p:txBody>
      </p:sp>
      <p:sp>
        <p:nvSpPr>
          <p:cNvPr id="3193" name="Google Shape;3193;p61"/>
          <p:cNvSpPr/>
          <p:nvPr/>
        </p:nvSpPr>
        <p:spPr>
          <a:xfrm>
            <a:off x="808275" y="121152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3194;p61"/>
          <p:cNvSpPr/>
          <p:nvPr/>
        </p:nvSpPr>
        <p:spPr>
          <a:xfrm>
            <a:off x="808288" y="305982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3195;p61"/>
          <p:cNvSpPr/>
          <p:nvPr/>
        </p:nvSpPr>
        <p:spPr>
          <a:xfrm>
            <a:off x="3496975" y="121152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3196;p61"/>
          <p:cNvSpPr/>
          <p:nvPr/>
        </p:nvSpPr>
        <p:spPr>
          <a:xfrm>
            <a:off x="3496988" y="305982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61"/>
          <p:cNvSpPr/>
          <p:nvPr/>
        </p:nvSpPr>
        <p:spPr>
          <a:xfrm>
            <a:off x="6190175" y="121152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3198;p61"/>
          <p:cNvSpPr/>
          <p:nvPr/>
        </p:nvSpPr>
        <p:spPr>
          <a:xfrm>
            <a:off x="6185688" y="305982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9" name="Google Shape;3199;p61"/>
          <p:cNvGrpSpPr/>
          <p:nvPr/>
        </p:nvGrpSpPr>
        <p:grpSpPr>
          <a:xfrm>
            <a:off x="6309486" y="3176478"/>
            <a:ext cx="365767" cy="376852"/>
            <a:chOff x="8052798" y="3813665"/>
            <a:chExt cx="365767" cy="376852"/>
          </a:xfrm>
        </p:grpSpPr>
        <p:sp>
          <p:nvSpPr>
            <p:cNvPr id="3200" name="Google Shape;3200;p61"/>
            <p:cNvSpPr/>
            <p:nvPr/>
          </p:nvSpPr>
          <p:spPr>
            <a:xfrm>
              <a:off x="8183764" y="4089029"/>
              <a:ext cx="23464" cy="34198"/>
            </a:xfrm>
            <a:custGeom>
              <a:avLst/>
              <a:gdLst/>
              <a:ahLst/>
              <a:cxnLst/>
              <a:rect l="l" t="t" r="r" b="b"/>
              <a:pathLst>
                <a:path w="870" h="1268" extrusionOk="0">
                  <a:moveTo>
                    <a:pt x="441" y="239"/>
                  </a:moveTo>
                  <a:cubicBezTo>
                    <a:pt x="539" y="239"/>
                    <a:pt x="598" y="293"/>
                    <a:pt x="598" y="411"/>
                  </a:cubicBezTo>
                  <a:lnTo>
                    <a:pt x="598" y="431"/>
                  </a:lnTo>
                  <a:cubicBezTo>
                    <a:pt x="598" y="549"/>
                    <a:pt x="539" y="603"/>
                    <a:pt x="441" y="603"/>
                  </a:cubicBezTo>
                  <a:lnTo>
                    <a:pt x="271" y="603"/>
                  </a:lnTo>
                  <a:lnTo>
                    <a:pt x="271" y="239"/>
                  </a:lnTo>
                  <a:close/>
                  <a:moveTo>
                    <a:pt x="101" y="1"/>
                  </a:moveTo>
                  <a:cubicBezTo>
                    <a:pt x="42" y="1"/>
                    <a:pt x="0" y="40"/>
                    <a:pt x="0" y="84"/>
                  </a:cubicBezTo>
                  <a:lnTo>
                    <a:pt x="0" y="1184"/>
                  </a:lnTo>
                  <a:cubicBezTo>
                    <a:pt x="0" y="1239"/>
                    <a:pt x="68" y="1267"/>
                    <a:pt x="136" y="1267"/>
                  </a:cubicBezTo>
                  <a:cubicBezTo>
                    <a:pt x="205" y="1267"/>
                    <a:pt x="271" y="1241"/>
                    <a:pt x="271" y="1184"/>
                  </a:cubicBezTo>
                  <a:lnTo>
                    <a:pt x="271" y="811"/>
                  </a:lnTo>
                  <a:lnTo>
                    <a:pt x="443" y="811"/>
                  </a:lnTo>
                  <a:cubicBezTo>
                    <a:pt x="681" y="811"/>
                    <a:pt x="869" y="700"/>
                    <a:pt x="869" y="409"/>
                  </a:cubicBezTo>
                  <a:lnTo>
                    <a:pt x="869" y="400"/>
                  </a:lnTo>
                  <a:cubicBezTo>
                    <a:pt x="869" y="108"/>
                    <a:pt x="690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1"/>
            <p:cNvSpPr/>
            <p:nvPr/>
          </p:nvSpPr>
          <p:spPr>
            <a:xfrm>
              <a:off x="8210195" y="4089083"/>
              <a:ext cx="23572" cy="34495"/>
            </a:xfrm>
            <a:custGeom>
              <a:avLst/>
              <a:gdLst/>
              <a:ahLst/>
              <a:cxnLst/>
              <a:rect l="l" t="t" r="r" b="b"/>
              <a:pathLst>
                <a:path w="874" h="1279" extrusionOk="0">
                  <a:moveTo>
                    <a:pt x="134" y="1"/>
                  </a:moveTo>
                  <a:cubicBezTo>
                    <a:pt x="134" y="1"/>
                    <a:pt x="134" y="1"/>
                    <a:pt x="135" y="1"/>
                  </a:cubicBezTo>
                  <a:lnTo>
                    <a:pt x="135" y="1"/>
                  </a:lnTo>
                  <a:cubicBezTo>
                    <a:pt x="135" y="1"/>
                    <a:pt x="136" y="1"/>
                    <a:pt x="136" y="1"/>
                  </a:cubicBezTo>
                  <a:close/>
                  <a:moveTo>
                    <a:pt x="739" y="1"/>
                  </a:moveTo>
                  <a:cubicBezTo>
                    <a:pt x="671" y="1"/>
                    <a:pt x="603" y="25"/>
                    <a:pt x="603" y="82"/>
                  </a:cubicBezTo>
                  <a:lnTo>
                    <a:pt x="603" y="870"/>
                  </a:lnTo>
                  <a:cubicBezTo>
                    <a:pt x="603" y="986"/>
                    <a:pt x="540" y="1043"/>
                    <a:pt x="437" y="1043"/>
                  </a:cubicBezTo>
                  <a:cubicBezTo>
                    <a:pt x="332" y="1043"/>
                    <a:pt x="269" y="988"/>
                    <a:pt x="269" y="870"/>
                  </a:cubicBezTo>
                  <a:lnTo>
                    <a:pt x="269" y="82"/>
                  </a:lnTo>
                  <a:cubicBezTo>
                    <a:pt x="269" y="25"/>
                    <a:pt x="202" y="1"/>
                    <a:pt x="135" y="1"/>
                  </a:cubicBezTo>
                  <a:lnTo>
                    <a:pt x="135" y="1"/>
                  </a:lnTo>
                  <a:cubicBezTo>
                    <a:pt x="65" y="1"/>
                    <a:pt x="1" y="25"/>
                    <a:pt x="1" y="82"/>
                  </a:cubicBezTo>
                  <a:lnTo>
                    <a:pt x="1" y="870"/>
                  </a:lnTo>
                  <a:cubicBezTo>
                    <a:pt x="1" y="1167"/>
                    <a:pt x="193" y="1278"/>
                    <a:pt x="437" y="1278"/>
                  </a:cubicBezTo>
                  <a:cubicBezTo>
                    <a:pt x="684" y="1278"/>
                    <a:pt x="874" y="1167"/>
                    <a:pt x="874" y="870"/>
                  </a:cubicBezTo>
                  <a:lnTo>
                    <a:pt x="874" y="82"/>
                  </a:lnTo>
                  <a:cubicBezTo>
                    <a:pt x="874" y="25"/>
                    <a:pt x="804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1"/>
            <p:cNvSpPr/>
            <p:nvPr/>
          </p:nvSpPr>
          <p:spPr>
            <a:xfrm>
              <a:off x="8237057" y="4088813"/>
              <a:ext cx="22924" cy="34926"/>
            </a:xfrm>
            <a:custGeom>
              <a:avLst/>
              <a:gdLst/>
              <a:ahLst/>
              <a:cxnLst/>
              <a:rect l="l" t="t" r="r" b="b"/>
              <a:pathLst>
                <a:path w="850" h="1295" extrusionOk="0">
                  <a:moveTo>
                    <a:pt x="474" y="0"/>
                  </a:moveTo>
                  <a:cubicBezTo>
                    <a:pt x="258" y="0"/>
                    <a:pt x="31" y="98"/>
                    <a:pt x="31" y="358"/>
                  </a:cubicBezTo>
                  <a:cubicBezTo>
                    <a:pt x="31" y="764"/>
                    <a:pt x="581" y="727"/>
                    <a:pt x="581" y="937"/>
                  </a:cubicBezTo>
                  <a:cubicBezTo>
                    <a:pt x="581" y="1020"/>
                    <a:pt x="491" y="1053"/>
                    <a:pt x="413" y="1053"/>
                  </a:cubicBezTo>
                  <a:cubicBezTo>
                    <a:pt x="251" y="1053"/>
                    <a:pt x="199" y="924"/>
                    <a:pt x="118" y="924"/>
                  </a:cubicBezTo>
                  <a:cubicBezTo>
                    <a:pt x="50" y="924"/>
                    <a:pt x="0" y="1011"/>
                    <a:pt x="0" y="1070"/>
                  </a:cubicBezTo>
                  <a:cubicBezTo>
                    <a:pt x="0" y="1184"/>
                    <a:pt x="190" y="1295"/>
                    <a:pt x="417" y="1295"/>
                  </a:cubicBezTo>
                  <a:cubicBezTo>
                    <a:pt x="668" y="1295"/>
                    <a:pt x="850" y="1157"/>
                    <a:pt x="850" y="911"/>
                  </a:cubicBezTo>
                  <a:cubicBezTo>
                    <a:pt x="850" y="474"/>
                    <a:pt x="302" y="507"/>
                    <a:pt x="302" y="332"/>
                  </a:cubicBezTo>
                  <a:cubicBezTo>
                    <a:pt x="302" y="277"/>
                    <a:pt x="352" y="229"/>
                    <a:pt x="474" y="229"/>
                  </a:cubicBezTo>
                  <a:cubicBezTo>
                    <a:pt x="616" y="229"/>
                    <a:pt x="649" y="295"/>
                    <a:pt x="712" y="295"/>
                  </a:cubicBezTo>
                  <a:cubicBezTo>
                    <a:pt x="788" y="295"/>
                    <a:pt x="819" y="199"/>
                    <a:pt x="819" y="153"/>
                  </a:cubicBezTo>
                  <a:cubicBezTo>
                    <a:pt x="819" y="18"/>
                    <a:pt x="566" y="0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1"/>
            <p:cNvSpPr/>
            <p:nvPr/>
          </p:nvSpPr>
          <p:spPr>
            <a:xfrm>
              <a:off x="8263542" y="4089029"/>
              <a:ext cx="24057" cy="34198"/>
            </a:xfrm>
            <a:custGeom>
              <a:avLst/>
              <a:gdLst/>
              <a:ahLst/>
              <a:cxnLst/>
              <a:rect l="l" t="t" r="r" b="b"/>
              <a:pathLst>
                <a:path w="892" h="1268" extrusionOk="0">
                  <a:moveTo>
                    <a:pt x="138" y="1"/>
                  </a:moveTo>
                  <a:lnTo>
                    <a:pt x="138" y="3"/>
                  </a:lnTo>
                  <a:cubicBezTo>
                    <a:pt x="71" y="3"/>
                    <a:pt x="1" y="27"/>
                    <a:pt x="1" y="84"/>
                  </a:cubicBezTo>
                  <a:lnTo>
                    <a:pt x="1" y="1184"/>
                  </a:lnTo>
                  <a:cubicBezTo>
                    <a:pt x="1" y="1239"/>
                    <a:pt x="68" y="1267"/>
                    <a:pt x="138" y="1267"/>
                  </a:cubicBezTo>
                  <a:cubicBezTo>
                    <a:pt x="206" y="1267"/>
                    <a:pt x="274" y="1241"/>
                    <a:pt x="274" y="1184"/>
                  </a:cubicBezTo>
                  <a:lnTo>
                    <a:pt x="274" y="715"/>
                  </a:lnTo>
                  <a:lnTo>
                    <a:pt x="619" y="715"/>
                  </a:lnTo>
                  <a:lnTo>
                    <a:pt x="619" y="1184"/>
                  </a:lnTo>
                  <a:cubicBezTo>
                    <a:pt x="619" y="1239"/>
                    <a:pt x="686" y="1267"/>
                    <a:pt x="756" y="1267"/>
                  </a:cubicBezTo>
                  <a:cubicBezTo>
                    <a:pt x="824" y="1267"/>
                    <a:pt x="892" y="1241"/>
                    <a:pt x="892" y="1184"/>
                  </a:cubicBezTo>
                  <a:lnTo>
                    <a:pt x="892" y="84"/>
                  </a:lnTo>
                  <a:cubicBezTo>
                    <a:pt x="892" y="25"/>
                    <a:pt x="824" y="1"/>
                    <a:pt x="756" y="1"/>
                  </a:cubicBezTo>
                  <a:cubicBezTo>
                    <a:pt x="689" y="1"/>
                    <a:pt x="619" y="25"/>
                    <a:pt x="619" y="84"/>
                  </a:cubicBezTo>
                  <a:lnTo>
                    <a:pt x="619" y="507"/>
                  </a:lnTo>
                  <a:lnTo>
                    <a:pt x="274" y="507"/>
                  </a:lnTo>
                  <a:lnTo>
                    <a:pt x="274" y="84"/>
                  </a:lnTo>
                  <a:cubicBezTo>
                    <a:pt x="274" y="25"/>
                    <a:pt x="206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1"/>
            <p:cNvSpPr/>
            <p:nvPr/>
          </p:nvSpPr>
          <p:spPr>
            <a:xfrm>
              <a:off x="8195065" y="3880281"/>
              <a:ext cx="82178" cy="77781"/>
            </a:xfrm>
            <a:custGeom>
              <a:avLst/>
              <a:gdLst/>
              <a:ahLst/>
              <a:cxnLst/>
              <a:rect l="l" t="t" r="r" b="b"/>
              <a:pathLst>
                <a:path w="3047" h="2884" extrusionOk="0">
                  <a:moveTo>
                    <a:pt x="1725" y="420"/>
                  </a:moveTo>
                  <a:lnTo>
                    <a:pt x="1725" y="1040"/>
                  </a:lnTo>
                  <a:cubicBezTo>
                    <a:pt x="1725" y="1155"/>
                    <a:pt x="1819" y="1249"/>
                    <a:pt x="1935" y="1249"/>
                  </a:cubicBezTo>
                  <a:lnTo>
                    <a:pt x="2348" y="1249"/>
                  </a:lnTo>
                  <a:lnTo>
                    <a:pt x="1522" y="2330"/>
                  </a:lnTo>
                  <a:lnTo>
                    <a:pt x="697" y="1249"/>
                  </a:lnTo>
                  <a:lnTo>
                    <a:pt x="1110" y="1249"/>
                  </a:lnTo>
                  <a:cubicBezTo>
                    <a:pt x="1225" y="1249"/>
                    <a:pt x="1319" y="1155"/>
                    <a:pt x="1319" y="1040"/>
                  </a:cubicBezTo>
                  <a:lnTo>
                    <a:pt x="1319" y="420"/>
                  </a:lnTo>
                  <a:close/>
                  <a:moveTo>
                    <a:pt x="1110" y="0"/>
                  </a:moveTo>
                  <a:cubicBezTo>
                    <a:pt x="994" y="0"/>
                    <a:pt x="900" y="94"/>
                    <a:pt x="900" y="210"/>
                  </a:cubicBezTo>
                  <a:lnTo>
                    <a:pt x="900" y="830"/>
                  </a:lnTo>
                  <a:lnTo>
                    <a:pt x="271" y="830"/>
                  </a:lnTo>
                  <a:cubicBezTo>
                    <a:pt x="99" y="830"/>
                    <a:pt x="0" y="1029"/>
                    <a:pt x="105" y="1169"/>
                  </a:cubicBezTo>
                  <a:lnTo>
                    <a:pt x="1356" y="2802"/>
                  </a:lnTo>
                  <a:cubicBezTo>
                    <a:pt x="1398" y="2856"/>
                    <a:pt x="1460" y="2884"/>
                    <a:pt x="1522" y="2884"/>
                  </a:cubicBezTo>
                  <a:cubicBezTo>
                    <a:pt x="1584" y="2884"/>
                    <a:pt x="1647" y="2856"/>
                    <a:pt x="1688" y="2802"/>
                  </a:cubicBezTo>
                  <a:lnTo>
                    <a:pt x="2939" y="1169"/>
                  </a:lnTo>
                  <a:cubicBezTo>
                    <a:pt x="3046" y="1029"/>
                    <a:pt x="2946" y="830"/>
                    <a:pt x="2773" y="830"/>
                  </a:cubicBezTo>
                  <a:lnTo>
                    <a:pt x="2145" y="830"/>
                  </a:lnTo>
                  <a:lnTo>
                    <a:pt x="2145" y="210"/>
                  </a:lnTo>
                  <a:cubicBezTo>
                    <a:pt x="2145" y="94"/>
                    <a:pt x="2051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61"/>
            <p:cNvSpPr/>
            <p:nvPr/>
          </p:nvSpPr>
          <p:spPr>
            <a:xfrm>
              <a:off x="8144065" y="3936055"/>
              <a:ext cx="184771" cy="91644"/>
            </a:xfrm>
            <a:custGeom>
              <a:avLst/>
              <a:gdLst/>
              <a:ahLst/>
              <a:cxnLst/>
              <a:rect l="l" t="t" r="r" b="b"/>
              <a:pathLst>
                <a:path w="6851" h="3398" extrusionOk="0">
                  <a:moveTo>
                    <a:pt x="6431" y="419"/>
                  </a:moveTo>
                  <a:lnTo>
                    <a:pt x="6431" y="2978"/>
                  </a:lnTo>
                  <a:lnTo>
                    <a:pt x="420" y="2978"/>
                  </a:lnTo>
                  <a:lnTo>
                    <a:pt x="420" y="419"/>
                  </a:lnTo>
                  <a:lnTo>
                    <a:pt x="1219" y="419"/>
                  </a:lnTo>
                  <a:lnTo>
                    <a:pt x="1219" y="1970"/>
                  </a:lnTo>
                  <a:cubicBezTo>
                    <a:pt x="1219" y="2085"/>
                    <a:pt x="1313" y="2179"/>
                    <a:pt x="1431" y="2179"/>
                  </a:cubicBezTo>
                  <a:lnTo>
                    <a:pt x="5420" y="2179"/>
                  </a:lnTo>
                  <a:cubicBezTo>
                    <a:pt x="5536" y="2179"/>
                    <a:pt x="5630" y="2085"/>
                    <a:pt x="5630" y="1970"/>
                  </a:cubicBezTo>
                  <a:lnTo>
                    <a:pt x="5630" y="419"/>
                  </a:lnTo>
                  <a:close/>
                  <a:moveTo>
                    <a:pt x="210" y="0"/>
                  </a:moveTo>
                  <a:cubicBezTo>
                    <a:pt x="94" y="0"/>
                    <a:pt x="0" y="94"/>
                    <a:pt x="0" y="210"/>
                  </a:cubicBezTo>
                  <a:lnTo>
                    <a:pt x="0" y="3188"/>
                  </a:lnTo>
                  <a:cubicBezTo>
                    <a:pt x="0" y="3302"/>
                    <a:pt x="92" y="3398"/>
                    <a:pt x="206" y="3398"/>
                  </a:cubicBezTo>
                  <a:cubicBezTo>
                    <a:pt x="208" y="3398"/>
                    <a:pt x="209" y="3398"/>
                    <a:pt x="210" y="3398"/>
                  </a:cubicBezTo>
                  <a:lnTo>
                    <a:pt x="6640" y="3398"/>
                  </a:lnTo>
                  <a:cubicBezTo>
                    <a:pt x="6756" y="3398"/>
                    <a:pt x="6850" y="3304"/>
                    <a:pt x="6850" y="3188"/>
                  </a:cubicBezTo>
                  <a:lnTo>
                    <a:pt x="6850" y="210"/>
                  </a:lnTo>
                  <a:cubicBezTo>
                    <a:pt x="6850" y="94"/>
                    <a:pt x="6756" y="0"/>
                    <a:pt x="6640" y="0"/>
                  </a:cubicBezTo>
                  <a:lnTo>
                    <a:pt x="5420" y="0"/>
                  </a:lnTo>
                  <a:cubicBezTo>
                    <a:pt x="5304" y="0"/>
                    <a:pt x="5210" y="94"/>
                    <a:pt x="5210" y="210"/>
                  </a:cubicBezTo>
                  <a:lnTo>
                    <a:pt x="5210" y="1758"/>
                  </a:lnTo>
                  <a:lnTo>
                    <a:pt x="1640" y="1758"/>
                  </a:lnTo>
                  <a:lnTo>
                    <a:pt x="1640" y="210"/>
                  </a:lnTo>
                  <a:cubicBezTo>
                    <a:pt x="1640" y="94"/>
                    <a:pt x="1546" y="0"/>
                    <a:pt x="1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61"/>
            <p:cNvSpPr/>
            <p:nvPr/>
          </p:nvSpPr>
          <p:spPr>
            <a:xfrm>
              <a:off x="8097595" y="4055640"/>
              <a:ext cx="275229" cy="99978"/>
            </a:xfrm>
            <a:custGeom>
              <a:avLst/>
              <a:gdLst/>
              <a:ahLst/>
              <a:cxnLst/>
              <a:rect l="l" t="t" r="r" b="b"/>
              <a:pathLst>
                <a:path w="10205" h="3707" extrusionOk="0">
                  <a:moveTo>
                    <a:pt x="1852" y="1"/>
                  </a:moveTo>
                  <a:cubicBezTo>
                    <a:pt x="830" y="3"/>
                    <a:pt x="1" y="831"/>
                    <a:pt x="1" y="1855"/>
                  </a:cubicBezTo>
                  <a:cubicBezTo>
                    <a:pt x="1" y="2876"/>
                    <a:pt x="830" y="3704"/>
                    <a:pt x="1852" y="3706"/>
                  </a:cubicBezTo>
                  <a:lnTo>
                    <a:pt x="8353" y="3706"/>
                  </a:lnTo>
                  <a:cubicBezTo>
                    <a:pt x="9374" y="3706"/>
                    <a:pt x="10204" y="2876"/>
                    <a:pt x="10204" y="1855"/>
                  </a:cubicBezTo>
                  <a:cubicBezTo>
                    <a:pt x="10204" y="831"/>
                    <a:pt x="9374" y="1"/>
                    <a:pt x="8353" y="1"/>
                  </a:cubicBezTo>
                  <a:lnTo>
                    <a:pt x="3992" y="1"/>
                  </a:lnTo>
                  <a:cubicBezTo>
                    <a:pt x="3876" y="1"/>
                    <a:pt x="3783" y="95"/>
                    <a:pt x="3783" y="210"/>
                  </a:cubicBezTo>
                  <a:cubicBezTo>
                    <a:pt x="3783" y="328"/>
                    <a:pt x="3876" y="422"/>
                    <a:pt x="3992" y="422"/>
                  </a:cubicBezTo>
                  <a:lnTo>
                    <a:pt x="8353" y="422"/>
                  </a:lnTo>
                  <a:cubicBezTo>
                    <a:pt x="9143" y="422"/>
                    <a:pt x="9785" y="1062"/>
                    <a:pt x="9785" y="1855"/>
                  </a:cubicBezTo>
                  <a:cubicBezTo>
                    <a:pt x="9785" y="2645"/>
                    <a:pt x="9143" y="3287"/>
                    <a:pt x="8353" y="3287"/>
                  </a:cubicBezTo>
                  <a:lnTo>
                    <a:pt x="1852" y="3287"/>
                  </a:lnTo>
                  <a:cubicBezTo>
                    <a:pt x="1062" y="3287"/>
                    <a:pt x="420" y="2645"/>
                    <a:pt x="420" y="1855"/>
                  </a:cubicBezTo>
                  <a:cubicBezTo>
                    <a:pt x="420" y="1062"/>
                    <a:pt x="1062" y="422"/>
                    <a:pt x="1852" y="422"/>
                  </a:cubicBezTo>
                  <a:lnTo>
                    <a:pt x="3154" y="422"/>
                  </a:lnTo>
                  <a:cubicBezTo>
                    <a:pt x="3269" y="422"/>
                    <a:pt x="3363" y="328"/>
                    <a:pt x="3363" y="210"/>
                  </a:cubicBezTo>
                  <a:cubicBezTo>
                    <a:pt x="3363" y="95"/>
                    <a:pt x="3269" y="1"/>
                    <a:pt x="3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61"/>
            <p:cNvSpPr/>
            <p:nvPr/>
          </p:nvSpPr>
          <p:spPr>
            <a:xfrm>
              <a:off x="8052798" y="3813665"/>
              <a:ext cx="365767" cy="376852"/>
            </a:xfrm>
            <a:custGeom>
              <a:avLst/>
              <a:gdLst/>
              <a:ahLst/>
              <a:cxnLst/>
              <a:rect l="l" t="t" r="r" b="b"/>
              <a:pathLst>
                <a:path w="13562" h="13973" extrusionOk="0">
                  <a:moveTo>
                    <a:pt x="13142" y="420"/>
                  </a:moveTo>
                  <a:lnTo>
                    <a:pt x="13142" y="1208"/>
                  </a:lnTo>
                  <a:lnTo>
                    <a:pt x="422" y="1208"/>
                  </a:lnTo>
                  <a:lnTo>
                    <a:pt x="422" y="420"/>
                  </a:lnTo>
                  <a:close/>
                  <a:moveTo>
                    <a:pt x="13356" y="1"/>
                  </a:moveTo>
                  <a:cubicBezTo>
                    <a:pt x="13355" y="1"/>
                    <a:pt x="13353" y="1"/>
                    <a:pt x="13352" y="1"/>
                  </a:cubicBezTo>
                  <a:lnTo>
                    <a:pt x="210" y="1"/>
                  </a:lnTo>
                  <a:cubicBezTo>
                    <a:pt x="94" y="1"/>
                    <a:pt x="0" y="95"/>
                    <a:pt x="0" y="211"/>
                  </a:cubicBezTo>
                  <a:lnTo>
                    <a:pt x="0" y="13763"/>
                  </a:lnTo>
                  <a:cubicBezTo>
                    <a:pt x="0" y="13879"/>
                    <a:pt x="94" y="13973"/>
                    <a:pt x="210" y="13973"/>
                  </a:cubicBezTo>
                  <a:lnTo>
                    <a:pt x="13352" y="13973"/>
                  </a:lnTo>
                  <a:cubicBezTo>
                    <a:pt x="13468" y="13973"/>
                    <a:pt x="13562" y="13879"/>
                    <a:pt x="13562" y="13763"/>
                  </a:cubicBezTo>
                  <a:lnTo>
                    <a:pt x="13562" y="7078"/>
                  </a:lnTo>
                  <a:cubicBezTo>
                    <a:pt x="13562" y="6962"/>
                    <a:pt x="13468" y="6868"/>
                    <a:pt x="13352" y="6868"/>
                  </a:cubicBezTo>
                  <a:cubicBezTo>
                    <a:pt x="13236" y="6868"/>
                    <a:pt x="13142" y="6962"/>
                    <a:pt x="13142" y="7078"/>
                  </a:cubicBezTo>
                  <a:lnTo>
                    <a:pt x="13142" y="13554"/>
                  </a:lnTo>
                  <a:lnTo>
                    <a:pt x="422" y="13554"/>
                  </a:lnTo>
                  <a:lnTo>
                    <a:pt x="422" y="1628"/>
                  </a:lnTo>
                  <a:lnTo>
                    <a:pt x="13142" y="1628"/>
                  </a:lnTo>
                  <a:lnTo>
                    <a:pt x="13142" y="6237"/>
                  </a:lnTo>
                  <a:cubicBezTo>
                    <a:pt x="13142" y="6353"/>
                    <a:pt x="13236" y="6447"/>
                    <a:pt x="13352" y="6447"/>
                  </a:cubicBezTo>
                  <a:cubicBezTo>
                    <a:pt x="13468" y="6447"/>
                    <a:pt x="13562" y="6353"/>
                    <a:pt x="13562" y="6237"/>
                  </a:cubicBezTo>
                  <a:lnTo>
                    <a:pt x="13562" y="211"/>
                  </a:lnTo>
                  <a:cubicBezTo>
                    <a:pt x="13562" y="96"/>
                    <a:pt x="13470" y="1"/>
                    <a:pt x="1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8" name="Google Shape;3208;p61"/>
          <p:cNvGrpSpPr/>
          <p:nvPr/>
        </p:nvGrpSpPr>
        <p:grpSpPr>
          <a:xfrm>
            <a:off x="6326026" y="1328190"/>
            <a:ext cx="329492" cy="376852"/>
            <a:chOff x="7256913" y="3813665"/>
            <a:chExt cx="329492" cy="376852"/>
          </a:xfrm>
        </p:grpSpPr>
        <p:sp>
          <p:nvSpPr>
            <p:cNvPr id="3209" name="Google Shape;3209;p61"/>
            <p:cNvSpPr/>
            <p:nvPr/>
          </p:nvSpPr>
          <p:spPr>
            <a:xfrm>
              <a:off x="7256913" y="3813665"/>
              <a:ext cx="329492" cy="376852"/>
            </a:xfrm>
            <a:custGeom>
              <a:avLst/>
              <a:gdLst/>
              <a:ahLst/>
              <a:cxnLst/>
              <a:rect l="l" t="t" r="r" b="b"/>
              <a:pathLst>
                <a:path w="12217" h="13973" extrusionOk="0">
                  <a:moveTo>
                    <a:pt x="7557" y="411"/>
                  </a:moveTo>
                  <a:lnTo>
                    <a:pt x="7557" y="820"/>
                  </a:lnTo>
                  <a:lnTo>
                    <a:pt x="4531" y="820"/>
                  </a:lnTo>
                  <a:lnTo>
                    <a:pt x="4531" y="411"/>
                  </a:lnTo>
                  <a:close/>
                  <a:moveTo>
                    <a:pt x="6370" y="1230"/>
                  </a:moveTo>
                  <a:lnTo>
                    <a:pt x="6370" y="2298"/>
                  </a:lnTo>
                  <a:lnTo>
                    <a:pt x="5717" y="2298"/>
                  </a:lnTo>
                  <a:lnTo>
                    <a:pt x="5717" y="1230"/>
                  </a:lnTo>
                  <a:close/>
                  <a:moveTo>
                    <a:pt x="7158" y="2711"/>
                  </a:moveTo>
                  <a:lnTo>
                    <a:pt x="7158" y="3761"/>
                  </a:lnTo>
                  <a:lnTo>
                    <a:pt x="4931" y="3761"/>
                  </a:lnTo>
                  <a:lnTo>
                    <a:pt x="4931" y="2711"/>
                  </a:lnTo>
                  <a:close/>
                  <a:moveTo>
                    <a:pt x="7158" y="4174"/>
                  </a:moveTo>
                  <a:lnTo>
                    <a:pt x="7158" y="6071"/>
                  </a:lnTo>
                  <a:cubicBezTo>
                    <a:pt x="7158" y="6479"/>
                    <a:pt x="7011" y="6599"/>
                    <a:pt x="6044" y="6599"/>
                  </a:cubicBezTo>
                  <a:cubicBezTo>
                    <a:pt x="5182" y="6599"/>
                    <a:pt x="4931" y="6529"/>
                    <a:pt x="4931" y="6071"/>
                  </a:cubicBezTo>
                  <a:lnTo>
                    <a:pt x="4931" y="4174"/>
                  </a:lnTo>
                  <a:close/>
                  <a:moveTo>
                    <a:pt x="11062" y="5455"/>
                  </a:moveTo>
                  <a:cubicBezTo>
                    <a:pt x="11230" y="5455"/>
                    <a:pt x="11365" y="5591"/>
                    <a:pt x="11365" y="5759"/>
                  </a:cubicBezTo>
                  <a:lnTo>
                    <a:pt x="11365" y="12584"/>
                  </a:lnTo>
                  <a:cubicBezTo>
                    <a:pt x="11365" y="12602"/>
                    <a:pt x="11368" y="12619"/>
                    <a:pt x="11374" y="12637"/>
                  </a:cubicBezTo>
                  <a:lnTo>
                    <a:pt x="10955" y="12637"/>
                  </a:lnTo>
                  <a:lnTo>
                    <a:pt x="10955" y="10036"/>
                  </a:lnTo>
                  <a:cubicBezTo>
                    <a:pt x="10955" y="9923"/>
                    <a:pt x="10863" y="9831"/>
                    <a:pt x="10750" y="9831"/>
                  </a:cubicBezTo>
                  <a:cubicBezTo>
                    <a:pt x="10636" y="9831"/>
                    <a:pt x="10542" y="9923"/>
                    <a:pt x="10544" y="10036"/>
                  </a:cubicBezTo>
                  <a:lnTo>
                    <a:pt x="10544" y="12637"/>
                  </a:lnTo>
                  <a:lnTo>
                    <a:pt x="1797" y="12637"/>
                  </a:lnTo>
                  <a:lnTo>
                    <a:pt x="1800" y="6388"/>
                  </a:lnTo>
                  <a:cubicBezTo>
                    <a:pt x="1800" y="6326"/>
                    <a:pt x="1848" y="6278"/>
                    <a:pt x="1909" y="6276"/>
                  </a:cubicBezTo>
                  <a:lnTo>
                    <a:pt x="4535" y="6276"/>
                  </a:lnTo>
                  <a:cubicBezTo>
                    <a:pt x="4586" y="6580"/>
                    <a:pt x="4754" y="6789"/>
                    <a:pt x="5038" y="6901"/>
                  </a:cubicBezTo>
                  <a:cubicBezTo>
                    <a:pt x="5265" y="6988"/>
                    <a:pt x="5549" y="7005"/>
                    <a:pt x="5837" y="7010"/>
                  </a:cubicBezTo>
                  <a:lnTo>
                    <a:pt x="5837" y="8564"/>
                  </a:lnTo>
                  <a:cubicBezTo>
                    <a:pt x="5837" y="8678"/>
                    <a:pt x="5931" y="8772"/>
                    <a:pt x="6044" y="8772"/>
                  </a:cubicBezTo>
                  <a:cubicBezTo>
                    <a:pt x="6158" y="8772"/>
                    <a:pt x="6249" y="8678"/>
                    <a:pt x="6249" y="8564"/>
                  </a:cubicBezTo>
                  <a:lnTo>
                    <a:pt x="6249" y="7010"/>
                  </a:lnTo>
                  <a:cubicBezTo>
                    <a:pt x="6538" y="7005"/>
                    <a:pt x="6824" y="6990"/>
                    <a:pt x="7051" y="6901"/>
                  </a:cubicBezTo>
                  <a:cubicBezTo>
                    <a:pt x="7332" y="6791"/>
                    <a:pt x="7501" y="6580"/>
                    <a:pt x="7553" y="6276"/>
                  </a:cubicBezTo>
                  <a:lnTo>
                    <a:pt x="10433" y="6276"/>
                  </a:lnTo>
                  <a:cubicBezTo>
                    <a:pt x="10492" y="6278"/>
                    <a:pt x="10542" y="6326"/>
                    <a:pt x="10542" y="6388"/>
                  </a:cubicBezTo>
                  <a:lnTo>
                    <a:pt x="10542" y="9211"/>
                  </a:lnTo>
                  <a:cubicBezTo>
                    <a:pt x="10542" y="9327"/>
                    <a:pt x="10634" y="9418"/>
                    <a:pt x="10747" y="9418"/>
                  </a:cubicBezTo>
                  <a:cubicBezTo>
                    <a:pt x="10861" y="9418"/>
                    <a:pt x="10953" y="9327"/>
                    <a:pt x="10953" y="9211"/>
                  </a:cubicBezTo>
                  <a:lnTo>
                    <a:pt x="10953" y="6388"/>
                  </a:lnTo>
                  <a:cubicBezTo>
                    <a:pt x="10953" y="6099"/>
                    <a:pt x="10719" y="5866"/>
                    <a:pt x="10431" y="5866"/>
                  </a:cubicBezTo>
                  <a:lnTo>
                    <a:pt x="7568" y="5866"/>
                  </a:lnTo>
                  <a:lnTo>
                    <a:pt x="7568" y="5455"/>
                  </a:lnTo>
                  <a:close/>
                  <a:moveTo>
                    <a:pt x="4190" y="13047"/>
                  </a:moveTo>
                  <a:lnTo>
                    <a:pt x="4190" y="13560"/>
                  </a:lnTo>
                  <a:lnTo>
                    <a:pt x="627" y="13560"/>
                  </a:lnTo>
                  <a:cubicBezTo>
                    <a:pt x="507" y="13560"/>
                    <a:pt x="411" y="13464"/>
                    <a:pt x="411" y="13344"/>
                  </a:cubicBezTo>
                  <a:lnTo>
                    <a:pt x="413" y="13344"/>
                  </a:lnTo>
                  <a:lnTo>
                    <a:pt x="413" y="13047"/>
                  </a:lnTo>
                  <a:close/>
                  <a:moveTo>
                    <a:pt x="7616" y="13049"/>
                  </a:moveTo>
                  <a:lnTo>
                    <a:pt x="7616" y="13560"/>
                  </a:lnTo>
                  <a:lnTo>
                    <a:pt x="4603" y="13560"/>
                  </a:lnTo>
                  <a:lnTo>
                    <a:pt x="4603" y="13049"/>
                  </a:lnTo>
                  <a:close/>
                  <a:moveTo>
                    <a:pt x="11806" y="13049"/>
                  </a:moveTo>
                  <a:lnTo>
                    <a:pt x="11806" y="13344"/>
                  </a:lnTo>
                  <a:cubicBezTo>
                    <a:pt x="11806" y="13464"/>
                    <a:pt x="11710" y="13560"/>
                    <a:pt x="11590" y="13560"/>
                  </a:cubicBezTo>
                  <a:lnTo>
                    <a:pt x="8027" y="13560"/>
                  </a:lnTo>
                  <a:lnTo>
                    <a:pt x="8027" y="13049"/>
                  </a:lnTo>
                  <a:close/>
                  <a:moveTo>
                    <a:pt x="4326" y="1"/>
                  </a:moveTo>
                  <a:cubicBezTo>
                    <a:pt x="4212" y="1"/>
                    <a:pt x="4121" y="93"/>
                    <a:pt x="4121" y="206"/>
                  </a:cubicBezTo>
                  <a:lnTo>
                    <a:pt x="4121" y="1025"/>
                  </a:lnTo>
                  <a:cubicBezTo>
                    <a:pt x="4121" y="1138"/>
                    <a:pt x="4212" y="1232"/>
                    <a:pt x="4326" y="1232"/>
                  </a:cubicBezTo>
                  <a:lnTo>
                    <a:pt x="5306" y="1232"/>
                  </a:lnTo>
                  <a:lnTo>
                    <a:pt x="5306" y="2300"/>
                  </a:lnTo>
                  <a:lnTo>
                    <a:pt x="3996" y="2300"/>
                  </a:lnTo>
                  <a:cubicBezTo>
                    <a:pt x="3885" y="2302"/>
                    <a:pt x="3797" y="2394"/>
                    <a:pt x="3797" y="2505"/>
                  </a:cubicBezTo>
                  <a:cubicBezTo>
                    <a:pt x="3797" y="2617"/>
                    <a:pt x="3885" y="2706"/>
                    <a:pt x="3996" y="2711"/>
                  </a:cubicBezTo>
                  <a:lnTo>
                    <a:pt x="4518" y="2711"/>
                  </a:lnTo>
                  <a:lnTo>
                    <a:pt x="4518" y="5866"/>
                  </a:lnTo>
                  <a:lnTo>
                    <a:pt x="1909" y="5866"/>
                  </a:lnTo>
                  <a:cubicBezTo>
                    <a:pt x="1620" y="5866"/>
                    <a:pt x="1387" y="6099"/>
                    <a:pt x="1387" y="6388"/>
                  </a:cubicBezTo>
                  <a:lnTo>
                    <a:pt x="1387" y="12637"/>
                  </a:lnTo>
                  <a:lnTo>
                    <a:pt x="968" y="12637"/>
                  </a:lnTo>
                  <a:cubicBezTo>
                    <a:pt x="972" y="12619"/>
                    <a:pt x="976" y="12602"/>
                    <a:pt x="976" y="12584"/>
                  </a:cubicBezTo>
                  <a:lnTo>
                    <a:pt x="976" y="5759"/>
                  </a:lnTo>
                  <a:cubicBezTo>
                    <a:pt x="976" y="5591"/>
                    <a:pt x="1112" y="5455"/>
                    <a:pt x="1280" y="5455"/>
                  </a:cubicBezTo>
                  <a:lnTo>
                    <a:pt x="3900" y="5455"/>
                  </a:lnTo>
                  <a:cubicBezTo>
                    <a:pt x="3903" y="5455"/>
                    <a:pt x="3905" y="5455"/>
                    <a:pt x="3908" y="5455"/>
                  </a:cubicBezTo>
                  <a:cubicBezTo>
                    <a:pt x="4022" y="5455"/>
                    <a:pt x="4114" y="5363"/>
                    <a:pt x="4114" y="5248"/>
                  </a:cubicBezTo>
                  <a:cubicBezTo>
                    <a:pt x="4114" y="5135"/>
                    <a:pt x="4022" y="5042"/>
                    <a:pt x="3908" y="5042"/>
                  </a:cubicBezTo>
                  <a:cubicBezTo>
                    <a:pt x="3905" y="5042"/>
                    <a:pt x="3903" y="5042"/>
                    <a:pt x="3900" y="5043"/>
                  </a:cubicBezTo>
                  <a:lnTo>
                    <a:pt x="1280" y="5043"/>
                  </a:lnTo>
                  <a:cubicBezTo>
                    <a:pt x="885" y="5043"/>
                    <a:pt x="564" y="5364"/>
                    <a:pt x="564" y="5759"/>
                  </a:cubicBezTo>
                  <a:lnTo>
                    <a:pt x="564" y="12584"/>
                  </a:lnTo>
                  <a:cubicBezTo>
                    <a:pt x="564" y="12602"/>
                    <a:pt x="566" y="12619"/>
                    <a:pt x="570" y="12637"/>
                  </a:cubicBezTo>
                  <a:lnTo>
                    <a:pt x="206" y="12637"/>
                  </a:lnTo>
                  <a:cubicBezTo>
                    <a:pt x="92" y="12637"/>
                    <a:pt x="0" y="12728"/>
                    <a:pt x="0" y="12844"/>
                  </a:cubicBezTo>
                  <a:lnTo>
                    <a:pt x="0" y="13346"/>
                  </a:lnTo>
                  <a:cubicBezTo>
                    <a:pt x="0" y="13691"/>
                    <a:pt x="282" y="13973"/>
                    <a:pt x="627" y="13973"/>
                  </a:cubicBezTo>
                  <a:lnTo>
                    <a:pt x="11590" y="13973"/>
                  </a:lnTo>
                  <a:cubicBezTo>
                    <a:pt x="11937" y="13973"/>
                    <a:pt x="12217" y="13691"/>
                    <a:pt x="12217" y="13346"/>
                  </a:cubicBezTo>
                  <a:lnTo>
                    <a:pt x="12217" y="12844"/>
                  </a:lnTo>
                  <a:cubicBezTo>
                    <a:pt x="12217" y="12728"/>
                    <a:pt x="12125" y="12637"/>
                    <a:pt x="12012" y="12637"/>
                  </a:cubicBezTo>
                  <a:lnTo>
                    <a:pt x="11771" y="12637"/>
                  </a:lnTo>
                  <a:cubicBezTo>
                    <a:pt x="11776" y="12619"/>
                    <a:pt x="11778" y="12602"/>
                    <a:pt x="11778" y="12584"/>
                  </a:cubicBezTo>
                  <a:lnTo>
                    <a:pt x="11778" y="5759"/>
                  </a:lnTo>
                  <a:cubicBezTo>
                    <a:pt x="11778" y="5364"/>
                    <a:pt x="11457" y="5043"/>
                    <a:pt x="11062" y="5043"/>
                  </a:cubicBezTo>
                  <a:lnTo>
                    <a:pt x="7568" y="5043"/>
                  </a:lnTo>
                  <a:lnTo>
                    <a:pt x="7568" y="2711"/>
                  </a:lnTo>
                  <a:lnTo>
                    <a:pt x="8095" y="2711"/>
                  </a:lnTo>
                  <a:cubicBezTo>
                    <a:pt x="8206" y="2706"/>
                    <a:pt x="8293" y="2617"/>
                    <a:pt x="8293" y="2505"/>
                  </a:cubicBezTo>
                  <a:cubicBezTo>
                    <a:pt x="8293" y="2394"/>
                    <a:pt x="8206" y="2302"/>
                    <a:pt x="8095" y="2300"/>
                  </a:cubicBezTo>
                  <a:lnTo>
                    <a:pt x="6784" y="2300"/>
                  </a:lnTo>
                  <a:lnTo>
                    <a:pt x="6784" y="1232"/>
                  </a:lnTo>
                  <a:lnTo>
                    <a:pt x="7765" y="1232"/>
                  </a:lnTo>
                  <a:cubicBezTo>
                    <a:pt x="7878" y="1232"/>
                    <a:pt x="7970" y="1138"/>
                    <a:pt x="7970" y="1025"/>
                  </a:cubicBezTo>
                  <a:lnTo>
                    <a:pt x="7970" y="206"/>
                  </a:lnTo>
                  <a:cubicBezTo>
                    <a:pt x="7970" y="93"/>
                    <a:pt x="7878" y="1"/>
                    <a:pt x="7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61"/>
            <p:cNvSpPr/>
            <p:nvPr/>
          </p:nvSpPr>
          <p:spPr>
            <a:xfrm>
              <a:off x="7357727" y="4088678"/>
              <a:ext cx="35412" cy="33847"/>
            </a:xfrm>
            <a:custGeom>
              <a:avLst/>
              <a:gdLst/>
              <a:ahLst/>
              <a:cxnLst/>
              <a:rect l="l" t="t" r="r" b="b"/>
              <a:pathLst>
                <a:path w="1313" h="1255" extrusionOk="0">
                  <a:moveTo>
                    <a:pt x="900" y="413"/>
                  </a:moveTo>
                  <a:lnTo>
                    <a:pt x="900" y="844"/>
                  </a:lnTo>
                  <a:lnTo>
                    <a:pt x="413" y="844"/>
                  </a:lnTo>
                  <a:lnTo>
                    <a:pt x="413" y="413"/>
                  </a:lnTo>
                  <a:close/>
                  <a:moveTo>
                    <a:pt x="208" y="1"/>
                  </a:moveTo>
                  <a:cubicBezTo>
                    <a:pt x="94" y="1"/>
                    <a:pt x="0" y="92"/>
                    <a:pt x="0" y="206"/>
                  </a:cubicBezTo>
                  <a:lnTo>
                    <a:pt x="0" y="1049"/>
                  </a:lnTo>
                  <a:cubicBezTo>
                    <a:pt x="0" y="1162"/>
                    <a:pt x="94" y="1254"/>
                    <a:pt x="208" y="1254"/>
                  </a:cubicBezTo>
                  <a:lnTo>
                    <a:pt x="1105" y="1254"/>
                  </a:lnTo>
                  <a:cubicBezTo>
                    <a:pt x="1219" y="1254"/>
                    <a:pt x="1313" y="1162"/>
                    <a:pt x="1313" y="1049"/>
                  </a:cubicBezTo>
                  <a:lnTo>
                    <a:pt x="1311" y="1049"/>
                  </a:lnTo>
                  <a:lnTo>
                    <a:pt x="1311" y="206"/>
                  </a:lnTo>
                  <a:cubicBezTo>
                    <a:pt x="1311" y="92"/>
                    <a:pt x="1219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61"/>
            <p:cNvSpPr/>
            <p:nvPr/>
          </p:nvSpPr>
          <p:spPr>
            <a:xfrm>
              <a:off x="7405653" y="4088678"/>
              <a:ext cx="35358" cy="33847"/>
            </a:xfrm>
            <a:custGeom>
              <a:avLst/>
              <a:gdLst/>
              <a:ahLst/>
              <a:cxnLst/>
              <a:rect l="l" t="t" r="r" b="b"/>
              <a:pathLst>
                <a:path w="1311" h="1255" extrusionOk="0">
                  <a:moveTo>
                    <a:pt x="898" y="411"/>
                  </a:moveTo>
                  <a:lnTo>
                    <a:pt x="898" y="844"/>
                  </a:lnTo>
                  <a:lnTo>
                    <a:pt x="411" y="844"/>
                  </a:lnTo>
                  <a:lnTo>
                    <a:pt x="411" y="411"/>
                  </a:lnTo>
                  <a:close/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lnTo>
                    <a:pt x="1" y="1049"/>
                  </a:lnTo>
                  <a:cubicBezTo>
                    <a:pt x="1" y="1162"/>
                    <a:pt x="93" y="1254"/>
                    <a:pt x="206" y="1254"/>
                  </a:cubicBezTo>
                  <a:lnTo>
                    <a:pt x="1106" y="1254"/>
                  </a:lnTo>
                  <a:cubicBezTo>
                    <a:pt x="1219" y="1254"/>
                    <a:pt x="1311" y="1162"/>
                    <a:pt x="1311" y="1049"/>
                  </a:cubicBezTo>
                  <a:lnTo>
                    <a:pt x="1311" y="206"/>
                  </a:lnTo>
                  <a:cubicBezTo>
                    <a:pt x="1311" y="92"/>
                    <a:pt x="1219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61"/>
            <p:cNvSpPr/>
            <p:nvPr/>
          </p:nvSpPr>
          <p:spPr>
            <a:xfrm>
              <a:off x="7453525" y="4088678"/>
              <a:ext cx="35439" cy="33847"/>
            </a:xfrm>
            <a:custGeom>
              <a:avLst/>
              <a:gdLst/>
              <a:ahLst/>
              <a:cxnLst/>
              <a:rect l="l" t="t" r="r" b="b"/>
              <a:pathLst>
                <a:path w="1314" h="1255" extrusionOk="0">
                  <a:moveTo>
                    <a:pt x="901" y="411"/>
                  </a:moveTo>
                  <a:lnTo>
                    <a:pt x="901" y="844"/>
                  </a:lnTo>
                  <a:lnTo>
                    <a:pt x="414" y="844"/>
                  </a:lnTo>
                  <a:lnTo>
                    <a:pt x="414" y="411"/>
                  </a:lnTo>
                  <a:close/>
                  <a:moveTo>
                    <a:pt x="208" y="1"/>
                  </a:moveTo>
                  <a:cubicBezTo>
                    <a:pt x="95" y="1"/>
                    <a:pt x="1" y="92"/>
                    <a:pt x="1" y="206"/>
                  </a:cubicBezTo>
                  <a:lnTo>
                    <a:pt x="1" y="1049"/>
                  </a:lnTo>
                  <a:cubicBezTo>
                    <a:pt x="1" y="1162"/>
                    <a:pt x="95" y="1254"/>
                    <a:pt x="208" y="1254"/>
                  </a:cubicBezTo>
                  <a:lnTo>
                    <a:pt x="1106" y="1254"/>
                  </a:lnTo>
                  <a:cubicBezTo>
                    <a:pt x="1219" y="1254"/>
                    <a:pt x="1313" y="1162"/>
                    <a:pt x="1313" y="1049"/>
                  </a:cubicBezTo>
                  <a:lnTo>
                    <a:pt x="1313" y="206"/>
                  </a:lnTo>
                  <a:cubicBezTo>
                    <a:pt x="1313" y="92"/>
                    <a:pt x="1219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61"/>
          <p:cNvGrpSpPr/>
          <p:nvPr/>
        </p:nvGrpSpPr>
        <p:grpSpPr>
          <a:xfrm>
            <a:off x="3621217" y="1328171"/>
            <a:ext cx="361722" cy="376906"/>
            <a:chOff x="8054254" y="2007646"/>
            <a:chExt cx="361722" cy="376906"/>
          </a:xfrm>
        </p:grpSpPr>
        <p:sp>
          <p:nvSpPr>
            <p:cNvPr id="3214" name="Google Shape;3214;p61"/>
            <p:cNvSpPr/>
            <p:nvPr/>
          </p:nvSpPr>
          <p:spPr>
            <a:xfrm>
              <a:off x="8225918" y="2198243"/>
              <a:ext cx="14105" cy="120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300" y="1"/>
                  </a:moveTo>
                  <a:cubicBezTo>
                    <a:pt x="101" y="1"/>
                    <a:pt x="1" y="241"/>
                    <a:pt x="140" y="381"/>
                  </a:cubicBezTo>
                  <a:cubicBezTo>
                    <a:pt x="186" y="427"/>
                    <a:pt x="243" y="447"/>
                    <a:pt x="298" y="447"/>
                  </a:cubicBezTo>
                  <a:cubicBezTo>
                    <a:pt x="413" y="447"/>
                    <a:pt x="522" y="358"/>
                    <a:pt x="522" y="224"/>
                  </a:cubicBezTo>
                  <a:cubicBezTo>
                    <a:pt x="522" y="99"/>
                    <a:pt x="422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61"/>
            <p:cNvSpPr/>
            <p:nvPr/>
          </p:nvSpPr>
          <p:spPr>
            <a:xfrm>
              <a:off x="8276325" y="2007646"/>
              <a:ext cx="87706" cy="105965"/>
            </a:xfrm>
            <a:custGeom>
              <a:avLst/>
              <a:gdLst/>
              <a:ahLst/>
              <a:cxnLst/>
              <a:rect l="l" t="t" r="r" b="b"/>
              <a:pathLst>
                <a:path w="3252" h="3929" extrusionOk="0">
                  <a:moveTo>
                    <a:pt x="206" y="0"/>
                  </a:moveTo>
                  <a:cubicBezTo>
                    <a:pt x="92" y="0"/>
                    <a:pt x="1" y="94"/>
                    <a:pt x="1" y="207"/>
                  </a:cubicBezTo>
                  <a:lnTo>
                    <a:pt x="1" y="3721"/>
                  </a:lnTo>
                  <a:cubicBezTo>
                    <a:pt x="1" y="3836"/>
                    <a:pt x="92" y="3928"/>
                    <a:pt x="206" y="3928"/>
                  </a:cubicBezTo>
                  <a:cubicBezTo>
                    <a:pt x="319" y="3928"/>
                    <a:pt x="411" y="3836"/>
                    <a:pt x="411" y="3721"/>
                  </a:cubicBezTo>
                  <a:lnTo>
                    <a:pt x="411" y="413"/>
                  </a:lnTo>
                  <a:lnTo>
                    <a:pt x="2839" y="413"/>
                  </a:lnTo>
                  <a:lnTo>
                    <a:pt x="2839" y="2092"/>
                  </a:lnTo>
                  <a:cubicBezTo>
                    <a:pt x="2839" y="2205"/>
                    <a:pt x="2931" y="2299"/>
                    <a:pt x="3044" y="2299"/>
                  </a:cubicBezTo>
                  <a:cubicBezTo>
                    <a:pt x="3160" y="2299"/>
                    <a:pt x="3252" y="2205"/>
                    <a:pt x="3252" y="2092"/>
                  </a:cubicBezTo>
                  <a:lnTo>
                    <a:pt x="3252" y="207"/>
                  </a:lnTo>
                  <a:cubicBezTo>
                    <a:pt x="3252" y="94"/>
                    <a:pt x="3160" y="0"/>
                    <a:pt x="3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61"/>
            <p:cNvSpPr/>
            <p:nvPr/>
          </p:nvSpPr>
          <p:spPr>
            <a:xfrm>
              <a:off x="8054254" y="2007673"/>
              <a:ext cx="361722" cy="376879"/>
            </a:xfrm>
            <a:custGeom>
              <a:avLst/>
              <a:gdLst/>
              <a:ahLst/>
              <a:cxnLst/>
              <a:rect l="l" t="t" r="r" b="b"/>
              <a:pathLst>
                <a:path w="13412" h="13974" extrusionOk="0">
                  <a:moveTo>
                    <a:pt x="6594" y="4088"/>
                  </a:moveTo>
                  <a:cubicBezTo>
                    <a:pt x="7292" y="4088"/>
                    <a:pt x="7977" y="4360"/>
                    <a:pt x="8490" y="4873"/>
                  </a:cubicBezTo>
                  <a:cubicBezTo>
                    <a:pt x="9256" y="5639"/>
                    <a:pt x="9486" y="6792"/>
                    <a:pt x="9071" y="7792"/>
                  </a:cubicBezTo>
                  <a:cubicBezTo>
                    <a:pt x="8656" y="8794"/>
                    <a:pt x="7680" y="9447"/>
                    <a:pt x="6595" y="9447"/>
                  </a:cubicBezTo>
                  <a:cubicBezTo>
                    <a:pt x="5117" y="9445"/>
                    <a:pt x="3918" y="8246"/>
                    <a:pt x="3916" y="6768"/>
                  </a:cubicBezTo>
                  <a:cubicBezTo>
                    <a:pt x="3916" y="5683"/>
                    <a:pt x="4569" y="4707"/>
                    <a:pt x="5569" y="4292"/>
                  </a:cubicBezTo>
                  <a:cubicBezTo>
                    <a:pt x="5900" y="4154"/>
                    <a:pt x="6249" y="4088"/>
                    <a:pt x="6594" y="4088"/>
                  </a:cubicBezTo>
                  <a:close/>
                  <a:moveTo>
                    <a:pt x="3607" y="1"/>
                  </a:moveTo>
                  <a:cubicBezTo>
                    <a:pt x="3537" y="1"/>
                    <a:pt x="3468" y="35"/>
                    <a:pt x="3429" y="104"/>
                  </a:cubicBezTo>
                  <a:lnTo>
                    <a:pt x="79" y="5903"/>
                  </a:lnTo>
                  <a:cubicBezTo>
                    <a:pt x="1" y="6041"/>
                    <a:pt x="99" y="6213"/>
                    <a:pt x="258" y="6213"/>
                  </a:cubicBezTo>
                  <a:lnTo>
                    <a:pt x="1968" y="6213"/>
                  </a:lnTo>
                  <a:lnTo>
                    <a:pt x="1968" y="10663"/>
                  </a:lnTo>
                  <a:cubicBezTo>
                    <a:pt x="1968" y="10777"/>
                    <a:pt x="2062" y="10868"/>
                    <a:pt x="2175" y="10868"/>
                  </a:cubicBezTo>
                  <a:cubicBezTo>
                    <a:pt x="2289" y="10868"/>
                    <a:pt x="2383" y="10777"/>
                    <a:pt x="2383" y="10663"/>
                  </a:cubicBezTo>
                  <a:lnTo>
                    <a:pt x="2383" y="6006"/>
                  </a:lnTo>
                  <a:cubicBezTo>
                    <a:pt x="2383" y="5892"/>
                    <a:pt x="2289" y="5798"/>
                    <a:pt x="2175" y="5798"/>
                  </a:cubicBezTo>
                  <a:lnTo>
                    <a:pt x="616" y="5798"/>
                  </a:lnTo>
                  <a:lnTo>
                    <a:pt x="3608" y="619"/>
                  </a:lnTo>
                  <a:lnTo>
                    <a:pt x="5490" y="3879"/>
                  </a:lnTo>
                  <a:cubicBezTo>
                    <a:pt x="4424" y="4287"/>
                    <a:pt x="3669" y="5248"/>
                    <a:pt x="3527" y="6381"/>
                  </a:cubicBezTo>
                  <a:cubicBezTo>
                    <a:pt x="3385" y="7515"/>
                    <a:pt x="3879" y="8632"/>
                    <a:pt x="4811" y="9292"/>
                  </a:cubicBezTo>
                  <a:lnTo>
                    <a:pt x="4811" y="13561"/>
                  </a:lnTo>
                  <a:lnTo>
                    <a:pt x="2383" y="13561"/>
                  </a:lnTo>
                  <a:lnTo>
                    <a:pt x="2383" y="11488"/>
                  </a:lnTo>
                  <a:cubicBezTo>
                    <a:pt x="2383" y="11375"/>
                    <a:pt x="2291" y="11283"/>
                    <a:pt x="2178" y="11283"/>
                  </a:cubicBezTo>
                  <a:cubicBezTo>
                    <a:pt x="2062" y="11283"/>
                    <a:pt x="1970" y="11375"/>
                    <a:pt x="1970" y="11488"/>
                  </a:cubicBezTo>
                  <a:lnTo>
                    <a:pt x="1970" y="13766"/>
                  </a:lnTo>
                  <a:cubicBezTo>
                    <a:pt x="1970" y="13882"/>
                    <a:pt x="2062" y="13973"/>
                    <a:pt x="2178" y="13973"/>
                  </a:cubicBezTo>
                  <a:lnTo>
                    <a:pt x="5016" y="13973"/>
                  </a:lnTo>
                  <a:cubicBezTo>
                    <a:pt x="5130" y="13973"/>
                    <a:pt x="5221" y="13882"/>
                    <a:pt x="5221" y="13766"/>
                  </a:cubicBezTo>
                  <a:lnTo>
                    <a:pt x="5221" y="9539"/>
                  </a:lnTo>
                  <a:cubicBezTo>
                    <a:pt x="5652" y="9752"/>
                    <a:pt x="6123" y="9862"/>
                    <a:pt x="6597" y="9862"/>
                  </a:cubicBezTo>
                  <a:cubicBezTo>
                    <a:pt x="6835" y="9862"/>
                    <a:pt x="7073" y="9834"/>
                    <a:pt x="7307" y="9779"/>
                  </a:cubicBezTo>
                  <a:lnTo>
                    <a:pt x="9669" y="13871"/>
                  </a:lnTo>
                  <a:cubicBezTo>
                    <a:pt x="9708" y="13939"/>
                    <a:pt x="9778" y="13974"/>
                    <a:pt x="9847" y="13974"/>
                  </a:cubicBezTo>
                  <a:cubicBezTo>
                    <a:pt x="9917" y="13974"/>
                    <a:pt x="9987" y="13939"/>
                    <a:pt x="10027" y="13871"/>
                  </a:cubicBezTo>
                  <a:lnTo>
                    <a:pt x="13375" y="8071"/>
                  </a:lnTo>
                  <a:cubicBezTo>
                    <a:pt x="13412" y="8006"/>
                    <a:pt x="13412" y="7927"/>
                    <a:pt x="13375" y="7864"/>
                  </a:cubicBezTo>
                  <a:cubicBezTo>
                    <a:pt x="13337" y="7801"/>
                    <a:pt x="13270" y="7761"/>
                    <a:pt x="13195" y="7761"/>
                  </a:cubicBezTo>
                  <a:lnTo>
                    <a:pt x="11486" y="7761"/>
                  </a:lnTo>
                  <a:lnTo>
                    <a:pt x="11486" y="2918"/>
                  </a:lnTo>
                  <a:cubicBezTo>
                    <a:pt x="11486" y="2805"/>
                    <a:pt x="11394" y="2713"/>
                    <a:pt x="11278" y="2713"/>
                  </a:cubicBezTo>
                  <a:cubicBezTo>
                    <a:pt x="11165" y="2713"/>
                    <a:pt x="11073" y="2805"/>
                    <a:pt x="11073" y="2918"/>
                  </a:cubicBezTo>
                  <a:lnTo>
                    <a:pt x="11073" y="7969"/>
                  </a:lnTo>
                  <a:cubicBezTo>
                    <a:pt x="11073" y="8082"/>
                    <a:pt x="11165" y="8174"/>
                    <a:pt x="11278" y="8174"/>
                  </a:cubicBezTo>
                  <a:lnTo>
                    <a:pt x="12837" y="8174"/>
                  </a:lnTo>
                  <a:lnTo>
                    <a:pt x="9848" y="13355"/>
                  </a:lnTo>
                  <a:lnTo>
                    <a:pt x="7711" y="9654"/>
                  </a:lnTo>
                  <a:cubicBezTo>
                    <a:pt x="9226" y="9067"/>
                    <a:pt x="10029" y="7410"/>
                    <a:pt x="9551" y="5859"/>
                  </a:cubicBezTo>
                  <a:cubicBezTo>
                    <a:pt x="9144" y="4538"/>
                    <a:pt x="7927" y="3675"/>
                    <a:pt x="6598" y="3675"/>
                  </a:cubicBezTo>
                  <a:cubicBezTo>
                    <a:pt x="6365" y="3675"/>
                    <a:pt x="6130" y="3702"/>
                    <a:pt x="5894" y="3757"/>
                  </a:cubicBezTo>
                  <a:lnTo>
                    <a:pt x="3787" y="104"/>
                  </a:lnTo>
                  <a:cubicBezTo>
                    <a:pt x="3746" y="35"/>
                    <a:pt x="3677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1"/>
            <p:cNvSpPr/>
            <p:nvPr/>
          </p:nvSpPr>
          <p:spPr>
            <a:xfrm>
              <a:off x="8175512" y="2127339"/>
              <a:ext cx="115674" cy="100328"/>
            </a:xfrm>
            <a:custGeom>
              <a:avLst/>
              <a:gdLst/>
              <a:ahLst/>
              <a:cxnLst/>
              <a:rect l="l" t="t" r="r" b="b"/>
              <a:pathLst>
                <a:path w="4289" h="3720" extrusionOk="0">
                  <a:moveTo>
                    <a:pt x="2169" y="621"/>
                  </a:moveTo>
                  <a:lnTo>
                    <a:pt x="3719" y="3307"/>
                  </a:lnTo>
                  <a:lnTo>
                    <a:pt x="618" y="3307"/>
                  </a:lnTo>
                  <a:lnTo>
                    <a:pt x="2169" y="621"/>
                  </a:lnTo>
                  <a:close/>
                  <a:moveTo>
                    <a:pt x="2168" y="0"/>
                  </a:moveTo>
                  <a:cubicBezTo>
                    <a:pt x="2098" y="0"/>
                    <a:pt x="2029" y="35"/>
                    <a:pt x="1990" y="104"/>
                  </a:cubicBezTo>
                  <a:lnTo>
                    <a:pt x="79" y="3412"/>
                  </a:lnTo>
                  <a:cubicBezTo>
                    <a:pt x="1" y="3548"/>
                    <a:pt x="102" y="3719"/>
                    <a:pt x="259" y="3719"/>
                  </a:cubicBezTo>
                  <a:cubicBezTo>
                    <a:pt x="260" y="3719"/>
                    <a:pt x="261" y="3719"/>
                    <a:pt x="262" y="3719"/>
                  </a:cubicBezTo>
                  <a:lnTo>
                    <a:pt x="4077" y="3719"/>
                  </a:lnTo>
                  <a:cubicBezTo>
                    <a:pt x="4164" y="3719"/>
                    <a:pt x="4241" y="3665"/>
                    <a:pt x="4271" y="3584"/>
                  </a:cubicBezTo>
                  <a:cubicBezTo>
                    <a:pt x="4274" y="3573"/>
                    <a:pt x="4278" y="3562"/>
                    <a:pt x="4280" y="3551"/>
                  </a:cubicBezTo>
                  <a:cubicBezTo>
                    <a:pt x="4289" y="3503"/>
                    <a:pt x="4280" y="3453"/>
                    <a:pt x="4256" y="3412"/>
                  </a:cubicBezTo>
                  <a:lnTo>
                    <a:pt x="2346" y="104"/>
                  </a:lnTo>
                  <a:cubicBezTo>
                    <a:pt x="2306" y="35"/>
                    <a:pt x="2237" y="0"/>
                    <a:pt x="2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1"/>
            <p:cNvSpPr/>
            <p:nvPr/>
          </p:nvSpPr>
          <p:spPr>
            <a:xfrm>
              <a:off x="8228265" y="2165151"/>
              <a:ext cx="11408" cy="31015"/>
            </a:xfrm>
            <a:custGeom>
              <a:avLst/>
              <a:gdLst/>
              <a:ahLst/>
              <a:cxnLst/>
              <a:rect l="l" t="t" r="r" b="b"/>
              <a:pathLst>
                <a:path w="423" h="1150" extrusionOk="0">
                  <a:moveTo>
                    <a:pt x="210" y="1"/>
                  </a:moveTo>
                  <a:cubicBezTo>
                    <a:pt x="99" y="1"/>
                    <a:pt x="10" y="88"/>
                    <a:pt x="5" y="199"/>
                  </a:cubicBezTo>
                  <a:lnTo>
                    <a:pt x="5" y="935"/>
                  </a:lnTo>
                  <a:cubicBezTo>
                    <a:pt x="1" y="1053"/>
                    <a:pt x="95" y="1149"/>
                    <a:pt x="210" y="1149"/>
                  </a:cubicBezTo>
                  <a:cubicBezTo>
                    <a:pt x="328" y="1149"/>
                    <a:pt x="422" y="1053"/>
                    <a:pt x="418" y="935"/>
                  </a:cubicBezTo>
                  <a:lnTo>
                    <a:pt x="418" y="199"/>
                  </a:lnTo>
                  <a:cubicBezTo>
                    <a:pt x="414" y="88"/>
                    <a:pt x="322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9" name="Google Shape;3219;p61"/>
          <p:cNvGrpSpPr/>
          <p:nvPr/>
        </p:nvGrpSpPr>
        <p:grpSpPr>
          <a:xfrm>
            <a:off x="932093" y="3176453"/>
            <a:ext cx="362585" cy="376933"/>
            <a:chOff x="3984131" y="3813665"/>
            <a:chExt cx="362585" cy="376933"/>
          </a:xfrm>
        </p:grpSpPr>
        <p:sp>
          <p:nvSpPr>
            <p:cNvPr id="3220" name="Google Shape;3220;p61"/>
            <p:cNvSpPr/>
            <p:nvPr/>
          </p:nvSpPr>
          <p:spPr>
            <a:xfrm>
              <a:off x="4107033" y="4103701"/>
              <a:ext cx="36814" cy="35196"/>
            </a:xfrm>
            <a:custGeom>
              <a:avLst/>
              <a:gdLst/>
              <a:ahLst/>
              <a:cxnLst/>
              <a:rect l="l" t="t" r="r" b="b"/>
              <a:pathLst>
                <a:path w="1365" h="1305" extrusionOk="0">
                  <a:moveTo>
                    <a:pt x="684" y="0"/>
                  </a:moveTo>
                  <a:cubicBezTo>
                    <a:pt x="596" y="0"/>
                    <a:pt x="520" y="46"/>
                    <a:pt x="520" y="147"/>
                  </a:cubicBezTo>
                  <a:lnTo>
                    <a:pt x="535" y="459"/>
                  </a:lnTo>
                  <a:lnTo>
                    <a:pt x="214" y="354"/>
                  </a:lnTo>
                  <a:cubicBezTo>
                    <a:pt x="199" y="350"/>
                    <a:pt x="184" y="345"/>
                    <a:pt x="168" y="345"/>
                  </a:cubicBezTo>
                  <a:cubicBezTo>
                    <a:pt x="77" y="348"/>
                    <a:pt x="2" y="422"/>
                    <a:pt x="0" y="514"/>
                  </a:cubicBezTo>
                  <a:cubicBezTo>
                    <a:pt x="0" y="592"/>
                    <a:pt x="33" y="653"/>
                    <a:pt x="103" y="669"/>
                  </a:cubicBezTo>
                  <a:lnTo>
                    <a:pt x="422" y="760"/>
                  </a:lnTo>
                  <a:lnTo>
                    <a:pt x="221" y="1046"/>
                  </a:lnTo>
                  <a:cubicBezTo>
                    <a:pt x="197" y="1075"/>
                    <a:pt x="184" y="1110"/>
                    <a:pt x="184" y="1145"/>
                  </a:cubicBezTo>
                  <a:cubicBezTo>
                    <a:pt x="184" y="1245"/>
                    <a:pt x="301" y="1304"/>
                    <a:pt x="373" y="1304"/>
                  </a:cubicBezTo>
                  <a:cubicBezTo>
                    <a:pt x="377" y="1304"/>
                    <a:pt x="381" y="1305"/>
                    <a:pt x="385" y="1305"/>
                  </a:cubicBezTo>
                  <a:cubicBezTo>
                    <a:pt x="424" y="1305"/>
                    <a:pt x="460" y="1283"/>
                    <a:pt x="480" y="1249"/>
                  </a:cubicBezTo>
                  <a:lnTo>
                    <a:pt x="684" y="942"/>
                  </a:lnTo>
                  <a:lnTo>
                    <a:pt x="880" y="1245"/>
                  </a:lnTo>
                  <a:cubicBezTo>
                    <a:pt x="905" y="1283"/>
                    <a:pt x="946" y="1304"/>
                    <a:pt x="990" y="1304"/>
                  </a:cubicBezTo>
                  <a:cubicBezTo>
                    <a:pt x="992" y="1304"/>
                    <a:pt x="994" y="1304"/>
                    <a:pt x="996" y="1304"/>
                  </a:cubicBezTo>
                  <a:cubicBezTo>
                    <a:pt x="1085" y="1304"/>
                    <a:pt x="1184" y="1236"/>
                    <a:pt x="1184" y="1140"/>
                  </a:cubicBezTo>
                  <a:cubicBezTo>
                    <a:pt x="1184" y="1110"/>
                    <a:pt x="1175" y="1077"/>
                    <a:pt x="1157" y="1051"/>
                  </a:cubicBezTo>
                  <a:lnTo>
                    <a:pt x="946" y="743"/>
                  </a:lnTo>
                  <a:lnTo>
                    <a:pt x="1256" y="671"/>
                  </a:lnTo>
                  <a:cubicBezTo>
                    <a:pt x="1319" y="658"/>
                    <a:pt x="1365" y="601"/>
                    <a:pt x="1360" y="535"/>
                  </a:cubicBezTo>
                  <a:cubicBezTo>
                    <a:pt x="1360" y="448"/>
                    <a:pt x="1295" y="348"/>
                    <a:pt x="1201" y="348"/>
                  </a:cubicBezTo>
                  <a:cubicBezTo>
                    <a:pt x="1186" y="348"/>
                    <a:pt x="1170" y="350"/>
                    <a:pt x="1155" y="356"/>
                  </a:cubicBezTo>
                  <a:lnTo>
                    <a:pt x="832" y="466"/>
                  </a:lnTo>
                  <a:lnTo>
                    <a:pt x="832" y="466"/>
                  </a:lnTo>
                  <a:lnTo>
                    <a:pt x="845" y="147"/>
                  </a:lnTo>
                  <a:cubicBezTo>
                    <a:pt x="841" y="46"/>
                    <a:pt x="769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1"/>
            <p:cNvSpPr/>
            <p:nvPr/>
          </p:nvSpPr>
          <p:spPr>
            <a:xfrm>
              <a:off x="4184059" y="4103647"/>
              <a:ext cx="36814" cy="35250"/>
            </a:xfrm>
            <a:custGeom>
              <a:avLst/>
              <a:gdLst/>
              <a:ahLst/>
              <a:cxnLst/>
              <a:rect l="l" t="t" r="r" b="b"/>
              <a:pathLst>
                <a:path w="1365" h="1307" extrusionOk="0">
                  <a:moveTo>
                    <a:pt x="681" y="0"/>
                  </a:moveTo>
                  <a:cubicBezTo>
                    <a:pt x="596" y="0"/>
                    <a:pt x="520" y="46"/>
                    <a:pt x="518" y="147"/>
                  </a:cubicBezTo>
                  <a:lnTo>
                    <a:pt x="533" y="459"/>
                  </a:lnTo>
                  <a:lnTo>
                    <a:pt x="214" y="354"/>
                  </a:lnTo>
                  <a:cubicBezTo>
                    <a:pt x="199" y="347"/>
                    <a:pt x="184" y="345"/>
                    <a:pt x="168" y="345"/>
                  </a:cubicBezTo>
                  <a:lnTo>
                    <a:pt x="168" y="347"/>
                  </a:lnTo>
                  <a:cubicBezTo>
                    <a:pt x="77" y="350"/>
                    <a:pt x="2" y="424"/>
                    <a:pt x="0" y="516"/>
                  </a:cubicBezTo>
                  <a:cubicBezTo>
                    <a:pt x="0" y="594"/>
                    <a:pt x="33" y="655"/>
                    <a:pt x="103" y="671"/>
                  </a:cubicBezTo>
                  <a:lnTo>
                    <a:pt x="422" y="762"/>
                  </a:lnTo>
                  <a:lnTo>
                    <a:pt x="218" y="1048"/>
                  </a:lnTo>
                  <a:cubicBezTo>
                    <a:pt x="197" y="1077"/>
                    <a:pt x="184" y="1112"/>
                    <a:pt x="184" y="1147"/>
                  </a:cubicBezTo>
                  <a:cubicBezTo>
                    <a:pt x="184" y="1247"/>
                    <a:pt x="301" y="1306"/>
                    <a:pt x="373" y="1306"/>
                  </a:cubicBezTo>
                  <a:cubicBezTo>
                    <a:pt x="377" y="1306"/>
                    <a:pt x="381" y="1307"/>
                    <a:pt x="385" y="1307"/>
                  </a:cubicBezTo>
                  <a:cubicBezTo>
                    <a:pt x="424" y="1307"/>
                    <a:pt x="460" y="1285"/>
                    <a:pt x="480" y="1251"/>
                  </a:cubicBezTo>
                  <a:lnTo>
                    <a:pt x="684" y="944"/>
                  </a:lnTo>
                  <a:lnTo>
                    <a:pt x="882" y="1249"/>
                  </a:lnTo>
                  <a:cubicBezTo>
                    <a:pt x="905" y="1285"/>
                    <a:pt x="946" y="1306"/>
                    <a:pt x="991" y="1306"/>
                  </a:cubicBezTo>
                  <a:cubicBezTo>
                    <a:pt x="994" y="1306"/>
                    <a:pt x="996" y="1306"/>
                    <a:pt x="998" y="1306"/>
                  </a:cubicBezTo>
                  <a:cubicBezTo>
                    <a:pt x="1085" y="1306"/>
                    <a:pt x="1184" y="1238"/>
                    <a:pt x="1184" y="1142"/>
                  </a:cubicBezTo>
                  <a:cubicBezTo>
                    <a:pt x="1186" y="1112"/>
                    <a:pt x="1177" y="1081"/>
                    <a:pt x="1160" y="1055"/>
                  </a:cubicBezTo>
                  <a:lnTo>
                    <a:pt x="946" y="745"/>
                  </a:lnTo>
                  <a:lnTo>
                    <a:pt x="1256" y="671"/>
                  </a:lnTo>
                  <a:cubicBezTo>
                    <a:pt x="1319" y="658"/>
                    <a:pt x="1365" y="601"/>
                    <a:pt x="1360" y="535"/>
                  </a:cubicBezTo>
                  <a:cubicBezTo>
                    <a:pt x="1360" y="448"/>
                    <a:pt x="1295" y="347"/>
                    <a:pt x="1201" y="347"/>
                  </a:cubicBezTo>
                  <a:cubicBezTo>
                    <a:pt x="1186" y="347"/>
                    <a:pt x="1170" y="350"/>
                    <a:pt x="1155" y="356"/>
                  </a:cubicBezTo>
                  <a:lnTo>
                    <a:pt x="832" y="465"/>
                  </a:lnTo>
                  <a:lnTo>
                    <a:pt x="832" y="465"/>
                  </a:lnTo>
                  <a:lnTo>
                    <a:pt x="843" y="147"/>
                  </a:lnTo>
                  <a:cubicBezTo>
                    <a:pt x="841" y="46"/>
                    <a:pt x="769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61"/>
            <p:cNvSpPr/>
            <p:nvPr/>
          </p:nvSpPr>
          <p:spPr>
            <a:xfrm>
              <a:off x="4261086" y="4103701"/>
              <a:ext cx="36760" cy="35196"/>
            </a:xfrm>
            <a:custGeom>
              <a:avLst/>
              <a:gdLst/>
              <a:ahLst/>
              <a:cxnLst/>
              <a:rect l="l" t="t" r="r" b="b"/>
              <a:pathLst>
                <a:path w="1363" h="1305" extrusionOk="0">
                  <a:moveTo>
                    <a:pt x="681" y="0"/>
                  </a:moveTo>
                  <a:cubicBezTo>
                    <a:pt x="596" y="0"/>
                    <a:pt x="520" y="46"/>
                    <a:pt x="518" y="147"/>
                  </a:cubicBezTo>
                  <a:lnTo>
                    <a:pt x="533" y="459"/>
                  </a:lnTo>
                  <a:lnTo>
                    <a:pt x="212" y="354"/>
                  </a:lnTo>
                  <a:cubicBezTo>
                    <a:pt x="199" y="350"/>
                    <a:pt x="184" y="345"/>
                    <a:pt x="166" y="345"/>
                  </a:cubicBezTo>
                  <a:cubicBezTo>
                    <a:pt x="77" y="348"/>
                    <a:pt x="2" y="422"/>
                    <a:pt x="0" y="514"/>
                  </a:cubicBezTo>
                  <a:cubicBezTo>
                    <a:pt x="0" y="592"/>
                    <a:pt x="33" y="653"/>
                    <a:pt x="103" y="669"/>
                  </a:cubicBezTo>
                  <a:lnTo>
                    <a:pt x="419" y="760"/>
                  </a:lnTo>
                  <a:lnTo>
                    <a:pt x="218" y="1046"/>
                  </a:lnTo>
                  <a:cubicBezTo>
                    <a:pt x="194" y="1075"/>
                    <a:pt x="181" y="1110"/>
                    <a:pt x="184" y="1145"/>
                  </a:cubicBezTo>
                  <a:cubicBezTo>
                    <a:pt x="184" y="1245"/>
                    <a:pt x="301" y="1304"/>
                    <a:pt x="373" y="1304"/>
                  </a:cubicBezTo>
                  <a:cubicBezTo>
                    <a:pt x="377" y="1304"/>
                    <a:pt x="381" y="1305"/>
                    <a:pt x="385" y="1305"/>
                  </a:cubicBezTo>
                  <a:cubicBezTo>
                    <a:pt x="424" y="1305"/>
                    <a:pt x="460" y="1283"/>
                    <a:pt x="480" y="1249"/>
                  </a:cubicBezTo>
                  <a:lnTo>
                    <a:pt x="681" y="942"/>
                  </a:lnTo>
                  <a:lnTo>
                    <a:pt x="880" y="1245"/>
                  </a:lnTo>
                  <a:cubicBezTo>
                    <a:pt x="903" y="1283"/>
                    <a:pt x="946" y="1304"/>
                    <a:pt x="989" y="1304"/>
                  </a:cubicBezTo>
                  <a:cubicBezTo>
                    <a:pt x="992" y="1304"/>
                    <a:pt x="994" y="1304"/>
                    <a:pt x="996" y="1304"/>
                  </a:cubicBezTo>
                  <a:cubicBezTo>
                    <a:pt x="1085" y="1304"/>
                    <a:pt x="1181" y="1236"/>
                    <a:pt x="1181" y="1140"/>
                  </a:cubicBezTo>
                  <a:cubicBezTo>
                    <a:pt x="1184" y="1110"/>
                    <a:pt x="1175" y="1077"/>
                    <a:pt x="1157" y="1051"/>
                  </a:cubicBezTo>
                  <a:lnTo>
                    <a:pt x="943" y="743"/>
                  </a:lnTo>
                  <a:lnTo>
                    <a:pt x="1256" y="671"/>
                  </a:lnTo>
                  <a:cubicBezTo>
                    <a:pt x="1319" y="658"/>
                    <a:pt x="1363" y="601"/>
                    <a:pt x="1358" y="535"/>
                  </a:cubicBezTo>
                  <a:cubicBezTo>
                    <a:pt x="1358" y="448"/>
                    <a:pt x="1295" y="348"/>
                    <a:pt x="1201" y="348"/>
                  </a:cubicBezTo>
                  <a:cubicBezTo>
                    <a:pt x="1184" y="348"/>
                    <a:pt x="1168" y="350"/>
                    <a:pt x="1155" y="356"/>
                  </a:cubicBezTo>
                  <a:lnTo>
                    <a:pt x="832" y="466"/>
                  </a:lnTo>
                  <a:lnTo>
                    <a:pt x="832" y="466"/>
                  </a:lnTo>
                  <a:lnTo>
                    <a:pt x="843" y="147"/>
                  </a:lnTo>
                  <a:cubicBezTo>
                    <a:pt x="841" y="46"/>
                    <a:pt x="767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1"/>
            <p:cNvSpPr/>
            <p:nvPr/>
          </p:nvSpPr>
          <p:spPr>
            <a:xfrm>
              <a:off x="3984131" y="3813665"/>
              <a:ext cx="362585" cy="376933"/>
            </a:xfrm>
            <a:custGeom>
              <a:avLst/>
              <a:gdLst/>
              <a:ahLst/>
              <a:cxnLst/>
              <a:rect l="l" t="t" r="r" b="b"/>
              <a:pathLst>
                <a:path w="13444" h="13976" extrusionOk="0">
                  <a:moveTo>
                    <a:pt x="7396" y="2315"/>
                  </a:moveTo>
                  <a:lnTo>
                    <a:pt x="7396" y="3409"/>
                  </a:lnTo>
                  <a:lnTo>
                    <a:pt x="2513" y="3409"/>
                  </a:lnTo>
                  <a:lnTo>
                    <a:pt x="2513" y="2315"/>
                  </a:lnTo>
                  <a:close/>
                  <a:moveTo>
                    <a:pt x="3105" y="1"/>
                  </a:moveTo>
                  <a:cubicBezTo>
                    <a:pt x="2974" y="1"/>
                    <a:pt x="2867" y="106"/>
                    <a:pt x="2867" y="237"/>
                  </a:cubicBezTo>
                  <a:lnTo>
                    <a:pt x="2867" y="1132"/>
                  </a:lnTo>
                  <a:cubicBezTo>
                    <a:pt x="2863" y="1267"/>
                    <a:pt x="2970" y="1376"/>
                    <a:pt x="3105" y="1376"/>
                  </a:cubicBezTo>
                  <a:cubicBezTo>
                    <a:pt x="3238" y="1376"/>
                    <a:pt x="3345" y="1267"/>
                    <a:pt x="3341" y="1132"/>
                  </a:cubicBezTo>
                  <a:lnTo>
                    <a:pt x="3341" y="475"/>
                  </a:lnTo>
                  <a:lnTo>
                    <a:pt x="6448" y="475"/>
                  </a:lnTo>
                  <a:lnTo>
                    <a:pt x="6448" y="1842"/>
                  </a:lnTo>
                  <a:lnTo>
                    <a:pt x="2275" y="1842"/>
                  </a:lnTo>
                  <a:cubicBezTo>
                    <a:pt x="2144" y="1842"/>
                    <a:pt x="2040" y="1949"/>
                    <a:pt x="2040" y="2080"/>
                  </a:cubicBezTo>
                  <a:lnTo>
                    <a:pt x="2040" y="3647"/>
                  </a:lnTo>
                  <a:cubicBezTo>
                    <a:pt x="2040" y="3778"/>
                    <a:pt x="2144" y="3885"/>
                    <a:pt x="2275" y="3885"/>
                  </a:cubicBezTo>
                  <a:lnTo>
                    <a:pt x="2976" y="3885"/>
                  </a:lnTo>
                  <a:lnTo>
                    <a:pt x="2976" y="4820"/>
                  </a:lnTo>
                  <a:cubicBezTo>
                    <a:pt x="2446" y="5246"/>
                    <a:pt x="2136" y="5890"/>
                    <a:pt x="2133" y="6569"/>
                  </a:cubicBezTo>
                  <a:lnTo>
                    <a:pt x="2133" y="9047"/>
                  </a:lnTo>
                  <a:lnTo>
                    <a:pt x="238" y="9047"/>
                  </a:lnTo>
                  <a:cubicBezTo>
                    <a:pt x="107" y="9047"/>
                    <a:pt x="0" y="9152"/>
                    <a:pt x="0" y="9283"/>
                  </a:cubicBezTo>
                  <a:lnTo>
                    <a:pt x="0" y="13737"/>
                  </a:lnTo>
                  <a:cubicBezTo>
                    <a:pt x="0" y="13868"/>
                    <a:pt x="107" y="13973"/>
                    <a:pt x="238" y="13973"/>
                  </a:cubicBezTo>
                  <a:lnTo>
                    <a:pt x="2592" y="13973"/>
                  </a:lnTo>
                  <a:cubicBezTo>
                    <a:pt x="2719" y="13969"/>
                    <a:pt x="2821" y="13864"/>
                    <a:pt x="2821" y="13737"/>
                  </a:cubicBezTo>
                  <a:cubicBezTo>
                    <a:pt x="2821" y="13608"/>
                    <a:pt x="2719" y="13503"/>
                    <a:pt x="2592" y="13501"/>
                  </a:cubicBezTo>
                  <a:lnTo>
                    <a:pt x="474" y="13501"/>
                  </a:lnTo>
                  <a:lnTo>
                    <a:pt x="474" y="9519"/>
                  </a:lnTo>
                  <a:lnTo>
                    <a:pt x="2133" y="9519"/>
                  </a:lnTo>
                  <a:lnTo>
                    <a:pt x="2133" y="10503"/>
                  </a:lnTo>
                  <a:cubicBezTo>
                    <a:pt x="2133" y="10650"/>
                    <a:pt x="2164" y="10796"/>
                    <a:pt x="2221" y="10929"/>
                  </a:cubicBezTo>
                  <a:lnTo>
                    <a:pt x="2236" y="11213"/>
                  </a:lnTo>
                  <a:lnTo>
                    <a:pt x="2236" y="11213"/>
                  </a:lnTo>
                  <a:lnTo>
                    <a:pt x="1915" y="11108"/>
                  </a:lnTo>
                  <a:cubicBezTo>
                    <a:pt x="1900" y="11102"/>
                    <a:pt x="1885" y="11099"/>
                    <a:pt x="1869" y="11099"/>
                  </a:cubicBezTo>
                  <a:cubicBezTo>
                    <a:pt x="1778" y="11102"/>
                    <a:pt x="1703" y="11176"/>
                    <a:pt x="1701" y="11268"/>
                  </a:cubicBezTo>
                  <a:cubicBezTo>
                    <a:pt x="1701" y="11346"/>
                    <a:pt x="1734" y="11407"/>
                    <a:pt x="1806" y="11423"/>
                  </a:cubicBezTo>
                  <a:lnTo>
                    <a:pt x="2123" y="11514"/>
                  </a:lnTo>
                  <a:lnTo>
                    <a:pt x="1922" y="11800"/>
                  </a:lnTo>
                  <a:cubicBezTo>
                    <a:pt x="1898" y="11829"/>
                    <a:pt x="1885" y="11864"/>
                    <a:pt x="1885" y="11899"/>
                  </a:cubicBezTo>
                  <a:cubicBezTo>
                    <a:pt x="1885" y="11999"/>
                    <a:pt x="2002" y="12058"/>
                    <a:pt x="2074" y="12058"/>
                  </a:cubicBezTo>
                  <a:cubicBezTo>
                    <a:pt x="2078" y="12058"/>
                    <a:pt x="2082" y="12059"/>
                    <a:pt x="2086" y="12059"/>
                  </a:cubicBezTo>
                  <a:cubicBezTo>
                    <a:pt x="2125" y="12059"/>
                    <a:pt x="2162" y="12037"/>
                    <a:pt x="2181" y="12003"/>
                  </a:cubicBezTo>
                  <a:lnTo>
                    <a:pt x="2385" y="11696"/>
                  </a:lnTo>
                  <a:lnTo>
                    <a:pt x="2581" y="11999"/>
                  </a:lnTo>
                  <a:cubicBezTo>
                    <a:pt x="2606" y="12037"/>
                    <a:pt x="2647" y="12058"/>
                    <a:pt x="2692" y="12058"/>
                  </a:cubicBezTo>
                  <a:cubicBezTo>
                    <a:pt x="2695" y="12058"/>
                    <a:pt x="2697" y="12058"/>
                    <a:pt x="2699" y="12058"/>
                  </a:cubicBezTo>
                  <a:cubicBezTo>
                    <a:pt x="2786" y="12058"/>
                    <a:pt x="2885" y="11990"/>
                    <a:pt x="2885" y="11894"/>
                  </a:cubicBezTo>
                  <a:cubicBezTo>
                    <a:pt x="2885" y="11864"/>
                    <a:pt x="2876" y="11831"/>
                    <a:pt x="2861" y="11805"/>
                  </a:cubicBezTo>
                  <a:lnTo>
                    <a:pt x="2647" y="11497"/>
                  </a:lnTo>
                  <a:lnTo>
                    <a:pt x="2740" y="11475"/>
                  </a:lnTo>
                  <a:cubicBezTo>
                    <a:pt x="2896" y="11551"/>
                    <a:pt x="3056" y="11585"/>
                    <a:pt x="3213" y="11585"/>
                  </a:cubicBezTo>
                  <a:cubicBezTo>
                    <a:pt x="3779" y="11585"/>
                    <a:pt x="4291" y="11130"/>
                    <a:pt x="4291" y="10506"/>
                  </a:cubicBezTo>
                  <a:lnTo>
                    <a:pt x="4291" y="9521"/>
                  </a:lnTo>
                  <a:lnTo>
                    <a:pt x="12970" y="9521"/>
                  </a:lnTo>
                  <a:lnTo>
                    <a:pt x="12970" y="13501"/>
                  </a:lnTo>
                  <a:lnTo>
                    <a:pt x="3537" y="13501"/>
                  </a:lnTo>
                  <a:cubicBezTo>
                    <a:pt x="3411" y="13506"/>
                    <a:pt x="3308" y="13610"/>
                    <a:pt x="3308" y="13737"/>
                  </a:cubicBezTo>
                  <a:cubicBezTo>
                    <a:pt x="3308" y="13866"/>
                    <a:pt x="3411" y="13971"/>
                    <a:pt x="3537" y="13975"/>
                  </a:cubicBezTo>
                  <a:lnTo>
                    <a:pt x="13208" y="13975"/>
                  </a:lnTo>
                  <a:cubicBezTo>
                    <a:pt x="13339" y="13975"/>
                    <a:pt x="13444" y="13868"/>
                    <a:pt x="13444" y="13737"/>
                  </a:cubicBezTo>
                  <a:lnTo>
                    <a:pt x="13444" y="9283"/>
                  </a:lnTo>
                  <a:cubicBezTo>
                    <a:pt x="13444" y="9152"/>
                    <a:pt x="13339" y="9045"/>
                    <a:pt x="13208" y="9045"/>
                  </a:cubicBezTo>
                  <a:lnTo>
                    <a:pt x="4291" y="9045"/>
                  </a:lnTo>
                  <a:lnTo>
                    <a:pt x="4291" y="8420"/>
                  </a:lnTo>
                  <a:cubicBezTo>
                    <a:pt x="4414" y="8453"/>
                    <a:pt x="4539" y="8469"/>
                    <a:pt x="4661" y="8469"/>
                  </a:cubicBezTo>
                  <a:cubicBezTo>
                    <a:pt x="5245" y="8469"/>
                    <a:pt x="5788" y="8111"/>
                    <a:pt x="6003" y="7540"/>
                  </a:cubicBezTo>
                  <a:cubicBezTo>
                    <a:pt x="6262" y="6853"/>
                    <a:pt x="5959" y="6080"/>
                    <a:pt x="5299" y="5752"/>
                  </a:cubicBezTo>
                  <a:cubicBezTo>
                    <a:pt x="5267" y="5736"/>
                    <a:pt x="5232" y="5729"/>
                    <a:pt x="5198" y="5729"/>
                  </a:cubicBezTo>
                  <a:cubicBezTo>
                    <a:pt x="5112" y="5729"/>
                    <a:pt x="5028" y="5778"/>
                    <a:pt x="4987" y="5859"/>
                  </a:cubicBezTo>
                  <a:cubicBezTo>
                    <a:pt x="4930" y="5975"/>
                    <a:pt x="4976" y="6117"/>
                    <a:pt x="5090" y="6176"/>
                  </a:cubicBezTo>
                  <a:cubicBezTo>
                    <a:pt x="5555" y="6416"/>
                    <a:pt x="5741" y="6986"/>
                    <a:pt x="5509" y="7455"/>
                  </a:cubicBezTo>
                  <a:cubicBezTo>
                    <a:pt x="5341" y="7791"/>
                    <a:pt x="5002" y="7987"/>
                    <a:pt x="4648" y="7987"/>
                  </a:cubicBezTo>
                  <a:cubicBezTo>
                    <a:pt x="4510" y="7987"/>
                    <a:pt x="4369" y="7957"/>
                    <a:pt x="4236" y="7894"/>
                  </a:cubicBezTo>
                  <a:cubicBezTo>
                    <a:pt x="4203" y="7878"/>
                    <a:pt x="4166" y="7870"/>
                    <a:pt x="4129" y="7870"/>
                  </a:cubicBezTo>
                  <a:cubicBezTo>
                    <a:pt x="4110" y="7870"/>
                    <a:pt x="4091" y="7872"/>
                    <a:pt x="4072" y="7877"/>
                  </a:cubicBezTo>
                  <a:lnTo>
                    <a:pt x="4053" y="7877"/>
                  </a:lnTo>
                  <a:cubicBezTo>
                    <a:pt x="3924" y="7877"/>
                    <a:pt x="3817" y="7984"/>
                    <a:pt x="3817" y="8115"/>
                  </a:cubicBezTo>
                  <a:lnTo>
                    <a:pt x="3817" y="10503"/>
                  </a:lnTo>
                  <a:cubicBezTo>
                    <a:pt x="3817" y="10837"/>
                    <a:pt x="3546" y="11108"/>
                    <a:pt x="3212" y="11108"/>
                  </a:cubicBezTo>
                  <a:cubicBezTo>
                    <a:pt x="2876" y="11108"/>
                    <a:pt x="2605" y="10837"/>
                    <a:pt x="2605" y="10503"/>
                  </a:cubicBezTo>
                  <a:lnTo>
                    <a:pt x="2605" y="6569"/>
                  </a:lnTo>
                  <a:cubicBezTo>
                    <a:pt x="2607" y="5997"/>
                    <a:pt x="2885" y="5462"/>
                    <a:pt x="3350" y="5128"/>
                  </a:cubicBezTo>
                  <a:cubicBezTo>
                    <a:pt x="3411" y="5084"/>
                    <a:pt x="3448" y="5012"/>
                    <a:pt x="3448" y="4936"/>
                  </a:cubicBezTo>
                  <a:lnTo>
                    <a:pt x="3448" y="3883"/>
                  </a:lnTo>
                  <a:lnTo>
                    <a:pt x="6448" y="3883"/>
                  </a:lnTo>
                  <a:lnTo>
                    <a:pt x="6448" y="5019"/>
                  </a:lnTo>
                  <a:cubicBezTo>
                    <a:pt x="6448" y="5088"/>
                    <a:pt x="6479" y="5156"/>
                    <a:pt x="6533" y="5202"/>
                  </a:cubicBezTo>
                  <a:cubicBezTo>
                    <a:pt x="6944" y="5538"/>
                    <a:pt x="7182" y="6038"/>
                    <a:pt x="7182" y="6569"/>
                  </a:cubicBezTo>
                  <a:lnTo>
                    <a:pt x="7182" y="8161"/>
                  </a:lnTo>
                  <a:cubicBezTo>
                    <a:pt x="7177" y="8296"/>
                    <a:pt x="7284" y="8405"/>
                    <a:pt x="7420" y="8405"/>
                  </a:cubicBezTo>
                  <a:cubicBezTo>
                    <a:pt x="7553" y="8405"/>
                    <a:pt x="7660" y="8296"/>
                    <a:pt x="7655" y="8161"/>
                  </a:cubicBezTo>
                  <a:lnTo>
                    <a:pt x="7655" y="6569"/>
                  </a:lnTo>
                  <a:cubicBezTo>
                    <a:pt x="7655" y="5938"/>
                    <a:pt x="7389" y="5335"/>
                    <a:pt x="6922" y="4912"/>
                  </a:cubicBezTo>
                  <a:lnTo>
                    <a:pt x="6922" y="3883"/>
                  </a:lnTo>
                  <a:lnTo>
                    <a:pt x="7631" y="3883"/>
                  </a:lnTo>
                  <a:cubicBezTo>
                    <a:pt x="7762" y="3883"/>
                    <a:pt x="7867" y="3778"/>
                    <a:pt x="7867" y="3647"/>
                  </a:cubicBezTo>
                  <a:lnTo>
                    <a:pt x="7867" y="2080"/>
                  </a:lnTo>
                  <a:cubicBezTo>
                    <a:pt x="7867" y="1949"/>
                    <a:pt x="7762" y="1842"/>
                    <a:pt x="7631" y="1842"/>
                  </a:cubicBezTo>
                  <a:lnTo>
                    <a:pt x="6922" y="1842"/>
                  </a:lnTo>
                  <a:lnTo>
                    <a:pt x="6922" y="237"/>
                  </a:lnTo>
                  <a:cubicBezTo>
                    <a:pt x="6922" y="106"/>
                    <a:pt x="6817" y="1"/>
                    <a:pt x="66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4" name="Google Shape;3224;p61"/>
          <p:cNvGrpSpPr/>
          <p:nvPr/>
        </p:nvGrpSpPr>
        <p:grpSpPr>
          <a:xfrm>
            <a:off x="3613600" y="3227383"/>
            <a:ext cx="376960" cy="275094"/>
            <a:chOff x="2348913" y="2661183"/>
            <a:chExt cx="376960" cy="275094"/>
          </a:xfrm>
        </p:grpSpPr>
        <p:sp>
          <p:nvSpPr>
            <p:cNvPr id="3225" name="Google Shape;3225;p61"/>
            <p:cNvSpPr/>
            <p:nvPr/>
          </p:nvSpPr>
          <p:spPr>
            <a:xfrm>
              <a:off x="2348913" y="2661183"/>
              <a:ext cx="376960" cy="275094"/>
            </a:xfrm>
            <a:custGeom>
              <a:avLst/>
              <a:gdLst/>
              <a:ahLst/>
              <a:cxnLst/>
              <a:rect l="l" t="t" r="r" b="b"/>
              <a:pathLst>
                <a:path w="13977" h="10200" extrusionOk="0">
                  <a:moveTo>
                    <a:pt x="6044" y="3086"/>
                  </a:moveTo>
                  <a:cubicBezTo>
                    <a:pt x="6445" y="3086"/>
                    <a:pt x="6789" y="3270"/>
                    <a:pt x="6998" y="3415"/>
                  </a:cubicBezTo>
                  <a:cubicBezTo>
                    <a:pt x="6077" y="4037"/>
                    <a:pt x="5505" y="4944"/>
                    <a:pt x="5295" y="6110"/>
                  </a:cubicBezTo>
                  <a:cubicBezTo>
                    <a:pt x="5127" y="7051"/>
                    <a:pt x="5230" y="7998"/>
                    <a:pt x="5372" y="8699"/>
                  </a:cubicBezTo>
                  <a:lnTo>
                    <a:pt x="4147" y="8699"/>
                  </a:lnTo>
                  <a:cubicBezTo>
                    <a:pt x="4038" y="7695"/>
                    <a:pt x="4498" y="7291"/>
                    <a:pt x="4516" y="7273"/>
                  </a:cubicBezTo>
                  <a:cubicBezTo>
                    <a:pt x="4672" y="7148"/>
                    <a:pt x="4577" y="6903"/>
                    <a:pt x="4385" y="6903"/>
                  </a:cubicBezTo>
                  <a:cubicBezTo>
                    <a:pt x="4376" y="6903"/>
                    <a:pt x="4368" y="6903"/>
                    <a:pt x="4359" y="6904"/>
                  </a:cubicBezTo>
                  <a:cubicBezTo>
                    <a:pt x="4225" y="6922"/>
                    <a:pt x="4096" y="6965"/>
                    <a:pt x="3976" y="7031"/>
                  </a:cubicBezTo>
                  <a:cubicBezTo>
                    <a:pt x="4077" y="6599"/>
                    <a:pt x="4472" y="6243"/>
                    <a:pt x="4476" y="6238"/>
                  </a:cubicBezTo>
                  <a:cubicBezTo>
                    <a:pt x="4621" y="6112"/>
                    <a:pt x="4531" y="5874"/>
                    <a:pt x="4339" y="5874"/>
                  </a:cubicBezTo>
                  <a:cubicBezTo>
                    <a:pt x="4188" y="5874"/>
                    <a:pt x="4003" y="5928"/>
                    <a:pt x="3841" y="5987"/>
                  </a:cubicBezTo>
                  <a:cubicBezTo>
                    <a:pt x="3955" y="5701"/>
                    <a:pt x="4186" y="5374"/>
                    <a:pt x="4354" y="5182"/>
                  </a:cubicBezTo>
                  <a:cubicBezTo>
                    <a:pt x="4407" y="5123"/>
                    <a:pt x="4420" y="5037"/>
                    <a:pt x="4389" y="4963"/>
                  </a:cubicBezTo>
                  <a:lnTo>
                    <a:pt x="4389" y="4961"/>
                  </a:lnTo>
                  <a:cubicBezTo>
                    <a:pt x="4359" y="4887"/>
                    <a:pt x="4286" y="4839"/>
                    <a:pt x="4208" y="4834"/>
                  </a:cubicBezTo>
                  <a:cubicBezTo>
                    <a:pt x="4199" y="4834"/>
                    <a:pt x="4190" y="4834"/>
                    <a:pt x="4181" y="4834"/>
                  </a:cubicBezTo>
                  <a:cubicBezTo>
                    <a:pt x="4070" y="4834"/>
                    <a:pt x="3893" y="4856"/>
                    <a:pt x="3732" y="4880"/>
                  </a:cubicBezTo>
                  <a:cubicBezTo>
                    <a:pt x="3965" y="4476"/>
                    <a:pt x="4500" y="4267"/>
                    <a:pt x="4507" y="4262"/>
                  </a:cubicBezTo>
                  <a:cubicBezTo>
                    <a:pt x="4703" y="4188"/>
                    <a:pt x="4675" y="3898"/>
                    <a:pt x="4465" y="3863"/>
                  </a:cubicBezTo>
                  <a:cubicBezTo>
                    <a:pt x="4186" y="3817"/>
                    <a:pt x="4090" y="3616"/>
                    <a:pt x="4059" y="3444"/>
                  </a:cubicBezTo>
                  <a:lnTo>
                    <a:pt x="4059" y="3444"/>
                  </a:lnTo>
                  <a:cubicBezTo>
                    <a:pt x="4151" y="3461"/>
                    <a:pt x="4262" y="3474"/>
                    <a:pt x="4391" y="3474"/>
                  </a:cubicBezTo>
                  <a:cubicBezTo>
                    <a:pt x="4674" y="3474"/>
                    <a:pt x="5047" y="3412"/>
                    <a:pt x="5503" y="3206"/>
                  </a:cubicBezTo>
                  <a:cubicBezTo>
                    <a:pt x="5690" y="3120"/>
                    <a:pt x="5872" y="3086"/>
                    <a:pt x="6044" y="3086"/>
                  </a:cubicBezTo>
                  <a:close/>
                  <a:moveTo>
                    <a:pt x="8304" y="2343"/>
                  </a:moveTo>
                  <a:lnTo>
                    <a:pt x="8304" y="3284"/>
                  </a:lnTo>
                  <a:cubicBezTo>
                    <a:pt x="8304" y="3378"/>
                    <a:pt x="8370" y="3461"/>
                    <a:pt x="8461" y="3485"/>
                  </a:cubicBezTo>
                  <a:cubicBezTo>
                    <a:pt x="8905" y="3605"/>
                    <a:pt x="9258" y="3941"/>
                    <a:pt x="9398" y="4378"/>
                  </a:cubicBezTo>
                  <a:cubicBezTo>
                    <a:pt x="9413" y="4428"/>
                    <a:pt x="9448" y="4470"/>
                    <a:pt x="9492" y="4496"/>
                  </a:cubicBezTo>
                  <a:lnTo>
                    <a:pt x="10695" y="5190"/>
                  </a:lnTo>
                  <a:cubicBezTo>
                    <a:pt x="10924" y="5321"/>
                    <a:pt x="11001" y="5614"/>
                    <a:pt x="10870" y="5843"/>
                  </a:cubicBezTo>
                  <a:lnTo>
                    <a:pt x="10448" y="6572"/>
                  </a:lnTo>
                  <a:cubicBezTo>
                    <a:pt x="10359" y="6726"/>
                    <a:pt x="10199" y="6812"/>
                    <a:pt x="10035" y="6812"/>
                  </a:cubicBezTo>
                  <a:cubicBezTo>
                    <a:pt x="9953" y="6812"/>
                    <a:pt x="9871" y="6791"/>
                    <a:pt x="9795" y="6747"/>
                  </a:cubicBezTo>
                  <a:lnTo>
                    <a:pt x="8660" y="6092"/>
                  </a:lnTo>
                  <a:cubicBezTo>
                    <a:pt x="8627" y="6074"/>
                    <a:pt x="8591" y="6063"/>
                    <a:pt x="8554" y="6063"/>
                  </a:cubicBezTo>
                  <a:cubicBezTo>
                    <a:pt x="8535" y="6063"/>
                    <a:pt x="8515" y="6066"/>
                    <a:pt x="8496" y="6072"/>
                  </a:cubicBezTo>
                  <a:cubicBezTo>
                    <a:pt x="8378" y="6107"/>
                    <a:pt x="8258" y="6125"/>
                    <a:pt x="8136" y="6127"/>
                  </a:cubicBezTo>
                  <a:lnTo>
                    <a:pt x="8132" y="6127"/>
                  </a:lnTo>
                  <a:cubicBezTo>
                    <a:pt x="7715" y="6125"/>
                    <a:pt x="7376" y="5786"/>
                    <a:pt x="7378" y="5369"/>
                  </a:cubicBezTo>
                  <a:cubicBezTo>
                    <a:pt x="7378" y="5254"/>
                    <a:pt x="7284" y="5160"/>
                    <a:pt x="7169" y="5160"/>
                  </a:cubicBezTo>
                  <a:cubicBezTo>
                    <a:pt x="7055" y="5160"/>
                    <a:pt x="6961" y="5251"/>
                    <a:pt x="6961" y="5367"/>
                  </a:cubicBezTo>
                  <a:cubicBezTo>
                    <a:pt x="6959" y="5946"/>
                    <a:pt x="7378" y="6437"/>
                    <a:pt x="7950" y="6529"/>
                  </a:cubicBezTo>
                  <a:cubicBezTo>
                    <a:pt x="8081" y="7035"/>
                    <a:pt x="8339" y="7498"/>
                    <a:pt x="8701" y="7876"/>
                  </a:cubicBezTo>
                  <a:cubicBezTo>
                    <a:pt x="8710" y="7887"/>
                    <a:pt x="8721" y="7896"/>
                    <a:pt x="8732" y="7904"/>
                  </a:cubicBezTo>
                  <a:cubicBezTo>
                    <a:pt x="8843" y="7981"/>
                    <a:pt x="8944" y="8068"/>
                    <a:pt x="9033" y="8169"/>
                  </a:cubicBezTo>
                  <a:cubicBezTo>
                    <a:pt x="9173" y="8324"/>
                    <a:pt x="9284" y="8503"/>
                    <a:pt x="9361" y="8699"/>
                  </a:cubicBezTo>
                  <a:lnTo>
                    <a:pt x="5797" y="8699"/>
                  </a:lnTo>
                  <a:cubicBezTo>
                    <a:pt x="5496" y="7275"/>
                    <a:pt x="5363" y="4880"/>
                    <a:pt x="7409" y="3647"/>
                  </a:cubicBezTo>
                  <a:lnTo>
                    <a:pt x="7411" y="3644"/>
                  </a:lnTo>
                  <a:cubicBezTo>
                    <a:pt x="7426" y="3636"/>
                    <a:pt x="7444" y="3625"/>
                    <a:pt x="7459" y="3616"/>
                  </a:cubicBezTo>
                  <a:lnTo>
                    <a:pt x="7461" y="3616"/>
                  </a:lnTo>
                  <a:cubicBezTo>
                    <a:pt x="7470" y="3612"/>
                    <a:pt x="7477" y="3605"/>
                    <a:pt x="7483" y="3601"/>
                  </a:cubicBezTo>
                  <a:lnTo>
                    <a:pt x="7487" y="3599"/>
                  </a:lnTo>
                  <a:cubicBezTo>
                    <a:pt x="7494" y="3592"/>
                    <a:pt x="7501" y="3588"/>
                    <a:pt x="7507" y="3581"/>
                  </a:cubicBezTo>
                  <a:lnTo>
                    <a:pt x="7509" y="3579"/>
                  </a:lnTo>
                  <a:lnTo>
                    <a:pt x="7514" y="3575"/>
                  </a:lnTo>
                  <a:cubicBezTo>
                    <a:pt x="7518" y="3568"/>
                    <a:pt x="7525" y="3561"/>
                    <a:pt x="7529" y="3555"/>
                  </a:cubicBezTo>
                  <a:lnTo>
                    <a:pt x="7531" y="3550"/>
                  </a:lnTo>
                  <a:cubicBezTo>
                    <a:pt x="7535" y="3542"/>
                    <a:pt x="7540" y="3535"/>
                    <a:pt x="7544" y="3526"/>
                  </a:cubicBezTo>
                  <a:cubicBezTo>
                    <a:pt x="7544" y="3524"/>
                    <a:pt x="7544" y="3522"/>
                    <a:pt x="7546" y="3522"/>
                  </a:cubicBezTo>
                  <a:cubicBezTo>
                    <a:pt x="7551" y="3513"/>
                    <a:pt x="7553" y="3505"/>
                    <a:pt x="7557" y="3496"/>
                  </a:cubicBezTo>
                  <a:cubicBezTo>
                    <a:pt x="7557" y="3496"/>
                    <a:pt x="7557" y="3494"/>
                    <a:pt x="7557" y="3494"/>
                  </a:cubicBezTo>
                  <a:cubicBezTo>
                    <a:pt x="7559" y="3485"/>
                    <a:pt x="7562" y="3476"/>
                    <a:pt x="7562" y="3468"/>
                  </a:cubicBezTo>
                  <a:lnTo>
                    <a:pt x="7562" y="3461"/>
                  </a:lnTo>
                  <a:cubicBezTo>
                    <a:pt x="7564" y="3450"/>
                    <a:pt x="7564" y="3441"/>
                    <a:pt x="7564" y="3433"/>
                  </a:cubicBezTo>
                  <a:cubicBezTo>
                    <a:pt x="7564" y="3430"/>
                    <a:pt x="7564" y="3430"/>
                    <a:pt x="7564" y="3428"/>
                  </a:cubicBezTo>
                  <a:cubicBezTo>
                    <a:pt x="7564" y="3419"/>
                    <a:pt x="7562" y="3411"/>
                    <a:pt x="7562" y="3402"/>
                  </a:cubicBezTo>
                  <a:cubicBezTo>
                    <a:pt x="7562" y="3400"/>
                    <a:pt x="7562" y="3400"/>
                    <a:pt x="7562" y="3398"/>
                  </a:cubicBezTo>
                  <a:cubicBezTo>
                    <a:pt x="7553" y="3343"/>
                    <a:pt x="7546" y="3288"/>
                    <a:pt x="7546" y="3234"/>
                  </a:cubicBezTo>
                  <a:cubicBezTo>
                    <a:pt x="7549" y="2791"/>
                    <a:pt x="7870" y="2415"/>
                    <a:pt x="8304" y="2343"/>
                  </a:cubicBezTo>
                  <a:close/>
                  <a:moveTo>
                    <a:pt x="11996" y="1360"/>
                  </a:moveTo>
                  <a:cubicBezTo>
                    <a:pt x="12057" y="1360"/>
                    <a:pt x="12108" y="1411"/>
                    <a:pt x="12108" y="1472"/>
                  </a:cubicBezTo>
                  <a:lnTo>
                    <a:pt x="12108" y="8719"/>
                  </a:lnTo>
                  <a:lnTo>
                    <a:pt x="9808" y="8719"/>
                  </a:lnTo>
                  <a:cubicBezTo>
                    <a:pt x="9673" y="8256"/>
                    <a:pt x="9383" y="7852"/>
                    <a:pt x="8987" y="7572"/>
                  </a:cubicBezTo>
                  <a:cubicBezTo>
                    <a:pt x="8706" y="7275"/>
                    <a:pt x="8498" y="6917"/>
                    <a:pt x="8383" y="6524"/>
                  </a:cubicBezTo>
                  <a:cubicBezTo>
                    <a:pt x="8431" y="6518"/>
                    <a:pt x="8477" y="6509"/>
                    <a:pt x="8525" y="6498"/>
                  </a:cubicBezTo>
                  <a:lnTo>
                    <a:pt x="9588" y="7112"/>
                  </a:lnTo>
                  <a:cubicBezTo>
                    <a:pt x="9728" y="7193"/>
                    <a:pt x="9882" y="7231"/>
                    <a:pt x="10033" y="7231"/>
                  </a:cubicBezTo>
                  <a:cubicBezTo>
                    <a:pt x="10342" y="7231"/>
                    <a:pt x="10643" y="7070"/>
                    <a:pt x="10809" y="6784"/>
                  </a:cubicBezTo>
                  <a:lnTo>
                    <a:pt x="11232" y="6053"/>
                  </a:lnTo>
                  <a:cubicBezTo>
                    <a:pt x="11477" y="5625"/>
                    <a:pt x="11330" y="5079"/>
                    <a:pt x="10905" y="4830"/>
                  </a:cubicBezTo>
                  <a:lnTo>
                    <a:pt x="9769" y="4175"/>
                  </a:lnTo>
                  <a:cubicBezTo>
                    <a:pt x="9588" y="3692"/>
                    <a:pt x="9206" y="3312"/>
                    <a:pt x="8721" y="3133"/>
                  </a:cubicBezTo>
                  <a:lnTo>
                    <a:pt x="8721" y="2127"/>
                  </a:lnTo>
                  <a:cubicBezTo>
                    <a:pt x="8721" y="2018"/>
                    <a:pt x="8636" y="1926"/>
                    <a:pt x="8525" y="1919"/>
                  </a:cubicBezTo>
                  <a:cubicBezTo>
                    <a:pt x="8498" y="1919"/>
                    <a:pt x="8472" y="1917"/>
                    <a:pt x="8448" y="1917"/>
                  </a:cubicBezTo>
                  <a:cubicBezTo>
                    <a:pt x="7806" y="1917"/>
                    <a:pt x="7256" y="2382"/>
                    <a:pt x="7149" y="3018"/>
                  </a:cubicBezTo>
                  <a:cubicBezTo>
                    <a:pt x="6886" y="2851"/>
                    <a:pt x="6494" y="2670"/>
                    <a:pt x="6040" y="2670"/>
                  </a:cubicBezTo>
                  <a:cubicBezTo>
                    <a:pt x="5816" y="2670"/>
                    <a:pt x="5577" y="2714"/>
                    <a:pt x="5330" y="2826"/>
                  </a:cubicBezTo>
                  <a:cubicBezTo>
                    <a:pt x="4926" y="3010"/>
                    <a:pt x="4611" y="3061"/>
                    <a:pt x="4384" y="3061"/>
                  </a:cubicBezTo>
                  <a:cubicBezTo>
                    <a:pt x="4117" y="3061"/>
                    <a:pt x="3973" y="2989"/>
                    <a:pt x="3955" y="2978"/>
                  </a:cubicBezTo>
                  <a:cubicBezTo>
                    <a:pt x="3921" y="2957"/>
                    <a:pt x="3882" y="2946"/>
                    <a:pt x="3843" y="2946"/>
                  </a:cubicBezTo>
                  <a:cubicBezTo>
                    <a:pt x="3814" y="2946"/>
                    <a:pt x="3785" y="2952"/>
                    <a:pt x="3758" y="2965"/>
                  </a:cubicBezTo>
                  <a:cubicBezTo>
                    <a:pt x="3695" y="2996"/>
                    <a:pt x="3649" y="3057"/>
                    <a:pt x="3640" y="3127"/>
                  </a:cubicBezTo>
                  <a:cubicBezTo>
                    <a:pt x="3620" y="3293"/>
                    <a:pt x="3631" y="3461"/>
                    <a:pt x="3675" y="3625"/>
                  </a:cubicBezTo>
                  <a:cubicBezTo>
                    <a:pt x="3721" y="3802"/>
                    <a:pt x="3819" y="3963"/>
                    <a:pt x="3959" y="4081"/>
                  </a:cubicBezTo>
                  <a:cubicBezTo>
                    <a:pt x="3658" y="4278"/>
                    <a:pt x="3282" y="4616"/>
                    <a:pt x="3219" y="5116"/>
                  </a:cubicBezTo>
                  <a:cubicBezTo>
                    <a:pt x="3201" y="5244"/>
                    <a:pt x="3301" y="5351"/>
                    <a:pt x="3424" y="5351"/>
                  </a:cubicBezTo>
                  <a:cubicBezTo>
                    <a:pt x="3437" y="5351"/>
                    <a:pt x="3450" y="5350"/>
                    <a:pt x="3463" y="5347"/>
                  </a:cubicBezTo>
                  <a:cubicBezTo>
                    <a:pt x="3540" y="5334"/>
                    <a:pt x="3640" y="5317"/>
                    <a:pt x="3741" y="5302"/>
                  </a:cubicBezTo>
                  <a:lnTo>
                    <a:pt x="3741" y="5302"/>
                  </a:lnTo>
                  <a:cubicBezTo>
                    <a:pt x="3542" y="5599"/>
                    <a:pt x="3328" y="6007"/>
                    <a:pt x="3358" y="6354"/>
                  </a:cubicBezTo>
                  <a:cubicBezTo>
                    <a:pt x="3368" y="6466"/>
                    <a:pt x="3464" y="6543"/>
                    <a:pt x="3567" y="6543"/>
                  </a:cubicBezTo>
                  <a:cubicBezTo>
                    <a:pt x="3599" y="6543"/>
                    <a:pt x="3631" y="6536"/>
                    <a:pt x="3662" y="6520"/>
                  </a:cubicBezTo>
                  <a:cubicBezTo>
                    <a:pt x="3690" y="6505"/>
                    <a:pt x="3723" y="6489"/>
                    <a:pt x="3760" y="6472"/>
                  </a:cubicBezTo>
                  <a:lnTo>
                    <a:pt x="3760" y="6472"/>
                  </a:lnTo>
                  <a:cubicBezTo>
                    <a:pt x="3596" y="6754"/>
                    <a:pt x="3472" y="7120"/>
                    <a:pt x="3575" y="7507"/>
                  </a:cubicBezTo>
                  <a:cubicBezTo>
                    <a:pt x="3599" y="7601"/>
                    <a:pt x="3685" y="7663"/>
                    <a:pt x="3778" y="7663"/>
                  </a:cubicBezTo>
                  <a:cubicBezTo>
                    <a:pt x="3793" y="7663"/>
                    <a:pt x="3808" y="7661"/>
                    <a:pt x="3824" y="7658"/>
                  </a:cubicBezTo>
                  <a:lnTo>
                    <a:pt x="3824" y="7658"/>
                  </a:lnTo>
                  <a:cubicBezTo>
                    <a:pt x="3736" y="7926"/>
                    <a:pt x="3684" y="8276"/>
                    <a:pt x="3730" y="8719"/>
                  </a:cubicBezTo>
                  <a:lnTo>
                    <a:pt x="2011" y="8719"/>
                  </a:lnTo>
                  <a:lnTo>
                    <a:pt x="2011" y="1472"/>
                  </a:lnTo>
                  <a:cubicBezTo>
                    <a:pt x="2011" y="1411"/>
                    <a:pt x="2061" y="1360"/>
                    <a:pt x="2123" y="1360"/>
                  </a:cubicBezTo>
                  <a:close/>
                  <a:moveTo>
                    <a:pt x="4815" y="9136"/>
                  </a:moveTo>
                  <a:lnTo>
                    <a:pt x="4815" y="9782"/>
                  </a:lnTo>
                  <a:lnTo>
                    <a:pt x="695" y="9782"/>
                  </a:lnTo>
                  <a:cubicBezTo>
                    <a:pt x="542" y="9780"/>
                    <a:pt x="417" y="9658"/>
                    <a:pt x="417" y="9505"/>
                  </a:cubicBezTo>
                  <a:lnTo>
                    <a:pt x="417" y="9136"/>
                  </a:lnTo>
                  <a:close/>
                  <a:moveTo>
                    <a:pt x="8745" y="9136"/>
                  </a:moveTo>
                  <a:lnTo>
                    <a:pt x="8745" y="9782"/>
                  </a:lnTo>
                  <a:lnTo>
                    <a:pt x="5230" y="9782"/>
                  </a:lnTo>
                  <a:lnTo>
                    <a:pt x="5230" y="9136"/>
                  </a:lnTo>
                  <a:close/>
                  <a:moveTo>
                    <a:pt x="4026" y="0"/>
                  </a:moveTo>
                  <a:cubicBezTo>
                    <a:pt x="4023" y="0"/>
                    <a:pt x="4021" y="0"/>
                    <a:pt x="4018" y="0"/>
                  </a:cubicBezTo>
                  <a:lnTo>
                    <a:pt x="1374" y="0"/>
                  </a:lnTo>
                  <a:cubicBezTo>
                    <a:pt x="974" y="0"/>
                    <a:pt x="649" y="323"/>
                    <a:pt x="649" y="723"/>
                  </a:cubicBezTo>
                  <a:lnTo>
                    <a:pt x="649" y="8701"/>
                  </a:lnTo>
                  <a:lnTo>
                    <a:pt x="649" y="8719"/>
                  </a:lnTo>
                  <a:lnTo>
                    <a:pt x="210" y="8719"/>
                  </a:lnTo>
                  <a:cubicBezTo>
                    <a:pt x="94" y="8721"/>
                    <a:pt x="0" y="8815"/>
                    <a:pt x="2" y="8928"/>
                  </a:cubicBezTo>
                  <a:lnTo>
                    <a:pt x="2" y="9505"/>
                  </a:lnTo>
                  <a:cubicBezTo>
                    <a:pt x="2" y="9889"/>
                    <a:pt x="313" y="10199"/>
                    <a:pt x="695" y="10199"/>
                  </a:cubicBezTo>
                  <a:lnTo>
                    <a:pt x="10341" y="10199"/>
                  </a:lnTo>
                  <a:cubicBezTo>
                    <a:pt x="10453" y="10195"/>
                    <a:pt x="10542" y="10103"/>
                    <a:pt x="10542" y="9990"/>
                  </a:cubicBezTo>
                  <a:cubicBezTo>
                    <a:pt x="10542" y="9878"/>
                    <a:pt x="10453" y="9786"/>
                    <a:pt x="10341" y="9782"/>
                  </a:cubicBezTo>
                  <a:lnTo>
                    <a:pt x="9164" y="9782"/>
                  </a:lnTo>
                  <a:lnTo>
                    <a:pt x="9164" y="9138"/>
                  </a:lnTo>
                  <a:lnTo>
                    <a:pt x="13560" y="9138"/>
                  </a:lnTo>
                  <a:lnTo>
                    <a:pt x="13560" y="9505"/>
                  </a:lnTo>
                  <a:cubicBezTo>
                    <a:pt x="13560" y="9658"/>
                    <a:pt x="13435" y="9782"/>
                    <a:pt x="13282" y="9782"/>
                  </a:cubicBezTo>
                  <a:lnTo>
                    <a:pt x="11175" y="9782"/>
                  </a:lnTo>
                  <a:cubicBezTo>
                    <a:pt x="11173" y="9782"/>
                    <a:pt x="11170" y="9782"/>
                    <a:pt x="11167" y="9782"/>
                  </a:cubicBezTo>
                  <a:cubicBezTo>
                    <a:pt x="11053" y="9782"/>
                    <a:pt x="10959" y="9874"/>
                    <a:pt x="10959" y="9990"/>
                  </a:cubicBezTo>
                  <a:cubicBezTo>
                    <a:pt x="10959" y="10107"/>
                    <a:pt x="11053" y="10199"/>
                    <a:pt x="11167" y="10199"/>
                  </a:cubicBezTo>
                  <a:cubicBezTo>
                    <a:pt x="11170" y="10199"/>
                    <a:pt x="11173" y="10199"/>
                    <a:pt x="11175" y="10199"/>
                  </a:cubicBezTo>
                  <a:lnTo>
                    <a:pt x="13282" y="10199"/>
                  </a:lnTo>
                  <a:cubicBezTo>
                    <a:pt x="13665" y="10199"/>
                    <a:pt x="13975" y="9889"/>
                    <a:pt x="13977" y="9505"/>
                  </a:cubicBezTo>
                  <a:lnTo>
                    <a:pt x="13977" y="8928"/>
                  </a:lnTo>
                  <a:cubicBezTo>
                    <a:pt x="13977" y="8815"/>
                    <a:pt x="13883" y="8721"/>
                    <a:pt x="13767" y="8721"/>
                  </a:cubicBezTo>
                  <a:lnTo>
                    <a:pt x="13767" y="8719"/>
                  </a:lnTo>
                  <a:lnTo>
                    <a:pt x="13468" y="8719"/>
                  </a:lnTo>
                  <a:cubicBezTo>
                    <a:pt x="13470" y="8712"/>
                    <a:pt x="13470" y="8706"/>
                    <a:pt x="13468" y="8701"/>
                  </a:cubicBezTo>
                  <a:lnTo>
                    <a:pt x="13468" y="723"/>
                  </a:lnTo>
                  <a:cubicBezTo>
                    <a:pt x="13468" y="323"/>
                    <a:pt x="13145" y="0"/>
                    <a:pt x="12745" y="0"/>
                  </a:cubicBezTo>
                  <a:lnTo>
                    <a:pt x="4850" y="0"/>
                  </a:lnTo>
                  <a:cubicBezTo>
                    <a:pt x="4847" y="0"/>
                    <a:pt x="4845" y="0"/>
                    <a:pt x="4842" y="0"/>
                  </a:cubicBezTo>
                  <a:cubicBezTo>
                    <a:pt x="4728" y="0"/>
                    <a:pt x="4634" y="92"/>
                    <a:pt x="4634" y="208"/>
                  </a:cubicBezTo>
                  <a:cubicBezTo>
                    <a:pt x="4634" y="323"/>
                    <a:pt x="4728" y="415"/>
                    <a:pt x="4842" y="415"/>
                  </a:cubicBezTo>
                  <a:cubicBezTo>
                    <a:pt x="4845" y="415"/>
                    <a:pt x="4847" y="415"/>
                    <a:pt x="4850" y="415"/>
                  </a:cubicBezTo>
                  <a:lnTo>
                    <a:pt x="12745" y="415"/>
                  </a:lnTo>
                  <a:cubicBezTo>
                    <a:pt x="12916" y="417"/>
                    <a:pt x="13053" y="555"/>
                    <a:pt x="13053" y="723"/>
                  </a:cubicBezTo>
                  <a:lnTo>
                    <a:pt x="13053" y="8701"/>
                  </a:lnTo>
                  <a:lnTo>
                    <a:pt x="13053" y="8719"/>
                  </a:lnTo>
                  <a:lnTo>
                    <a:pt x="12525" y="8719"/>
                  </a:lnTo>
                  <a:lnTo>
                    <a:pt x="12525" y="1472"/>
                  </a:lnTo>
                  <a:cubicBezTo>
                    <a:pt x="12525" y="1181"/>
                    <a:pt x="12287" y="943"/>
                    <a:pt x="11996" y="943"/>
                  </a:cubicBezTo>
                  <a:lnTo>
                    <a:pt x="2123" y="943"/>
                  </a:lnTo>
                  <a:cubicBezTo>
                    <a:pt x="1830" y="943"/>
                    <a:pt x="1594" y="1181"/>
                    <a:pt x="1594" y="1472"/>
                  </a:cubicBezTo>
                  <a:lnTo>
                    <a:pt x="1594" y="8719"/>
                  </a:lnTo>
                  <a:lnTo>
                    <a:pt x="1066" y="8719"/>
                  </a:lnTo>
                  <a:lnTo>
                    <a:pt x="1066" y="8701"/>
                  </a:lnTo>
                  <a:lnTo>
                    <a:pt x="1066" y="723"/>
                  </a:lnTo>
                  <a:cubicBezTo>
                    <a:pt x="1066" y="555"/>
                    <a:pt x="1203" y="417"/>
                    <a:pt x="1374" y="415"/>
                  </a:cubicBezTo>
                  <a:lnTo>
                    <a:pt x="4018" y="415"/>
                  </a:lnTo>
                  <a:cubicBezTo>
                    <a:pt x="4021" y="415"/>
                    <a:pt x="4023" y="415"/>
                    <a:pt x="4026" y="415"/>
                  </a:cubicBezTo>
                  <a:cubicBezTo>
                    <a:pt x="4140" y="415"/>
                    <a:pt x="4234" y="323"/>
                    <a:pt x="4234" y="208"/>
                  </a:cubicBezTo>
                  <a:cubicBezTo>
                    <a:pt x="4234" y="92"/>
                    <a:pt x="4140" y="0"/>
                    <a:pt x="4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1"/>
            <p:cNvSpPr/>
            <p:nvPr/>
          </p:nvSpPr>
          <p:spPr>
            <a:xfrm>
              <a:off x="2565725" y="2774053"/>
              <a:ext cx="24408" cy="19850"/>
            </a:xfrm>
            <a:custGeom>
              <a:avLst/>
              <a:gdLst/>
              <a:ahLst/>
              <a:cxnLst/>
              <a:rect l="l" t="t" r="r" b="b"/>
              <a:pathLst>
                <a:path w="905" h="736" extrusionOk="0">
                  <a:moveTo>
                    <a:pt x="238" y="1"/>
                  </a:moveTo>
                  <a:cubicBezTo>
                    <a:pt x="174" y="1"/>
                    <a:pt x="110" y="30"/>
                    <a:pt x="69" y="86"/>
                  </a:cubicBezTo>
                  <a:cubicBezTo>
                    <a:pt x="1" y="180"/>
                    <a:pt x="23" y="313"/>
                    <a:pt x="117" y="379"/>
                  </a:cubicBezTo>
                  <a:lnTo>
                    <a:pt x="551" y="697"/>
                  </a:lnTo>
                  <a:cubicBezTo>
                    <a:pt x="587" y="723"/>
                    <a:pt x="628" y="735"/>
                    <a:pt x="670" y="735"/>
                  </a:cubicBezTo>
                  <a:cubicBezTo>
                    <a:pt x="734" y="735"/>
                    <a:pt x="798" y="705"/>
                    <a:pt x="839" y="649"/>
                  </a:cubicBezTo>
                  <a:cubicBezTo>
                    <a:pt x="905" y="558"/>
                    <a:pt x="887" y="429"/>
                    <a:pt x="796" y="361"/>
                  </a:cubicBezTo>
                  <a:lnTo>
                    <a:pt x="363" y="42"/>
                  </a:lnTo>
                  <a:cubicBezTo>
                    <a:pt x="325" y="14"/>
                    <a:pt x="28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61"/>
          <p:cNvGrpSpPr/>
          <p:nvPr/>
        </p:nvGrpSpPr>
        <p:grpSpPr>
          <a:xfrm>
            <a:off x="924886" y="1379108"/>
            <a:ext cx="376987" cy="275040"/>
            <a:chOff x="1534823" y="2661183"/>
            <a:chExt cx="376987" cy="275040"/>
          </a:xfrm>
        </p:grpSpPr>
        <p:sp>
          <p:nvSpPr>
            <p:cNvPr id="3228" name="Google Shape;3228;p61"/>
            <p:cNvSpPr/>
            <p:nvPr/>
          </p:nvSpPr>
          <p:spPr>
            <a:xfrm>
              <a:off x="1534823" y="2661183"/>
              <a:ext cx="376987" cy="275040"/>
            </a:xfrm>
            <a:custGeom>
              <a:avLst/>
              <a:gdLst/>
              <a:ahLst/>
              <a:cxnLst/>
              <a:rect l="l" t="t" r="r" b="b"/>
              <a:pathLst>
                <a:path w="13978" h="10198" extrusionOk="0">
                  <a:moveTo>
                    <a:pt x="12746" y="415"/>
                  </a:moveTo>
                  <a:cubicBezTo>
                    <a:pt x="12916" y="417"/>
                    <a:pt x="13054" y="555"/>
                    <a:pt x="13054" y="723"/>
                  </a:cubicBezTo>
                  <a:lnTo>
                    <a:pt x="13054" y="8701"/>
                  </a:lnTo>
                  <a:lnTo>
                    <a:pt x="13054" y="8719"/>
                  </a:lnTo>
                  <a:lnTo>
                    <a:pt x="12527" y="8719"/>
                  </a:lnTo>
                  <a:lnTo>
                    <a:pt x="12527" y="1472"/>
                  </a:lnTo>
                  <a:cubicBezTo>
                    <a:pt x="12527" y="1181"/>
                    <a:pt x="12292" y="943"/>
                    <a:pt x="11999" y="943"/>
                  </a:cubicBezTo>
                  <a:lnTo>
                    <a:pt x="6597" y="943"/>
                  </a:lnTo>
                  <a:cubicBezTo>
                    <a:pt x="6595" y="943"/>
                    <a:pt x="6592" y="943"/>
                    <a:pt x="6589" y="943"/>
                  </a:cubicBezTo>
                  <a:cubicBezTo>
                    <a:pt x="6475" y="943"/>
                    <a:pt x="6381" y="1038"/>
                    <a:pt x="6381" y="1153"/>
                  </a:cubicBezTo>
                  <a:cubicBezTo>
                    <a:pt x="6381" y="1268"/>
                    <a:pt x="6475" y="1361"/>
                    <a:pt x="6589" y="1361"/>
                  </a:cubicBezTo>
                  <a:cubicBezTo>
                    <a:pt x="6592" y="1361"/>
                    <a:pt x="6594" y="1361"/>
                    <a:pt x="6597" y="1360"/>
                  </a:cubicBezTo>
                  <a:lnTo>
                    <a:pt x="11999" y="1360"/>
                  </a:lnTo>
                  <a:cubicBezTo>
                    <a:pt x="12060" y="1360"/>
                    <a:pt x="12110" y="1411"/>
                    <a:pt x="12110" y="1472"/>
                  </a:cubicBezTo>
                  <a:lnTo>
                    <a:pt x="12110" y="8719"/>
                  </a:lnTo>
                  <a:lnTo>
                    <a:pt x="2012" y="8719"/>
                  </a:lnTo>
                  <a:lnTo>
                    <a:pt x="2012" y="1472"/>
                  </a:lnTo>
                  <a:cubicBezTo>
                    <a:pt x="2012" y="1411"/>
                    <a:pt x="2062" y="1360"/>
                    <a:pt x="2125" y="1360"/>
                  </a:cubicBezTo>
                  <a:lnTo>
                    <a:pt x="5765" y="1360"/>
                  </a:lnTo>
                  <a:cubicBezTo>
                    <a:pt x="5768" y="1361"/>
                    <a:pt x="5770" y="1361"/>
                    <a:pt x="5773" y="1361"/>
                  </a:cubicBezTo>
                  <a:cubicBezTo>
                    <a:pt x="5887" y="1361"/>
                    <a:pt x="5979" y="1268"/>
                    <a:pt x="5979" y="1153"/>
                  </a:cubicBezTo>
                  <a:cubicBezTo>
                    <a:pt x="5979" y="1038"/>
                    <a:pt x="5887" y="943"/>
                    <a:pt x="5773" y="943"/>
                  </a:cubicBezTo>
                  <a:cubicBezTo>
                    <a:pt x="5770" y="943"/>
                    <a:pt x="5768" y="943"/>
                    <a:pt x="5765" y="943"/>
                  </a:cubicBezTo>
                  <a:lnTo>
                    <a:pt x="2125" y="943"/>
                  </a:lnTo>
                  <a:cubicBezTo>
                    <a:pt x="1833" y="943"/>
                    <a:pt x="1597" y="1181"/>
                    <a:pt x="1595" y="1472"/>
                  </a:cubicBezTo>
                  <a:lnTo>
                    <a:pt x="1595" y="8719"/>
                  </a:lnTo>
                  <a:lnTo>
                    <a:pt x="1066" y="8719"/>
                  </a:lnTo>
                  <a:lnTo>
                    <a:pt x="1066" y="8701"/>
                  </a:lnTo>
                  <a:lnTo>
                    <a:pt x="1069" y="8701"/>
                  </a:lnTo>
                  <a:lnTo>
                    <a:pt x="1069" y="723"/>
                  </a:lnTo>
                  <a:cubicBezTo>
                    <a:pt x="1069" y="555"/>
                    <a:pt x="1206" y="417"/>
                    <a:pt x="1374" y="415"/>
                  </a:cubicBezTo>
                  <a:close/>
                  <a:moveTo>
                    <a:pt x="4815" y="9136"/>
                  </a:moveTo>
                  <a:lnTo>
                    <a:pt x="4815" y="9782"/>
                  </a:lnTo>
                  <a:lnTo>
                    <a:pt x="695" y="9782"/>
                  </a:lnTo>
                  <a:cubicBezTo>
                    <a:pt x="542" y="9780"/>
                    <a:pt x="420" y="9658"/>
                    <a:pt x="420" y="9505"/>
                  </a:cubicBezTo>
                  <a:lnTo>
                    <a:pt x="420" y="9136"/>
                  </a:lnTo>
                  <a:close/>
                  <a:moveTo>
                    <a:pt x="8748" y="9136"/>
                  </a:moveTo>
                  <a:lnTo>
                    <a:pt x="8748" y="9782"/>
                  </a:lnTo>
                  <a:lnTo>
                    <a:pt x="5232" y="9782"/>
                  </a:lnTo>
                  <a:lnTo>
                    <a:pt x="5232" y="9136"/>
                  </a:lnTo>
                  <a:close/>
                  <a:moveTo>
                    <a:pt x="1374" y="0"/>
                  </a:moveTo>
                  <a:cubicBezTo>
                    <a:pt x="975" y="0"/>
                    <a:pt x="652" y="323"/>
                    <a:pt x="652" y="723"/>
                  </a:cubicBezTo>
                  <a:lnTo>
                    <a:pt x="652" y="8701"/>
                  </a:lnTo>
                  <a:lnTo>
                    <a:pt x="652" y="8719"/>
                  </a:lnTo>
                  <a:lnTo>
                    <a:pt x="210" y="8719"/>
                  </a:lnTo>
                  <a:cubicBezTo>
                    <a:pt x="95" y="8719"/>
                    <a:pt x="1" y="8813"/>
                    <a:pt x="1" y="8928"/>
                  </a:cubicBezTo>
                  <a:lnTo>
                    <a:pt x="1" y="9505"/>
                  </a:lnTo>
                  <a:cubicBezTo>
                    <a:pt x="1" y="9887"/>
                    <a:pt x="313" y="10197"/>
                    <a:pt x="695" y="10197"/>
                  </a:cubicBezTo>
                  <a:lnTo>
                    <a:pt x="10464" y="10197"/>
                  </a:lnTo>
                  <a:cubicBezTo>
                    <a:pt x="10467" y="10197"/>
                    <a:pt x="10469" y="10197"/>
                    <a:pt x="10472" y="10197"/>
                  </a:cubicBezTo>
                  <a:cubicBezTo>
                    <a:pt x="10586" y="10197"/>
                    <a:pt x="10680" y="10105"/>
                    <a:pt x="10680" y="9990"/>
                  </a:cubicBezTo>
                  <a:cubicBezTo>
                    <a:pt x="10680" y="9873"/>
                    <a:pt x="10584" y="9780"/>
                    <a:pt x="10468" y="9780"/>
                  </a:cubicBezTo>
                  <a:cubicBezTo>
                    <a:pt x="10467" y="9780"/>
                    <a:pt x="10465" y="9780"/>
                    <a:pt x="10464" y="9780"/>
                  </a:cubicBezTo>
                  <a:lnTo>
                    <a:pt x="9163" y="9780"/>
                  </a:lnTo>
                  <a:lnTo>
                    <a:pt x="9163" y="9136"/>
                  </a:lnTo>
                  <a:lnTo>
                    <a:pt x="13558" y="9136"/>
                  </a:lnTo>
                  <a:lnTo>
                    <a:pt x="13558" y="9505"/>
                  </a:lnTo>
                  <a:cubicBezTo>
                    <a:pt x="13558" y="9658"/>
                    <a:pt x="13434" y="9780"/>
                    <a:pt x="13281" y="9780"/>
                  </a:cubicBezTo>
                  <a:lnTo>
                    <a:pt x="11300" y="9780"/>
                  </a:lnTo>
                  <a:cubicBezTo>
                    <a:pt x="11299" y="9780"/>
                    <a:pt x="11298" y="9780"/>
                    <a:pt x="11296" y="9780"/>
                  </a:cubicBezTo>
                  <a:cubicBezTo>
                    <a:pt x="11180" y="9780"/>
                    <a:pt x="11084" y="9873"/>
                    <a:pt x="11084" y="9990"/>
                  </a:cubicBezTo>
                  <a:cubicBezTo>
                    <a:pt x="11084" y="10105"/>
                    <a:pt x="11178" y="10197"/>
                    <a:pt x="11292" y="10197"/>
                  </a:cubicBezTo>
                  <a:cubicBezTo>
                    <a:pt x="11295" y="10197"/>
                    <a:pt x="11298" y="10197"/>
                    <a:pt x="11300" y="10197"/>
                  </a:cubicBezTo>
                  <a:lnTo>
                    <a:pt x="13285" y="10197"/>
                  </a:lnTo>
                  <a:cubicBezTo>
                    <a:pt x="13667" y="10197"/>
                    <a:pt x="13977" y="9887"/>
                    <a:pt x="13977" y="9505"/>
                  </a:cubicBezTo>
                  <a:lnTo>
                    <a:pt x="13977" y="8928"/>
                  </a:lnTo>
                  <a:cubicBezTo>
                    <a:pt x="13977" y="8815"/>
                    <a:pt x="13883" y="8721"/>
                    <a:pt x="13770" y="8721"/>
                  </a:cubicBezTo>
                  <a:lnTo>
                    <a:pt x="13768" y="8719"/>
                  </a:lnTo>
                  <a:lnTo>
                    <a:pt x="13471" y="8719"/>
                  </a:lnTo>
                  <a:cubicBezTo>
                    <a:pt x="13471" y="8712"/>
                    <a:pt x="13471" y="8706"/>
                    <a:pt x="13471" y="8701"/>
                  </a:cubicBezTo>
                  <a:lnTo>
                    <a:pt x="13471" y="723"/>
                  </a:lnTo>
                  <a:cubicBezTo>
                    <a:pt x="13471" y="323"/>
                    <a:pt x="13145" y="0"/>
                    <a:pt x="12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61"/>
            <p:cNvSpPr/>
            <p:nvPr/>
          </p:nvSpPr>
          <p:spPr>
            <a:xfrm>
              <a:off x="1624633" y="2711914"/>
              <a:ext cx="197259" cy="162764"/>
            </a:xfrm>
            <a:custGeom>
              <a:avLst/>
              <a:gdLst/>
              <a:ahLst/>
              <a:cxnLst/>
              <a:rect l="l" t="t" r="r" b="b"/>
              <a:pathLst>
                <a:path w="7314" h="6035" extrusionOk="0">
                  <a:moveTo>
                    <a:pt x="3887" y="1680"/>
                  </a:moveTo>
                  <a:lnTo>
                    <a:pt x="3887" y="2001"/>
                  </a:lnTo>
                  <a:cubicBezTo>
                    <a:pt x="3767" y="1980"/>
                    <a:pt x="3647" y="1969"/>
                    <a:pt x="3525" y="1969"/>
                  </a:cubicBezTo>
                  <a:cubicBezTo>
                    <a:pt x="3383" y="1969"/>
                    <a:pt x="3241" y="1984"/>
                    <a:pt x="3101" y="2012"/>
                  </a:cubicBezTo>
                  <a:lnTo>
                    <a:pt x="3101" y="1680"/>
                  </a:lnTo>
                  <a:close/>
                  <a:moveTo>
                    <a:pt x="6577" y="2916"/>
                  </a:moveTo>
                  <a:cubicBezTo>
                    <a:pt x="6352" y="3056"/>
                    <a:pt x="6121" y="3183"/>
                    <a:pt x="5885" y="3296"/>
                  </a:cubicBezTo>
                  <a:cubicBezTo>
                    <a:pt x="5761" y="3357"/>
                    <a:pt x="5630" y="3421"/>
                    <a:pt x="5492" y="3484"/>
                  </a:cubicBezTo>
                  <a:cubicBezTo>
                    <a:pt x="5466" y="3386"/>
                    <a:pt x="5431" y="3287"/>
                    <a:pt x="5392" y="3196"/>
                  </a:cubicBezTo>
                  <a:cubicBezTo>
                    <a:pt x="5955" y="3032"/>
                    <a:pt x="6337" y="2949"/>
                    <a:pt x="6577" y="2916"/>
                  </a:cubicBezTo>
                  <a:close/>
                  <a:moveTo>
                    <a:pt x="3494" y="2383"/>
                  </a:moveTo>
                  <a:cubicBezTo>
                    <a:pt x="3699" y="2386"/>
                    <a:pt x="3903" y="2425"/>
                    <a:pt x="4095" y="2495"/>
                  </a:cubicBezTo>
                  <a:lnTo>
                    <a:pt x="4110" y="2495"/>
                  </a:lnTo>
                  <a:cubicBezTo>
                    <a:pt x="4614" y="2691"/>
                    <a:pt x="4988" y="3128"/>
                    <a:pt x="5103" y="3654"/>
                  </a:cubicBezTo>
                  <a:cubicBezTo>
                    <a:pt x="4682" y="3838"/>
                    <a:pt x="4217" y="4025"/>
                    <a:pt x="3737" y="4205"/>
                  </a:cubicBezTo>
                  <a:cubicBezTo>
                    <a:pt x="3165" y="4418"/>
                    <a:pt x="2601" y="4608"/>
                    <a:pt x="2099" y="4759"/>
                  </a:cubicBezTo>
                  <a:cubicBezTo>
                    <a:pt x="1536" y="3694"/>
                    <a:pt x="2291" y="2410"/>
                    <a:pt x="3494" y="2383"/>
                  </a:cubicBezTo>
                  <a:close/>
                  <a:moveTo>
                    <a:pt x="1592" y="4630"/>
                  </a:moveTo>
                  <a:cubicBezTo>
                    <a:pt x="1621" y="4713"/>
                    <a:pt x="1654" y="4796"/>
                    <a:pt x="1691" y="4877"/>
                  </a:cubicBezTo>
                  <a:cubicBezTo>
                    <a:pt x="1632" y="4892"/>
                    <a:pt x="1573" y="4908"/>
                    <a:pt x="1516" y="4923"/>
                  </a:cubicBezTo>
                  <a:cubicBezTo>
                    <a:pt x="1254" y="4995"/>
                    <a:pt x="990" y="5050"/>
                    <a:pt x="721" y="5091"/>
                  </a:cubicBezTo>
                  <a:cubicBezTo>
                    <a:pt x="881" y="4988"/>
                    <a:pt x="1149" y="4840"/>
                    <a:pt x="1592" y="4630"/>
                  </a:cubicBezTo>
                  <a:close/>
                  <a:moveTo>
                    <a:pt x="5138" y="4095"/>
                  </a:moveTo>
                  <a:lnTo>
                    <a:pt x="5138" y="4095"/>
                  </a:lnTo>
                  <a:cubicBezTo>
                    <a:pt x="5088" y="4951"/>
                    <a:pt x="4383" y="5617"/>
                    <a:pt x="3527" y="5619"/>
                  </a:cubicBezTo>
                  <a:lnTo>
                    <a:pt x="3527" y="5617"/>
                  </a:lnTo>
                  <a:cubicBezTo>
                    <a:pt x="3084" y="5617"/>
                    <a:pt x="2662" y="5436"/>
                    <a:pt x="2357" y="5115"/>
                  </a:cubicBezTo>
                  <a:cubicBezTo>
                    <a:pt x="2830" y="4971"/>
                    <a:pt x="3350" y="4794"/>
                    <a:pt x="3881" y="4598"/>
                  </a:cubicBezTo>
                  <a:cubicBezTo>
                    <a:pt x="4324" y="4434"/>
                    <a:pt x="4748" y="4263"/>
                    <a:pt x="5138" y="4095"/>
                  </a:cubicBezTo>
                  <a:close/>
                  <a:moveTo>
                    <a:pt x="4046" y="0"/>
                  </a:moveTo>
                  <a:cubicBezTo>
                    <a:pt x="3996" y="0"/>
                    <a:pt x="3947" y="18"/>
                    <a:pt x="3907" y="54"/>
                  </a:cubicBezTo>
                  <a:cubicBezTo>
                    <a:pt x="3566" y="370"/>
                    <a:pt x="3359" y="800"/>
                    <a:pt x="3324" y="1263"/>
                  </a:cubicBezTo>
                  <a:lnTo>
                    <a:pt x="2894" y="1263"/>
                  </a:lnTo>
                  <a:cubicBezTo>
                    <a:pt x="2778" y="1263"/>
                    <a:pt x="2684" y="1357"/>
                    <a:pt x="2684" y="1471"/>
                  </a:cubicBezTo>
                  <a:lnTo>
                    <a:pt x="2684" y="2152"/>
                  </a:lnTo>
                  <a:cubicBezTo>
                    <a:pt x="1959" y="2482"/>
                    <a:pt x="1494" y="3204"/>
                    <a:pt x="1492" y="4001"/>
                  </a:cubicBezTo>
                  <a:cubicBezTo>
                    <a:pt x="1492" y="4071"/>
                    <a:pt x="1496" y="4141"/>
                    <a:pt x="1503" y="4211"/>
                  </a:cubicBezTo>
                  <a:cubicBezTo>
                    <a:pt x="1055" y="4418"/>
                    <a:pt x="712" y="4600"/>
                    <a:pt x="483" y="4748"/>
                  </a:cubicBezTo>
                  <a:cubicBezTo>
                    <a:pt x="326" y="4851"/>
                    <a:pt x="1" y="5065"/>
                    <a:pt x="99" y="5329"/>
                  </a:cubicBezTo>
                  <a:cubicBezTo>
                    <a:pt x="147" y="5462"/>
                    <a:pt x="269" y="5528"/>
                    <a:pt x="505" y="5528"/>
                  </a:cubicBezTo>
                  <a:cubicBezTo>
                    <a:pt x="715" y="5528"/>
                    <a:pt x="1014" y="5475"/>
                    <a:pt x="1433" y="5373"/>
                  </a:cubicBezTo>
                  <a:cubicBezTo>
                    <a:pt x="1586" y="5336"/>
                    <a:pt x="1747" y="5294"/>
                    <a:pt x="1918" y="5246"/>
                  </a:cubicBezTo>
                  <a:cubicBezTo>
                    <a:pt x="2311" y="5753"/>
                    <a:pt x="2909" y="6035"/>
                    <a:pt x="3526" y="6035"/>
                  </a:cubicBezTo>
                  <a:cubicBezTo>
                    <a:pt x="3746" y="6035"/>
                    <a:pt x="3968" y="5999"/>
                    <a:pt x="4184" y="5925"/>
                  </a:cubicBezTo>
                  <a:cubicBezTo>
                    <a:pt x="5005" y="5643"/>
                    <a:pt x="5560" y="4870"/>
                    <a:pt x="5558" y="4001"/>
                  </a:cubicBezTo>
                  <a:cubicBezTo>
                    <a:pt x="5558" y="3971"/>
                    <a:pt x="5558" y="3940"/>
                    <a:pt x="5555" y="3910"/>
                  </a:cubicBezTo>
                  <a:cubicBezTo>
                    <a:pt x="5804" y="3798"/>
                    <a:pt x="6036" y="3687"/>
                    <a:pt x="6241" y="3582"/>
                  </a:cubicBezTo>
                  <a:cubicBezTo>
                    <a:pt x="7058" y="3163"/>
                    <a:pt x="7313" y="2925"/>
                    <a:pt x="7221" y="2676"/>
                  </a:cubicBezTo>
                  <a:cubicBezTo>
                    <a:pt x="7163" y="2521"/>
                    <a:pt x="7009" y="2476"/>
                    <a:pt x="6824" y="2476"/>
                  </a:cubicBezTo>
                  <a:cubicBezTo>
                    <a:pt x="6709" y="2476"/>
                    <a:pt x="6583" y="2493"/>
                    <a:pt x="6462" y="2512"/>
                  </a:cubicBezTo>
                  <a:cubicBezTo>
                    <a:pt x="6145" y="2563"/>
                    <a:pt x="5700" y="2670"/>
                    <a:pt x="5184" y="2820"/>
                  </a:cubicBezTo>
                  <a:lnTo>
                    <a:pt x="5180" y="2822"/>
                  </a:lnTo>
                  <a:cubicBezTo>
                    <a:pt x="4957" y="2512"/>
                    <a:pt x="4654" y="2270"/>
                    <a:pt x="4302" y="2124"/>
                  </a:cubicBezTo>
                  <a:lnTo>
                    <a:pt x="4302" y="1471"/>
                  </a:lnTo>
                  <a:cubicBezTo>
                    <a:pt x="4302" y="1357"/>
                    <a:pt x="4208" y="1263"/>
                    <a:pt x="4095" y="1263"/>
                  </a:cubicBezTo>
                  <a:lnTo>
                    <a:pt x="3741" y="1263"/>
                  </a:lnTo>
                  <a:cubicBezTo>
                    <a:pt x="3776" y="918"/>
                    <a:pt x="3935" y="597"/>
                    <a:pt x="4191" y="359"/>
                  </a:cubicBezTo>
                  <a:cubicBezTo>
                    <a:pt x="4272" y="281"/>
                    <a:pt x="4276" y="152"/>
                    <a:pt x="4199" y="67"/>
                  </a:cubicBezTo>
                  <a:cubicBezTo>
                    <a:pt x="4158" y="23"/>
                    <a:pt x="4102" y="0"/>
                    <a:pt x="4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61"/>
            <p:cNvSpPr/>
            <p:nvPr/>
          </p:nvSpPr>
          <p:spPr>
            <a:xfrm>
              <a:off x="1611391" y="2725291"/>
              <a:ext cx="61438" cy="55909"/>
            </a:xfrm>
            <a:custGeom>
              <a:avLst/>
              <a:gdLst/>
              <a:ahLst/>
              <a:cxnLst/>
              <a:rect l="l" t="t" r="r" b="b"/>
              <a:pathLst>
                <a:path w="2278" h="2073" extrusionOk="0">
                  <a:moveTo>
                    <a:pt x="1140" y="678"/>
                  </a:moveTo>
                  <a:lnTo>
                    <a:pt x="1221" y="846"/>
                  </a:lnTo>
                  <a:cubicBezTo>
                    <a:pt x="1251" y="907"/>
                    <a:pt x="1310" y="949"/>
                    <a:pt x="1378" y="960"/>
                  </a:cubicBezTo>
                  <a:lnTo>
                    <a:pt x="1562" y="986"/>
                  </a:lnTo>
                  <a:lnTo>
                    <a:pt x="1428" y="1117"/>
                  </a:lnTo>
                  <a:cubicBezTo>
                    <a:pt x="1380" y="1165"/>
                    <a:pt x="1356" y="1232"/>
                    <a:pt x="1369" y="1300"/>
                  </a:cubicBezTo>
                  <a:lnTo>
                    <a:pt x="1400" y="1484"/>
                  </a:lnTo>
                  <a:lnTo>
                    <a:pt x="1236" y="1398"/>
                  </a:lnTo>
                  <a:cubicBezTo>
                    <a:pt x="1206" y="1382"/>
                    <a:pt x="1172" y="1374"/>
                    <a:pt x="1139" y="1374"/>
                  </a:cubicBezTo>
                  <a:cubicBezTo>
                    <a:pt x="1106" y="1374"/>
                    <a:pt x="1072" y="1382"/>
                    <a:pt x="1042" y="1398"/>
                  </a:cubicBezTo>
                  <a:lnTo>
                    <a:pt x="878" y="1484"/>
                  </a:lnTo>
                  <a:lnTo>
                    <a:pt x="911" y="1300"/>
                  </a:lnTo>
                  <a:cubicBezTo>
                    <a:pt x="922" y="1232"/>
                    <a:pt x="900" y="1165"/>
                    <a:pt x="850" y="1117"/>
                  </a:cubicBezTo>
                  <a:lnTo>
                    <a:pt x="717" y="986"/>
                  </a:lnTo>
                  <a:lnTo>
                    <a:pt x="900" y="960"/>
                  </a:lnTo>
                  <a:cubicBezTo>
                    <a:pt x="968" y="949"/>
                    <a:pt x="1027" y="907"/>
                    <a:pt x="1057" y="846"/>
                  </a:cubicBezTo>
                  <a:lnTo>
                    <a:pt x="1140" y="678"/>
                  </a:lnTo>
                  <a:close/>
                  <a:moveTo>
                    <a:pt x="1139" y="0"/>
                  </a:moveTo>
                  <a:cubicBezTo>
                    <a:pt x="1065" y="0"/>
                    <a:pt x="991" y="39"/>
                    <a:pt x="952" y="117"/>
                  </a:cubicBezTo>
                  <a:lnTo>
                    <a:pt x="732" y="564"/>
                  </a:lnTo>
                  <a:lnTo>
                    <a:pt x="238" y="636"/>
                  </a:lnTo>
                  <a:cubicBezTo>
                    <a:pt x="68" y="660"/>
                    <a:pt x="0" y="870"/>
                    <a:pt x="123" y="990"/>
                  </a:cubicBezTo>
                  <a:lnTo>
                    <a:pt x="481" y="1339"/>
                  </a:lnTo>
                  <a:lnTo>
                    <a:pt x="396" y="1831"/>
                  </a:lnTo>
                  <a:cubicBezTo>
                    <a:pt x="373" y="1964"/>
                    <a:pt x="481" y="2073"/>
                    <a:pt x="603" y="2073"/>
                  </a:cubicBezTo>
                  <a:cubicBezTo>
                    <a:pt x="635" y="2073"/>
                    <a:pt x="667" y="2065"/>
                    <a:pt x="699" y="2049"/>
                  </a:cubicBezTo>
                  <a:lnTo>
                    <a:pt x="1140" y="1818"/>
                  </a:lnTo>
                  <a:lnTo>
                    <a:pt x="1581" y="2049"/>
                  </a:lnTo>
                  <a:cubicBezTo>
                    <a:pt x="1612" y="2065"/>
                    <a:pt x="1645" y="2073"/>
                    <a:pt x="1676" y="2073"/>
                  </a:cubicBezTo>
                  <a:cubicBezTo>
                    <a:pt x="1797" y="2073"/>
                    <a:pt x="1905" y="1964"/>
                    <a:pt x="1883" y="1831"/>
                  </a:cubicBezTo>
                  <a:lnTo>
                    <a:pt x="1800" y="1339"/>
                  </a:lnTo>
                  <a:lnTo>
                    <a:pt x="2155" y="990"/>
                  </a:lnTo>
                  <a:cubicBezTo>
                    <a:pt x="2278" y="870"/>
                    <a:pt x="2210" y="660"/>
                    <a:pt x="2040" y="636"/>
                  </a:cubicBezTo>
                  <a:lnTo>
                    <a:pt x="1546" y="564"/>
                  </a:lnTo>
                  <a:lnTo>
                    <a:pt x="1326" y="117"/>
                  </a:lnTo>
                  <a:cubicBezTo>
                    <a:pt x="1288" y="39"/>
                    <a:pt x="1213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61"/>
            <p:cNvSpPr/>
            <p:nvPr/>
          </p:nvSpPr>
          <p:spPr>
            <a:xfrm>
              <a:off x="1793439" y="2820064"/>
              <a:ext cx="59819" cy="59118"/>
            </a:xfrm>
            <a:custGeom>
              <a:avLst/>
              <a:gdLst/>
              <a:ahLst/>
              <a:cxnLst/>
              <a:rect l="l" t="t" r="r" b="b"/>
              <a:pathLst>
                <a:path w="2218" h="2192" extrusionOk="0">
                  <a:moveTo>
                    <a:pt x="1161" y="662"/>
                  </a:moveTo>
                  <a:lnTo>
                    <a:pt x="1198" y="856"/>
                  </a:lnTo>
                  <a:cubicBezTo>
                    <a:pt x="1209" y="924"/>
                    <a:pt x="1255" y="981"/>
                    <a:pt x="1316" y="1009"/>
                  </a:cubicBezTo>
                  <a:lnTo>
                    <a:pt x="1497" y="1090"/>
                  </a:lnTo>
                  <a:lnTo>
                    <a:pt x="1323" y="1184"/>
                  </a:lnTo>
                  <a:cubicBezTo>
                    <a:pt x="1262" y="1216"/>
                    <a:pt x="1222" y="1275"/>
                    <a:pt x="1214" y="1345"/>
                  </a:cubicBezTo>
                  <a:lnTo>
                    <a:pt x="1192" y="1540"/>
                  </a:lnTo>
                  <a:lnTo>
                    <a:pt x="1050" y="1404"/>
                  </a:lnTo>
                  <a:cubicBezTo>
                    <a:pt x="1010" y="1367"/>
                    <a:pt x="960" y="1345"/>
                    <a:pt x="906" y="1345"/>
                  </a:cubicBezTo>
                  <a:cubicBezTo>
                    <a:pt x="893" y="1345"/>
                    <a:pt x="877" y="1347"/>
                    <a:pt x="864" y="1350"/>
                  </a:cubicBezTo>
                  <a:lnTo>
                    <a:pt x="672" y="1391"/>
                  </a:lnTo>
                  <a:lnTo>
                    <a:pt x="672" y="1391"/>
                  </a:lnTo>
                  <a:lnTo>
                    <a:pt x="757" y="1212"/>
                  </a:lnTo>
                  <a:cubicBezTo>
                    <a:pt x="786" y="1151"/>
                    <a:pt x="783" y="1079"/>
                    <a:pt x="748" y="1020"/>
                  </a:cubicBezTo>
                  <a:lnTo>
                    <a:pt x="652" y="847"/>
                  </a:lnTo>
                  <a:lnTo>
                    <a:pt x="652" y="847"/>
                  </a:lnTo>
                  <a:lnTo>
                    <a:pt x="847" y="876"/>
                  </a:lnTo>
                  <a:cubicBezTo>
                    <a:pt x="856" y="877"/>
                    <a:pt x="865" y="878"/>
                    <a:pt x="874" y="878"/>
                  </a:cubicBezTo>
                  <a:cubicBezTo>
                    <a:pt x="932" y="878"/>
                    <a:pt x="988" y="854"/>
                    <a:pt x="1028" y="810"/>
                  </a:cubicBezTo>
                  <a:lnTo>
                    <a:pt x="1030" y="808"/>
                  </a:lnTo>
                  <a:lnTo>
                    <a:pt x="1161" y="662"/>
                  </a:lnTo>
                  <a:close/>
                  <a:moveTo>
                    <a:pt x="1290" y="1"/>
                  </a:moveTo>
                  <a:cubicBezTo>
                    <a:pt x="1235" y="1"/>
                    <a:pt x="1180" y="23"/>
                    <a:pt x="1137" y="70"/>
                  </a:cubicBezTo>
                  <a:lnTo>
                    <a:pt x="794" y="448"/>
                  </a:lnTo>
                  <a:lnTo>
                    <a:pt x="290" y="380"/>
                  </a:lnTo>
                  <a:cubicBezTo>
                    <a:pt x="280" y="379"/>
                    <a:pt x="269" y="378"/>
                    <a:pt x="259" y="378"/>
                  </a:cubicBezTo>
                  <a:cubicBezTo>
                    <a:pt x="103" y="378"/>
                    <a:pt x="0" y="549"/>
                    <a:pt x="80" y="690"/>
                  </a:cubicBezTo>
                  <a:lnTo>
                    <a:pt x="334" y="1131"/>
                  </a:lnTo>
                  <a:lnTo>
                    <a:pt x="113" y="1592"/>
                  </a:lnTo>
                  <a:cubicBezTo>
                    <a:pt x="45" y="1733"/>
                    <a:pt x="152" y="1889"/>
                    <a:pt x="300" y="1889"/>
                  </a:cubicBezTo>
                  <a:cubicBezTo>
                    <a:pt x="315" y="1889"/>
                    <a:pt x="329" y="1888"/>
                    <a:pt x="344" y="1885"/>
                  </a:cubicBezTo>
                  <a:lnTo>
                    <a:pt x="842" y="1782"/>
                  </a:lnTo>
                  <a:lnTo>
                    <a:pt x="1211" y="2133"/>
                  </a:lnTo>
                  <a:cubicBezTo>
                    <a:pt x="1253" y="2174"/>
                    <a:pt x="1304" y="2192"/>
                    <a:pt x="1354" y="2192"/>
                  </a:cubicBezTo>
                  <a:cubicBezTo>
                    <a:pt x="1453" y="2192"/>
                    <a:pt x="1550" y="2119"/>
                    <a:pt x="1563" y="2005"/>
                  </a:cubicBezTo>
                  <a:lnTo>
                    <a:pt x="1617" y="1498"/>
                  </a:lnTo>
                  <a:lnTo>
                    <a:pt x="2065" y="1256"/>
                  </a:lnTo>
                  <a:cubicBezTo>
                    <a:pt x="2218" y="1175"/>
                    <a:pt x="2209" y="954"/>
                    <a:pt x="2052" y="882"/>
                  </a:cubicBezTo>
                  <a:lnTo>
                    <a:pt x="1587" y="675"/>
                  </a:lnTo>
                  <a:lnTo>
                    <a:pt x="1497" y="173"/>
                  </a:lnTo>
                  <a:cubicBezTo>
                    <a:pt x="1477" y="65"/>
                    <a:pt x="1384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Future Scope</a:t>
            </a:r>
          </a:p>
        </p:txBody>
      </p:sp>
      <p:sp>
        <p:nvSpPr>
          <p:cNvPr id="3027" name="Google Shape;3027;p59"/>
          <p:cNvSpPr/>
          <p:nvPr/>
        </p:nvSpPr>
        <p:spPr>
          <a:xfrm rot="5400000">
            <a:off x="3926390" y="-1535600"/>
            <a:ext cx="560400" cy="8431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272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59"/>
          <p:cNvSpPr txBox="1"/>
          <p:nvPr/>
        </p:nvSpPr>
        <p:spPr>
          <a:xfrm>
            <a:off x="645795" y="2463200"/>
            <a:ext cx="12753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4EEE9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01</a:t>
            </a:r>
            <a:endParaRPr sz="3000">
              <a:solidFill>
                <a:srgbClr val="F4EEE9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030" name="Google Shape;3030;p59"/>
          <p:cNvSpPr txBox="1"/>
          <p:nvPr/>
        </p:nvSpPr>
        <p:spPr>
          <a:xfrm>
            <a:off x="499717" y="3571882"/>
            <a:ext cx="192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E1B1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</a:t>
            </a:r>
            <a:r>
              <a:rPr lang="en-GB" sz="1200" dirty="0">
                <a:solidFill>
                  <a:srgbClr val="1E1B1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ntegrating with AI, Blockchain, IOT</a:t>
            </a:r>
            <a:endParaRPr sz="1200">
              <a:solidFill>
                <a:srgbClr val="1E1B1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31" name="Google Shape;3031;p59"/>
          <p:cNvSpPr txBox="1"/>
          <p:nvPr/>
        </p:nvSpPr>
        <p:spPr>
          <a:xfrm>
            <a:off x="2643550" y="2463200"/>
            <a:ext cx="12753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4EEE9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02</a:t>
            </a:r>
            <a:endParaRPr sz="3000">
              <a:solidFill>
                <a:srgbClr val="F4EEE9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032" name="Google Shape;3032;p59"/>
          <p:cNvSpPr txBox="1"/>
          <p:nvPr/>
        </p:nvSpPr>
        <p:spPr>
          <a:xfrm>
            <a:off x="2643174" y="3571882"/>
            <a:ext cx="192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E1B1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</a:t>
            </a:r>
            <a:r>
              <a:rPr lang="en-GB" sz="1200" dirty="0">
                <a:solidFill>
                  <a:srgbClr val="1E1B1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 be further extended to whole travel booking system</a:t>
            </a:r>
            <a:endParaRPr sz="1200">
              <a:solidFill>
                <a:srgbClr val="1E1B1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33" name="Google Shape;3033;p59"/>
          <p:cNvSpPr txBox="1"/>
          <p:nvPr/>
        </p:nvSpPr>
        <p:spPr>
          <a:xfrm>
            <a:off x="4569550" y="2463200"/>
            <a:ext cx="12753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4EEE9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03</a:t>
            </a:r>
            <a:endParaRPr sz="3000">
              <a:solidFill>
                <a:srgbClr val="F4EEE9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034" name="Google Shape;3034;p59"/>
          <p:cNvSpPr txBox="1"/>
          <p:nvPr/>
        </p:nvSpPr>
        <p:spPr>
          <a:xfrm>
            <a:off x="4572000" y="3571882"/>
            <a:ext cx="192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E1B1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</a:t>
            </a:r>
            <a:r>
              <a:rPr lang="en-GB" sz="1200" dirty="0">
                <a:solidFill>
                  <a:srgbClr val="1E1B1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 provide user with a better travelling experience</a:t>
            </a:r>
            <a:endParaRPr sz="1200">
              <a:solidFill>
                <a:srgbClr val="1E1B1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35" name="Google Shape;3035;p59"/>
          <p:cNvSpPr txBox="1"/>
          <p:nvPr/>
        </p:nvSpPr>
        <p:spPr>
          <a:xfrm>
            <a:off x="2643174" y="3008210"/>
            <a:ext cx="1926000" cy="46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92727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Expansion to new market</a:t>
            </a:r>
            <a:endParaRPr b="1" dirty="0">
              <a:solidFill>
                <a:srgbClr val="C92727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036" name="Google Shape;3036;p59"/>
          <p:cNvSpPr txBox="1"/>
          <p:nvPr/>
        </p:nvSpPr>
        <p:spPr>
          <a:xfrm>
            <a:off x="4569550" y="3031150"/>
            <a:ext cx="1926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92727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C</a:t>
            </a:r>
            <a:r>
              <a:rPr lang="en-GB" b="1" dirty="0">
                <a:solidFill>
                  <a:srgbClr val="C92727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ollaboration with transport providers</a:t>
            </a:r>
            <a:endParaRPr b="1" dirty="0">
              <a:solidFill>
                <a:srgbClr val="C92727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037" name="Google Shape;3037;p59"/>
          <p:cNvSpPr txBox="1"/>
          <p:nvPr/>
        </p:nvSpPr>
        <p:spPr>
          <a:xfrm>
            <a:off x="6495550" y="2463200"/>
            <a:ext cx="12753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4EEE9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04</a:t>
            </a:r>
            <a:endParaRPr sz="3000">
              <a:solidFill>
                <a:srgbClr val="F4EEE9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038" name="Google Shape;3038;p59"/>
          <p:cNvSpPr txBox="1"/>
          <p:nvPr/>
        </p:nvSpPr>
        <p:spPr>
          <a:xfrm>
            <a:off x="6500826" y="3571882"/>
            <a:ext cx="192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E1B1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optimizing transportation routes and schedules</a:t>
            </a:r>
            <a:endParaRPr sz="1200">
              <a:solidFill>
                <a:srgbClr val="1E1B1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39" name="Google Shape;3039;p59"/>
          <p:cNvSpPr txBox="1"/>
          <p:nvPr/>
        </p:nvSpPr>
        <p:spPr>
          <a:xfrm>
            <a:off x="6495550" y="3031150"/>
            <a:ext cx="1926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92727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I</a:t>
            </a:r>
            <a:r>
              <a:rPr lang="en-GB" b="1" dirty="0">
                <a:solidFill>
                  <a:srgbClr val="C92727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ntegrating with smart city initiatives</a:t>
            </a:r>
            <a:endParaRPr b="1" dirty="0">
              <a:solidFill>
                <a:srgbClr val="C92727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040" name="Google Shape;3040;p59"/>
          <p:cNvSpPr/>
          <p:nvPr/>
        </p:nvSpPr>
        <p:spPr>
          <a:xfrm>
            <a:off x="800100" y="156478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59"/>
          <p:cNvSpPr/>
          <p:nvPr/>
        </p:nvSpPr>
        <p:spPr>
          <a:xfrm>
            <a:off x="2743200" y="156478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59"/>
          <p:cNvSpPr/>
          <p:nvPr/>
        </p:nvSpPr>
        <p:spPr>
          <a:xfrm>
            <a:off x="4686300" y="156478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59"/>
          <p:cNvSpPr/>
          <p:nvPr/>
        </p:nvSpPr>
        <p:spPr>
          <a:xfrm>
            <a:off x="6629400" y="1564788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4" name="Google Shape;3044;p59"/>
          <p:cNvGrpSpPr/>
          <p:nvPr/>
        </p:nvGrpSpPr>
        <p:grpSpPr>
          <a:xfrm>
            <a:off x="2859523" y="1691859"/>
            <a:ext cx="377553" cy="356058"/>
            <a:chOff x="4790723" y="3823860"/>
            <a:chExt cx="377553" cy="356058"/>
          </a:xfrm>
        </p:grpSpPr>
        <p:sp>
          <p:nvSpPr>
            <p:cNvPr id="3045" name="Google Shape;3045;p59"/>
            <p:cNvSpPr/>
            <p:nvPr/>
          </p:nvSpPr>
          <p:spPr>
            <a:xfrm>
              <a:off x="5075040" y="4138924"/>
              <a:ext cx="16155" cy="13890"/>
            </a:xfrm>
            <a:custGeom>
              <a:avLst/>
              <a:gdLst/>
              <a:ahLst/>
              <a:cxnLst/>
              <a:rect l="l" t="t" r="r" b="b"/>
              <a:pathLst>
                <a:path w="599" h="515" extrusionOk="0">
                  <a:moveTo>
                    <a:pt x="343" y="0"/>
                  </a:moveTo>
                  <a:cubicBezTo>
                    <a:pt x="114" y="0"/>
                    <a:pt x="0" y="278"/>
                    <a:pt x="162" y="439"/>
                  </a:cubicBezTo>
                  <a:cubicBezTo>
                    <a:pt x="214" y="491"/>
                    <a:pt x="278" y="514"/>
                    <a:pt x="340" y="514"/>
                  </a:cubicBezTo>
                  <a:cubicBezTo>
                    <a:pt x="472" y="514"/>
                    <a:pt x="598" y="412"/>
                    <a:pt x="598" y="258"/>
                  </a:cubicBezTo>
                  <a:cubicBezTo>
                    <a:pt x="598" y="116"/>
                    <a:pt x="485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9"/>
            <p:cNvSpPr/>
            <p:nvPr/>
          </p:nvSpPr>
          <p:spPr>
            <a:xfrm>
              <a:off x="4790723" y="3823860"/>
              <a:ext cx="377553" cy="303197"/>
            </a:xfrm>
            <a:custGeom>
              <a:avLst/>
              <a:gdLst/>
              <a:ahLst/>
              <a:cxnLst/>
              <a:rect l="l" t="t" r="r" b="b"/>
              <a:pathLst>
                <a:path w="13999" h="11242" extrusionOk="0">
                  <a:moveTo>
                    <a:pt x="7001" y="1"/>
                  </a:moveTo>
                  <a:cubicBezTo>
                    <a:pt x="6883" y="1"/>
                    <a:pt x="6789" y="101"/>
                    <a:pt x="6798" y="221"/>
                  </a:cubicBezTo>
                  <a:lnTo>
                    <a:pt x="6798" y="1883"/>
                  </a:lnTo>
                  <a:cubicBezTo>
                    <a:pt x="6225" y="1907"/>
                    <a:pt x="5642" y="2029"/>
                    <a:pt x="5053" y="2250"/>
                  </a:cubicBezTo>
                  <a:lnTo>
                    <a:pt x="4324" y="809"/>
                  </a:lnTo>
                  <a:cubicBezTo>
                    <a:pt x="4287" y="740"/>
                    <a:pt x="4216" y="701"/>
                    <a:pt x="4143" y="701"/>
                  </a:cubicBezTo>
                  <a:cubicBezTo>
                    <a:pt x="4112" y="701"/>
                    <a:pt x="4080" y="708"/>
                    <a:pt x="4051" y="723"/>
                  </a:cubicBezTo>
                  <a:cubicBezTo>
                    <a:pt x="3950" y="774"/>
                    <a:pt x="3909" y="894"/>
                    <a:pt x="3957" y="994"/>
                  </a:cubicBezTo>
                  <a:lnTo>
                    <a:pt x="4671" y="2407"/>
                  </a:lnTo>
                  <a:cubicBezTo>
                    <a:pt x="4535" y="2466"/>
                    <a:pt x="4402" y="2531"/>
                    <a:pt x="4267" y="2601"/>
                  </a:cubicBezTo>
                  <a:cubicBezTo>
                    <a:pt x="3817" y="2835"/>
                    <a:pt x="3389" y="3106"/>
                    <a:pt x="2985" y="3409"/>
                  </a:cubicBezTo>
                  <a:lnTo>
                    <a:pt x="1889" y="2197"/>
                  </a:lnTo>
                  <a:cubicBezTo>
                    <a:pt x="1849" y="2155"/>
                    <a:pt x="1794" y="2133"/>
                    <a:pt x="1740" y="2133"/>
                  </a:cubicBezTo>
                  <a:cubicBezTo>
                    <a:pt x="1691" y="2133"/>
                    <a:pt x="1641" y="2151"/>
                    <a:pt x="1603" y="2186"/>
                  </a:cubicBezTo>
                  <a:cubicBezTo>
                    <a:pt x="1520" y="2263"/>
                    <a:pt x="1511" y="2389"/>
                    <a:pt x="1586" y="2472"/>
                  </a:cubicBezTo>
                  <a:lnTo>
                    <a:pt x="2660" y="3662"/>
                  </a:lnTo>
                  <a:cubicBezTo>
                    <a:pt x="2461" y="3822"/>
                    <a:pt x="2262" y="3990"/>
                    <a:pt x="2066" y="4171"/>
                  </a:cubicBezTo>
                  <a:cubicBezTo>
                    <a:pt x="834" y="5293"/>
                    <a:pt x="79" y="6398"/>
                    <a:pt x="48" y="6444"/>
                  </a:cubicBezTo>
                  <a:cubicBezTo>
                    <a:pt x="0" y="6514"/>
                    <a:pt x="0" y="6606"/>
                    <a:pt x="48" y="6676"/>
                  </a:cubicBezTo>
                  <a:cubicBezTo>
                    <a:pt x="79" y="6721"/>
                    <a:pt x="834" y="7826"/>
                    <a:pt x="2066" y="8949"/>
                  </a:cubicBezTo>
                  <a:cubicBezTo>
                    <a:pt x="2793" y="9610"/>
                    <a:pt x="3533" y="10138"/>
                    <a:pt x="4267" y="10518"/>
                  </a:cubicBezTo>
                  <a:cubicBezTo>
                    <a:pt x="5195" y="10997"/>
                    <a:pt x="6112" y="11241"/>
                    <a:pt x="7001" y="11241"/>
                  </a:cubicBezTo>
                  <a:cubicBezTo>
                    <a:pt x="7597" y="11237"/>
                    <a:pt x="8188" y="11134"/>
                    <a:pt x="8752" y="10938"/>
                  </a:cubicBezTo>
                  <a:cubicBezTo>
                    <a:pt x="8857" y="10901"/>
                    <a:pt x="8911" y="10785"/>
                    <a:pt x="8876" y="10680"/>
                  </a:cubicBezTo>
                  <a:cubicBezTo>
                    <a:pt x="8846" y="10594"/>
                    <a:pt x="8766" y="10541"/>
                    <a:pt x="8679" y="10541"/>
                  </a:cubicBezTo>
                  <a:cubicBezTo>
                    <a:pt x="8660" y="10541"/>
                    <a:pt x="8640" y="10543"/>
                    <a:pt x="8621" y="10549"/>
                  </a:cubicBezTo>
                  <a:cubicBezTo>
                    <a:pt x="8099" y="10732"/>
                    <a:pt x="7551" y="10826"/>
                    <a:pt x="7001" y="10831"/>
                  </a:cubicBezTo>
                  <a:cubicBezTo>
                    <a:pt x="6182" y="10831"/>
                    <a:pt x="5326" y="10604"/>
                    <a:pt x="4459" y="10156"/>
                  </a:cubicBezTo>
                  <a:cubicBezTo>
                    <a:pt x="3758" y="9794"/>
                    <a:pt x="3048" y="9289"/>
                    <a:pt x="2350" y="8652"/>
                  </a:cubicBezTo>
                  <a:cubicBezTo>
                    <a:pt x="1655" y="8016"/>
                    <a:pt x="1027" y="7315"/>
                    <a:pt x="470" y="6560"/>
                  </a:cubicBezTo>
                  <a:cubicBezTo>
                    <a:pt x="1024" y="5804"/>
                    <a:pt x="1651" y="5106"/>
                    <a:pt x="2343" y="4472"/>
                  </a:cubicBezTo>
                  <a:cubicBezTo>
                    <a:pt x="3042" y="3835"/>
                    <a:pt x="3752" y="3328"/>
                    <a:pt x="4455" y="2966"/>
                  </a:cubicBezTo>
                  <a:cubicBezTo>
                    <a:pt x="5321" y="2516"/>
                    <a:pt x="6180" y="2289"/>
                    <a:pt x="7001" y="2289"/>
                  </a:cubicBezTo>
                  <a:cubicBezTo>
                    <a:pt x="7822" y="2289"/>
                    <a:pt x="8675" y="2516"/>
                    <a:pt x="9542" y="2964"/>
                  </a:cubicBezTo>
                  <a:cubicBezTo>
                    <a:pt x="10243" y="3326"/>
                    <a:pt x="10953" y="3830"/>
                    <a:pt x="11651" y="4468"/>
                  </a:cubicBezTo>
                  <a:cubicBezTo>
                    <a:pt x="12344" y="5101"/>
                    <a:pt x="12972" y="5802"/>
                    <a:pt x="13531" y="6560"/>
                  </a:cubicBezTo>
                  <a:cubicBezTo>
                    <a:pt x="13029" y="7241"/>
                    <a:pt x="12470" y="7876"/>
                    <a:pt x="11859" y="8459"/>
                  </a:cubicBezTo>
                  <a:cubicBezTo>
                    <a:pt x="11771" y="8536"/>
                    <a:pt x="11765" y="8669"/>
                    <a:pt x="11846" y="8754"/>
                  </a:cubicBezTo>
                  <a:cubicBezTo>
                    <a:pt x="11887" y="8796"/>
                    <a:pt x="11941" y="8818"/>
                    <a:pt x="11995" y="8818"/>
                  </a:cubicBezTo>
                  <a:cubicBezTo>
                    <a:pt x="12048" y="8818"/>
                    <a:pt x="12101" y="8797"/>
                    <a:pt x="12140" y="8756"/>
                  </a:cubicBezTo>
                  <a:cubicBezTo>
                    <a:pt x="13252" y="7702"/>
                    <a:pt x="13924" y="6717"/>
                    <a:pt x="13951" y="6676"/>
                  </a:cubicBezTo>
                  <a:cubicBezTo>
                    <a:pt x="13999" y="6606"/>
                    <a:pt x="13999" y="6514"/>
                    <a:pt x="13951" y="6444"/>
                  </a:cubicBezTo>
                  <a:cubicBezTo>
                    <a:pt x="13920" y="6396"/>
                    <a:pt x="13165" y="5291"/>
                    <a:pt x="11933" y="4169"/>
                  </a:cubicBezTo>
                  <a:cubicBezTo>
                    <a:pt x="11737" y="3990"/>
                    <a:pt x="11538" y="3820"/>
                    <a:pt x="11339" y="3660"/>
                  </a:cubicBezTo>
                  <a:lnTo>
                    <a:pt x="12416" y="2472"/>
                  </a:lnTo>
                  <a:cubicBezTo>
                    <a:pt x="12488" y="2387"/>
                    <a:pt x="12481" y="2261"/>
                    <a:pt x="12398" y="2184"/>
                  </a:cubicBezTo>
                  <a:cubicBezTo>
                    <a:pt x="12359" y="2149"/>
                    <a:pt x="12310" y="2132"/>
                    <a:pt x="12260" y="2132"/>
                  </a:cubicBezTo>
                  <a:cubicBezTo>
                    <a:pt x="12205" y="2132"/>
                    <a:pt x="12150" y="2153"/>
                    <a:pt x="12110" y="2197"/>
                  </a:cubicBezTo>
                  <a:lnTo>
                    <a:pt x="11014" y="3409"/>
                  </a:lnTo>
                  <a:cubicBezTo>
                    <a:pt x="10610" y="3103"/>
                    <a:pt x="10182" y="2835"/>
                    <a:pt x="9734" y="2599"/>
                  </a:cubicBezTo>
                  <a:cubicBezTo>
                    <a:pt x="9599" y="2529"/>
                    <a:pt x="9464" y="2466"/>
                    <a:pt x="9328" y="2405"/>
                  </a:cubicBezTo>
                  <a:lnTo>
                    <a:pt x="10042" y="994"/>
                  </a:lnTo>
                  <a:cubicBezTo>
                    <a:pt x="10090" y="891"/>
                    <a:pt x="10049" y="771"/>
                    <a:pt x="9948" y="721"/>
                  </a:cubicBezTo>
                  <a:cubicBezTo>
                    <a:pt x="9919" y="706"/>
                    <a:pt x="9888" y="699"/>
                    <a:pt x="9857" y="699"/>
                  </a:cubicBezTo>
                  <a:cubicBezTo>
                    <a:pt x="9784" y="699"/>
                    <a:pt x="9712" y="739"/>
                    <a:pt x="9675" y="809"/>
                  </a:cubicBezTo>
                  <a:lnTo>
                    <a:pt x="8948" y="2250"/>
                  </a:lnTo>
                  <a:cubicBezTo>
                    <a:pt x="8361" y="2029"/>
                    <a:pt x="7778" y="1907"/>
                    <a:pt x="7206" y="1883"/>
                  </a:cubicBezTo>
                  <a:lnTo>
                    <a:pt x="7206" y="221"/>
                  </a:lnTo>
                  <a:cubicBezTo>
                    <a:pt x="7215" y="101"/>
                    <a:pt x="7121" y="1"/>
                    <a:pt x="7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9"/>
            <p:cNvSpPr/>
            <p:nvPr/>
          </p:nvSpPr>
          <p:spPr>
            <a:xfrm>
              <a:off x="4879751" y="3911971"/>
              <a:ext cx="197259" cy="177463"/>
            </a:xfrm>
            <a:custGeom>
              <a:avLst/>
              <a:gdLst/>
              <a:ahLst/>
              <a:cxnLst/>
              <a:rect l="l" t="t" r="r" b="b"/>
              <a:pathLst>
                <a:path w="7314" h="6580" extrusionOk="0">
                  <a:moveTo>
                    <a:pt x="3698" y="1"/>
                  </a:moveTo>
                  <a:cubicBezTo>
                    <a:pt x="2919" y="1"/>
                    <a:pt x="2140" y="275"/>
                    <a:pt x="1516" y="830"/>
                  </a:cubicBezTo>
                  <a:cubicBezTo>
                    <a:pt x="1431" y="904"/>
                    <a:pt x="1422" y="1035"/>
                    <a:pt x="1499" y="1120"/>
                  </a:cubicBezTo>
                  <a:cubicBezTo>
                    <a:pt x="1539" y="1165"/>
                    <a:pt x="1595" y="1188"/>
                    <a:pt x="1652" y="1188"/>
                  </a:cubicBezTo>
                  <a:cubicBezTo>
                    <a:pt x="1700" y="1188"/>
                    <a:pt x="1750" y="1171"/>
                    <a:pt x="1789" y="1136"/>
                  </a:cubicBezTo>
                  <a:cubicBezTo>
                    <a:pt x="2335" y="653"/>
                    <a:pt x="3016" y="413"/>
                    <a:pt x="3696" y="413"/>
                  </a:cubicBezTo>
                  <a:cubicBezTo>
                    <a:pt x="4433" y="413"/>
                    <a:pt x="5168" y="695"/>
                    <a:pt x="5728" y="1253"/>
                  </a:cubicBezTo>
                  <a:cubicBezTo>
                    <a:pt x="6804" y="2326"/>
                    <a:pt x="6857" y="4050"/>
                    <a:pt x="5852" y="5190"/>
                  </a:cubicBezTo>
                  <a:cubicBezTo>
                    <a:pt x="5285" y="5834"/>
                    <a:pt x="4492" y="6166"/>
                    <a:pt x="3692" y="6166"/>
                  </a:cubicBezTo>
                  <a:cubicBezTo>
                    <a:pt x="3074" y="6166"/>
                    <a:pt x="2452" y="5967"/>
                    <a:pt x="1929" y="5559"/>
                  </a:cubicBezTo>
                  <a:cubicBezTo>
                    <a:pt x="730" y="4625"/>
                    <a:pt x="464" y="2919"/>
                    <a:pt x="1322" y="1664"/>
                  </a:cubicBezTo>
                  <a:cubicBezTo>
                    <a:pt x="1385" y="1572"/>
                    <a:pt x="1361" y="1443"/>
                    <a:pt x="1269" y="1380"/>
                  </a:cubicBezTo>
                  <a:lnTo>
                    <a:pt x="1267" y="1380"/>
                  </a:lnTo>
                  <a:cubicBezTo>
                    <a:pt x="1232" y="1356"/>
                    <a:pt x="1191" y="1344"/>
                    <a:pt x="1151" y="1344"/>
                  </a:cubicBezTo>
                  <a:cubicBezTo>
                    <a:pt x="1086" y="1344"/>
                    <a:pt x="1022" y="1375"/>
                    <a:pt x="983" y="1432"/>
                  </a:cubicBezTo>
                  <a:cubicBezTo>
                    <a:pt x="1" y="2867"/>
                    <a:pt x="304" y="4819"/>
                    <a:pt x="1678" y="5887"/>
                  </a:cubicBezTo>
                  <a:cubicBezTo>
                    <a:pt x="2276" y="6353"/>
                    <a:pt x="2987" y="6580"/>
                    <a:pt x="3694" y="6580"/>
                  </a:cubicBezTo>
                  <a:cubicBezTo>
                    <a:pt x="4608" y="6580"/>
                    <a:pt x="5516" y="6200"/>
                    <a:pt x="6165" y="5465"/>
                  </a:cubicBezTo>
                  <a:cubicBezTo>
                    <a:pt x="7313" y="4162"/>
                    <a:pt x="7252" y="2188"/>
                    <a:pt x="6021" y="961"/>
                  </a:cubicBezTo>
                  <a:cubicBezTo>
                    <a:pt x="5381" y="323"/>
                    <a:pt x="4540" y="1"/>
                    <a:pt x="3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9"/>
            <p:cNvSpPr/>
            <p:nvPr/>
          </p:nvSpPr>
          <p:spPr>
            <a:xfrm>
              <a:off x="4918749" y="3939993"/>
              <a:ext cx="126274" cy="121500"/>
            </a:xfrm>
            <a:custGeom>
              <a:avLst/>
              <a:gdLst/>
              <a:ahLst/>
              <a:cxnLst/>
              <a:rect l="l" t="t" r="r" b="b"/>
              <a:pathLst>
                <a:path w="4682" h="4505" extrusionOk="0">
                  <a:moveTo>
                    <a:pt x="2254" y="411"/>
                  </a:moveTo>
                  <a:cubicBezTo>
                    <a:pt x="2998" y="411"/>
                    <a:pt x="3671" y="859"/>
                    <a:pt x="3955" y="1549"/>
                  </a:cubicBezTo>
                  <a:cubicBezTo>
                    <a:pt x="4241" y="2236"/>
                    <a:pt x="4083" y="3029"/>
                    <a:pt x="3555" y="3555"/>
                  </a:cubicBezTo>
                  <a:cubicBezTo>
                    <a:pt x="3203" y="3908"/>
                    <a:pt x="2732" y="4096"/>
                    <a:pt x="2254" y="4096"/>
                  </a:cubicBezTo>
                  <a:cubicBezTo>
                    <a:pt x="2016" y="4096"/>
                    <a:pt x="1776" y="4050"/>
                    <a:pt x="1548" y="3955"/>
                  </a:cubicBezTo>
                  <a:cubicBezTo>
                    <a:pt x="861" y="3671"/>
                    <a:pt x="411" y="2998"/>
                    <a:pt x="411" y="2254"/>
                  </a:cubicBezTo>
                  <a:cubicBezTo>
                    <a:pt x="413" y="1236"/>
                    <a:pt x="1236" y="413"/>
                    <a:pt x="2254" y="411"/>
                  </a:cubicBezTo>
                  <a:close/>
                  <a:moveTo>
                    <a:pt x="2251" y="0"/>
                  </a:moveTo>
                  <a:cubicBezTo>
                    <a:pt x="1961" y="0"/>
                    <a:pt x="1669" y="56"/>
                    <a:pt x="1391" y="171"/>
                  </a:cubicBezTo>
                  <a:cubicBezTo>
                    <a:pt x="548" y="520"/>
                    <a:pt x="0" y="1341"/>
                    <a:pt x="0" y="2252"/>
                  </a:cubicBezTo>
                  <a:cubicBezTo>
                    <a:pt x="2" y="3496"/>
                    <a:pt x="1009" y="4503"/>
                    <a:pt x="2254" y="4505"/>
                  </a:cubicBezTo>
                  <a:cubicBezTo>
                    <a:pt x="3164" y="4505"/>
                    <a:pt x="3985" y="3957"/>
                    <a:pt x="4334" y="3114"/>
                  </a:cubicBezTo>
                  <a:cubicBezTo>
                    <a:pt x="4682" y="2273"/>
                    <a:pt x="4489" y="1304"/>
                    <a:pt x="3845" y="660"/>
                  </a:cubicBezTo>
                  <a:cubicBezTo>
                    <a:pt x="3414" y="229"/>
                    <a:pt x="2837" y="0"/>
                    <a:pt x="2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9"/>
            <p:cNvSpPr/>
            <p:nvPr/>
          </p:nvSpPr>
          <p:spPr>
            <a:xfrm>
              <a:off x="4950790" y="3972006"/>
              <a:ext cx="59658" cy="57473"/>
            </a:xfrm>
            <a:custGeom>
              <a:avLst/>
              <a:gdLst/>
              <a:ahLst/>
              <a:cxnLst/>
              <a:rect l="l" t="t" r="r" b="b"/>
              <a:pathLst>
                <a:path w="2212" h="2131" extrusionOk="0">
                  <a:moveTo>
                    <a:pt x="1066" y="410"/>
                  </a:moveTo>
                  <a:cubicBezTo>
                    <a:pt x="1649" y="410"/>
                    <a:pt x="1941" y="1115"/>
                    <a:pt x="1528" y="1528"/>
                  </a:cubicBezTo>
                  <a:cubicBezTo>
                    <a:pt x="1395" y="1661"/>
                    <a:pt x="1230" y="1721"/>
                    <a:pt x="1069" y="1721"/>
                  </a:cubicBezTo>
                  <a:cubicBezTo>
                    <a:pt x="733" y="1721"/>
                    <a:pt x="411" y="1460"/>
                    <a:pt x="411" y="1065"/>
                  </a:cubicBezTo>
                  <a:cubicBezTo>
                    <a:pt x="411" y="704"/>
                    <a:pt x="703" y="410"/>
                    <a:pt x="1066" y="410"/>
                  </a:cubicBezTo>
                  <a:close/>
                  <a:moveTo>
                    <a:pt x="1065" y="0"/>
                  </a:moveTo>
                  <a:cubicBezTo>
                    <a:pt x="927" y="0"/>
                    <a:pt x="789" y="27"/>
                    <a:pt x="657" y="82"/>
                  </a:cubicBezTo>
                  <a:cubicBezTo>
                    <a:pt x="260" y="246"/>
                    <a:pt x="0" y="634"/>
                    <a:pt x="0" y="1065"/>
                  </a:cubicBezTo>
                  <a:cubicBezTo>
                    <a:pt x="0" y="1652"/>
                    <a:pt x="476" y="2130"/>
                    <a:pt x="1066" y="2130"/>
                  </a:cubicBezTo>
                  <a:cubicBezTo>
                    <a:pt x="1496" y="2130"/>
                    <a:pt x="1884" y="1870"/>
                    <a:pt x="2048" y="1473"/>
                  </a:cubicBezTo>
                  <a:cubicBezTo>
                    <a:pt x="2212" y="1076"/>
                    <a:pt x="2122" y="617"/>
                    <a:pt x="1817" y="313"/>
                  </a:cubicBezTo>
                  <a:cubicBezTo>
                    <a:pt x="1614" y="109"/>
                    <a:pt x="1341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9"/>
            <p:cNvSpPr/>
            <p:nvPr/>
          </p:nvSpPr>
          <p:spPr>
            <a:xfrm>
              <a:off x="5001250" y="4037004"/>
              <a:ext cx="166081" cy="142914"/>
            </a:xfrm>
            <a:custGeom>
              <a:avLst/>
              <a:gdLst/>
              <a:ahLst/>
              <a:cxnLst/>
              <a:rect l="l" t="t" r="r" b="b"/>
              <a:pathLst>
                <a:path w="6158" h="5299" extrusionOk="0">
                  <a:moveTo>
                    <a:pt x="3081" y="615"/>
                  </a:moveTo>
                  <a:lnTo>
                    <a:pt x="5548" y="4888"/>
                  </a:lnTo>
                  <a:lnTo>
                    <a:pt x="612" y="4888"/>
                  </a:lnTo>
                  <a:lnTo>
                    <a:pt x="3081" y="615"/>
                  </a:lnTo>
                  <a:close/>
                  <a:moveTo>
                    <a:pt x="3079" y="1"/>
                  </a:moveTo>
                  <a:cubicBezTo>
                    <a:pt x="3010" y="1"/>
                    <a:pt x="2941" y="35"/>
                    <a:pt x="2902" y="102"/>
                  </a:cubicBezTo>
                  <a:lnTo>
                    <a:pt x="79" y="4991"/>
                  </a:lnTo>
                  <a:cubicBezTo>
                    <a:pt x="0" y="5129"/>
                    <a:pt x="99" y="5299"/>
                    <a:pt x="256" y="5299"/>
                  </a:cubicBezTo>
                  <a:lnTo>
                    <a:pt x="5902" y="5299"/>
                  </a:lnTo>
                  <a:cubicBezTo>
                    <a:pt x="6059" y="5299"/>
                    <a:pt x="6158" y="5129"/>
                    <a:pt x="6079" y="4991"/>
                  </a:cubicBezTo>
                  <a:lnTo>
                    <a:pt x="3258" y="102"/>
                  </a:lnTo>
                  <a:cubicBezTo>
                    <a:pt x="3218" y="35"/>
                    <a:pt x="3148" y="1"/>
                    <a:pt x="3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9"/>
            <p:cNvSpPr/>
            <p:nvPr/>
          </p:nvSpPr>
          <p:spPr>
            <a:xfrm>
              <a:off x="5078519" y="4082098"/>
              <a:ext cx="11543" cy="51378"/>
            </a:xfrm>
            <a:custGeom>
              <a:avLst/>
              <a:gdLst/>
              <a:ahLst/>
              <a:cxnLst/>
              <a:rect l="l" t="t" r="r" b="b"/>
              <a:pathLst>
                <a:path w="428" h="1905" extrusionOk="0">
                  <a:moveTo>
                    <a:pt x="214" y="0"/>
                  </a:moveTo>
                  <a:cubicBezTo>
                    <a:pt x="107" y="0"/>
                    <a:pt x="17" y="83"/>
                    <a:pt x="9" y="192"/>
                  </a:cubicBezTo>
                  <a:lnTo>
                    <a:pt x="9" y="1684"/>
                  </a:lnTo>
                  <a:cubicBezTo>
                    <a:pt x="0" y="1802"/>
                    <a:pt x="94" y="1904"/>
                    <a:pt x="214" y="1904"/>
                  </a:cubicBezTo>
                  <a:cubicBezTo>
                    <a:pt x="332" y="1904"/>
                    <a:pt x="428" y="1802"/>
                    <a:pt x="419" y="1684"/>
                  </a:cubicBezTo>
                  <a:lnTo>
                    <a:pt x="419" y="192"/>
                  </a:lnTo>
                  <a:cubicBezTo>
                    <a:pt x="410" y="83"/>
                    <a:pt x="321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2" name="Google Shape;3052;p59"/>
          <p:cNvSpPr/>
          <p:nvPr/>
        </p:nvSpPr>
        <p:spPr>
          <a:xfrm>
            <a:off x="954641" y="1681435"/>
            <a:ext cx="301120" cy="376906"/>
          </a:xfrm>
          <a:custGeom>
            <a:avLst/>
            <a:gdLst/>
            <a:ahLst/>
            <a:cxnLst/>
            <a:rect l="l" t="t" r="r" b="b"/>
            <a:pathLst>
              <a:path w="11165" h="13975" extrusionOk="0">
                <a:moveTo>
                  <a:pt x="5426" y="4972"/>
                </a:moveTo>
                <a:cubicBezTo>
                  <a:pt x="5436" y="4972"/>
                  <a:pt x="5445" y="4972"/>
                  <a:pt x="5455" y="4972"/>
                </a:cubicBezTo>
                <a:cubicBezTo>
                  <a:pt x="6986" y="4972"/>
                  <a:pt x="8187" y="5354"/>
                  <a:pt x="9016" y="5747"/>
                </a:cubicBezTo>
                <a:cubicBezTo>
                  <a:pt x="9016" y="5747"/>
                  <a:pt x="9016" y="5749"/>
                  <a:pt x="9016" y="5751"/>
                </a:cubicBezTo>
                <a:cubicBezTo>
                  <a:pt x="8700" y="7500"/>
                  <a:pt x="7256" y="8769"/>
                  <a:pt x="5584" y="8769"/>
                </a:cubicBezTo>
                <a:cubicBezTo>
                  <a:pt x="4741" y="8769"/>
                  <a:pt x="3927" y="8443"/>
                  <a:pt x="3291" y="7854"/>
                </a:cubicBezTo>
                <a:cubicBezTo>
                  <a:pt x="2689" y="7288"/>
                  <a:pt x="2289" y="6539"/>
                  <a:pt x="2149" y="5725"/>
                </a:cubicBezTo>
                <a:cubicBezTo>
                  <a:pt x="3171" y="5229"/>
                  <a:pt x="4290" y="4972"/>
                  <a:pt x="5426" y="4972"/>
                </a:cubicBezTo>
                <a:close/>
                <a:moveTo>
                  <a:pt x="9396" y="5939"/>
                </a:moveTo>
                <a:cubicBezTo>
                  <a:pt x="9416" y="5950"/>
                  <a:pt x="9433" y="5961"/>
                  <a:pt x="9453" y="5970"/>
                </a:cubicBezTo>
                <a:cubicBezTo>
                  <a:pt x="10132" y="6350"/>
                  <a:pt x="10562" y="6734"/>
                  <a:pt x="10726" y="6893"/>
                </a:cubicBezTo>
                <a:cubicBezTo>
                  <a:pt x="10610" y="7273"/>
                  <a:pt x="10147" y="8579"/>
                  <a:pt x="9018" y="9577"/>
                </a:cubicBezTo>
                <a:cubicBezTo>
                  <a:pt x="8999" y="9594"/>
                  <a:pt x="8984" y="9616"/>
                  <a:pt x="8970" y="9640"/>
                </a:cubicBezTo>
                <a:cubicBezTo>
                  <a:pt x="8807" y="9601"/>
                  <a:pt x="8639" y="9581"/>
                  <a:pt x="8470" y="9581"/>
                </a:cubicBezTo>
                <a:cubicBezTo>
                  <a:pt x="8464" y="9581"/>
                  <a:pt x="8457" y="9581"/>
                  <a:pt x="8449" y="9583"/>
                </a:cubicBezTo>
                <a:cubicBezTo>
                  <a:pt x="8280" y="9529"/>
                  <a:pt x="8104" y="9500"/>
                  <a:pt x="7927" y="9500"/>
                </a:cubicBezTo>
                <a:cubicBezTo>
                  <a:pt x="7920" y="9500"/>
                  <a:pt x="7914" y="9500"/>
                  <a:pt x="7907" y="9500"/>
                </a:cubicBezTo>
                <a:lnTo>
                  <a:pt x="7285" y="9500"/>
                </a:lnTo>
                <a:lnTo>
                  <a:pt x="7285" y="8767"/>
                </a:lnTo>
                <a:cubicBezTo>
                  <a:pt x="8335" y="8227"/>
                  <a:pt x="9132" y="7203"/>
                  <a:pt x="9396" y="5939"/>
                </a:cubicBezTo>
                <a:close/>
                <a:moveTo>
                  <a:pt x="1765" y="5924"/>
                </a:moveTo>
                <a:cubicBezTo>
                  <a:pt x="1937" y="6780"/>
                  <a:pt x="2372" y="7559"/>
                  <a:pt x="3010" y="8155"/>
                </a:cubicBezTo>
                <a:cubicBezTo>
                  <a:pt x="3256" y="8387"/>
                  <a:pt x="3531" y="8583"/>
                  <a:pt x="3831" y="8740"/>
                </a:cubicBezTo>
                <a:lnTo>
                  <a:pt x="3831" y="9498"/>
                </a:lnTo>
                <a:lnTo>
                  <a:pt x="3258" y="9498"/>
                </a:lnTo>
                <a:cubicBezTo>
                  <a:pt x="3073" y="9498"/>
                  <a:pt x="2889" y="9526"/>
                  <a:pt x="2715" y="9583"/>
                </a:cubicBezTo>
                <a:cubicBezTo>
                  <a:pt x="2708" y="9581"/>
                  <a:pt x="2702" y="9581"/>
                  <a:pt x="2695" y="9581"/>
                </a:cubicBezTo>
                <a:cubicBezTo>
                  <a:pt x="2523" y="9581"/>
                  <a:pt x="2352" y="9601"/>
                  <a:pt x="2186" y="9642"/>
                </a:cubicBezTo>
                <a:cubicBezTo>
                  <a:pt x="2173" y="9612"/>
                  <a:pt x="2156" y="9585"/>
                  <a:pt x="2132" y="9564"/>
                </a:cubicBezTo>
                <a:cubicBezTo>
                  <a:pt x="1016" y="8570"/>
                  <a:pt x="555" y="7278"/>
                  <a:pt x="442" y="6906"/>
                </a:cubicBezTo>
                <a:cubicBezTo>
                  <a:pt x="442" y="6902"/>
                  <a:pt x="440" y="6898"/>
                  <a:pt x="437" y="6893"/>
                </a:cubicBezTo>
                <a:cubicBezTo>
                  <a:pt x="608" y="6727"/>
                  <a:pt x="1060" y="6321"/>
                  <a:pt x="1765" y="5924"/>
                </a:cubicBezTo>
                <a:close/>
                <a:moveTo>
                  <a:pt x="4241" y="8930"/>
                </a:moveTo>
                <a:cubicBezTo>
                  <a:pt x="4672" y="9098"/>
                  <a:pt x="5127" y="9181"/>
                  <a:pt x="5582" y="9181"/>
                </a:cubicBezTo>
                <a:cubicBezTo>
                  <a:pt x="6019" y="9181"/>
                  <a:pt x="6456" y="9104"/>
                  <a:pt x="6872" y="8950"/>
                </a:cubicBezTo>
                <a:lnTo>
                  <a:pt x="6872" y="9706"/>
                </a:lnTo>
                <a:cubicBezTo>
                  <a:pt x="6872" y="9819"/>
                  <a:pt x="6964" y="9911"/>
                  <a:pt x="7077" y="9911"/>
                </a:cubicBezTo>
                <a:lnTo>
                  <a:pt x="7922" y="9911"/>
                </a:lnTo>
                <a:lnTo>
                  <a:pt x="6497" y="10882"/>
                </a:lnTo>
                <a:lnTo>
                  <a:pt x="4630" y="10882"/>
                </a:lnTo>
                <a:lnTo>
                  <a:pt x="3234" y="9911"/>
                </a:lnTo>
                <a:lnTo>
                  <a:pt x="4036" y="9911"/>
                </a:lnTo>
                <a:cubicBezTo>
                  <a:pt x="4149" y="9911"/>
                  <a:pt x="4241" y="9819"/>
                  <a:pt x="4241" y="9706"/>
                </a:cubicBezTo>
                <a:lnTo>
                  <a:pt x="4241" y="8930"/>
                </a:lnTo>
                <a:close/>
                <a:moveTo>
                  <a:pt x="5582" y="12182"/>
                </a:moveTo>
                <a:cubicBezTo>
                  <a:pt x="5850" y="12182"/>
                  <a:pt x="6069" y="12400"/>
                  <a:pt x="6069" y="12669"/>
                </a:cubicBezTo>
                <a:lnTo>
                  <a:pt x="6069" y="12765"/>
                </a:lnTo>
                <a:lnTo>
                  <a:pt x="5097" y="12765"/>
                </a:lnTo>
                <a:lnTo>
                  <a:pt x="5097" y="12669"/>
                </a:lnTo>
                <a:cubicBezTo>
                  <a:pt x="5097" y="12400"/>
                  <a:pt x="5313" y="12182"/>
                  <a:pt x="5582" y="12182"/>
                </a:cubicBezTo>
                <a:close/>
                <a:moveTo>
                  <a:pt x="6069" y="13175"/>
                </a:moveTo>
                <a:lnTo>
                  <a:pt x="6069" y="13562"/>
                </a:lnTo>
                <a:lnTo>
                  <a:pt x="5097" y="13562"/>
                </a:lnTo>
                <a:lnTo>
                  <a:pt x="5097" y="13175"/>
                </a:lnTo>
                <a:close/>
                <a:moveTo>
                  <a:pt x="2632" y="9994"/>
                </a:moveTo>
                <a:lnTo>
                  <a:pt x="3907" y="10882"/>
                </a:lnTo>
                <a:lnTo>
                  <a:pt x="2743" y="10882"/>
                </a:lnTo>
                <a:cubicBezTo>
                  <a:pt x="2130" y="10882"/>
                  <a:pt x="1630" y="11321"/>
                  <a:pt x="1630" y="11863"/>
                </a:cubicBezTo>
                <a:lnTo>
                  <a:pt x="1630" y="12950"/>
                </a:lnTo>
                <a:cubicBezTo>
                  <a:pt x="1630" y="13066"/>
                  <a:pt x="1721" y="13158"/>
                  <a:pt x="1837" y="13158"/>
                </a:cubicBezTo>
                <a:cubicBezTo>
                  <a:pt x="1951" y="13158"/>
                  <a:pt x="2042" y="13066"/>
                  <a:pt x="2042" y="12950"/>
                </a:cubicBezTo>
                <a:lnTo>
                  <a:pt x="2042" y="11863"/>
                </a:lnTo>
                <a:cubicBezTo>
                  <a:pt x="2042" y="11551"/>
                  <a:pt x="2357" y="11295"/>
                  <a:pt x="2743" y="11295"/>
                </a:cubicBezTo>
                <a:lnTo>
                  <a:pt x="8566" y="11295"/>
                </a:lnTo>
                <a:cubicBezTo>
                  <a:pt x="8953" y="11295"/>
                  <a:pt x="9267" y="11551"/>
                  <a:pt x="9267" y="11863"/>
                </a:cubicBezTo>
                <a:lnTo>
                  <a:pt x="9267" y="13555"/>
                </a:lnTo>
                <a:lnTo>
                  <a:pt x="9267" y="13562"/>
                </a:lnTo>
                <a:lnTo>
                  <a:pt x="6481" y="13562"/>
                </a:lnTo>
                <a:lnTo>
                  <a:pt x="6481" y="13175"/>
                </a:lnTo>
                <a:lnTo>
                  <a:pt x="6785" y="13175"/>
                </a:lnTo>
                <a:cubicBezTo>
                  <a:pt x="6898" y="13175"/>
                  <a:pt x="6990" y="13083"/>
                  <a:pt x="6990" y="12970"/>
                </a:cubicBezTo>
                <a:cubicBezTo>
                  <a:pt x="6990" y="12856"/>
                  <a:pt x="6898" y="12762"/>
                  <a:pt x="6785" y="12762"/>
                </a:cubicBezTo>
                <a:lnTo>
                  <a:pt x="6481" y="12762"/>
                </a:lnTo>
                <a:lnTo>
                  <a:pt x="6481" y="12666"/>
                </a:lnTo>
                <a:cubicBezTo>
                  <a:pt x="6490" y="12166"/>
                  <a:pt x="6086" y="11754"/>
                  <a:pt x="5584" y="11754"/>
                </a:cubicBezTo>
                <a:cubicBezTo>
                  <a:pt x="5082" y="11754"/>
                  <a:pt x="4676" y="12166"/>
                  <a:pt x="4686" y="12666"/>
                </a:cubicBezTo>
                <a:lnTo>
                  <a:pt x="4686" y="12762"/>
                </a:lnTo>
                <a:lnTo>
                  <a:pt x="4341" y="12762"/>
                </a:lnTo>
                <a:cubicBezTo>
                  <a:pt x="4228" y="12762"/>
                  <a:pt x="4136" y="12856"/>
                  <a:pt x="4136" y="12970"/>
                </a:cubicBezTo>
                <a:cubicBezTo>
                  <a:pt x="4136" y="13083"/>
                  <a:pt x="4228" y="13175"/>
                  <a:pt x="4341" y="13175"/>
                </a:cubicBezTo>
                <a:lnTo>
                  <a:pt x="4686" y="13175"/>
                </a:lnTo>
                <a:lnTo>
                  <a:pt x="4686" y="13562"/>
                </a:lnTo>
                <a:lnTo>
                  <a:pt x="920" y="13562"/>
                </a:lnTo>
                <a:lnTo>
                  <a:pt x="918" y="11769"/>
                </a:lnTo>
                <a:cubicBezTo>
                  <a:pt x="918" y="10813"/>
                  <a:pt x="1675" y="10029"/>
                  <a:pt x="2632" y="9994"/>
                </a:cubicBezTo>
                <a:close/>
                <a:moveTo>
                  <a:pt x="8534" y="9994"/>
                </a:moveTo>
                <a:cubicBezTo>
                  <a:pt x="9490" y="10029"/>
                  <a:pt x="10248" y="10815"/>
                  <a:pt x="10248" y="11771"/>
                </a:cubicBezTo>
                <a:lnTo>
                  <a:pt x="10248" y="13562"/>
                </a:lnTo>
                <a:lnTo>
                  <a:pt x="9678" y="13562"/>
                </a:lnTo>
                <a:lnTo>
                  <a:pt x="9678" y="13555"/>
                </a:lnTo>
                <a:lnTo>
                  <a:pt x="9678" y="11863"/>
                </a:lnTo>
                <a:cubicBezTo>
                  <a:pt x="9678" y="11323"/>
                  <a:pt x="9180" y="10882"/>
                  <a:pt x="8566" y="10882"/>
                </a:cubicBezTo>
                <a:lnTo>
                  <a:pt x="7228" y="10882"/>
                </a:lnTo>
                <a:lnTo>
                  <a:pt x="8534" y="9994"/>
                </a:lnTo>
                <a:close/>
                <a:moveTo>
                  <a:pt x="5584" y="0"/>
                </a:moveTo>
                <a:cubicBezTo>
                  <a:pt x="4724" y="0"/>
                  <a:pt x="3900" y="234"/>
                  <a:pt x="3134" y="697"/>
                </a:cubicBezTo>
                <a:cubicBezTo>
                  <a:pt x="3031" y="753"/>
                  <a:pt x="2999" y="882"/>
                  <a:pt x="3058" y="983"/>
                </a:cubicBezTo>
                <a:cubicBezTo>
                  <a:pt x="3097" y="1047"/>
                  <a:pt x="3165" y="1082"/>
                  <a:pt x="3234" y="1082"/>
                </a:cubicBezTo>
                <a:cubicBezTo>
                  <a:pt x="3272" y="1082"/>
                  <a:pt x="3311" y="1071"/>
                  <a:pt x="3346" y="1048"/>
                </a:cubicBezTo>
                <a:cubicBezTo>
                  <a:pt x="4047" y="627"/>
                  <a:pt x="4800" y="413"/>
                  <a:pt x="5584" y="413"/>
                </a:cubicBezTo>
                <a:cubicBezTo>
                  <a:pt x="6949" y="413"/>
                  <a:pt x="8237" y="1074"/>
                  <a:pt x="9211" y="2275"/>
                </a:cubicBezTo>
                <a:cubicBezTo>
                  <a:pt x="10101" y="3373"/>
                  <a:pt x="10634" y="4806"/>
                  <a:pt x="10735" y="6347"/>
                </a:cubicBezTo>
                <a:cubicBezTo>
                  <a:pt x="10403" y="6072"/>
                  <a:pt x="10047" y="5830"/>
                  <a:pt x="9671" y="5620"/>
                </a:cubicBezTo>
                <a:cubicBezTo>
                  <a:pt x="8809" y="5136"/>
                  <a:pt x="7376" y="4559"/>
                  <a:pt x="5453" y="4559"/>
                </a:cubicBezTo>
                <a:cubicBezTo>
                  <a:pt x="5445" y="4559"/>
                  <a:pt x="5436" y="4559"/>
                  <a:pt x="5428" y="4559"/>
                </a:cubicBezTo>
                <a:cubicBezTo>
                  <a:pt x="4035" y="4559"/>
                  <a:pt x="2666" y="4926"/>
                  <a:pt x="1459" y="5622"/>
                </a:cubicBezTo>
                <a:cubicBezTo>
                  <a:pt x="1097" y="5832"/>
                  <a:pt x="752" y="6072"/>
                  <a:pt x="431" y="6343"/>
                </a:cubicBezTo>
                <a:cubicBezTo>
                  <a:pt x="564" y="4363"/>
                  <a:pt x="1413" y="2563"/>
                  <a:pt x="2763" y="1463"/>
                </a:cubicBezTo>
                <a:cubicBezTo>
                  <a:pt x="2855" y="1391"/>
                  <a:pt x="2870" y="1258"/>
                  <a:pt x="2796" y="1168"/>
                </a:cubicBezTo>
                <a:cubicBezTo>
                  <a:pt x="2755" y="1119"/>
                  <a:pt x="2696" y="1093"/>
                  <a:pt x="2636" y="1093"/>
                </a:cubicBezTo>
                <a:cubicBezTo>
                  <a:pt x="2588" y="1093"/>
                  <a:pt x="2540" y="1110"/>
                  <a:pt x="2501" y="1144"/>
                </a:cubicBezTo>
                <a:cubicBezTo>
                  <a:pt x="951" y="2411"/>
                  <a:pt x="16" y="4539"/>
                  <a:pt x="1" y="6834"/>
                </a:cubicBezTo>
                <a:cubicBezTo>
                  <a:pt x="1" y="6876"/>
                  <a:pt x="16" y="6919"/>
                  <a:pt x="40" y="6954"/>
                </a:cubicBezTo>
                <a:cubicBezTo>
                  <a:pt x="38" y="6978"/>
                  <a:pt x="42" y="7002"/>
                  <a:pt x="49" y="7026"/>
                </a:cubicBezTo>
                <a:cubicBezTo>
                  <a:pt x="169" y="7415"/>
                  <a:pt x="638" y="8736"/>
                  <a:pt x="1767" y="9789"/>
                </a:cubicBezTo>
                <a:cubicBezTo>
                  <a:pt x="999" y="10149"/>
                  <a:pt x="507" y="10922"/>
                  <a:pt x="507" y="11769"/>
                </a:cubicBezTo>
                <a:lnTo>
                  <a:pt x="507" y="13769"/>
                </a:lnTo>
                <a:cubicBezTo>
                  <a:pt x="507" y="13883"/>
                  <a:pt x="599" y="13974"/>
                  <a:pt x="713" y="13974"/>
                </a:cubicBezTo>
                <a:lnTo>
                  <a:pt x="10455" y="13974"/>
                </a:lnTo>
                <a:cubicBezTo>
                  <a:pt x="10569" y="13974"/>
                  <a:pt x="10660" y="13883"/>
                  <a:pt x="10660" y="13769"/>
                </a:cubicBezTo>
                <a:lnTo>
                  <a:pt x="10660" y="11769"/>
                </a:lnTo>
                <a:cubicBezTo>
                  <a:pt x="10658" y="10922"/>
                  <a:pt x="10167" y="10149"/>
                  <a:pt x="9398" y="9789"/>
                </a:cubicBezTo>
                <a:cubicBezTo>
                  <a:pt x="10739" y="8542"/>
                  <a:pt x="11141" y="6952"/>
                  <a:pt x="11158" y="6884"/>
                </a:cubicBezTo>
                <a:cubicBezTo>
                  <a:pt x="11158" y="6878"/>
                  <a:pt x="11160" y="6874"/>
                  <a:pt x="11163" y="6867"/>
                </a:cubicBezTo>
                <a:cubicBezTo>
                  <a:pt x="11163" y="6867"/>
                  <a:pt x="11163" y="6865"/>
                  <a:pt x="11163" y="6865"/>
                </a:cubicBezTo>
                <a:cubicBezTo>
                  <a:pt x="11163" y="6856"/>
                  <a:pt x="11165" y="6845"/>
                  <a:pt x="11165" y="6836"/>
                </a:cubicBezTo>
                <a:lnTo>
                  <a:pt x="11165" y="6834"/>
                </a:lnTo>
                <a:cubicBezTo>
                  <a:pt x="11154" y="5013"/>
                  <a:pt x="10573" y="3304"/>
                  <a:pt x="9532" y="2015"/>
                </a:cubicBezTo>
                <a:cubicBezTo>
                  <a:pt x="8477" y="716"/>
                  <a:pt x="7075" y="0"/>
                  <a:pt x="55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3" name="Google Shape;3053;p59"/>
          <p:cNvGrpSpPr/>
          <p:nvPr/>
        </p:nvGrpSpPr>
        <p:grpSpPr>
          <a:xfrm>
            <a:off x="6745717" y="1732314"/>
            <a:ext cx="376933" cy="275148"/>
            <a:chOff x="8047242" y="1456380"/>
            <a:chExt cx="376933" cy="275148"/>
          </a:xfrm>
        </p:grpSpPr>
        <p:sp>
          <p:nvSpPr>
            <p:cNvPr id="3054" name="Google Shape;3054;p59"/>
            <p:cNvSpPr/>
            <p:nvPr/>
          </p:nvSpPr>
          <p:spPr>
            <a:xfrm>
              <a:off x="8047242" y="1456379"/>
              <a:ext cx="376933" cy="275148"/>
            </a:xfrm>
            <a:custGeom>
              <a:avLst/>
              <a:gdLst/>
              <a:ahLst/>
              <a:cxnLst/>
              <a:rect l="l" t="t" r="r" b="b"/>
              <a:pathLst>
                <a:path w="13976" h="10202" extrusionOk="0">
                  <a:moveTo>
                    <a:pt x="4813" y="9138"/>
                  </a:moveTo>
                  <a:lnTo>
                    <a:pt x="4813" y="9782"/>
                  </a:lnTo>
                  <a:lnTo>
                    <a:pt x="693" y="9782"/>
                  </a:lnTo>
                  <a:cubicBezTo>
                    <a:pt x="540" y="9782"/>
                    <a:pt x="418" y="9660"/>
                    <a:pt x="418" y="9507"/>
                  </a:cubicBezTo>
                  <a:lnTo>
                    <a:pt x="418" y="9138"/>
                  </a:lnTo>
                  <a:close/>
                  <a:moveTo>
                    <a:pt x="8746" y="9138"/>
                  </a:moveTo>
                  <a:lnTo>
                    <a:pt x="8746" y="9782"/>
                  </a:lnTo>
                  <a:lnTo>
                    <a:pt x="5230" y="9782"/>
                  </a:lnTo>
                  <a:lnTo>
                    <a:pt x="5230" y="9138"/>
                  </a:lnTo>
                  <a:close/>
                  <a:moveTo>
                    <a:pt x="13556" y="9138"/>
                  </a:moveTo>
                  <a:lnTo>
                    <a:pt x="13558" y="9507"/>
                  </a:lnTo>
                  <a:cubicBezTo>
                    <a:pt x="13558" y="9660"/>
                    <a:pt x="13434" y="9782"/>
                    <a:pt x="13281" y="9782"/>
                  </a:cubicBezTo>
                  <a:lnTo>
                    <a:pt x="9163" y="9782"/>
                  </a:lnTo>
                  <a:lnTo>
                    <a:pt x="9163" y="9138"/>
                  </a:lnTo>
                  <a:close/>
                  <a:moveTo>
                    <a:pt x="1302" y="1"/>
                  </a:moveTo>
                  <a:cubicBezTo>
                    <a:pt x="903" y="3"/>
                    <a:pt x="577" y="326"/>
                    <a:pt x="577" y="725"/>
                  </a:cubicBezTo>
                  <a:lnTo>
                    <a:pt x="577" y="2883"/>
                  </a:lnTo>
                  <a:cubicBezTo>
                    <a:pt x="573" y="3001"/>
                    <a:pt x="667" y="3099"/>
                    <a:pt x="787" y="3099"/>
                  </a:cubicBezTo>
                  <a:cubicBezTo>
                    <a:pt x="905" y="3099"/>
                    <a:pt x="999" y="3001"/>
                    <a:pt x="994" y="2883"/>
                  </a:cubicBezTo>
                  <a:lnTo>
                    <a:pt x="994" y="725"/>
                  </a:lnTo>
                  <a:cubicBezTo>
                    <a:pt x="994" y="555"/>
                    <a:pt x="1132" y="418"/>
                    <a:pt x="1302" y="418"/>
                  </a:cubicBezTo>
                  <a:lnTo>
                    <a:pt x="12674" y="418"/>
                  </a:lnTo>
                  <a:cubicBezTo>
                    <a:pt x="12844" y="418"/>
                    <a:pt x="12982" y="555"/>
                    <a:pt x="12982" y="725"/>
                  </a:cubicBezTo>
                  <a:lnTo>
                    <a:pt x="12982" y="8704"/>
                  </a:lnTo>
                  <a:lnTo>
                    <a:pt x="12982" y="8723"/>
                  </a:lnTo>
                  <a:lnTo>
                    <a:pt x="12453" y="8723"/>
                  </a:lnTo>
                  <a:lnTo>
                    <a:pt x="12453" y="5204"/>
                  </a:lnTo>
                  <a:cubicBezTo>
                    <a:pt x="12458" y="5084"/>
                    <a:pt x="12362" y="4988"/>
                    <a:pt x="12244" y="4988"/>
                  </a:cubicBezTo>
                  <a:cubicBezTo>
                    <a:pt x="12126" y="4988"/>
                    <a:pt x="12032" y="5084"/>
                    <a:pt x="12036" y="5204"/>
                  </a:cubicBezTo>
                  <a:lnTo>
                    <a:pt x="12036" y="8721"/>
                  </a:lnTo>
                  <a:lnTo>
                    <a:pt x="1938" y="8721"/>
                  </a:lnTo>
                  <a:lnTo>
                    <a:pt x="1938" y="1474"/>
                  </a:lnTo>
                  <a:cubicBezTo>
                    <a:pt x="1938" y="1413"/>
                    <a:pt x="1988" y="1363"/>
                    <a:pt x="2049" y="1363"/>
                  </a:cubicBezTo>
                  <a:lnTo>
                    <a:pt x="11925" y="1363"/>
                  </a:lnTo>
                  <a:cubicBezTo>
                    <a:pt x="11986" y="1363"/>
                    <a:pt x="12036" y="1413"/>
                    <a:pt x="12036" y="1474"/>
                  </a:cubicBezTo>
                  <a:lnTo>
                    <a:pt x="12036" y="4313"/>
                  </a:lnTo>
                  <a:cubicBezTo>
                    <a:pt x="12032" y="4431"/>
                    <a:pt x="12126" y="4529"/>
                    <a:pt x="12244" y="4529"/>
                  </a:cubicBezTo>
                  <a:cubicBezTo>
                    <a:pt x="12364" y="4529"/>
                    <a:pt x="12458" y="4431"/>
                    <a:pt x="12453" y="4313"/>
                  </a:cubicBezTo>
                  <a:lnTo>
                    <a:pt x="12453" y="1474"/>
                  </a:lnTo>
                  <a:cubicBezTo>
                    <a:pt x="12453" y="1184"/>
                    <a:pt x="12215" y="946"/>
                    <a:pt x="11925" y="946"/>
                  </a:cubicBezTo>
                  <a:lnTo>
                    <a:pt x="2051" y="946"/>
                  </a:lnTo>
                  <a:cubicBezTo>
                    <a:pt x="1759" y="946"/>
                    <a:pt x="1523" y="1184"/>
                    <a:pt x="1523" y="1474"/>
                  </a:cubicBezTo>
                  <a:lnTo>
                    <a:pt x="1523" y="8721"/>
                  </a:lnTo>
                  <a:lnTo>
                    <a:pt x="994" y="8721"/>
                  </a:lnTo>
                  <a:lnTo>
                    <a:pt x="994" y="8702"/>
                  </a:lnTo>
                  <a:lnTo>
                    <a:pt x="994" y="3798"/>
                  </a:lnTo>
                  <a:cubicBezTo>
                    <a:pt x="999" y="3680"/>
                    <a:pt x="905" y="3581"/>
                    <a:pt x="787" y="3581"/>
                  </a:cubicBezTo>
                  <a:cubicBezTo>
                    <a:pt x="669" y="3581"/>
                    <a:pt x="575" y="3680"/>
                    <a:pt x="579" y="3798"/>
                  </a:cubicBezTo>
                  <a:lnTo>
                    <a:pt x="579" y="8704"/>
                  </a:lnTo>
                  <a:lnTo>
                    <a:pt x="579" y="8723"/>
                  </a:lnTo>
                  <a:lnTo>
                    <a:pt x="210" y="8723"/>
                  </a:lnTo>
                  <a:cubicBezTo>
                    <a:pt x="95" y="8723"/>
                    <a:pt x="1" y="8815"/>
                    <a:pt x="1" y="8931"/>
                  </a:cubicBezTo>
                  <a:lnTo>
                    <a:pt x="1" y="9507"/>
                  </a:lnTo>
                  <a:cubicBezTo>
                    <a:pt x="1" y="9889"/>
                    <a:pt x="311" y="10200"/>
                    <a:pt x="695" y="10202"/>
                  </a:cubicBezTo>
                  <a:lnTo>
                    <a:pt x="13281" y="10202"/>
                  </a:lnTo>
                  <a:cubicBezTo>
                    <a:pt x="13665" y="10200"/>
                    <a:pt x="13975" y="9889"/>
                    <a:pt x="13975" y="9507"/>
                  </a:cubicBezTo>
                  <a:lnTo>
                    <a:pt x="13975" y="8931"/>
                  </a:lnTo>
                  <a:cubicBezTo>
                    <a:pt x="13975" y="8815"/>
                    <a:pt x="13881" y="8723"/>
                    <a:pt x="13768" y="8723"/>
                  </a:cubicBezTo>
                  <a:lnTo>
                    <a:pt x="13766" y="8721"/>
                  </a:lnTo>
                  <a:lnTo>
                    <a:pt x="13399" y="8721"/>
                  </a:lnTo>
                  <a:lnTo>
                    <a:pt x="13399" y="8702"/>
                  </a:lnTo>
                  <a:lnTo>
                    <a:pt x="13399" y="725"/>
                  </a:lnTo>
                  <a:cubicBezTo>
                    <a:pt x="13399" y="326"/>
                    <a:pt x="13073" y="3"/>
                    <a:pt x="12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9"/>
            <p:cNvSpPr/>
            <p:nvPr/>
          </p:nvSpPr>
          <p:spPr>
            <a:xfrm>
              <a:off x="8154475" y="1515147"/>
              <a:ext cx="168805" cy="162467"/>
            </a:xfrm>
            <a:custGeom>
              <a:avLst/>
              <a:gdLst/>
              <a:ahLst/>
              <a:cxnLst/>
              <a:rect l="l" t="t" r="r" b="b"/>
              <a:pathLst>
                <a:path w="6259" h="6024" extrusionOk="0">
                  <a:moveTo>
                    <a:pt x="3012" y="420"/>
                  </a:moveTo>
                  <a:cubicBezTo>
                    <a:pt x="4444" y="422"/>
                    <a:pt x="5604" y="1581"/>
                    <a:pt x="5606" y="3014"/>
                  </a:cubicBezTo>
                  <a:cubicBezTo>
                    <a:pt x="5606" y="4062"/>
                    <a:pt x="4973" y="5007"/>
                    <a:pt x="4005" y="5409"/>
                  </a:cubicBezTo>
                  <a:cubicBezTo>
                    <a:pt x="3685" y="5542"/>
                    <a:pt x="3348" y="5607"/>
                    <a:pt x="3014" y="5607"/>
                  </a:cubicBezTo>
                  <a:cubicBezTo>
                    <a:pt x="2339" y="5607"/>
                    <a:pt x="1675" y="5343"/>
                    <a:pt x="1180" y="4846"/>
                  </a:cubicBezTo>
                  <a:cubicBezTo>
                    <a:pt x="438" y="4106"/>
                    <a:pt x="215" y="2990"/>
                    <a:pt x="617" y="2020"/>
                  </a:cubicBezTo>
                  <a:cubicBezTo>
                    <a:pt x="1018" y="1053"/>
                    <a:pt x="1964" y="420"/>
                    <a:pt x="3012" y="420"/>
                  </a:cubicBezTo>
                  <a:close/>
                  <a:moveTo>
                    <a:pt x="3012" y="1"/>
                  </a:moveTo>
                  <a:cubicBezTo>
                    <a:pt x="1348" y="3"/>
                    <a:pt x="3" y="1350"/>
                    <a:pt x="1" y="3012"/>
                  </a:cubicBezTo>
                  <a:lnTo>
                    <a:pt x="1" y="3014"/>
                  </a:lnTo>
                  <a:cubicBezTo>
                    <a:pt x="1" y="4230"/>
                    <a:pt x="735" y="5328"/>
                    <a:pt x="1859" y="5793"/>
                  </a:cubicBezTo>
                  <a:cubicBezTo>
                    <a:pt x="2232" y="5948"/>
                    <a:pt x="2624" y="6023"/>
                    <a:pt x="3013" y="6023"/>
                  </a:cubicBezTo>
                  <a:cubicBezTo>
                    <a:pt x="3796" y="6023"/>
                    <a:pt x="4566" y="5717"/>
                    <a:pt x="5141" y="5141"/>
                  </a:cubicBezTo>
                  <a:cubicBezTo>
                    <a:pt x="6001" y="4280"/>
                    <a:pt x="6259" y="2985"/>
                    <a:pt x="5794" y="1859"/>
                  </a:cubicBezTo>
                  <a:cubicBezTo>
                    <a:pt x="5326" y="734"/>
                    <a:pt x="4228" y="1"/>
                    <a:pt x="3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9"/>
            <p:cNvSpPr/>
            <p:nvPr/>
          </p:nvSpPr>
          <p:spPr>
            <a:xfrm>
              <a:off x="8194175" y="1548158"/>
              <a:ext cx="84524" cy="103214"/>
            </a:xfrm>
            <a:custGeom>
              <a:avLst/>
              <a:gdLst/>
              <a:ahLst/>
              <a:cxnLst/>
              <a:rect l="l" t="t" r="r" b="b"/>
              <a:pathLst>
                <a:path w="3134" h="3827" extrusionOk="0">
                  <a:moveTo>
                    <a:pt x="1566" y="427"/>
                  </a:moveTo>
                  <a:lnTo>
                    <a:pt x="2654" y="768"/>
                  </a:lnTo>
                  <a:cubicBezTo>
                    <a:pt x="2695" y="980"/>
                    <a:pt x="2717" y="1196"/>
                    <a:pt x="2717" y="1412"/>
                  </a:cubicBezTo>
                  <a:cubicBezTo>
                    <a:pt x="2717" y="2303"/>
                    <a:pt x="1887" y="3085"/>
                    <a:pt x="1566" y="3351"/>
                  </a:cubicBezTo>
                  <a:cubicBezTo>
                    <a:pt x="1247" y="3085"/>
                    <a:pt x="418" y="2303"/>
                    <a:pt x="418" y="1412"/>
                  </a:cubicBezTo>
                  <a:cubicBezTo>
                    <a:pt x="418" y="1196"/>
                    <a:pt x="440" y="980"/>
                    <a:pt x="481" y="768"/>
                  </a:cubicBezTo>
                  <a:lnTo>
                    <a:pt x="1566" y="427"/>
                  </a:lnTo>
                  <a:close/>
                  <a:moveTo>
                    <a:pt x="1567" y="0"/>
                  </a:moveTo>
                  <a:cubicBezTo>
                    <a:pt x="1547" y="0"/>
                    <a:pt x="1526" y="4"/>
                    <a:pt x="1505" y="10"/>
                  </a:cubicBezTo>
                  <a:lnTo>
                    <a:pt x="241" y="408"/>
                  </a:lnTo>
                  <a:cubicBezTo>
                    <a:pt x="171" y="430"/>
                    <a:pt x="119" y="486"/>
                    <a:pt x="101" y="558"/>
                  </a:cubicBezTo>
                  <a:cubicBezTo>
                    <a:pt x="33" y="838"/>
                    <a:pt x="1" y="1124"/>
                    <a:pt x="1" y="1412"/>
                  </a:cubicBezTo>
                  <a:cubicBezTo>
                    <a:pt x="1" y="2722"/>
                    <a:pt x="1385" y="3744"/>
                    <a:pt x="1444" y="3788"/>
                  </a:cubicBezTo>
                  <a:cubicBezTo>
                    <a:pt x="1481" y="3814"/>
                    <a:pt x="1524" y="3827"/>
                    <a:pt x="1567" y="3827"/>
                  </a:cubicBezTo>
                  <a:cubicBezTo>
                    <a:pt x="1610" y="3827"/>
                    <a:pt x="1654" y="3814"/>
                    <a:pt x="1691" y="3788"/>
                  </a:cubicBezTo>
                  <a:cubicBezTo>
                    <a:pt x="1953" y="3587"/>
                    <a:pt x="2193" y="3358"/>
                    <a:pt x="2405" y="3106"/>
                  </a:cubicBezTo>
                  <a:cubicBezTo>
                    <a:pt x="2883" y="2545"/>
                    <a:pt x="3134" y="1960"/>
                    <a:pt x="3134" y="1412"/>
                  </a:cubicBezTo>
                  <a:cubicBezTo>
                    <a:pt x="3134" y="1124"/>
                    <a:pt x="3101" y="838"/>
                    <a:pt x="3033" y="556"/>
                  </a:cubicBezTo>
                  <a:cubicBezTo>
                    <a:pt x="3016" y="486"/>
                    <a:pt x="2964" y="430"/>
                    <a:pt x="2894" y="408"/>
                  </a:cubicBezTo>
                  <a:lnTo>
                    <a:pt x="1630" y="10"/>
                  </a:lnTo>
                  <a:cubicBezTo>
                    <a:pt x="1609" y="4"/>
                    <a:pt x="1588" y="0"/>
                    <a:pt x="1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9"/>
            <p:cNvSpPr/>
            <p:nvPr/>
          </p:nvSpPr>
          <p:spPr>
            <a:xfrm>
              <a:off x="8219041" y="1578931"/>
              <a:ext cx="40347" cy="32634"/>
            </a:xfrm>
            <a:custGeom>
              <a:avLst/>
              <a:gdLst/>
              <a:ahLst/>
              <a:cxnLst/>
              <a:rect l="l" t="t" r="r" b="b"/>
              <a:pathLst>
                <a:path w="1496" h="1210" extrusionOk="0">
                  <a:moveTo>
                    <a:pt x="1266" y="1"/>
                  </a:moveTo>
                  <a:cubicBezTo>
                    <a:pt x="1210" y="1"/>
                    <a:pt x="1155" y="22"/>
                    <a:pt x="1114" y="66"/>
                  </a:cubicBezTo>
                  <a:lnTo>
                    <a:pt x="518" y="666"/>
                  </a:lnTo>
                  <a:lnTo>
                    <a:pt x="408" y="492"/>
                  </a:lnTo>
                  <a:cubicBezTo>
                    <a:pt x="368" y="433"/>
                    <a:pt x="303" y="401"/>
                    <a:pt x="236" y="401"/>
                  </a:cubicBezTo>
                  <a:cubicBezTo>
                    <a:pt x="199" y="401"/>
                    <a:pt x="161" y="411"/>
                    <a:pt x="127" y="433"/>
                  </a:cubicBezTo>
                  <a:cubicBezTo>
                    <a:pt x="31" y="492"/>
                    <a:pt x="0" y="614"/>
                    <a:pt x="55" y="710"/>
                  </a:cubicBezTo>
                  <a:lnTo>
                    <a:pt x="304" y="1112"/>
                  </a:lnTo>
                  <a:cubicBezTo>
                    <a:pt x="336" y="1166"/>
                    <a:pt x="393" y="1203"/>
                    <a:pt x="456" y="1210"/>
                  </a:cubicBezTo>
                  <a:lnTo>
                    <a:pt x="480" y="1210"/>
                  </a:lnTo>
                  <a:cubicBezTo>
                    <a:pt x="535" y="1210"/>
                    <a:pt x="587" y="1188"/>
                    <a:pt x="627" y="1149"/>
                  </a:cubicBezTo>
                  <a:lnTo>
                    <a:pt x="1411" y="358"/>
                  </a:lnTo>
                  <a:cubicBezTo>
                    <a:pt x="1494" y="278"/>
                    <a:pt x="1496" y="142"/>
                    <a:pt x="1413" y="61"/>
                  </a:cubicBezTo>
                  <a:cubicBezTo>
                    <a:pt x="1372" y="21"/>
                    <a:pt x="1319" y="1"/>
                    <a:pt x="1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8" name="Google Shape;3058;p59"/>
          <p:cNvGrpSpPr/>
          <p:nvPr/>
        </p:nvGrpSpPr>
        <p:grpSpPr>
          <a:xfrm>
            <a:off x="4802956" y="1732340"/>
            <a:ext cx="376906" cy="275094"/>
            <a:chOff x="720006" y="2058566"/>
            <a:chExt cx="376906" cy="275094"/>
          </a:xfrm>
        </p:grpSpPr>
        <p:sp>
          <p:nvSpPr>
            <p:cNvPr id="3059" name="Google Shape;3059;p59"/>
            <p:cNvSpPr/>
            <p:nvPr/>
          </p:nvSpPr>
          <p:spPr>
            <a:xfrm>
              <a:off x="720006" y="2058566"/>
              <a:ext cx="376906" cy="275094"/>
            </a:xfrm>
            <a:custGeom>
              <a:avLst/>
              <a:gdLst/>
              <a:ahLst/>
              <a:cxnLst/>
              <a:rect l="l" t="t" r="r" b="b"/>
              <a:pathLst>
                <a:path w="13975" h="10200" extrusionOk="0">
                  <a:moveTo>
                    <a:pt x="12745" y="418"/>
                  </a:moveTo>
                  <a:cubicBezTo>
                    <a:pt x="12913" y="418"/>
                    <a:pt x="13051" y="555"/>
                    <a:pt x="13053" y="723"/>
                  </a:cubicBezTo>
                  <a:lnTo>
                    <a:pt x="13053" y="8702"/>
                  </a:lnTo>
                  <a:lnTo>
                    <a:pt x="13053" y="8719"/>
                  </a:lnTo>
                  <a:lnTo>
                    <a:pt x="12524" y="8719"/>
                  </a:lnTo>
                  <a:lnTo>
                    <a:pt x="12524" y="1472"/>
                  </a:lnTo>
                  <a:cubicBezTo>
                    <a:pt x="12524" y="1182"/>
                    <a:pt x="12286" y="946"/>
                    <a:pt x="11996" y="944"/>
                  </a:cubicBezTo>
                  <a:lnTo>
                    <a:pt x="6773" y="944"/>
                  </a:lnTo>
                  <a:cubicBezTo>
                    <a:pt x="6657" y="944"/>
                    <a:pt x="6566" y="1038"/>
                    <a:pt x="6566" y="1154"/>
                  </a:cubicBezTo>
                  <a:cubicBezTo>
                    <a:pt x="6566" y="1269"/>
                    <a:pt x="6657" y="1361"/>
                    <a:pt x="6773" y="1361"/>
                  </a:cubicBezTo>
                  <a:lnTo>
                    <a:pt x="11996" y="1361"/>
                  </a:lnTo>
                  <a:cubicBezTo>
                    <a:pt x="12057" y="1361"/>
                    <a:pt x="12107" y="1411"/>
                    <a:pt x="12107" y="1475"/>
                  </a:cubicBezTo>
                  <a:lnTo>
                    <a:pt x="12107" y="8719"/>
                  </a:lnTo>
                  <a:lnTo>
                    <a:pt x="2011" y="8719"/>
                  </a:lnTo>
                  <a:lnTo>
                    <a:pt x="2011" y="1472"/>
                  </a:lnTo>
                  <a:cubicBezTo>
                    <a:pt x="2011" y="1411"/>
                    <a:pt x="2061" y="1361"/>
                    <a:pt x="2122" y="1361"/>
                  </a:cubicBezTo>
                  <a:lnTo>
                    <a:pt x="5939" y="1361"/>
                  </a:lnTo>
                  <a:cubicBezTo>
                    <a:pt x="6055" y="1361"/>
                    <a:pt x="6149" y="1269"/>
                    <a:pt x="6149" y="1154"/>
                  </a:cubicBezTo>
                  <a:cubicBezTo>
                    <a:pt x="6149" y="1038"/>
                    <a:pt x="6055" y="944"/>
                    <a:pt x="5939" y="944"/>
                  </a:cubicBezTo>
                  <a:lnTo>
                    <a:pt x="2122" y="944"/>
                  </a:lnTo>
                  <a:cubicBezTo>
                    <a:pt x="1830" y="946"/>
                    <a:pt x="1594" y="1182"/>
                    <a:pt x="1594" y="1472"/>
                  </a:cubicBezTo>
                  <a:lnTo>
                    <a:pt x="1594" y="8719"/>
                  </a:lnTo>
                  <a:lnTo>
                    <a:pt x="1066" y="8719"/>
                  </a:lnTo>
                  <a:lnTo>
                    <a:pt x="1066" y="8702"/>
                  </a:lnTo>
                  <a:lnTo>
                    <a:pt x="1066" y="723"/>
                  </a:lnTo>
                  <a:cubicBezTo>
                    <a:pt x="1066" y="555"/>
                    <a:pt x="1203" y="418"/>
                    <a:pt x="1373" y="418"/>
                  </a:cubicBezTo>
                  <a:close/>
                  <a:moveTo>
                    <a:pt x="8745" y="9139"/>
                  </a:moveTo>
                  <a:lnTo>
                    <a:pt x="8745" y="9783"/>
                  </a:lnTo>
                  <a:lnTo>
                    <a:pt x="5229" y="9783"/>
                  </a:lnTo>
                  <a:lnTo>
                    <a:pt x="5229" y="9139"/>
                  </a:lnTo>
                  <a:close/>
                  <a:moveTo>
                    <a:pt x="13557" y="9139"/>
                  </a:moveTo>
                  <a:lnTo>
                    <a:pt x="13557" y="9505"/>
                  </a:lnTo>
                  <a:cubicBezTo>
                    <a:pt x="13557" y="9658"/>
                    <a:pt x="13433" y="9783"/>
                    <a:pt x="13280" y="9783"/>
                  </a:cubicBezTo>
                  <a:lnTo>
                    <a:pt x="9162" y="9783"/>
                  </a:lnTo>
                  <a:lnTo>
                    <a:pt x="9162" y="9139"/>
                  </a:lnTo>
                  <a:close/>
                  <a:moveTo>
                    <a:pt x="1373" y="1"/>
                  </a:moveTo>
                  <a:cubicBezTo>
                    <a:pt x="974" y="1"/>
                    <a:pt x="648" y="324"/>
                    <a:pt x="648" y="723"/>
                  </a:cubicBezTo>
                  <a:lnTo>
                    <a:pt x="648" y="8702"/>
                  </a:lnTo>
                  <a:cubicBezTo>
                    <a:pt x="648" y="8708"/>
                    <a:pt x="648" y="8715"/>
                    <a:pt x="648" y="8719"/>
                  </a:cubicBezTo>
                  <a:lnTo>
                    <a:pt x="207" y="8719"/>
                  </a:lnTo>
                  <a:cubicBezTo>
                    <a:pt x="94" y="8719"/>
                    <a:pt x="0" y="8813"/>
                    <a:pt x="0" y="8929"/>
                  </a:cubicBezTo>
                  <a:lnTo>
                    <a:pt x="0" y="9505"/>
                  </a:lnTo>
                  <a:cubicBezTo>
                    <a:pt x="0" y="9887"/>
                    <a:pt x="310" y="10200"/>
                    <a:pt x="694" y="10200"/>
                  </a:cubicBezTo>
                  <a:lnTo>
                    <a:pt x="2841" y="10200"/>
                  </a:lnTo>
                  <a:cubicBezTo>
                    <a:pt x="2956" y="10200"/>
                    <a:pt x="3048" y="10106"/>
                    <a:pt x="3048" y="9990"/>
                  </a:cubicBezTo>
                  <a:cubicBezTo>
                    <a:pt x="3048" y="9877"/>
                    <a:pt x="2956" y="9783"/>
                    <a:pt x="2841" y="9783"/>
                  </a:cubicBezTo>
                  <a:lnTo>
                    <a:pt x="694" y="9783"/>
                  </a:lnTo>
                  <a:cubicBezTo>
                    <a:pt x="542" y="9783"/>
                    <a:pt x="417" y="9658"/>
                    <a:pt x="417" y="9505"/>
                  </a:cubicBezTo>
                  <a:lnTo>
                    <a:pt x="417" y="9139"/>
                  </a:lnTo>
                  <a:lnTo>
                    <a:pt x="4812" y="9139"/>
                  </a:lnTo>
                  <a:lnTo>
                    <a:pt x="4812" y="9783"/>
                  </a:lnTo>
                  <a:lnTo>
                    <a:pt x="3675" y="9783"/>
                  </a:lnTo>
                  <a:cubicBezTo>
                    <a:pt x="3559" y="9783"/>
                    <a:pt x="3465" y="9877"/>
                    <a:pt x="3465" y="9992"/>
                  </a:cubicBezTo>
                  <a:cubicBezTo>
                    <a:pt x="3465" y="10106"/>
                    <a:pt x="3559" y="10200"/>
                    <a:pt x="3675" y="10200"/>
                  </a:cubicBezTo>
                  <a:lnTo>
                    <a:pt x="13282" y="10200"/>
                  </a:lnTo>
                  <a:cubicBezTo>
                    <a:pt x="13664" y="10200"/>
                    <a:pt x="13974" y="9890"/>
                    <a:pt x="13974" y="9505"/>
                  </a:cubicBezTo>
                  <a:lnTo>
                    <a:pt x="13974" y="8929"/>
                  </a:lnTo>
                  <a:cubicBezTo>
                    <a:pt x="13974" y="8815"/>
                    <a:pt x="13883" y="8721"/>
                    <a:pt x="13767" y="8721"/>
                  </a:cubicBezTo>
                  <a:lnTo>
                    <a:pt x="13765" y="8719"/>
                  </a:lnTo>
                  <a:lnTo>
                    <a:pt x="13468" y="8719"/>
                  </a:lnTo>
                  <a:lnTo>
                    <a:pt x="13468" y="8702"/>
                  </a:lnTo>
                  <a:lnTo>
                    <a:pt x="13468" y="723"/>
                  </a:lnTo>
                  <a:cubicBezTo>
                    <a:pt x="13468" y="324"/>
                    <a:pt x="13145" y="1"/>
                    <a:pt x="12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9"/>
            <p:cNvSpPr/>
            <p:nvPr/>
          </p:nvSpPr>
          <p:spPr>
            <a:xfrm>
              <a:off x="778342" y="2133839"/>
              <a:ext cx="264036" cy="122336"/>
            </a:xfrm>
            <a:custGeom>
              <a:avLst/>
              <a:gdLst/>
              <a:ahLst/>
              <a:cxnLst/>
              <a:rect l="l" t="t" r="r" b="b"/>
              <a:pathLst>
                <a:path w="9790" h="4536" extrusionOk="0">
                  <a:moveTo>
                    <a:pt x="3545" y="0"/>
                  </a:moveTo>
                  <a:cubicBezTo>
                    <a:pt x="3449" y="2"/>
                    <a:pt x="3363" y="70"/>
                    <a:pt x="3344" y="164"/>
                  </a:cubicBezTo>
                  <a:lnTo>
                    <a:pt x="2586" y="3540"/>
                  </a:lnTo>
                  <a:lnTo>
                    <a:pt x="1876" y="1360"/>
                  </a:lnTo>
                  <a:cubicBezTo>
                    <a:pt x="1846" y="1265"/>
                    <a:pt x="1762" y="1217"/>
                    <a:pt x="1678" y="1217"/>
                  </a:cubicBezTo>
                  <a:cubicBezTo>
                    <a:pt x="1600" y="1217"/>
                    <a:pt x="1521" y="1259"/>
                    <a:pt x="1486" y="1345"/>
                  </a:cubicBezTo>
                  <a:lnTo>
                    <a:pt x="1023" y="2476"/>
                  </a:lnTo>
                  <a:lnTo>
                    <a:pt x="217" y="2476"/>
                  </a:lnTo>
                  <a:cubicBezTo>
                    <a:pt x="214" y="2476"/>
                    <a:pt x="212" y="2476"/>
                    <a:pt x="209" y="2476"/>
                  </a:cubicBezTo>
                  <a:cubicBezTo>
                    <a:pt x="95" y="2476"/>
                    <a:pt x="1" y="2568"/>
                    <a:pt x="1" y="2684"/>
                  </a:cubicBezTo>
                  <a:cubicBezTo>
                    <a:pt x="1" y="2801"/>
                    <a:pt x="95" y="2893"/>
                    <a:pt x="209" y="2893"/>
                  </a:cubicBezTo>
                  <a:cubicBezTo>
                    <a:pt x="212" y="2893"/>
                    <a:pt x="214" y="2893"/>
                    <a:pt x="217" y="2893"/>
                  </a:cubicBezTo>
                  <a:lnTo>
                    <a:pt x="1162" y="2893"/>
                  </a:lnTo>
                  <a:cubicBezTo>
                    <a:pt x="1245" y="2893"/>
                    <a:pt x="1322" y="2843"/>
                    <a:pt x="1355" y="2764"/>
                  </a:cubicBezTo>
                  <a:lnTo>
                    <a:pt x="1656" y="2029"/>
                  </a:lnTo>
                  <a:lnTo>
                    <a:pt x="2427" y="4391"/>
                  </a:lnTo>
                  <a:cubicBezTo>
                    <a:pt x="2453" y="4476"/>
                    <a:pt x="2534" y="4533"/>
                    <a:pt x="2623" y="4535"/>
                  </a:cubicBezTo>
                  <a:lnTo>
                    <a:pt x="2634" y="4535"/>
                  </a:lnTo>
                  <a:cubicBezTo>
                    <a:pt x="2728" y="4529"/>
                    <a:pt x="2807" y="4463"/>
                    <a:pt x="2826" y="4371"/>
                  </a:cubicBezTo>
                  <a:lnTo>
                    <a:pt x="3551" y="1138"/>
                  </a:lnTo>
                  <a:lnTo>
                    <a:pt x="3929" y="2732"/>
                  </a:lnTo>
                  <a:cubicBezTo>
                    <a:pt x="3951" y="2826"/>
                    <a:pt x="4034" y="2891"/>
                    <a:pt x="4132" y="2891"/>
                  </a:cubicBezTo>
                  <a:lnTo>
                    <a:pt x="6067" y="2891"/>
                  </a:lnTo>
                  <a:cubicBezTo>
                    <a:pt x="6150" y="2891"/>
                    <a:pt x="6224" y="2841"/>
                    <a:pt x="6257" y="2764"/>
                  </a:cubicBezTo>
                  <a:lnTo>
                    <a:pt x="6529" y="2118"/>
                  </a:lnTo>
                  <a:lnTo>
                    <a:pt x="7191" y="4230"/>
                  </a:lnTo>
                  <a:cubicBezTo>
                    <a:pt x="7222" y="4328"/>
                    <a:pt x="7306" y="4376"/>
                    <a:pt x="7390" y="4376"/>
                  </a:cubicBezTo>
                  <a:cubicBezTo>
                    <a:pt x="7482" y="4376"/>
                    <a:pt x="7574" y="4318"/>
                    <a:pt x="7595" y="4206"/>
                  </a:cubicBezTo>
                  <a:lnTo>
                    <a:pt x="8099" y="1439"/>
                  </a:lnTo>
                  <a:lnTo>
                    <a:pt x="8427" y="2734"/>
                  </a:lnTo>
                  <a:cubicBezTo>
                    <a:pt x="8449" y="2826"/>
                    <a:pt x="8534" y="2891"/>
                    <a:pt x="8628" y="2891"/>
                  </a:cubicBezTo>
                  <a:lnTo>
                    <a:pt x="9573" y="2891"/>
                  </a:lnTo>
                  <a:cubicBezTo>
                    <a:pt x="9576" y="2891"/>
                    <a:pt x="9578" y="2891"/>
                    <a:pt x="9581" y="2891"/>
                  </a:cubicBezTo>
                  <a:cubicBezTo>
                    <a:pt x="9695" y="2891"/>
                    <a:pt x="9789" y="2799"/>
                    <a:pt x="9789" y="2684"/>
                  </a:cubicBezTo>
                  <a:cubicBezTo>
                    <a:pt x="9789" y="2566"/>
                    <a:pt x="9695" y="2474"/>
                    <a:pt x="9581" y="2474"/>
                  </a:cubicBezTo>
                  <a:cubicBezTo>
                    <a:pt x="9578" y="2474"/>
                    <a:pt x="9576" y="2474"/>
                    <a:pt x="9573" y="2474"/>
                  </a:cubicBezTo>
                  <a:lnTo>
                    <a:pt x="8792" y="2474"/>
                  </a:lnTo>
                  <a:lnTo>
                    <a:pt x="8270" y="404"/>
                  </a:lnTo>
                  <a:cubicBezTo>
                    <a:pt x="8243" y="299"/>
                    <a:pt x="8156" y="248"/>
                    <a:pt x="8069" y="248"/>
                  </a:cubicBezTo>
                  <a:cubicBezTo>
                    <a:pt x="7976" y="248"/>
                    <a:pt x="7884" y="306"/>
                    <a:pt x="7864" y="419"/>
                  </a:cubicBezTo>
                  <a:lnTo>
                    <a:pt x="7340" y="3299"/>
                  </a:lnTo>
                  <a:lnTo>
                    <a:pt x="6761" y="1452"/>
                  </a:lnTo>
                  <a:cubicBezTo>
                    <a:pt x="6730" y="1355"/>
                    <a:pt x="6645" y="1305"/>
                    <a:pt x="6560" y="1305"/>
                  </a:cubicBezTo>
                  <a:cubicBezTo>
                    <a:pt x="6483" y="1305"/>
                    <a:pt x="6405" y="1347"/>
                    <a:pt x="6370" y="1433"/>
                  </a:cubicBezTo>
                  <a:lnTo>
                    <a:pt x="5929" y="2474"/>
                  </a:lnTo>
                  <a:lnTo>
                    <a:pt x="4296" y="2474"/>
                  </a:lnTo>
                  <a:lnTo>
                    <a:pt x="3750" y="162"/>
                  </a:lnTo>
                  <a:cubicBezTo>
                    <a:pt x="3728" y="68"/>
                    <a:pt x="3643" y="0"/>
                    <a:pt x="3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035;p59"/>
          <p:cNvSpPr txBox="1"/>
          <p:nvPr/>
        </p:nvSpPr>
        <p:spPr>
          <a:xfrm>
            <a:off x="499717" y="3000378"/>
            <a:ext cx="2071702" cy="46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92727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Integrating with emerging technologies</a:t>
            </a:r>
            <a:endParaRPr b="1">
              <a:solidFill>
                <a:srgbClr val="C92727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p57"/>
          <p:cNvSpPr/>
          <p:nvPr/>
        </p:nvSpPr>
        <p:spPr>
          <a:xfrm rot="5400000">
            <a:off x="2361875" y="1817150"/>
            <a:ext cx="414000" cy="513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57"/>
          <p:cNvSpPr txBox="1">
            <a:spLocks noGrp="1"/>
          </p:cNvSpPr>
          <p:nvPr>
            <p:ph type="subTitle" idx="1"/>
          </p:nvPr>
        </p:nvSpPr>
        <p:spPr>
          <a:xfrm>
            <a:off x="1242975" y="1292103"/>
            <a:ext cx="3894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Jupiter's rotation period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9" name="Google Shape;2929;p57"/>
          <p:cNvSpPr txBox="1">
            <a:spLocks noGrp="1"/>
          </p:cNvSpPr>
          <p:nvPr>
            <p:ph type="subTitle" idx="3"/>
          </p:nvPr>
        </p:nvSpPr>
        <p:spPr>
          <a:xfrm>
            <a:off x="1242975" y="2727695"/>
            <a:ext cx="3894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The Sun’s mass compared to Earth’s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1" name="Google Shape;2931;p57"/>
          <p:cNvSpPr txBox="1">
            <a:spLocks noGrp="1"/>
          </p:cNvSpPr>
          <p:nvPr>
            <p:ph type="subTitle" idx="5"/>
          </p:nvPr>
        </p:nvSpPr>
        <p:spPr>
          <a:xfrm>
            <a:off x="1242975" y="4163300"/>
            <a:ext cx="3894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Conclusion of project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932" name="Google Shape;2932;p57"/>
          <p:cNvGrpSpPr/>
          <p:nvPr/>
        </p:nvGrpSpPr>
        <p:grpSpPr>
          <a:xfrm>
            <a:off x="5706575" y="517400"/>
            <a:ext cx="2693446" cy="4108700"/>
            <a:chOff x="5706575" y="419200"/>
            <a:chExt cx="2693446" cy="4108700"/>
          </a:xfrm>
        </p:grpSpPr>
        <p:sp>
          <p:nvSpPr>
            <p:cNvPr id="2933" name="Google Shape;2933;p57"/>
            <p:cNvSpPr/>
            <p:nvPr/>
          </p:nvSpPr>
          <p:spPr>
            <a:xfrm>
              <a:off x="6375285" y="4002284"/>
              <a:ext cx="992793" cy="524028"/>
            </a:xfrm>
            <a:custGeom>
              <a:avLst/>
              <a:gdLst/>
              <a:ahLst/>
              <a:cxnLst/>
              <a:rect l="l" t="t" r="r" b="b"/>
              <a:pathLst>
                <a:path w="8749" h="4618" extrusionOk="0">
                  <a:moveTo>
                    <a:pt x="4371" y="0"/>
                  </a:moveTo>
                  <a:cubicBezTo>
                    <a:pt x="3349" y="0"/>
                    <a:pt x="2334" y="226"/>
                    <a:pt x="1551" y="677"/>
                  </a:cubicBezTo>
                  <a:cubicBezTo>
                    <a:pt x="0" y="1579"/>
                    <a:pt x="7" y="3046"/>
                    <a:pt x="1572" y="3941"/>
                  </a:cubicBezTo>
                  <a:cubicBezTo>
                    <a:pt x="2348" y="4385"/>
                    <a:pt x="3370" y="4618"/>
                    <a:pt x="4385" y="4618"/>
                  </a:cubicBezTo>
                  <a:cubicBezTo>
                    <a:pt x="5393" y="4611"/>
                    <a:pt x="6408" y="4392"/>
                    <a:pt x="7177" y="3941"/>
                  </a:cubicBezTo>
                  <a:cubicBezTo>
                    <a:pt x="8741" y="3039"/>
                    <a:pt x="8749" y="1579"/>
                    <a:pt x="7198" y="677"/>
                  </a:cubicBezTo>
                  <a:cubicBezTo>
                    <a:pt x="6422" y="226"/>
                    <a:pt x="5393" y="0"/>
                    <a:pt x="437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7"/>
            <p:cNvSpPr/>
            <p:nvPr/>
          </p:nvSpPr>
          <p:spPr>
            <a:xfrm>
              <a:off x="6418519" y="4001490"/>
              <a:ext cx="905531" cy="526411"/>
            </a:xfrm>
            <a:custGeom>
              <a:avLst/>
              <a:gdLst/>
              <a:ahLst/>
              <a:cxnLst/>
              <a:rect l="l" t="t" r="r" b="b"/>
              <a:pathLst>
                <a:path w="7980" h="4639" extrusionOk="0">
                  <a:moveTo>
                    <a:pt x="3997" y="21"/>
                  </a:moveTo>
                  <a:cubicBezTo>
                    <a:pt x="5061" y="21"/>
                    <a:pt x="6062" y="261"/>
                    <a:pt x="6810" y="691"/>
                  </a:cubicBezTo>
                  <a:cubicBezTo>
                    <a:pt x="7557" y="1128"/>
                    <a:pt x="7966" y="1699"/>
                    <a:pt x="7966" y="2312"/>
                  </a:cubicBezTo>
                  <a:cubicBezTo>
                    <a:pt x="7966" y="2926"/>
                    <a:pt x="7543" y="3511"/>
                    <a:pt x="6796" y="3941"/>
                  </a:cubicBezTo>
                  <a:cubicBezTo>
                    <a:pt x="6048" y="4371"/>
                    <a:pt x="5054" y="4618"/>
                    <a:pt x="3997" y="4618"/>
                  </a:cubicBezTo>
                  <a:lnTo>
                    <a:pt x="3990" y="4618"/>
                  </a:lnTo>
                  <a:cubicBezTo>
                    <a:pt x="2933" y="4610"/>
                    <a:pt x="1953" y="4385"/>
                    <a:pt x="1198" y="3941"/>
                  </a:cubicBezTo>
                  <a:cubicBezTo>
                    <a:pt x="444" y="3504"/>
                    <a:pt x="28" y="2926"/>
                    <a:pt x="28" y="2312"/>
                  </a:cubicBezTo>
                  <a:cubicBezTo>
                    <a:pt x="21" y="1699"/>
                    <a:pt x="430" y="1128"/>
                    <a:pt x="1177" y="691"/>
                  </a:cubicBezTo>
                  <a:cubicBezTo>
                    <a:pt x="1924" y="261"/>
                    <a:pt x="2925" y="21"/>
                    <a:pt x="3990" y="21"/>
                  </a:cubicBezTo>
                  <a:close/>
                  <a:moveTo>
                    <a:pt x="3990" y="0"/>
                  </a:moveTo>
                  <a:cubicBezTo>
                    <a:pt x="2918" y="0"/>
                    <a:pt x="1917" y="233"/>
                    <a:pt x="1170" y="677"/>
                  </a:cubicBezTo>
                  <a:cubicBezTo>
                    <a:pt x="416" y="1114"/>
                    <a:pt x="0" y="1692"/>
                    <a:pt x="7" y="2312"/>
                  </a:cubicBezTo>
                  <a:cubicBezTo>
                    <a:pt x="7" y="2933"/>
                    <a:pt x="423" y="3518"/>
                    <a:pt x="1184" y="3962"/>
                  </a:cubicBezTo>
                  <a:cubicBezTo>
                    <a:pt x="1932" y="4392"/>
                    <a:pt x="2925" y="4632"/>
                    <a:pt x="3976" y="4639"/>
                  </a:cubicBezTo>
                  <a:lnTo>
                    <a:pt x="4011" y="4639"/>
                  </a:lnTo>
                  <a:cubicBezTo>
                    <a:pt x="5061" y="4632"/>
                    <a:pt x="6055" y="4392"/>
                    <a:pt x="6803" y="3962"/>
                  </a:cubicBezTo>
                  <a:cubicBezTo>
                    <a:pt x="7564" y="3518"/>
                    <a:pt x="7980" y="2933"/>
                    <a:pt x="7980" y="2312"/>
                  </a:cubicBezTo>
                  <a:cubicBezTo>
                    <a:pt x="7980" y="1692"/>
                    <a:pt x="7571" y="1114"/>
                    <a:pt x="6817" y="677"/>
                  </a:cubicBezTo>
                  <a:cubicBezTo>
                    <a:pt x="6069" y="240"/>
                    <a:pt x="5068" y="0"/>
                    <a:pt x="399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7"/>
            <p:cNvSpPr/>
            <p:nvPr/>
          </p:nvSpPr>
          <p:spPr>
            <a:xfrm>
              <a:off x="6673612" y="4077405"/>
              <a:ext cx="574524" cy="269730"/>
            </a:xfrm>
            <a:custGeom>
              <a:avLst/>
              <a:gdLst/>
              <a:ahLst/>
              <a:cxnLst/>
              <a:rect l="l" t="t" r="r" b="b"/>
              <a:pathLst>
                <a:path w="5063" h="2377" extrusionOk="0">
                  <a:moveTo>
                    <a:pt x="2524" y="1"/>
                  </a:moveTo>
                  <a:cubicBezTo>
                    <a:pt x="1939" y="1"/>
                    <a:pt x="1347" y="121"/>
                    <a:pt x="903" y="346"/>
                  </a:cubicBezTo>
                  <a:cubicBezTo>
                    <a:pt x="1" y="812"/>
                    <a:pt x="8" y="1566"/>
                    <a:pt x="910" y="2031"/>
                  </a:cubicBezTo>
                  <a:cubicBezTo>
                    <a:pt x="1361" y="2257"/>
                    <a:pt x="1953" y="2377"/>
                    <a:pt x="2539" y="2377"/>
                  </a:cubicBezTo>
                  <a:cubicBezTo>
                    <a:pt x="3124" y="2370"/>
                    <a:pt x="3702" y="2257"/>
                    <a:pt x="4153" y="2031"/>
                  </a:cubicBezTo>
                  <a:cubicBezTo>
                    <a:pt x="5055" y="1566"/>
                    <a:pt x="5062" y="812"/>
                    <a:pt x="4160" y="346"/>
                  </a:cubicBezTo>
                  <a:cubicBezTo>
                    <a:pt x="3716" y="121"/>
                    <a:pt x="3124" y="1"/>
                    <a:pt x="252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7"/>
            <p:cNvSpPr/>
            <p:nvPr/>
          </p:nvSpPr>
          <p:spPr>
            <a:xfrm>
              <a:off x="6698463" y="4075816"/>
              <a:ext cx="524822" cy="272907"/>
            </a:xfrm>
            <a:custGeom>
              <a:avLst/>
              <a:gdLst/>
              <a:ahLst/>
              <a:cxnLst/>
              <a:rect l="l" t="t" r="r" b="b"/>
              <a:pathLst>
                <a:path w="4625" h="2405" extrusionOk="0">
                  <a:moveTo>
                    <a:pt x="2320" y="29"/>
                  </a:moveTo>
                  <a:cubicBezTo>
                    <a:pt x="2933" y="29"/>
                    <a:pt x="3511" y="149"/>
                    <a:pt x="3941" y="374"/>
                  </a:cubicBezTo>
                  <a:cubicBezTo>
                    <a:pt x="4364" y="593"/>
                    <a:pt x="4603" y="889"/>
                    <a:pt x="4603" y="1199"/>
                  </a:cubicBezTo>
                  <a:cubicBezTo>
                    <a:pt x="4603" y="1516"/>
                    <a:pt x="4357" y="1813"/>
                    <a:pt x="3927" y="2031"/>
                  </a:cubicBezTo>
                  <a:cubicBezTo>
                    <a:pt x="3497" y="2257"/>
                    <a:pt x="2926" y="2376"/>
                    <a:pt x="2312" y="2376"/>
                  </a:cubicBezTo>
                  <a:lnTo>
                    <a:pt x="2305" y="2376"/>
                  </a:lnTo>
                  <a:cubicBezTo>
                    <a:pt x="1706" y="2376"/>
                    <a:pt x="1135" y="2257"/>
                    <a:pt x="698" y="2031"/>
                  </a:cubicBezTo>
                  <a:cubicBezTo>
                    <a:pt x="261" y="1813"/>
                    <a:pt x="21" y="1509"/>
                    <a:pt x="21" y="1199"/>
                  </a:cubicBezTo>
                  <a:cubicBezTo>
                    <a:pt x="21" y="889"/>
                    <a:pt x="254" y="593"/>
                    <a:pt x="684" y="374"/>
                  </a:cubicBezTo>
                  <a:cubicBezTo>
                    <a:pt x="1121" y="149"/>
                    <a:pt x="1692" y="29"/>
                    <a:pt x="2320" y="29"/>
                  </a:cubicBezTo>
                  <a:close/>
                  <a:moveTo>
                    <a:pt x="2305" y="1"/>
                  </a:moveTo>
                  <a:cubicBezTo>
                    <a:pt x="1692" y="1"/>
                    <a:pt x="1114" y="128"/>
                    <a:pt x="677" y="353"/>
                  </a:cubicBezTo>
                  <a:cubicBezTo>
                    <a:pt x="240" y="579"/>
                    <a:pt x="0" y="875"/>
                    <a:pt x="0" y="1199"/>
                  </a:cubicBezTo>
                  <a:cubicBezTo>
                    <a:pt x="0" y="1523"/>
                    <a:pt x="247" y="1820"/>
                    <a:pt x="691" y="2052"/>
                  </a:cubicBezTo>
                  <a:cubicBezTo>
                    <a:pt x="1114" y="2271"/>
                    <a:pt x="1699" y="2405"/>
                    <a:pt x="2320" y="2405"/>
                  </a:cubicBezTo>
                  <a:lnTo>
                    <a:pt x="2320" y="2398"/>
                  </a:lnTo>
                  <a:cubicBezTo>
                    <a:pt x="2933" y="2398"/>
                    <a:pt x="3497" y="2278"/>
                    <a:pt x="3934" y="2052"/>
                  </a:cubicBezTo>
                  <a:cubicBezTo>
                    <a:pt x="4378" y="1820"/>
                    <a:pt x="4625" y="1516"/>
                    <a:pt x="4625" y="1199"/>
                  </a:cubicBezTo>
                  <a:cubicBezTo>
                    <a:pt x="4625" y="882"/>
                    <a:pt x="4385" y="579"/>
                    <a:pt x="3948" y="353"/>
                  </a:cubicBezTo>
                  <a:cubicBezTo>
                    <a:pt x="3511" y="121"/>
                    <a:pt x="2933" y="1"/>
                    <a:pt x="230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7"/>
            <p:cNvSpPr/>
            <p:nvPr/>
          </p:nvSpPr>
          <p:spPr>
            <a:xfrm>
              <a:off x="6456079" y="3681491"/>
              <a:ext cx="1003232" cy="595063"/>
            </a:xfrm>
            <a:custGeom>
              <a:avLst/>
              <a:gdLst/>
              <a:ahLst/>
              <a:cxnLst/>
              <a:rect l="l" t="t" r="r" b="b"/>
              <a:pathLst>
                <a:path w="8841" h="5244" extrusionOk="0">
                  <a:moveTo>
                    <a:pt x="543" y="1"/>
                  </a:moveTo>
                  <a:cubicBezTo>
                    <a:pt x="543" y="1"/>
                    <a:pt x="0" y="3511"/>
                    <a:pt x="2150" y="4724"/>
                  </a:cubicBezTo>
                  <a:cubicBezTo>
                    <a:pt x="2661" y="5014"/>
                    <a:pt x="3600" y="5243"/>
                    <a:pt x="4570" y="5243"/>
                  </a:cubicBezTo>
                  <a:cubicBezTo>
                    <a:pt x="5342" y="5243"/>
                    <a:pt x="6134" y="5098"/>
                    <a:pt x="6747" y="4724"/>
                  </a:cubicBezTo>
                  <a:cubicBezTo>
                    <a:pt x="8840" y="3455"/>
                    <a:pt x="8354" y="1"/>
                    <a:pt x="8354" y="1"/>
                  </a:cubicBezTo>
                  <a:lnTo>
                    <a:pt x="8354" y="1"/>
                  </a:lnTo>
                  <a:lnTo>
                    <a:pt x="4582" y="106"/>
                  </a:lnTo>
                  <a:lnTo>
                    <a:pt x="4315" y="106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7"/>
            <p:cNvSpPr/>
            <p:nvPr/>
          </p:nvSpPr>
          <p:spPr>
            <a:xfrm>
              <a:off x="6507257" y="3679902"/>
              <a:ext cx="905644" cy="597673"/>
            </a:xfrm>
            <a:custGeom>
              <a:avLst/>
              <a:gdLst/>
              <a:ahLst/>
              <a:cxnLst/>
              <a:rect l="l" t="t" r="r" b="b"/>
              <a:pathLst>
                <a:path w="7981" h="5267" extrusionOk="0">
                  <a:moveTo>
                    <a:pt x="85" y="0"/>
                  </a:moveTo>
                  <a:lnTo>
                    <a:pt x="85" y="8"/>
                  </a:lnTo>
                  <a:cubicBezTo>
                    <a:pt x="1" y="642"/>
                    <a:pt x="1" y="1283"/>
                    <a:pt x="78" y="1918"/>
                  </a:cubicBezTo>
                  <a:cubicBezTo>
                    <a:pt x="141" y="2468"/>
                    <a:pt x="290" y="2996"/>
                    <a:pt x="529" y="3490"/>
                  </a:cubicBezTo>
                  <a:cubicBezTo>
                    <a:pt x="783" y="4019"/>
                    <a:pt x="1185" y="4456"/>
                    <a:pt x="1692" y="4752"/>
                  </a:cubicBezTo>
                  <a:cubicBezTo>
                    <a:pt x="2179" y="5027"/>
                    <a:pt x="2996" y="5217"/>
                    <a:pt x="3821" y="5259"/>
                  </a:cubicBezTo>
                  <a:cubicBezTo>
                    <a:pt x="3920" y="5266"/>
                    <a:pt x="4019" y="5266"/>
                    <a:pt x="4117" y="5266"/>
                  </a:cubicBezTo>
                  <a:cubicBezTo>
                    <a:pt x="4977" y="5266"/>
                    <a:pt x="5746" y="5083"/>
                    <a:pt x="6303" y="4752"/>
                  </a:cubicBezTo>
                  <a:cubicBezTo>
                    <a:pt x="6796" y="4442"/>
                    <a:pt x="7191" y="3997"/>
                    <a:pt x="7438" y="3469"/>
                  </a:cubicBezTo>
                  <a:cubicBezTo>
                    <a:pt x="7670" y="2975"/>
                    <a:pt x="7825" y="2447"/>
                    <a:pt x="7889" y="1904"/>
                  </a:cubicBezTo>
                  <a:cubicBezTo>
                    <a:pt x="7973" y="1276"/>
                    <a:pt x="7980" y="642"/>
                    <a:pt x="7910" y="15"/>
                  </a:cubicBezTo>
                  <a:lnTo>
                    <a:pt x="7910" y="0"/>
                  </a:lnTo>
                  <a:lnTo>
                    <a:pt x="4124" y="106"/>
                  </a:lnTo>
                  <a:lnTo>
                    <a:pt x="4124" y="127"/>
                  </a:lnTo>
                  <a:lnTo>
                    <a:pt x="7889" y="22"/>
                  </a:lnTo>
                  <a:lnTo>
                    <a:pt x="7889" y="22"/>
                  </a:lnTo>
                  <a:cubicBezTo>
                    <a:pt x="7959" y="649"/>
                    <a:pt x="7952" y="1276"/>
                    <a:pt x="7875" y="1897"/>
                  </a:cubicBezTo>
                  <a:cubicBezTo>
                    <a:pt x="7741" y="2827"/>
                    <a:pt x="7367" y="4075"/>
                    <a:pt x="6288" y="4731"/>
                  </a:cubicBezTo>
                  <a:cubicBezTo>
                    <a:pt x="5735" y="5064"/>
                    <a:pt x="4978" y="5246"/>
                    <a:pt x="4130" y="5246"/>
                  </a:cubicBezTo>
                  <a:cubicBezTo>
                    <a:pt x="4028" y="5246"/>
                    <a:pt x="3925" y="5243"/>
                    <a:pt x="3821" y="5238"/>
                  </a:cubicBezTo>
                  <a:cubicBezTo>
                    <a:pt x="3004" y="5203"/>
                    <a:pt x="2193" y="5005"/>
                    <a:pt x="1706" y="4731"/>
                  </a:cubicBezTo>
                  <a:cubicBezTo>
                    <a:pt x="600" y="4103"/>
                    <a:pt x="219" y="2855"/>
                    <a:pt x="99" y="1918"/>
                  </a:cubicBezTo>
                  <a:cubicBezTo>
                    <a:pt x="22" y="1290"/>
                    <a:pt x="22" y="656"/>
                    <a:pt x="99" y="22"/>
                  </a:cubicBezTo>
                  <a:lnTo>
                    <a:pt x="3864" y="127"/>
                  </a:lnTo>
                  <a:lnTo>
                    <a:pt x="3864" y="10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7"/>
            <p:cNvSpPr/>
            <p:nvPr/>
          </p:nvSpPr>
          <p:spPr>
            <a:xfrm>
              <a:off x="6444051" y="3432754"/>
              <a:ext cx="1032849" cy="545588"/>
            </a:xfrm>
            <a:custGeom>
              <a:avLst/>
              <a:gdLst/>
              <a:ahLst/>
              <a:cxnLst/>
              <a:rect l="l" t="t" r="r" b="b"/>
              <a:pathLst>
                <a:path w="9102" h="4808" extrusionOk="0">
                  <a:moveTo>
                    <a:pt x="4547" y="0"/>
                  </a:moveTo>
                  <a:cubicBezTo>
                    <a:pt x="3483" y="0"/>
                    <a:pt x="2426" y="233"/>
                    <a:pt x="1615" y="705"/>
                  </a:cubicBezTo>
                  <a:cubicBezTo>
                    <a:pt x="1" y="1643"/>
                    <a:pt x="15" y="3165"/>
                    <a:pt x="1636" y="4103"/>
                  </a:cubicBezTo>
                  <a:cubicBezTo>
                    <a:pt x="2447" y="4568"/>
                    <a:pt x="3497" y="4808"/>
                    <a:pt x="4562" y="4808"/>
                  </a:cubicBezTo>
                  <a:cubicBezTo>
                    <a:pt x="5612" y="4801"/>
                    <a:pt x="6662" y="4568"/>
                    <a:pt x="7473" y="4103"/>
                  </a:cubicBezTo>
                  <a:cubicBezTo>
                    <a:pt x="9094" y="3165"/>
                    <a:pt x="9101" y="1643"/>
                    <a:pt x="7487" y="705"/>
                  </a:cubicBezTo>
                  <a:cubicBezTo>
                    <a:pt x="6683" y="233"/>
                    <a:pt x="5626" y="0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7"/>
            <p:cNvSpPr/>
            <p:nvPr/>
          </p:nvSpPr>
          <p:spPr>
            <a:xfrm>
              <a:off x="6488874" y="3431165"/>
              <a:ext cx="942410" cy="547971"/>
            </a:xfrm>
            <a:custGeom>
              <a:avLst/>
              <a:gdLst/>
              <a:ahLst/>
              <a:cxnLst/>
              <a:rect l="l" t="t" r="r" b="b"/>
              <a:pathLst>
                <a:path w="8305" h="4829" extrusionOk="0">
                  <a:moveTo>
                    <a:pt x="4159" y="14"/>
                  </a:moveTo>
                  <a:cubicBezTo>
                    <a:pt x="5266" y="14"/>
                    <a:pt x="6309" y="268"/>
                    <a:pt x="7085" y="719"/>
                  </a:cubicBezTo>
                  <a:cubicBezTo>
                    <a:pt x="7860" y="1170"/>
                    <a:pt x="8283" y="1770"/>
                    <a:pt x="8283" y="2404"/>
                  </a:cubicBezTo>
                  <a:cubicBezTo>
                    <a:pt x="8283" y="3045"/>
                    <a:pt x="7839" y="3652"/>
                    <a:pt x="7064" y="4103"/>
                  </a:cubicBezTo>
                  <a:cubicBezTo>
                    <a:pt x="6295" y="4554"/>
                    <a:pt x="5259" y="4808"/>
                    <a:pt x="4159" y="4808"/>
                  </a:cubicBezTo>
                  <a:cubicBezTo>
                    <a:pt x="3060" y="4801"/>
                    <a:pt x="2038" y="4561"/>
                    <a:pt x="1248" y="4103"/>
                  </a:cubicBezTo>
                  <a:cubicBezTo>
                    <a:pt x="466" y="3652"/>
                    <a:pt x="29" y="3045"/>
                    <a:pt x="29" y="2411"/>
                  </a:cubicBezTo>
                  <a:cubicBezTo>
                    <a:pt x="29" y="1777"/>
                    <a:pt x="444" y="1177"/>
                    <a:pt x="1227" y="719"/>
                  </a:cubicBezTo>
                  <a:cubicBezTo>
                    <a:pt x="2002" y="268"/>
                    <a:pt x="3039" y="14"/>
                    <a:pt x="4145" y="14"/>
                  </a:cubicBezTo>
                  <a:close/>
                  <a:moveTo>
                    <a:pt x="4145" y="0"/>
                  </a:moveTo>
                  <a:cubicBezTo>
                    <a:pt x="3039" y="0"/>
                    <a:pt x="1995" y="254"/>
                    <a:pt x="1213" y="705"/>
                  </a:cubicBezTo>
                  <a:cubicBezTo>
                    <a:pt x="430" y="1163"/>
                    <a:pt x="0" y="1762"/>
                    <a:pt x="0" y="2411"/>
                  </a:cubicBezTo>
                  <a:cubicBezTo>
                    <a:pt x="0" y="3060"/>
                    <a:pt x="459" y="3673"/>
                    <a:pt x="1234" y="4124"/>
                  </a:cubicBezTo>
                  <a:cubicBezTo>
                    <a:pt x="2016" y="4575"/>
                    <a:pt x="3053" y="4829"/>
                    <a:pt x="4152" y="4829"/>
                  </a:cubicBezTo>
                  <a:lnTo>
                    <a:pt x="4159" y="4829"/>
                  </a:lnTo>
                  <a:cubicBezTo>
                    <a:pt x="5259" y="4829"/>
                    <a:pt x="6281" y="4582"/>
                    <a:pt x="7071" y="4124"/>
                  </a:cubicBezTo>
                  <a:cubicBezTo>
                    <a:pt x="7867" y="3666"/>
                    <a:pt x="8304" y="3052"/>
                    <a:pt x="8304" y="2411"/>
                  </a:cubicBezTo>
                  <a:cubicBezTo>
                    <a:pt x="8304" y="1762"/>
                    <a:pt x="7881" y="1156"/>
                    <a:pt x="7099" y="705"/>
                  </a:cubicBezTo>
                  <a:cubicBezTo>
                    <a:pt x="6317" y="254"/>
                    <a:pt x="5273" y="0"/>
                    <a:pt x="4159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7"/>
            <p:cNvSpPr/>
            <p:nvPr/>
          </p:nvSpPr>
          <p:spPr>
            <a:xfrm>
              <a:off x="6449611" y="3411080"/>
              <a:ext cx="1022410" cy="540141"/>
            </a:xfrm>
            <a:custGeom>
              <a:avLst/>
              <a:gdLst/>
              <a:ahLst/>
              <a:cxnLst/>
              <a:rect l="l" t="t" r="r" b="b"/>
              <a:pathLst>
                <a:path w="9010" h="4760" extrusionOk="0">
                  <a:moveTo>
                    <a:pt x="4498" y="1"/>
                  </a:moveTo>
                  <a:cubicBezTo>
                    <a:pt x="3448" y="1"/>
                    <a:pt x="2398" y="234"/>
                    <a:pt x="1601" y="699"/>
                  </a:cubicBezTo>
                  <a:cubicBezTo>
                    <a:pt x="1" y="1629"/>
                    <a:pt x="8" y="3138"/>
                    <a:pt x="1615" y="4061"/>
                  </a:cubicBezTo>
                  <a:cubicBezTo>
                    <a:pt x="2412" y="4527"/>
                    <a:pt x="3455" y="4759"/>
                    <a:pt x="4513" y="4759"/>
                  </a:cubicBezTo>
                  <a:cubicBezTo>
                    <a:pt x="5556" y="4759"/>
                    <a:pt x="6599" y="4527"/>
                    <a:pt x="7389" y="4061"/>
                  </a:cubicBezTo>
                  <a:cubicBezTo>
                    <a:pt x="8996" y="3138"/>
                    <a:pt x="9010" y="1629"/>
                    <a:pt x="7410" y="699"/>
                  </a:cubicBezTo>
                  <a:cubicBezTo>
                    <a:pt x="6613" y="234"/>
                    <a:pt x="5563" y="1"/>
                    <a:pt x="4498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7"/>
            <p:cNvSpPr/>
            <p:nvPr/>
          </p:nvSpPr>
          <p:spPr>
            <a:xfrm>
              <a:off x="6494434" y="3410285"/>
              <a:ext cx="933672" cy="542524"/>
            </a:xfrm>
            <a:custGeom>
              <a:avLst/>
              <a:gdLst/>
              <a:ahLst/>
              <a:cxnLst/>
              <a:rect l="l" t="t" r="r" b="b"/>
              <a:pathLst>
                <a:path w="8228" h="4781" extrusionOk="0">
                  <a:moveTo>
                    <a:pt x="4118" y="22"/>
                  </a:moveTo>
                  <a:cubicBezTo>
                    <a:pt x="5210" y="22"/>
                    <a:pt x="6246" y="269"/>
                    <a:pt x="7015" y="713"/>
                  </a:cubicBezTo>
                  <a:cubicBezTo>
                    <a:pt x="7776" y="1164"/>
                    <a:pt x="8199" y="1749"/>
                    <a:pt x="8199" y="2384"/>
                  </a:cubicBezTo>
                  <a:cubicBezTo>
                    <a:pt x="8199" y="3018"/>
                    <a:pt x="7762" y="3617"/>
                    <a:pt x="6994" y="4061"/>
                  </a:cubicBezTo>
                  <a:cubicBezTo>
                    <a:pt x="6225" y="4505"/>
                    <a:pt x="5203" y="4752"/>
                    <a:pt x="4110" y="4759"/>
                  </a:cubicBezTo>
                  <a:lnTo>
                    <a:pt x="4103" y="4759"/>
                  </a:lnTo>
                  <a:cubicBezTo>
                    <a:pt x="3018" y="4752"/>
                    <a:pt x="2003" y="4505"/>
                    <a:pt x="1227" y="4061"/>
                  </a:cubicBezTo>
                  <a:cubicBezTo>
                    <a:pt x="452" y="3617"/>
                    <a:pt x="22" y="3011"/>
                    <a:pt x="22" y="2384"/>
                  </a:cubicBezTo>
                  <a:cubicBezTo>
                    <a:pt x="22" y="1756"/>
                    <a:pt x="438" y="1164"/>
                    <a:pt x="1206" y="713"/>
                  </a:cubicBezTo>
                  <a:cubicBezTo>
                    <a:pt x="1982" y="269"/>
                    <a:pt x="3011" y="22"/>
                    <a:pt x="4103" y="22"/>
                  </a:cubicBezTo>
                  <a:close/>
                  <a:moveTo>
                    <a:pt x="4103" y="1"/>
                  </a:moveTo>
                  <a:cubicBezTo>
                    <a:pt x="3004" y="1"/>
                    <a:pt x="1975" y="248"/>
                    <a:pt x="1199" y="699"/>
                  </a:cubicBezTo>
                  <a:cubicBezTo>
                    <a:pt x="424" y="1150"/>
                    <a:pt x="1" y="1742"/>
                    <a:pt x="1" y="2384"/>
                  </a:cubicBezTo>
                  <a:cubicBezTo>
                    <a:pt x="1" y="3025"/>
                    <a:pt x="445" y="3631"/>
                    <a:pt x="1220" y="4082"/>
                  </a:cubicBezTo>
                  <a:cubicBezTo>
                    <a:pt x="1989" y="4526"/>
                    <a:pt x="3011" y="4773"/>
                    <a:pt x="4118" y="4780"/>
                  </a:cubicBezTo>
                  <a:lnTo>
                    <a:pt x="4125" y="4780"/>
                  </a:lnTo>
                  <a:cubicBezTo>
                    <a:pt x="5210" y="4773"/>
                    <a:pt x="6225" y="4534"/>
                    <a:pt x="7008" y="4082"/>
                  </a:cubicBezTo>
                  <a:cubicBezTo>
                    <a:pt x="7790" y="3624"/>
                    <a:pt x="8227" y="3018"/>
                    <a:pt x="8227" y="2384"/>
                  </a:cubicBezTo>
                  <a:cubicBezTo>
                    <a:pt x="8227" y="1749"/>
                    <a:pt x="7804" y="1150"/>
                    <a:pt x="7029" y="699"/>
                  </a:cubicBezTo>
                  <a:cubicBezTo>
                    <a:pt x="6246" y="248"/>
                    <a:pt x="5217" y="1"/>
                    <a:pt x="411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7"/>
            <p:cNvSpPr/>
            <p:nvPr/>
          </p:nvSpPr>
          <p:spPr>
            <a:xfrm>
              <a:off x="7200818" y="1260276"/>
              <a:ext cx="310468" cy="324992"/>
            </a:xfrm>
            <a:custGeom>
              <a:avLst/>
              <a:gdLst/>
              <a:ahLst/>
              <a:cxnLst/>
              <a:rect l="l" t="t" r="r" b="b"/>
              <a:pathLst>
                <a:path w="2736" h="2864" extrusionOk="0">
                  <a:moveTo>
                    <a:pt x="923" y="1"/>
                  </a:moveTo>
                  <a:cubicBezTo>
                    <a:pt x="753" y="1"/>
                    <a:pt x="539" y="62"/>
                    <a:pt x="317" y="288"/>
                  </a:cubicBezTo>
                  <a:cubicBezTo>
                    <a:pt x="14" y="592"/>
                    <a:pt x="0" y="895"/>
                    <a:pt x="50" y="1092"/>
                  </a:cubicBezTo>
                  <a:cubicBezTo>
                    <a:pt x="268" y="2051"/>
                    <a:pt x="2256" y="2777"/>
                    <a:pt x="2482" y="2854"/>
                  </a:cubicBezTo>
                  <a:cubicBezTo>
                    <a:pt x="2501" y="2861"/>
                    <a:pt x="2520" y="2864"/>
                    <a:pt x="2540" y="2864"/>
                  </a:cubicBezTo>
                  <a:cubicBezTo>
                    <a:pt x="2585" y="2864"/>
                    <a:pt x="2630" y="2847"/>
                    <a:pt x="2665" y="2812"/>
                  </a:cubicBezTo>
                  <a:cubicBezTo>
                    <a:pt x="2714" y="2770"/>
                    <a:pt x="2735" y="2692"/>
                    <a:pt x="2721" y="2629"/>
                  </a:cubicBezTo>
                  <a:cubicBezTo>
                    <a:pt x="2651" y="2389"/>
                    <a:pt x="2016" y="260"/>
                    <a:pt x="1093" y="21"/>
                  </a:cubicBezTo>
                  <a:cubicBezTo>
                    <a:pt x="1043" y="9"/>
                    <a:pt x="986" y="1"/>
                    <a:pt x="92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7"/>
            <p:cNvSpPr/>
            <p:nvPr/>
          </p:nvSpPr>
          <p:spPr>
            <a:xfrm>
              <a:off x="7200024" y="1259028"/>
              <a:ext cx="314439" cy="327602"/>
            </a:xfrm>
            <a:custGeom>
              <a:avLst/>
              <a:gdLst/>
              <a:ahLst/>
              <a:cxnLst/>
              <a:rect l="l" t="t" r="r" b="b"/>
              <a:pathLst>
                <a:path w="2771" h="2887" extrusionOk="0">
                  <a:moveTo>
                    <a:pt x="927" y="23"/>
                  </a:moveTo>
                  <a:cubicBezTo>
                    <a:pt x="991" y="23"/>
                    <a:pt x="1049" y="32"/>
                    <a:pt x="1100" y="46"/>
                  </a:cubicBezTo>
                  <a:cubicBezTo>
                    <a:pt x="2016" y="278"/>
                    <a:pt x="2651" y="2400"/>
                    <a:pt x="2714" y="2640"/>
                  </a:cubicBezTo>
                  <a:cubicBezTo>
                    <a:pt x="2735" y="2703"/>
                    <a:pt x="2714" y="2774"/>
                    <a:pt x="2672" y="2816"/>
                  </a:cubicBezTo>
                  <a:cubicBezTo>
                    <a:pt x="2637" y="2844"/>
                    <a:pt x="2594" y="2865"/>
                    <a:pt x="2552" y="2865"/>
                  </a:cubicBezTo>
                  <a:cubicBezTo>
                    <a:pt x="2531" y="2865"/>
                    <a:pt x="2510" y="2858"/>
                    <a:pt x="2489" y="2858"/>
                  </a:cubicBezTo>
                  <a:lnTo>
                    <a:pt x="2496" y="2858"/>
                  </a:lnTo>
                  <a:cubicBezTo>
                    <a:pt x="2277" y="2781"/>
                    <a:pt x="289" y="2055"/>
                    <a:pt x="71" y="1103"/>
                  </a:cubicBezTo>
                  <a:cubicBezTo>
                    <a:pt x="21" y="906"/>
                    <a:pt x="35" y="610"/>
                    <a:pt x="339" y="307"/>
                  </a:cubicBezTo>
                  <a:cubicBezTo>
                    <a:pt x="553" y="87"/>
                    <a:pt x="760" y="23"/>
                    <a:pt x="927" y="23"/>
                  </a:cubicBezTo>
                  <a:close/>
                  <a:moveTo>
                    <a:pt x="923" y="1"/>
                  </a:moveTo>
                  <a:cubicBezTo>
                    <a:pt x="751" y="1"/>
                    <a:pt x="540" y="65"/>
                    <a:pt x="317" y="292"/>
                  </a:cubicBezTo>
                  <a:cubicBezTo>
                    <a:pt x="14" y="603"/>
                    <a:pt x="0" y="906"/>
                    <a:pt x="50" y="1110"/>
                  </a:cubicBezTo>
                  <a:cubicBezTo>
                    <a:pt x="268" y="2069"/>
                    <a:pt x="2256" y="2795"/>
                    <a:pt x="2482" y="2872"/>
                  </a:cubicBezTo>
                  <a:cubicBezTo>
                    <a:pt x="2503" y="2879"/>
                    <a:pt x="2524" y="2887"/>
                    <a:pt x="2552" y="2887"/>
                  </a:cubicBezTo>
                  <a:cubicBezTo>
                    <a:pt x="2679" y="2887"/>
                    <a:pt x="2771" y="2760"/>
                    <a:pt x="2735" y="2640"/>
                  </a:cubicBezTo>
                  <a:cubicBezTo>
                    <a:pt x="2665" y="2393"/>
                    <a:pt x="2037" y="264"/>
                    <a:pt x="1107" y="25"/>
                  </a:cubicBezTo>
                  <a:cubicBezTo>
                    <a:pt x="1053" y="11"/>
                    <a:pt x="991" y="1"/>
                    <a:pt x="92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7"/>
            <p:cNvSpPr/>
            <p:nvPr/>
          </p:nvSpPr>
          <p:spPr>
            <a:xfrm>
              <a:off x="6898406" y="420221"/>
              <a:ext cx="1500820" cy="3224392"/>
            </a:xfrm>
            <a:custGeom>
              <a:avLst/>
              <a:gdLst/>
              <a:ahLst/>
              <a:cxnLst/>
              <a:rect l="l" t="t" r="r" b="b"/>
              <a:pathLst>
                <a:path w="13226" h="28415" extrusionOk="0">
                  <a:moveTo>
                    <a:pt x="12079" y="0"/>
                  </a:moveTo>
                  <a:cubicBezTo>
                    <a:pt x="11927" y="0"/>
                    <a:pt x="11797" y="38"/>
                    <a:pt x="11695" y="85"/>
                  </a:cubicBezTo>
                  <a:cubicBezTo>
                    <a:pt x="11688" y="85"/>
                    <a:pt x="11674" y="85"/>
                    <a:pt x="11667" y="92"/>
                  </a:cubicBezTo>
                  <a:cubicBezTo>
                    <a:pt x="10716" y="536"/>
                    <a:pt x="10349" y="2538"/>
                    <a:pt x="10286" y="2940"/>
                  </a:cubicBezTo>
                  <a:cubicBezTo>
                    <a:pt x="10278" y="2997"/>
                    <a:pt x="10286" y="3053"/>
                    <a:pt x="10300" y="3109"/>
                  </a:cubicBezTo>
                  <a:cubicBezTo>
                    <a:pt x="9877" y="3497"/>
                    <a:pt x="9475" y="3899"/>
                    <a:pt x="9094" y="4329"/>
                  </a:cubicBezTo>
                  <a:cubicBezTo>
                    <a:pt x="9024" y="4089"/>
                    <a:pt x="8389" y="1960"/>
                    <a:pt x="7466" y="1721"/>
                  </a:cubicBezTo>
                  <a:cubicBezTo>
                    <a:pt x="7416" y="1707"/>
                    <a:pt x="7358" y="1698"/>
                    <a:pt x="7293" y="1698"/>
                  </a:cubicBezTo>
                  <a:cubicBezTo>
                    <a:pt x="7123" y="1698"/>
                    <a:pt x="6911" y="1763"/>
                    <a:pt x="6690" y="1989"/>
                  </a:cubicBezTo>
                  <a:cubicBezTo>
                    <a:pt x="6387" y="2292"/>
                    <a:pt x="6373" y="2595"/>
                    <a:pt x="6423" y="2792"/>
                  </a:cubicBezTo>
                  <a:cubicBezTo>
                    <a:pt x="6641" y="3751"/>
                    <a:pt x="8622" y="4477"/>
                    <a:pt x="8855" y="4555"/>
                  </a:cubicBezTo>
                  <a:lnTo>
                    <a:pt x="8890" y="4562"/>
                  </a:lnTo>
                  <a:cubicBezTo>
                    <a:pt x="8178" y="5400"/>
                    <a:pt x="7529" y="6296"/>
                    <a:pt x="6965" y="7240"/>
                  </a:cubicBezTo>
                  <a:cubicBezTo>
                    <a:pt x="6965" y="7233"/>
                    <a:pt x="6965" y="7226"/>
                    <a:pt x="6965" y="7226"/>
                  </a:cubicBezTo>
                  <a:cubicBezTo>
                    <a:pt x="6895" y="6979"/>
                    <a:pt x="6260" y="4858"/>
                    <a:pt x="5344" y="4618"/>
                  </a:cubicBezTo>
                  <a:cubicBezTo>
                    <a:pt x="5292" y="4604"/>
                    <a:pt x="5233" y="4595"/>
                    <a:pt x="5169" y="4595"/>
                  </a:cubicBezTo>
                  <a:cubicBezTo>
                    <a:pt x="4998" y="4595"/>
                    <a:pt x="4789" y="4661"/>
                    <a:pt x="4569" y="4886"/>
                  </a:cubicBezTo>
                  <a:cubicBezTo>
                    <a:pt x="4265" y="5189"/>
                    <a:pt x="4251" y="5492"/>
                    <a:pt x="4294" y="5689"/>
                  </a:cubicBezTo>
                  <a:cubicBezTo>
                    <a:pt x="4519" y="6648"/>
                    <a:pt x="6500" y="7374"/>
                    <a:pt x="6726" y="7452"/>
                  </a:cubicBezTo>
                  <a:cubicBezTo>
                    <a:pt x="6747" y="7459"/>
                    <a:pt x="6766" y="7462"/>
                    <a:pt x="6785" y="7462"/>
                  </a:cubicBezTo>
                  <a:cubicBezTo>
                    <a:pt x="6803" y="7462"/>
                    <a:pt x="6821" y="7459"/>
                    <a:pt x="6838" y="7452"/>
                  </a:cubicBezTo>
                  <a:lnTo>
                    <a:pt x="6838" y="7452"/>
                  </a:lnTo>
                  <a:cubicBezTo>
                    <a:pt x="6366" y="8262"/>
                    <a:pt x="5929" y="9094"/>
                    <a:pt x="5541" y="9947"/>
                  </a:cubicBezTo>
                  <a:lnTo>
                    <a:pt x="5414" y="10229"/>
                  </a:lnTo>
                  <a:cubicBezTo>
                    <a:pt x="5386" y="10250"/>
                    <a:pt x="5358" y="10279"/>
                    <a:pt x="5344" y="10314"/>
                  </a:cubicBezTo>
                  <a:cubicBezTo>
                    <a:pt x="5330" y="10349"/>
                    <a:pt x="5330" y="10384"/>
                    <a:pt x="5337" y="10420"/>
                  </a:cubicBezTo>
                  <a:cubicBezTo>
                    <a:pt x="4822" y="11590"/>
                    <a:pt x="4378" y="12795"/>
                    <a:pt x="3998" y="14015"/>
                  </a:cubicBezTo>
                  <a:cubicBezTo>
                    <a:pt x="4005" y="13979"/>
                    <a:pt x="4005" y="13944"/>
                    <a:pt x="3991" y="13909"/>
                  </a:cubicBezTo>
                  <a:cubicBezTo>
                    <a:pt x="3892" y="13676"/>
                    <a:pt x="2997" y="11646"/>
                    <a:pt x="2052" y="11526"/>
                  </a:cubicBezTo>
                  <a:cubicBezTo>
                    <a:pt x="2026" y="11523"/>
                    <a:pt x="1999" y="11522"/>
                    <a:pt x="1971" y="11522"/>
                  </a:cubicBezTo>
                  <a:cubicBezTo>
                    <a:pt x="1785" y="11522"/>
                    <a:pt x="1538" y="11593"/>
                    <a:pt x="1312" y="11886"/>
                  </a:cubicBezTo>
                  <a:cubicBezTo>
                    <a:pt x="1051" y="12224"/>
                    <a:pt x="1072" y="12527"/>
                    <a:pt x="1143" y="12718"/>
                  </a:cubicBezTo>
                  <a:cubicBezTo>
                    <a:pt x="1481" y="13641"/>
                    <a:pt x="3539" y="14113"/>
                    <a:pt x="3779" y="14163"/>
                  </a:cubicBezTo>
                  <a:lnTo>
                    <a:pt x="3814" y="14163"/>
                  </a:lnTo>
                  <a:cubicBezTo>
                    <a:pt x="3871" y="14163"/>
                    <a:pt x="3920" y="14142"/>
                    <a:pt x="3955" y="14092"/>
                  </a:cubicBezTo>
                  <a:cubicBezTo>
                    <a:pt x="3969" y="14085"/>
                    <a:pt x="3976" y="14071"/>
                    <a:pt x="3983" y="14057"/>
                  </a:cubicBezTo>
                  <a:lnTo>
                    <a:pt x="3983" y="14057"/>
                  </a:lnTo>
                  <a:cubicBezTo>
                    <a:pt x="3603" y="15284"/>
                    <a:pt x="3257" y="16574"/>
                    <a:pt x="2961" y="17934"/>
                  </a:cubicBezTo>
                  <a:cubicBezTo>
                    <a:pt x="2729" y="17476"/>
                    <a:pt x="1833" y="15805"/>
                    <a:pt x="966" y="15735"/>
                  </a:cubicBezTo>
                  <a:cubicBezTo>
                    <a:pt x="949" y="15733"/>
                    <a:pt x="931" y="15733"/>
                    <a:pt x="912" y="15733"/>
                  </a:cubicBezTo>
                  <a:cubicBezTo>
                    <a:pt x="720" y="15733"/>
                    <a:pt x="466" y="15807"/>
                    <a:pt x="247" y="16122"/>
                  </a:cubicBezTo>
                  <a:cubicBezTo>
                    <a:pt x="1" y="16475"/>
                    <a:pt x="36" y="16778"/>
                    <a:pt x="113" y="16968"/>
                  </a:cubicBezTo>
                  <a:cubicBezTo>
                    <a:pt x="494" y="17871"/>
                    <a:pt x="2574" y="18251"/>
                    <a:pt x="2806" y="18287"/>
                  </a:cubicBezTo>
                  <a:lnTo>
                    <a:pt x="2884" y="18287"/>
                  </a:lnTo>
                  <a:cubicBezTo>
                    <a:pt x="2884" y="18294"/>
                    <a:pt x="2884" y="18308"/>
                    <a:pt x="2877" y="18315"/>
                  </a:cubicBezTo>
                  <a:cubicBezTo>
                    <a:pt x="2186" y="21579"/>
                    <a:pt x="1777" y="24892"/>
                    <a:pt x="1657" y="28226"/>
                  </a:cubicBezTo>
                  <a:cubicBezTo>
                    <a:pt x="1654" y="28351"/>
                    <a:pt x="1746" y="28415"/>
                    <a:pt x="1839" y="28415"/>
                  </a:cubicBezTo>
                  <a:cubicBezTo>
                    <a:pt x="1929" y="28415"/>
                    <a:pt x="2020" y="28355"/>
                    <a:pt x="2024" y="28233"/>
                  </a:cubicBezTo>
                  <a:cubicBezTo>
                    <a:pt x="2144" y="24990"/>
                    <a:pt x="2531" y="21762"/>
                    <a:pt x="3194" y="18590"/>
                  </a:cubicBezTo>
                  <a:cubicBezTo>
                    <a:pt x="3589" y="18900"/>
                    <a:pt x="4766" y="19781"/>
                    <a:pt x="5584" y="19781"/>
                  </a:cubicBezTo>
                  <a:cubicBezTo>
                    <a:pt x="5689" y="19781"/>
                    <a:pt x="5788" y="19767"/>
                    <a:pt x="5887" y="19732"/>
                  </a:cubicBezTo>
                  <a:cubicBezTo>
                    <a:pt x="6070" y="19668"/>
                    <a:pt x="6303" y="19499"/>
                    <a:pt x="6380" y="19076"/>
                  </a:cubicBezTo>
                  <a:cubicBezTo>
                    <a:pt x="6458" y="18653"/>
                    <a:pt x="6296" y="18392"/>
                    <a:pt x="6148" y="18258"/>
                  </a:cubicBezTo>
                  <a:cubicBezTo>
                    <a:pt x="5872" y="18004"/>
                    <a:pt x="5404" y="17923"/>
                    <a:pt x="4918" y="17923"/>
                  </a:cubicBezTo>
                  <a:cubicBezTo>
                    <a:pt x="4272" y="17923"/>
                    <a:pt x="3594" y="18066"/>
                    <a:pt x="3293" y="18138"/>
                  </a:cubicBezTo>
                  <a:cubicBezTo>
                    <a:pt x="3539" y="17004"/>
                    <a:pt x="3842" y="15784"/>
                    <a:pt x="4223" y="14536"/>
                  </a:cubicBezTo>
                  <a:cubicBezTo>
                    <a:pt x="4674" y="14917"/>
                    <a:pt x="5760" y="15770"/>
                    <a:pt x="6535" y="15770"/>
                  </a:cubicBezTo>
                  <a:cubicBezTo>
                    <a:pt x="6620" y="15770"/>
                    <a:pt x="6704" y="15756"/>
                    <a:pt x="6789" y="15735"/>
                  </a:cubicBezTo>
                  <a:cubicBezTo>
                    <a:pt x="6972" y="15671"/>
                    <a:pt x="7212" y="15516"/>
                    <a:pt x="7311" y="15100"/>
                  </a:cubicBezTo>
                  <a:cubicBezTo>
                    <a:pt x="7402" y="14684"/>
                    <a:pt x="7254" y="14416"/>
                    <a:pt x="7113" y="14268"/>
                  </a:cubicBezTo>
                  <a:cubicBezTo>
                    <a:pt x="6813" y="13964"/>
                    <a:pt x="6251" y="13875"/>
                    <a:pt x="5693" y="13875"/>
                  </a:cubicBezTo>
                  <a:cubicBezTo>
                    <a:pt x="5191" y="13875"/>
                    <a:pt x="4693" y="13947"/>
                    <a:pt x="4392" y="14001"/>
                  </a:cubicBezTo>
                  <a:cubicBezTo>
                    <a:pt x="4731" y="12915"/>
                    <a:pt x="5132" y="11822"/>
                    <a:pt x="5598" y="10737"/>
                  </a:cubicBezTo>
                  <a:cubicBezTo>
                    <a:pt x="6049" y="11223"/>
                    <a:pt x="7043" y="12196"/>
                    <a:pt x="7790" y="12196"/>
                  </a:cubicBezTo>
                  <a:cubicBezTo>
                    <a:pt x="7839" y="12196"/>
                    <a:pt x="7882" y="12189"/>
                    <a:pt x="7931" y="12182"/>
                  </a:cubicBezTo>
                  <a:cubicBezTo>
                    <a:pt x="8121" y="12147"/>
                    <a:pt x="8382" y="12027"/>
                    <a:pt x="8523" y="11625"/>
                  </a:cubicBezTo>
                  <a:cubicBezTo>
                    <a:pt x="8671" y="11223"/>
                    <a:pt x="8558" y="10934"/>
                    <a:pt x="8439" y="10779"/>
                  </a:cubicBezTo>
                  <a:cubicBezTo>
                    <a:pt x="8029" y="10241"/>
                    <a:pt x="6900" y="10154"/>
                    <a:pt x="6160" y="10154"/>
                  </a:cubicBezTo>
                  <a:cubicBezTo>
                    <a:pt x="6047" y="10154"/>
                    <a:pt x="5943" y="10156"/>
                    <a:pt x="5852" y="10159"/>
                  </a:cubicBezTo>
                  <a:cubicBezTo>
                    <a:pt x="6218" y="9355"/>
                    <a:pt x="6613" y="8559"/>
                    <a:pt x="7057" y="7797"/>
                  </a:cubicBezTo>
                  <a:cubicBezTo>
                    <a:pt x="7424" y="8206"/>
                    <a:pt x="8558" y="9383"/>
                    <a:pt x="9376" y="9383"/>
                  </a:cubicBezTo>
                  <a:cubicBezTo>
                    <a:pt x="9418" y="9383"/>
                    <a:pt x="9468" y="9376"/>
                    <a:pt x="9510" y="9369"/>
                  </a:cubicBezTo>
                  <a:cubicBezTo>
                    <a:pt x="9700" y="9334"/>
                    <a:pt x="9961" y="9207"/>
                    <a:pt x="10109" y="8805"/>
                  </a:cubicBezTo>
                  <a:cubicBezTo>
                    <a:pt x="10257" y="8403"/>
                    <a:pt x="10145" y="8121"/>
                    <a:pt x="10018" y="7959"/>
                  </a:cubicBezTo>
                  <a:cubicBezTo>
                    <a:pt x="9619" y="7437"/>
                    <a:pt x="8543" y="7340"/>
                    <a:pt x="7802" y="7340"/>
                  </a:cubicBezTo>
                  <a:cubicBezTo>
                    <a:pt x="7613" y="7340"/>
                    <a:pt x="7446" y="7346"/>
                    <a:pt x="7318" y="7353"/>
                  </a:cubicBezTo>
                  <a:cubicBezTo>
                    <a:pt x="7854" y="6465"/>
                    <a:pt x="8460" y="5626"/>
                    <a:pt x="9129" y="4837"/>
                  </a:cubicBezTo>
                  <a:cubicBezTo>
                    <a:pt x="9411" y="5154"/>
                    <a:pt x="10624" y="6486"/>
                    <a:pt x="11505" y="6486"/>
                  </a:cubicBezTo>
                  <a:cubicBezTo>
                    <a:pt x="11554" y="6486"/>
                    <a:pt x="11597" y="6486"/>
                    <a:pt x="11646" y="6479"/>
                  </a:cubicBezTo>
                  <a:cubicBezTo>
                    <a:pt x="11836" y="6444"/>
                    <a:pt x="12090" y="6317"/>
                    <a:pt x="12238" y="5915"/>
                  </a:cubicBezTo>
                  <a:cubicBezTo>
                    <a:pt x="12386" y="5513"/>
                    <a:pt x="12273" y="5231"/>
                    <a:pt x="12154" y="5069"/>
                  </a:cubicBezTo>
                  <a:cubicBezTo>
                    <a:pt x="11747" y="4536"/>
                    <a:pt x="10641" y="4446"/>
                    <a:pt x="9901" y="4446"/>
                  </a:cubicBezTo>
                  <a:cubicBezTo>
                    <a:pt x="9730" y="4446"/>
                    <a:pt x="9579" y="4451"/>
                    <a:pt x="9461" y="4456"/>
                  </a:cubicBezTo>
                  <a:cubicBezTo>
                    <a:pt x="9813" y="4068"/>
                    <a:pt x="10187" y="3695"/>
                    <a:pt x="10575" y="3342"/>
                  </a:cubicBezTo>
                  <a:cubicBezTo>
                    <a:pt x="10605" y="3350"/>
                    <a:pt x="10636" y="3354"/>
                    <a:pt x="10668" y="3354"/>
                  </a:cubicBezTo>
                  <a:cubicBezTo>
                    <a:pt x="10724" y="3354"/>
                    <a:pt x="10781" y="3341"/>
                    <a:pt x="10835" y="3314"/>
                  </a:cubicBezTo>
                  <a:cubicBezTo>
                    <a:pt x="11096" y="3187"/>
                    <a:pt x="12083" y="2672"/>
                    <a:pt x="12703" y="2031"/>
                  </a:cubicBezTo>
                  <a:cubicBezTo>
                    <a:pt x="12985" y="1735"/>
                    <a:pt x="13190" y="1411"/>
                    <a:pt x="13211" y="1086"/>
                  </a:cubicBezTo>
                  <a:cubicBezTo>
                    <a:pt x="13225" y="868"/>
                    <a:pt x="13155" y="515"/>
                    <a:pt x="12725" y="219"/>
                  </a:cubicBezTo>
                  <a:cubicBezTo>
                    <a:pt x="12484" y="56"/>
                    <a:pt x="12265" y="0"/>
                    <a:pt x="12079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7"/>
            <p:cNvSpPr/>
            <p:nvPr/>
          </p:nvSpPr>
          <p:spPr>
            <a:xfrm>
              <a:off x="6896818" y="419200"/>
              <a:ext cx="1503203" cy="3228023"/>
            </a:xfrm>
            <a:custGeom>
              <a:avLst/>
              <a:gdLst/>
              <a:ahLst/>
              <a:cxnLst/>
              <a:rect l="l" t="t" r="r" b="b"/>
              <a:pathLst>
                <a:path w="13247" h="28447" extrusionOk="0">
                  <a:moveTo>
                    <a:pt x="10303" y="3114"/>
                  </a:moveTo>
                  <a:cubicBezTo>
                    <a:pt x="9895" y="3488"/>
                    <a:pt x="9495" y="3888"/>
                    <a:pt x="9115" y="4322"/>
                  </a:cubicBezTo>
                  <a:lnTo>
                    <a:pt x="9115" y="4322"/>
                  </a:lnTo>
                  <a:cubicBezTo>
                    <a:pt x="9115" y="4323"/>
                    <a:pt x="9115" y="4323"/>
                    <a:pt x="9115" y="4324"/>
                  </a:cubicBezTo>
                  <a:cubicBezTo>
                    <a:pt x="9489" y="3901"/>
                    <a:pt x="9884" y="3499"/>
                    <a:pt x="10307" y="3125"/>
                  </a:cubicBezTo>
                  <a:cubicBezTo>
                    <a:pt x="10305" y="3122"/>
                    <a:pt x="10304" y="3118"/>
                    <a:pt x="10303" y="3114"/>
                  </a:cubicBezTo>
                  <a:close/>
                  <a:moveTo>
                    <a:pt x="7302" y="1706"/>
                  </a:moveTo>
                  <a:cubicBezTo>
                    <a:pt x="7130" y="1706"/>
                    <a:pt x="6919" y="1769"/>
                    <a:pt x="6697" y="1991"/>
                  </a:cubicBezTo>
                  <a:cubicBezTo>
                    <a:pt x="6394" y="2308"/>
                    <a:pt x="6380" y="2611"/>
                    <a:pt x="6429" y="2808"/>
                  </a:cubicBezTo>
                  <a:cubicBezTo>
                    <a:pt x="6648" y="3774"/>
                    <a:pt x="8636" y="4500"/>
                    <a:pt x="8861" y="4578"/>
                  </a:cubicBezTo>
                  <a:lnTo>
                    <a:pt x="8883" y="4585"/>
                  </a:lnTo>
                  <a:cubicBezTo>
                    <a:pt x="8185" y="5409"/>
                    <a:pt x="7543" y="6291"/>
                    <a:pt x="6986" y="7221"/>
                  </a:cubicBezTo>
                  <a:cubicBezTo>
                    <a:pt x="6902" y="6932"/>
                    <a:pt x="6274" y="4853"/>
                    <a:pt x="5358" y="4620"/>
                  </a:cubicBezTo>
                  <a:cubicBezTo>
                    <a:pt x="5303" y="4604"/>
                    <a:pt x="5240" y="4593"/>
                    <a:pt x="5171" y="4593"/>
                  </a:cubicBezTo>
                  <a:cubicBezTo>
                    <a:pt x="5000" y="4593"/>
                    <a:pt x="4791" y="4660"/>
                    <a:pt x="4576" y="4881"/>
                  </a:cubicBezTo>
                  <a:cubicBezTo>
                    <a:pt x="4265" y="5191"/>
                    <a:pt x="4251" y="5501"/>
                    <a:pt x="4301" y="5698"/>
                  </a:cubicBezTo>
                  <a:cubicBezTo>
                    <a:pt x="4519" y="6657"/>
                    <a:pt x="6507" y="7383"/>
                    <a:pt x="6733" y="7468"/>
                  </a:cubicBezTo>
                  <a:cubicBezTo>
                    <a:pt x="6758" y="7473"/>
                    <a:pt x="6782" y="7478"/>
                    <a:pt x="6805" y="7478"/>
                  </a:cubicBezTo>
                  <a:cubicBezTo>
                    <a:pt x="6814" y="7478"/>
                    <a:pt x="6823" y="7477"/>
                    <a:pt x="6831" y="7475"/>
                  </a:cubicBezTo>
                  <a:lnTo>
                    <a:pt x="6831" y="7475"/>
                  </a:lnTo>
                  <a:cubicBezTo>
                    <a:pt x="6359" y="8278"/>
                    <a:pt x="5929" y="9110"/>
                    <a:pt x="5541" y="9956"/>
                  </a:cubicBezTo>
                  <a:lnTo>
                    <a:pt x="5443" y="10168"/>
                  </a:lnTo>
                  <a:lnTo>
                    <a:pt x="5414" y="10231"/>
                  </a:lnTo>
                  <a:cubicBezTo>
                    <a:pt x="5386" y="10252"/>
                    <a:pt x="5358" y="10288"/>
                    <a:pt x="5344" y="10323"/>
                  </a:cubicBezTo>
                  <a:cubicBezTo>
                    <a:pt x="5330" y="10351"/>
                    <a:pt x="5330" y="10386"/>
                    <a:pt x="5337" y="10421"/>
                  </a:cubicBezTo>
                  <a:cubicBezTo>
                    <a:pt x="4836" y="11578"/>
                    <a:pt x="4399" y="12755"/>
                    <a:pt x="4026" y="13953"/>
                  </a:cubicBezTo>
                  <a:cubicBezTo>
                    <a:pt x="4019" y="13939"/>
                    <a:pt x="4019" y="13925"/>
                    <a:pt x="4012" y="13911"/>
                  </a:cubicBezTo>
                  <a:cubicBezTo>
                    <a:pt x="3913" y="13678"/>
                    <a:pt x="3018" y="11641"/>
                    <a:pt x="2066" y="11521"/>
                  </a:cubicBezTo>
                  <a:cubicBezTo>
                    <a:pt x="2039" y="11518"/>
                    <a:pt x="2010" y="11516"/>
                    <a:pt x="1979" y="11516"/>
                  </a:cubicBezTo>
                  <a:cubicBezTo>
                    <a:pt x="1794" y="11516"/>
                    <a:pt x="1549" y="11584"/>
                    <a:pt x="1319" y="11881"/>
                  </a:cubicBezTo>
                  <a:cubicBezTo>
                    <a:pt x="1051" y="12233"/>
                    <a:pt x="1079" y="12536"/>
                    <a:pt x="1150" y="12727"/>
                  </a:cubicBezTo>
                  <a:cubicBezTo>
                    <a:pt x="1488" y="13650"/>
                    <a:pt x="3560" y="14129"/>
                    <a:pt x="3793" y="14179"/>
                  </a:cubicBezTo>
                  <a:cubicBezTo>
                    <a:pt x="3806" y="14182"/>
                    <a:pt x="3820" y="14183"/>
                    <a:pt x="3833" y="14183"/>
                  </a:cubicBezTo>
                  <a:cubicBezTo>
                    <a:pt x="3882" y="14183"/>
                    <a:pt x="3930" y="14163"/>
                    <a:pt x="3969" y="14129"/>
                  </a:cubicBezTo>
                  <a:lnTo>
                    <a:pt x="3969" y="14129"/>
                  </a:lnTo>
                  <a:cubicBezTo>
                    <a:pt x="3596" y="15328"/>
                    <a:pt x="3257" y="16597"/>
                    <a:pt x="2968" y="17915"/>
                  </a:cubicBezTo>
                  <a:cubicBezTo>
                    <a:pt x="2700" y="17386"/>
                    <a:pt x="1833" y="15807"/>
                    <a:pt x="980" y="15744"/>
                  </a:cubicBezTo>
                  <a:lnTo>
                    <a:pt x="980" y="15744"/>
                  </a:lnTo>
                  <a:cubicBezTo>
                    <a:pt x="1833" y="15814"/>
                    <a:pt x="2714" y="17443"/>
                    <a:pt x="2961" y="17936"/>
                  </a:cubicBezTo>
                  <a:lnTo>
                    <a:pt x="2975" y="17964"/>
                  </a:lnTo>
                  <a:lnTo>
                    <a:pt x="2982" y="17936"/>
                  </a:lnTo>
                  <a:cubicBezTo>
                    <a:pt x="3278" y="16583"/>
                    <a:pt x="3624" y="15278"/>
                    <a:pt x="4005" y="14059"/>
                  </a:cubicBezTo>
                  <a:lnTo>
                    <a:pt x="3990" y="14052"/>
                  </a:lnTo>
                  <a:cubicBezTo>
                    <a:pt x="3983" y="14066"/>
                    <a:pt x="3969" y="14073"/>
                    <a:pt x="3962" y="14087"/>
                  </a:cubicBezTo>
                  <a:cubicBezTo>
                    <a:pt x="3929" y="14126"/>
                    <a:pt x="3881" y="14148"/>
                    <a:pt x="3832" y="14148"/>
                  </a:cubicBezTo>
                  <a:cubicBezTo>
                    <a:pt x="3819" y="14148"/>
                    <a:pt x="3806" y="14146"/>
                    <a:pt x="3793" y="14143"/>
                  </a:cubicBezTo>
                  <a:cubicBezTo>
                    <a:pt x="3560" y="14094"/>
                    <a:pt x="1502" y="13622"/>
                    <a:pt x="1171" y="12712"/>
                  </a:cubicBezTo>
                  <a:cubicBezTo>
                    <a:pt x="1100" y="12522"/>
                    <a:pt x="1079" y="12219"/>
                    <a:pt x="1333" y="11888"/>
                  </a:cubicBezTo>
                  <a:cubicBezTo>
                    <a:pt x="1552" y="11603"/>
                    <a:pt x="1786" y="11528"/>
                    <a:pt x="1968" y="11528"/>
                  </a:cubicBezTo>
                  <a:cubicBezTo>
                    <a:pt x="2003" y="11528"/>
                    <a:pt x="2036" y="11531"/>
                    <a:pt x="2066" y="11535"/>
                  </a:cubicBezTo>
                  <a:cubicBezTo>
                    <a:pt x="3004" y="11655"/>
                    <a:pt x="3892" y="13678"/>
                    <a:pt x="3990" y="13911"/>
                  </a:cubicBezTo>
                  <a:cubicBezTo>
                    <a:pt x="4005" y="13946"/>
                    <a:pt x="4005" y="13981"/>
                    <a:pt x="3997" y="14017"/>
                  </a:cubicBezTo>
                  <a:lnTo>
                    <a:pt x="4019" y="14017"/>
                  </a:lnTo>
                  <a:cubicBezTo>
                    <a:pt x="4399" y="12797"/>
                    <a:pt x="4843" y="11592"/>
                    <a:pt x="5351" y="10414"/>
                  </a:cubicBezTo>
                  <a:cubicBezTo>
                    <a:pt x="5351" y="10379"/>
                    <a:pt x="5351" y="10351"/>
                    <a:pt x="5365" y="10316"/>
                  </a:cubicBezTo>
                  <a:cubicBezTo>
                    <a:pt x="5379" y="10288"/>
                    <a:pt x="5400" y="10259"/>
                    <a:pt x="5436" y="10238"/>
                  </a:cubicBezTo>
                  <a:lnTo>
                    <a:pt x="5464" y="10168"/>
                  </a:lnTo>
                  <a:lnTo>
                    <a:pt x="5562" y="9956"/>
                  </a:lnTo>
                  <a:cubicBezTo>
                    <a:pt x="5950" y="9096"/>
                    <a:pt x="6380" y="8264"/>
                    <a:pt x="6859" y="7454"/>
                  </a:cubicBezTo>
                  <a:lnTo>
                    <a:pt x="6874" y="7426"/>
                  </a:lnTo>
                  <a:lnTo>
                    <a:pt x="6845" y="7433"/>
                  </a:lnTo>
                  <a:cubicBezTo>
                    <a:pt x="6828" y="7440"/>
                    <a:pt x="6810" y="7443"/>
                    <a:pt x="6793" y="7443"/>
                  </a:cubicBezTo>
                  <a:cubicBezTo>
                    <a:pt x="6775" y="7443"/>
                    <a:pt x="6757" y="7440"/>
                    <a:pt x="6740" y="7433"/>
                  </a:cubicBezTo>
                  <a:cubicBezTo>
                    <a:pt x="6521" y="7355"/>
                    <a:pt x="4533" y="6636"/>
                    <a:pt x="4315" y="5684"/>
                  </a:cubicBezTo>
                  <a:cubicBezTo>
                    <a:pt x="4265" y="5487"/>
                    <a:pt x="4279" y="5191"/>
                    <a:pt x="4583" y="4888"/>
                  </a:cubicBezTo>
                  <a:cubicBezTo>
                    <a:pt x="4798" y="4663"/>
                    <a:pt x="5005" y="4597"/>
                    <a:pt x="5173" y="4597"/>
                  </a:cubicBezTo>
                  <a:cubicBezTo>
                    <a:pt x="5236" y="4597"/>
                    <a:pt x="5294" y="4606"/>
                    <a:pt x="5344" y="4620"/>
                  </a:cubicBezTo>
                  <a:cubicBezTo>
                    <a:pt x="6260" y="4853"/>
                    <a:pt x="6895" y="6981"/>
                    <a:pt x="6965" y="7235"/>
                  </a:cubicBezTo>
                  <a:lnTo>
                    <a:pt x="6972" y="7263"/>
                  </a:lnTo>
                  <a:lnTo>
                    <a:pt x="6986" y="7235"/>
                  </a:lnTo>
                  <a:cubicBezTo>
                    <a:pt x="7550" y="6298"/>
                    <a:pt x="8192" y="5402"/>
                    <a:pt x="8904" y="4564"/>
                  </a:cubicBezTo>
                  <a:lnTo>
                    <a:pt x="8918" y="4549"/>
                  </a:lnTo>
                  <a:lnTo>
                    <a:pt x="8897" y="4549"/>
                  </a:lnTo>
                  <a:cubicBezTo>
                    <a:pt x="8890" y="4549"/>
                    <a:pt x="8876" y="4542"/>
                    <a:pt x="8861" y="4542"/>
                  </a:cubicBezTo>
                  <a:cubicBezTo>
                    <a:pt x="8643" y="4465"/>
                    <a:pt x="6655" y="3739"/>
                    <a:pt x="6437" y="2787"/>
                  </a:cubicBezTo>
                  <a:cubicBezTo>
                    <a:pt x="6394" y="2597"/>
                    <a:pt x="6408" y="2294"/>
                    <a:pt x="6704" y="1991"/>
                  </a:cubicBezTo>
                  <a:cubicBezTo>
                    <a:pt x="6919" y="1771"/>
                    <a:pt x="7126" y="1707"/>
                    <a:pt x="7293" y="1707"/>
                  </a:cubicBezTo>
                  <a:cubicBezTo>
                    <a:pt x="7357" y="1707"/>
                    <a:pt x="7415" y="1716"/>
                    <a:pt x="7466" y="1730"/>
                  </a:cubicBezTo>
                  <a:cubicBezTo>
                    <a:pt x="8382" y="1969"/>
                    <a:pt x="9017" y="4091"/>
                    <a:pt x="9087" y="4331"/>
                  </a:cubicBezTo>
                  <a:lnTo>
                    <a:pt x="9087" y="4352"/>
                  </a:lnTo>
                  <a:lnTo>
                    <a:pt x="9101" y="4338"/>
                  </a:lnTo>
                  <a:cubicBezTo>
                    <a:pt x="9106" y="4333"/>
                    <a:pt x="9110" y="4328"/>
                    <a:pt x="9115" y="4322"/>
                  </a:cubicBezTo>
                  <a:lnTo>
                    <a:pt x="9115" y="4322"/>
                  </a:lnTo>
                  <a:cubicBezTo>
                    <a:pt x="9022" y="4014"/>
                    <a:pt x="8395" y="1962"/>
                    <a:pt x="7487" y="1730"/>
                  </a:cubicBezTo>
                  <a:cubicBezTo>
                    <a:pt x="7433" y="1716"/>
                    <a:pt x="7370" y="1706"/>
                    <a:pt x="7302" y="1706"/>
                  </a:cubicBezTo>
                  <a:close/>
                  <a:moveTo>
                    <a:pt x="12086" y="1"/>
                  </a:moveTo>
                  <a:cubicBezTo>
                    <a:pt x="11935" y="1"/>
                    <a:pt x="11806" y="36"/>
                    <a:pt x="11702" y="80"/>
                  </a:cubicBezTo>
                  <a:lnTo>
                    <a:pt x="11695" y="80"/>
                  </a:lnTo>
                  <a:lnTo>
                    <a:pt x="11681" y="87"/>
                  </a:lnTo>
                  <a:cubicBezTo>
                    <a:pt x="10715" y="538"/>
                    <a:pt x="10356" y="2547"/>
                    <a:pt x="10292" y="2949"/>
                  </a:cubicBezTo>
                  <a:cubicBezTo>
                    <a:pt x="10286" y="3002"/>
                    <a:pt x="10285" y="3061"/>
                    <a:pt x="10303" y="3114"/>
                  </a:cubicBezTo>
                  <a:lnTo>
                    <a:pt x="10303" y="3114"/>
                  </a:lnTo>
                  <a:cubicBezTo>
                    <a:pt x="10306" y="3111"/>
                    <a:pt x="10310" y="3108"/>
                    <a:pt x="10314" y="3104"/>
                  </a:cubicBezTo>
                  <a:cubicBezTo>
                    <a:pt x="10300" y="3048"/>
                    <a:pt x="10292" y="2992"/>
                    <a:pt x="10300" y="2935"/>
                  </a:cubicBezTo>
                  <a:cubicBezTo>
                    <a:pt x="10363" y="2540"/>
                    <a:pt x="10722" y="538"/>
                    <a:pt x="11681" y="94"/>
                  </a:cubicBezTo>
                  <a:lnTo>
                    <a:pt x="11695" y="87"/>
                  </a:lnTo>
                  <a:lnTo>
                    <a:pt x="11702" y="87"/>
                  </a:lnTo>
                  <a:cubicBezTo>
                    <a:pt x="11802" y="43"/>
                    <a:pt x="11930" y="8"/>
                    <a:pt x="12079" y="8"/>
                  </a:cubicBezTo>
                  <a:cubicBezTo>
                    <a:pt x="12265" y="8"/>
                    <a:pt x="12482" y="64"/>
                    <a:pt x="12717" y="228"/>
                  </a:cubicBezTo>
                  <a:cubicBezTo>
                    <a:pt x="13147" y="517"/>
                    <a:pt x="13218" y="870"/>
                    <a:pt x="13197" y="1109"/>
                  </a:cubicBezTo>
                  <a:cubicBezTo>
                    <a:pt x="13176" y="1398"/>
                    <a:pt x="13006" y="1716"/>
                    <a:pt x="12689" y="2040"/>
                  </a:cubicBezTo>
                  <a:cubicBezTo>
                    <a:pt x="12083" y="2674"/>
                    <a:pt x="11110" y="3189"/>
                    <a:pt x="10828" y="3330"/>
                  </a:cubicBezTo>
                  <a:cubicBezTo>
                    <a:pt x="10779" y="3351"/>
                    <a:pt x="10722" y="3365"/>
                    <a:pt x="10666" y="3365"/>
                  </a:cubicBezTo>
                  <a:cubicBezTo>
                    <a:pt x="10631" y="3365"/>
                    <a:pt x="10603" y="3365"/>
                    <a:pt x="10567" y="3358"/>
                  </a:cubicBezTo>
                  <a:cubicBezTo>
                    <a:pt x="10180" y="3711"/>
                    <a:pt x="9806" y="4084"/>
                    <a:pt x="9454" y="4472"/>
                  </a:cubicBezTo>
                  <a:lnTo>
                    <a:pt x="9432" y="4493"/>
                  </a:lnTo>
                  <a:lnTo>
                    <a:pt x="9461" y="4493"/>
                  </a:lnTo>
                  <a:cubicBezTo>
                    <a:pt x="9587" y="4486"/>
                    <a:pt x="9747" y="4480"/>
                    <a:pt x="9928" y="4480"/>
                  </a:cubicBezTo>
                  <a:cubicBezTo>
                    <a:pt x="10668" y="4480"/>
                    <a:pt x="11744" y="4578"/>
                    <a:pt x="12146" y="5099"/>
                  </a:cubicBezTo>
                  <a:cubicBezTo>
                    <a:pt x="12266" y="5254"/>
                    <a:pt x="12379" y="5536"/>
                    <a:pt x="12231" y="5938"/>
                  </a:cubicBezTo>
                  <a:cubicBezTo>
                    <a:pt x="12083" y="6333"/>
                    <a:pt x="11836" y="6453"/>
                    <a:pt x="11646" y="6488"/>
                  </a:cubicBezTo>
                  <a:cubicBezTo>
                    <a:pt x="11604" y="6495"/>
                    <a:pt x="11554" y="6502"/>
                    <a:pt x="11512" y="6502"/>
                  </a:cubicBezTo>
                  <a:cubicBezTo>
                    <a:pt x="10631" y="6502"/>
                    <a:pt x="9383" y="5127"/>
                    <a:pt x="9143" y="4853"/>
                  </a:cubicBezTo>
                  <a:lnTo>
                    <a:pt x="9136" y="4838"/>
                  </a:lnTo>
                  <a:lnTo>
                    <a:pt x="9122" y="4853"/>
                  </a:lnTo>
                  <a:cubicBezTo>
                    <a:pt x="8460" y="5642"/>
                    <a:pt x="7853" y="6488"/>
                    <a:pt x="7318" y="7369"/>
                  </a:cubicBezTo>
                  <a:lnTo>
                    <a:pt x="7304" y="7390"/>
                  </a:lnTo>
                  <a:lnTo>
                    <a:pt x="7325" y="7390"/>
                  </a:lnTo>
                  <a:cubicBezTo>
                    <a:pt x="7453" y="7383"/>
                    <a:pt x="7616" y="7377"/>
                    <a:pt x="7799" y="7377"/>
                  </a:cubicBezTo>
                  <a:cubicBezTo>
                    <a:pt x="8544" y="7377"/>
                    <a:pt x="9621" y="7474"/>
                    <a:pt x="10018" y="7989"/>
                  </a:cubicBezTo>
                  <a:cubicBezTo>
                    <a:pt x="10137" y="8152"/>
                    <a:pt x="10250" y="8434"/>
                    <a:pt x="10102" y="8828"/>
                  </a:cubicBezTo>
                  <a:cubicBezTo>
                    <a:pt x="9961" y="9230"/>
                    <a:pt x="9707" y="9350"/>
                    <a:pt x="9517" y="9385"/>
                  </a:cubicBezTo>
                  <a:cubicBezTo>
                    <a:pt x="9487" y="9390"/>
                    <a:pt x="9454" y="9395"/>
                    <a:pt x="9422" y="9395"/>
                  </a:cubicBezTo>
                  <a:cubicBezTo>
                    <a:pt x="9408" y="9395"/>
                    <a:pt x="9396" y="9394"/>
                    <a:pt x="9383" y="9392"/>
                  </a:cubicBezTo>
                  <a:cubicBezTo>
                    <a:pt x="8558" y="9392"/>
                    <a:pt x="7402" y="8180"/>
                    <a:pt x="7071" y="7806"/>
                  </a:cubicBezTo>
                  <a:lnTo>
                    <a:pt x="7064" y="7799"/>
                  </a:lnTo>
                  <a:lnTo>
                    <a:pt x="7057" y="7813"/>
                  </a:lnTo>
                  <a:cubicBezTo>
                    <a:pt x="6634" y="8539"/>
                    <a:pt x="6225" y="9336"/>
                    <a:pt x="5844" y="10175"/>
                  </a:cubicBezTo>
                  <a:lnTo>
                    <a:pt x="5837" y="10189"/>
                  </a:lnTo>
                  <a:lnTo>
                    <a:pt x="5858" y="10189"/>
                  </a:lnTo>
                  <a:cubicBezTo>
                    <a:pt x="5949" y="10186"/>
                    <a:pt x="6058" y="10183"/>
                    <a:pt x="6180" y="10183"/>
                  </a:cubicBezTo>
                  <a:cubicBezTo>
                    <a:pt x="6888" y="10183"/>
                    <a:pt x="8030" y="10267"/>
                    <a:pt x="8439" y="10802"/>
                  </a:cubicBezTo>
                  <a:cubicBezTo>
                    <a:pt x="8558" y="10957"/>
                    <a:pt x="8671" y="11239"/>
                    <a:pt x="8523" y="11641"/>
                  </a:cubicBezTo>
                  <a:cubicBezTo>
                    <a:pt x="8375" y="12036"/>
                    <a:pt x="8121" y="12163"/>
                    <a:pt x="7938" y="12191"/>
                  </a:cubicBezTo>
                  <a:cubicBezTo>
                    <a:pt x="7896" y="12198"/>
                    <a:pt x="7846" y="12205"/>
                    <a:pt x="7804" y="12205"/>
                  </a:cubicBezTo>
                  <a:cubicBezTo>
                    <a:pt x="7050" y="12205"/>
                    <a:pt x="6021" y="11190"/>
                    <a:pt x="5612" y="10753"/>
                  </a:cubicBezTo>
                  <a:lnTo>
                    <a:pt x="5598" y="10739"/>
                  </a:lnTo>
                  <a:lnTo>
                    <a:pt x="5591" y="10753"/>
                  </a:lnTo>
                  <a:cubicBezTo>
                    <a:pt x="5154" y="11775"/>
                    <a:pt x="4752" y="12868"/>
                    <a:pt x="4385" y="14017"/>
                  </a:cubicBezTo>
                  <a:lnTo>
                    <a:pt x="4385" y="14031"/>
                  </a:lnTo>
                  <a:lnTo>
                    <a:pt x="4399" y="14031"/>
                  </a:lnTo>
                  <a:cubicBezTo>
                    <a:pt x="4695" y="13978"/>
                    <a:pt x="5188" y="13907"/>
                    <a:pt x="5687" y="13907"/>
                  </a:cubicBezTo>
                  <a:cubicBezTo>
                    <a:pt x="6247" y="13907"/>
                    <a:pt x="6815" y="13996"/>
                    <a:pt x="7113" y="14299"/>
                  </a:cubicBezTo>
                  <a:cubicBezTo>
                    <a:pt x="7254" y="14447"/>
                    <a:pt x="7402" y="14707"/>
                    <a:pt x="7304" y="15123"/>
                  </a:cubicBezTo>
                  <a:cubicBezTo>
                    <a:pt x="7212" y="15532"/>
                    <a:pt x="6972" y="15687"/>
                    <a:pt x="6789" y="15744"/>
                  </a:cubicBezTo>
                  <a:cubicBezTo>
                    <a:pt x="6711" y="15765"/>
                    <a:pt x="6627" y="15779"/>
                    <a:pt x="6542" y="15779"/>
                  </a:cubicBezTo>
                  <a:cubicBezTo>
                    <a:pt x="5767" y="15779"/>
                    <a:pt x="4674" y="14919"/>
                    <a:pt x="4237" y="14545"/>
                  </a:cubicBezTo>
                  <a:lnTo>
                    <a:pt x="4223" y="14538"/>
                  </a:lnTo>
                  <a:lnTo>
                    <a:pt x="4223" y="14552"/>
                  </a:lnTo>
                  <a:cubicBezTo>
                    <a:pt x="3878" y="15694"/>
                    <a:pt x="3567" y="16907"/>
                    <a:pt x="3293" y="18155"/>
                  </a:cubicBezTo>
                  <a:lnTo>
                    <a:pt x="3293" y="18169"/>
                  </a:lnTo>
                  <a:lnTo>
                    <a:pt x="3307" y="18169"/>
                  </a:lnTo>
                  <a:cubicBezTo>
                    <a:pt x="3597" y="18096"/>
                    <a:pt x="4282" y="17951"/>
                    <a:pt x="4933" y="17951"/>
                  </a:cubicBezTo>
                  <a:cubicBezTo>
                    <a:pt x="5418" y="17951"/>
                    <a:pt x="5884" y="18032"/>
                    <a:pt x="6155" y="18281"/>
                  </a:cubicBezTo>
                  <a:cubicBezTo>
                    <a:pt x="6303" y="18422"/>
                    <a:pt x="6465" y="18676"/>
                    <a:pt x="6387" y="19092"/>
                  </a:cubicBezTo>
                  <a:cubicBezTo>
                    <a:pt x="6310" y="19508"/>
                    <a:pt x="6077" y="19677"/>
                    <a:pt x="5901" y="19741"/>
                  </a:cubicBezTo>
                  <a:cubicBezTo>
                    <a:pt x="5802" y="19776"/>
                    <a:pt x="5703" y="19790"/>
                    <a:pt x="5605" y="19790"/>
                  </a:cubicBezTo>
                  <a:cubicBezTo>
                    <a:pt x="4780" y="19790"/>
                    <a:pt x="3567" y="18881"/>
                    <a:pt x="3215" y="18599"/>
                  </a:cubicBezTo>
                  <a:lnTo>
                    <a:pt x="3201" y="18592"/>
                  </a:lnTo>
                  <a:lnTo>
                    <a:pt x="3201" y="18606"/>
                  </a:lnTo>
                  <a:cubicBezTo>
                    <a:pt x="2545" y="21785"/>
                    <a:pt x="2151" y="25006"/>
                    <a:pt x="2031" y="28249"/>
                  </a:cubicBezTo>
                  <a:cubicBezTo>
                    <a:pt x="2031" y="28348"/>
                    <a:pt x="1953" y="28425"/>
                    <a:pt x="1854" y="28425"/>
                  </a:cubicBezTo>
                  <a:cubicBezTo>
                    <a:pt x="1763" y="28418"/>
                    <a:pt x="1685" y="28341"/>
                    <a:pt x="1685" y="28249"/>
                  </a:cubicBezTo>
                  <a:cubicBezTo>
                    <a:pt x="1805" y="24915"/>
                    <a:pt x="2214" y="21602"/>
                    <a:pt x="2905" y="18338"/>
                  </a:cubicBezTo>
                  <a:lnTo>
                    <a:pt x="2912" y="18288"/>
                  </a:lnTo>
                  <a:lnTo>
                    <a:pt x="2891" y="18281"/>
                  </a:lnTo>
                  <a:lnTo>
                    <a:pt x="2827" y="18281"/>
                  </a:lnTo>
                  <a:cubicBezTo>
                    <a:pt x="2588" y="18239"/>
                    <a:pt x="515" y="17866"/>
                    <a:pt x="141" y="16963"/>
                  </a:cubicBezTo>
                  <a:cubicBezTo>
                    <a:pt x="64" y="16780"/>
                    <a:pt x="22" y="16477"/>
                    <a:pt x="268" y="16131"/>
                  </a:cubicBezTo>
                  <a:cubicBezTo>
                    <a:pt x="487" y="15816"/>
                    <a:pt x="741" y="15742"/>
                    <a:pt x="928" y="15742"/>
                  </a:cubicBezTo>
                  <a:cubicBezTo>
                    <a:pt x="946" y="15742"/>
                    <a:pt x="964" y="15742"/>
                    <a:pt x="980" y="15744"/>
                  </a:cubicBezTo>
                  <a:cubicBezTo>
                    <a:pt x="957" y="15741"/>
                    <a:pt x="933" y="15740"/>
                    <a:pt x="908" y="15740"/>
                  </a:cubicBezTo>
                  <a:cubicBezTo>
                    <a:pt x="718" y="15740"/>
                    <a:pt x="471" y="15821"/>
                    <a:pt x="247" y="16138"/>
                  </a:cubicBezTo>
                  <a:cubicBezTo>
                    <a:pt x="1" y="16498"/>
                    <a:pt x="43" y="16801"/>
                    <a:pt x="120" y="16991"/>
                  </a:cubicBezTo>
                  <a:cubicBezTo>
                    <a:pt x="501" y="17901"/>
                    <a:pt x="2588" y="18274"/>
                    <a:pt x="2820" y="18317"/>
                  </a:cubicBezTo>
                  <a:cubicBezTo>
                    <a:pt x="2831" y="18320"/>
                    <a:pt x="2841" y="18322"/>
                    <a:pt x="2852" y="18322"/>
                  </a:cubicBezTo>
                  <a:cubicBezTo>
                    <a:pt x="2863" y="18322"/>
                    <a:pt x="2873" y="18320"/>
                    <a:pt x="2884" y="18317"/>
                  </a:cubicBezTo>
                  <a:lnTo>
                    <a:pt x="2884" y="18338"/>
                  </a:lnTo>
                  <a:cubicBezTo>
                    <a:pt x="2193" y="21595"/>
                    <a:pt x="1784" y="24915"/>
                    <a:pt x="1664" y="28249"/>
                  </a:cubicBezTo>
                  <a:cubicBezTo>
                    <a:pt x="1664" y="28298"/>
                    <a:pt x="1678" y="28348"/>
                    <a:pt x="1721" y="28383"/>
                  </a:cubicBezTo>
                  <a:cubicBezTo>
                    <a:pt x="1756" y="28425"/>
                    <a:pt x="1805" y="28446"/>
                    <a:pt x="1854" y="28446"/>
                  </a:cubicBezTo>
                  <a:cubicBezTo>
                    <a:pt x="1960" y="28446"/>
                    <a:pt x="2052" y="28362"/>
                    <a:pt x="2052" y="28256"/>
                  </a:cubicBezTo>
                  <a:cubicBezTo>
                    <a:pt x="2172" y="25021"/>
                    <a:pt x="2559" y="21799"/>
                    <a:pt x="3222" y="18627"/>
                  </a:cubicBezTo>
                  <a:cubicBezTo>
                    <a:pt x="3680" y="18993"/>
                    <a:pt x="4801" y="19811"/>
                    <a:pt x="5605" y="19811"/>
                  </a:cubicBezTo>
                  <a:cubicBezTo>
                    <a:pt x="5710" y="19811"/>
                    <a:pt x="5809" y="19797"/>
                    <a:pt x="5908" y="19762"/>
                  </a:cubicBezTo>
                  <a:cubicBezTo>
                    <a:pt x="6091" y="19698"/>
                    <a:pt x="6331" y="19536"/>
                    <a:pt x="6408" y="19099"/>
                  </a:cubicBezTo>
                  <a:cubicBezTo>
                    <a:pt x="6486" y="18669"/>
                    <a:pt x="6324" y="18415"/>
                    <a:pt x="6176" y="18274"/>
                  </a:cubicBezTo>
                  <a:cubicBezTo>
                    <a:pt x="5898" y="18018"/>
                    <a:pt x="5423" y="17936"/>
                    <a:pt x="4932" y="17936"/>
                  </a:cubicBezTo>
                  <a:cubicBezTo>
                    <a:pt x="4291" y="17936"/>
                    <a:pt x="3620" y="18076"/>
                    <a:pt x="3321" y="18147"/>
                  </a:cubicBezTo>
                  <a:cubicBezTo>
                    <a:pt x="3589" y="16914"/>
                    <a:pt x="3906" y="15708"/>
                    <a:pt x="4244" y="14573"/>
                  </a:cubicBezTo>
                  <a:cubicBezTo>
                    <a:pt x="4695" y="14954"/>
                    <a:pt x="5781" y="15800"/>
                    <a:pt x="6549" y="15800"/>
                  </a:cubicBezTo>
                  <a:cubicBezTo>
                    <a:pt x="6565" y="15801"/>
                    <a:pt x="6581" y="15802"/>
                    <a:pt x="6596" y="15802"/>
                  </a:cubicBezTo>
                  <a:cubicBezTo>
                    <a:pt x="6670" y="15802"/>
                    <a:pt x="6740" y="15788"/>
                    <a:pt x="6810" y="15765"/>
                  </a:cubicBezTo>
                  <a:cubicBezTo>
                    <a:pt x="6993" y="15708"/>
                    <a:pt x="7233" y="15553"/>
                    <a:pt x="7339" y="15130"/>
                  </a:cubicBezTo>
                  <a:cubicBezTo>
                    <a:pt x="7438" y="14700"/>
                    <a:pt x="7282" y="14433"/>
                    <a:pt x="7141" y="14292"/>
                  </a:cubicBezTo>
                  <a:cubicBezTo>
                    <a:pt x="6835" y="13981"/>
                    <a:pt x="6257" y="13890"/>
                    <a:pt x="5689" y="13890"/>
                  </a:cubicBezTo>
                  <a:cubicBezTo>
                    <a:pt x="5199" y="13890"/>
                    <a:pt x="4717" y="13957"/>
                    <a:pt x="4420" y="14010"/>
                  </a:cubicBezTo>
                  <a:cubicBezTo>
                    <a:pt x="4780" y="12882"/>
                    <a:pt x="5182" y="11796"/>
                    <a:pt x="5612" y="10788"/>
                  </a:cubicBezTo>
                  <a:cubicBezTo>
                    <a:pt x="6126" y="11331"/>
                    <a:pt x="7078" y="12233"/>
                    <a:pt x="7811" y="12233"/>
                  </a:cubicBezTo>
                  <a:cubicBezTo>
                    <a:pt x="7853" y="12233"/>
                    <a:pt x="7903" y="12233"/>
                    <a:pt x="7952" y="12226"/>
                  </a:cubicBezTo>
                  <a:cubicBezTo>
                    <a:pt x="8142" y="12184"/>
                    <a:pt x="8396" y="12064"/>
                    <a:pt x="8551" y="11655"/>
                  </a:cubicBezTo>
                  <a:cubicBezTo>
                    <a:pt x="8706" y="11246"/>
                    <a:pt x="8594" y="10964"/>
                    <a:pt x="8467" y="10795"/>
                  </a:cubicBezTo>
                  <a:cubicBezTo>
                    <a:pt x="8065" y="10277"/>
                    <a:pt x="7005" y="10175"/>
                    <a:pt x="6229" y="10175"/>
                  </a:cubicBezTo>
                  <a:cubicBezTo>
                    <a:pt x="6107" y="10175"/>
                    <a:pt x="5991" y="10178"/>
                    <a:pt x="5887" y="10182"/>
                  </a:cubicBezTo>
                  <a:cubicBezTo>
                    <a:pt x="6260" y="9350"/>
                    <a:pt x="6662" y="8568"/>
                    <a:pt x="7078" y="7848"/>
                  </a:cubicBezTo>
                  <a:cubicBezTo>
                    <a:pt x="7423" y="8229"/>
                    <a:pt x="8565" y="9428"/>
                    <a:pt x="9397" y="9428"/>
                  </a:cubicBezTo>
                  <a:cubicBezTo>
                    <a:pt x="9440" y="9428"/>
                    <a:pt x="9489" y="9420"/>
                    <a:pt x="9531" y="9413"/>
                  </a:cubicBezTo>
                  <a:cubicBezTo>
                    <a:pt x="9729" y="9378"/>
                    <a:pt x="9982" y="9258"/>
                    <a:pt x="10137" y="8849"/>
                  </a:cubicBezTo>
                  <a:cubicBezTo>
                    <a:pt x="10292" y="8434"/>
                    <a:pt x="10173" y="8152"/>
                    <a:pt x="10053" y="7989"/>
                  </a:cubicBezTo>
                  <a:cubicBezTo>
                    <a:pt x="9647" y="7464"/>
                    <a:pt x="8564" y="7364"/>
                    <a:pt x="7816" y="7364"/>
                  </a:cubicBezTo>
                  <a:cubicBezTo>
                    <a:pt x="7642" y="7364"/>
                    <a:pt x="7485" y="7370"/>
                    <a:pt x="7360" y="7376"/>
                  </a:cubicBezTo>
                  <a:cubicBezTo>
                    <a:pt x="7889" y="6495"/>
                    <a:pt x="8481" y="5663"/>
                    <a:pt x="9129" y="4881"/>
                  </a:cubicBezTo>
                  <a:cubicBezTo>
                    <a:pt x="9482" y="5283"/>
                    <a:pt x="10652" y="6530"/>
                    <a:pt x="11512" y="6530"/>
                  </a:cubicBezTo>
                  <a:cubicBezTo>
                    <a:pt x="11561" y="6530"/>
                    <a:pt x="11604" y="6530"/>
                    <a:pt x="11653" y="6523"/>
                  </a:cubicBezTo>
                  <a:cubicBezTo>
                    <a:pt x="11843" y="6488"/>
                    <a:pt x="12104" y="6368"/>
                    <a:pt x="12252" y="5952"/>
                  </a:cubicBezTo>
                  <a:cubicBezTo>
                    <a:pt x="12407" y="5536"/>
                    <a:pt x="12294" y="5261"/>
                    <a:pt x="12168" y="5092"/>
                  </a:cubicBezTo>
                  <a:cubicBezTo>
                    <a:pt x="11764" y="4568"/>
                    <a:pt x="10674" y="4467"/>
                    <a:pt x="9927" y="4467"/>
                  </a:cubicBezTo>
                  <a:cubicBezTo>
                    <a:pt x="9760" y="4467"/>
                    <a:pt x="9610" y="4472"/>
                    <a:pt x="9489" y="4479"/>
                  </a:cubicBezTo>
                  <a:cubicBezTo>
                    <a:pt x="9834" y="4098"/>
                    <a:pt x="10201" y="3732"/>
                    <a:pt x="10581" y="3386"/>
                  </a:cubicBezTo>
                  <a:cubicBezTo>
                    <a:pt x="10610" y="3393"/>
                    <a:pt x="10645" y="3400"/>
                    <a:pt x="10673" y="3400"/>
                  </a:cubicBezTo>
                  <a:cubicBezTo>
                    <a:pt x="10737" y="3400"/>
                    <a:pt x="10793" y="3386"/>
                    <a:pt x="10849" y="3358"/>
                  </a:cubicBezTo>
                  <a:cubicBezTo>
                    <a:pt x="11131" y="3217"/>
                    <a:pt x="12104" y="2703"/>
                    <a:pt x="12717" y="2068"/>
                  </a:cubicBezTo>
                  <a:cubicBezTo>
                    <a:pt x="13035" y="1737"/>
                    <a:pt x="13211" y="1413"/>
                    <a:pt x="13232" y="1116"/>
                  </a:cubicBezTo>
                  <a:cubicBezTo>
                    <a:pt x="13246" y="870"/>
                    <a:pt x="13176" y="517"/>
                    <a:pt x="12739" y="221"/>
                  </a:cubicBezTo>
                  <a:cubicBezTo>
                    <a:pt x="12496" y="57"/>
                    <a:pt x="12274" y="1"/>
                    <a:pt x="1208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7"/>
            <p:cNvSpPr/>
            <p:nvPr/>
          </p:nvSpPr>
          <p:spPr>
            <a:xfrm>
              <a:off x="6486491" y="1589126"/>
              <a:ext cx="280851" cy="29185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7"/>
            <p:cNvSpPr/>
            <p:nvPr/>
          </p:nvSpPr>
          <p:spPr>
            <a:xfrm>
              <a:off x="6485696" y="1589126"/>
              <a:ext cx="282439" cy="294354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7"/>
            <p:cNvSpPr/>
            <p:nvPr/>
          </p:nvSpPr>
          <p:spPr>
            <a:xfrm>
              <a:off x="5708164" y="851880"/>
              <a:ext cx="1409586" cy="2849698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7"/>
            <p:cNvSpPr/>
            <p:nvPr/>
          </p:nvSpPr>
          <p:spPr>
            <a:xfrm>
              <a:off x="5706575" y="849043"/>
              <a:ext cx="1411969" cy="2850946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7"/>
            <p:cNvSpPr/>
            <p:nvPr/>
          </p:nvSpPr>
          <p:spPr>
            <a:xfrm>
              <a:off x="5844107" y="2795932"/>
              <a:ext cx="1064849" cy="984850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5844901" y="2794344"/>
              <a:ext cx="1063261" cy="987233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1472" y="1418569"/>
            <a:ext cx="4000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Fira Sans" panose="020B0503050000020004" pitchFamily="34" charset="0"/>
                <a:ea typeface="Roboto" panose="02000000000000000000" pitchFamily="2" charset="0"/>
              </a:rPr>
              <a:t>05</a:t>
            </a:r>
          </a:p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Fira Sans" panose="020B0503050000020004" pitchFamily="34" charset="0"/>
                <a:ea typeface="Roboto" panose="02000000000000000000" pitchFamily="2" charset="0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s 10"/>
          <p:cNvSpPr/>
          <p:nvPr/>
        </p:nvSpPr>
        <p:spPr>
          <a:xfrm rot="3420000">
            <a:off x="1185545" y="3866515"/>
            <a:ext cx="287655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714362"/>
            <a:ext cx="4572032" cy="572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300" dirty="0"/>
              <a:t>The Unified Travelling and Transport System (UTTS) is a promising platform for booking and managing transportation services, providing a unified and efficient experience for users. </a:t>
            </a:r>
            <a:endParaRPr lang="en-US" sz="1300" dirty="0"/>
          </a:p>
          <a:p>
            <a:endParaRPr lang="en-US" sz="1300" dirty="0"/>
          </a:p>
          <a:p>
            <a:r>
              <a:rPr lang="en-IN" sz="1300" dirty="0"/>
              <a:t>The system enables users to search for and book transportation services based on their travel requirements, providing real-time information on availability, schedules, and pricing. </a:t>
            </a:r>
          </a:p>
          <a:p>
            <a:pPr marL="139700" indent="0">
              <a:buNone/>
            </a:pPr>
            <a:endParaRPr lang="en-IN" sz="1300" dirty="0"/>
          </a:p>
          <a:p>
            <a:r>
              <a:rPr lang="en-IN" sz="1300" dirty="0"/>
              <a:t>The UTTS incorporates advanced security measures to protect user data and employs a database management system for efficient data storage and retrieval. </a:t>
            </a:r>
            <a:endParaRPr lang="en-US" sz="1300" dirty="0"/>
          </a:p>
          <a:p>
            <a:endParaRPr lang="en-US" dirty="0"/>
          </a:p>
        </p:txBody>
      </p:sp>
      <p:sp>
        <p:nvSpPr>
          <p:cNvPr id="4" name="Google Shape;3247;p63"/>
          <p:cNvSpPr/>
          <p:nvPr/>
        </p:nvSpPr>
        <p:spPr>
          <a:xfrm rot="5400000">
            <a:off x="2559650" y="-1969100"/>
            <a:ext cx="873600" cy="600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71472" y="714362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6" name="Google Shape;3555;p64"/>
          <p:cNvSpPr/>
          <p:nvPr/>
        </p:nvSpPr>
        <p:spPr>
          <a:xfrm>
            <a:off x="6572264" y="1857370"/>
            <a:ext cx="2571736" cy="3286130"/>
          </a:xfrm>
          <a:custGeom>
            <a:avLst/>
            <a:gdLst/>
            <a:ahLst/>
            <a:cxnLst/>
            <a:rect l="l" t="t" r="r" b="b"/>
            <a:pathLst>
              <a:path w="11165" h="13975" extrusionOk="0">
                <a:moveTo>
                  <a:pt x="5426" y="4972"/>
                </a:moveTo>
                <a:cubicBezTo>
                  <a:pt x="5436" y="4972"/>
                  <a:pt x="5445" y="4972"/>
                  <a:pt x="5455" y="4972"/>
                </a:cubicBezTo>
                <a:cubicBezTo>
                  <a:pt x="6986" y="4972"/>
                  <a:pt x="8187" y="5354"/>
                  <a:pt x="9016" y="5747"/>
                </a:cubicBezTo>
                <a:cubicBezTo>
                  <a:pt x="9016" y="5747"/>
                  <a:pt x="9016" y="5749"/>
                  <a:pt x="9016" y="5751"/>
                </a:cubicBezTo>
                <a:cubicBezTo>
                  <a:pt x="8700" y="7500"/>
                  <a:pt x="7256" y="8769"/>
                  <a:pt x="5584" y="8769"/>
                </a:cubicBezTo>
                <a:cubicBezTo>
                  <a:pt x="4741" y="8769"/>
                  <a:pt x="3927" y="8443"/>
                  <a:pt x="3291" y="7854"/>
                </a:cubicBezTo>
                <a:cubicBezTo>
                  <a:pt x="2689" y="7288"/>
                  <a:pt x="2289" y="6539"/>
                  <a:pt x="2149" y="5725"/>
                </a:cubicBezTo>
                <a:cubicBezTo>
                  <a:pt x="3171" y="5229"/>
                  <a:pt x="4290" y="4972"/>
                  <a:pt x="5426" y="4972"/>
                </a:cubicBezTo>
                <a:close/>
                <a:moveTo>
                  <a:pt x="9396" y="5939"/>
                </a:moveTo>
                <a:cubicBezTo>
                  <a:pt x="9416" y="5950"/>
                  <a:pt x="9433" y="5961"/>
                  <a:pt x="9453" y="5970"/>
                </a:cubicBezTo>
                <a:cubicBezTo>
                  <a:pt x="10132" y="6350"/>
                  <a:pt x="10562" y="6734"/>
                  <a:pt x="10726" y="6893"/>
                </a:cubicBezTo>
                <a:cubicBezTo>
                  <a:pt x="10610" y="7273"/>
                  <a:pt x="10147" y="8579"/>
                  <a:pt x="9018" y="9577"/>
                </a:cubicBezTo>
                <a:cubicBezTo>
                  <a:pt x="8999" y="9594"/>
                  <a:pt x="8984" y="9616"/>
                  <a:pt x="8970" y="9640"/>
                </a:cubicBezTo>
                <a:cubicBezTo>
                  <a:pt x="8807" y="9601"/>
                  <a:pt x="8639" y="9581"/>
                  <a:pt x="8470" y="9581"/>
                </a:cubicBezTo>
                <a:cubicBezTo>
                  <a:pt x="8464" y="9581"/>
                  <a:pt x="8457" y="9581"/>
                  <a:pt x="8449" y="9583"/>
                </a:cubicBezTo>
                <a:cubicBezTo>
                  <a:pt x="8280" y="9529"/>
                  <a:pt x="8104" y="9500"/>
                  <a:pt x="7927" y="9500"/>
                </a:cubicBezTo>
                <a:cubicBezTo>
                  <a:pt x="7920" y="9500"/>
                  <a:pt x="7914" y="9500"/>
                  <a:pt x="7907" y="9500"/>
                </a:cubicBezTo>
                <a:lnTo>
                  <a:pt x="7285" y="9500"/>
                </a:lnTo>
                <a:lnTo>
                  <a:pt x="7285" y="8767"/>
                </a:lnTo>
                <a:cubicBezTo>
                  <a:pt x="8335" y="8227"/>
                  <a:pt x="9132" y="7203"/>
                  <a:pt x="9396" y="5939"/>
                </a:cubicBezTo>
                <a:close/>
                <a:moveTo>
                  <a:pt x="1765" y="5924"/>
                </a:moveTo>
                <a:cubicBezTo>
                  <a:pt x="1937" y="6780"/>
                  <a:pt x="2372" y="7559"/>
                  <a:pt x="3010" y="8155"/>
                </a:cubicBezTo>
                <a:cubicBezTo>
                  <a:pt x="3256" y="8387"/>
                  <a:pt x="3531" y="8583"/>
                  <a:pt x="3831" y="8740"/>
                </a:cubicBezTo>
                <a:lnTo>
                  <a:pt x="3831" y="9498"/>
                </a:lnTo>
                <a:lnTo>
                  <a:pt x="3258" y="9498"/>
                </a:lnTo>
                <a:cubicBezTo>
                  <a:pt x="3073" y="9498"/>
                  <a:pt x="2889" y="9526"/>
                  <a:pt x="2715" y="9583"/>
                </a:cubicBezTo>
                <a:cubicBezTo>
                  <a:pt x="2708" y="9581"/>
                  <a:pt x="2702" y="9581"/>
                  <a:pt x="2695" y="9581"/>
                </a:cubicBezTo>
                <a:cubicBezTo>
                  <a:pt x="2523" y="9581"/>
                  <a:pt x="2352" y="9601"/>
                  <a:pt x="2186" y="9642"/>
                </a:cubicBezTo>
                <a:cubicBezTo>
                  <a:pt x="2173" y="9612"/>
                  <a:pt x="2156" y="9585"/>
                  <a:pt x="2132" y="9564"/>
                </a:cubicBezTo>
                <a:cubicBezTo>
                  <a:pt x="1016" y="8570"/>
                  <a:pt x="555" y="7278"/>
                  <a:pt x="442" y="6906"/>
                </a:cubicBezTo>
                <a:cubicBezTo>
                  <a:pt x="442" y="6902"/>
                  <a:pt x="440" y="6898"/>
                  <a:pt x="437" y="6893"/>
                </a:cubicBezTo>
                <a:cubicBezTo>
                  <a:pt x="608" y="6727"/>
                  <a:pt x="1060" y="6321"/>
                  <a:pt x="1765" y="5924"/>
                </a:cubicBezTo>
                <a:close/>
                <a:moveTo>
                  <a:pt x="4241" y="8930"/>
                </a:moveTo>
                <a:cubicBezTo>
                  <a:pt x="4672" y="9098"/>
                  <a:pt x="5127" y="9181"/>
                  <a:pt x="5582" y="9181"/>
                </a:cubicBezTo>
                <a:cubicBezTo>
                  <a:pt x="6019" y="9181"/>
                  <a:pt x="6456" y="9104"/>
                  <a:pt x="6872" y="8950"/>
                </a:cubicBezTo>
                <a:lnTo>
                  <a:pt x="6872" y="9706"/>
                </a:lnTo>
                <a:cubicBezTo>
                  <a:pt x="6872" y="9819"/>
                  <a:pt x="6964" y="9911"/>
                  <a:pt x="7077" y="9911"/>
                </a:cubicBezTo>
                <a:lnTo>
                  <a:pt x="7922" y="9911"/>
                </a:lnTo>
                <a:lnTo>
                  <a:pt x="6497" y="10882"/>
                </a:lnTo>
                <a:lnTo>
                  <a:pt x="4630" y="10882"/>
                </a:lnTo>
                <a:lnTo>
                  <a:pt x="3234" y="9911"/>
                </a:lnTo>
                <a:lnTo>
                  <a:pt x="4036" y="9911"/>
                </a:lnTo>
                <a:cubicBezTo>
                  <a:pt x="4149" y="9911"/>
                  <a:pt x="4241" y="9819"/>
                  <a:pt x="4241" y="9706"/>
                </a:cubicBezTo>
                <a:lnTo>
                  <a:pt x="4241" y="8930"/>
                </a:lnTo>
                <a:close/>
                <a:moveTo>
                  <a:pt x="5582" y="12182"/>
                </a:moveTo>
                <a:cubicBezTo>
                  <a:pt x="5850" y="12182"/>
                  <a:pt x="6069" y="12400"/>
                  <a:pt x="6069" y="12669"/>
                </a:cubicBezTo>
                <a:lnTo>
                  <a:pt x="6069" y="12765"/>
                </a:lnTo>
                <a:lnTo>
                  <a:pt x="5097" y="12765"/>
                </a:lnTo>
                <a:lnTo>
                  <a:pt x="5097" y="12669"/>
                </a:lnTo>
                <a:cubicBezTo>
                  <a:pt x="5097" y="12400"/>
                  <a:pt x="5313" y="12182"/>
                  <a:pt x="5582" y="12182"/>
                </a:cubicBezTo>
                <a:close/>
                <a:moveTo>
                  <a:pt x="6069" y="13175"/>
                </a:moveTo>
                <a:lnTo>
                  <a:pt x="6069" y="13562"/>
                </a:lnTo>
                <a:lnTo>
                  <a:pt x="5097" y="13562"/>
                </a:lnTo>
                <a:lnTo>
                  <a:pt x="5097" y="13175"/>
                </a:lnTo>
                <a:close/>
                <a:moveTo>
                  <a:pt x="2632" y="9994"/>
                </a:moveTo>
                <a:lnTo>
                  <a:pt x="3907" y="10882"/>
                </a:lnTo>
                <a:lnTo>
                  <a:pt x="2743" y="10882"/>
                </a:lnTo>
                <a:cubicBezTo>
                  <a:pt x="2130" y="10882"/>
                  <a:pt x="1630" y="11321"/>
                  <a:pt x="1630" y="11863"/>
                </a:cubicBezTo>
                <a:lnTo>
                  <a:pt x="1630" y="12950"/>
                </a:lnTo>
                <a:cubicBezTo>
                  <a:pt x="1630" y="13066"/>
                  <a:pt x="1721" y="13158"/>
                  <a:pt x="1837" y="13158"/>
                </a:cubicBezTo>
                <a:cubicBezTo>
                  <a:pt x="1951" y="13158"/>
                  <a:pt x="2042" y="13066"/>
                  <a:pt x="2042" y="12950"/>
                </a:cubicBezTo>
                <a:lnTo>
                  <a:pt x="2042" y="11863"/>
                </a:lnTo>
                <a:cubicBezTo>
                  <a:pt x="2042" y="11551"/>
                  <a:pt x="2357" y="11295"/>
                  <a:pt x="2743" y="11295"/>
                </a:cubicBezTo>
                <a:lnTo>
                  <a:pt x="8566" y="11295"/>
                </a:lnTo>
                <a:cubicBezTo>
                  <a:pt x="8953" y="11295"/>
                  <a:pt x="9267" y="11551"/>
                  <a:pt x="9267" y="11863"/>
                </a:cubicBezTo>
                <a:lnTo>
                  <a:pt x="9267" y="13555"/>
                </a:lnTo>
                <a:lnTo>
                  <a:pt x="9267" y="13562"/>
                </a:lnTo>
                <a:lnTo>
                  <a:pt x="6481" y="13562"/>
                </a:lnTo>
                <a:lnTo>
                  <a:pt x="6481" y="13175"/>
                </a:lnTo>
                <a:lnTo>
                  <a:pt x="6785" y="13175"/>
                </a:lnTo>
                <a:cubicBezTo>
                  <a:pt x="6898" y="13175"/>
                  <a:pt x="6990" y="13083"/>
                  <a:pt x="6990" y="12970"/>
                </a:cubicBezTo>
                <a:cubicBezTo>
                  <a:pt x="6990" y="12856"/>
                  <a:pt x="6898" y="12762"/>
                  <a:pt x="6785" y="12762"/>
                </a:cubicBezTo>
                <a:lnTo>
                  <a:pt x="6481" y="12762"/>
                </a:lnTo>
                <a:lnTo>
                  <a:pt x="6481" y="12666"/>
                </a:lnTo>
                <a:cubicBezTo>
                  <a:pt x="6490" y="12166"/>
                  <a:pt x="6086" y="11754"/>
                  <a:pt x="5584" y="11754"/>
                </a:cubicBezTo>
                <a:cubicBezTo>
                  <a:pt x="5082" y="11754"/>
                  <a:pt x="4676" y="12166"/>
                  <a:pt x="4686" y="12666"/>
                </a:cubicBezTo>
                <a:lnTo>
                  <a:pt x="4686" y="12762"/>
                </a:lnTo>
                <a:lnTo>
                  <a:pt x="4341" y="12762"/>
                </a:lnTo>
                <a:cubicBezTo>
                  <a:pt x="4228" y="12762"/>
                  <a:pt x="4136" y="12856"/>
                  <a:pt x="4136" y="12970"/>
                </a:cubicBezTo>
                <a:cubicBezTo>
                  <a:pt x="4136" y="13083"/>
                  <a:pt x="4228" y="13175"/>
                  <a:pt x="4341" y="13175"/>
                </a:cubicBezTo>
                <a:lnTo>
                  <a:pt x="4686" y="13175"/>
                </a:lnTo>
                <a:lnTo>
                  <a:pt x="4686" y="13562"/>
                </a:lnTo>
                <a:lnTo>
                  <a:pt x="920" y="13562"/>
                </a:lnTo>
                <a:lnTo>
                  <a:pt x="918" y="11769"/>
                </a:lnTo>
                <a:cubicBezTo>
                  <a:pt x="918" y="10813"/>
                  <a:pt x="1675" y="10029"/>
                  <a:pt x="2632" y="9994"/>
                </a:cubicBezTo>
                <a:close/>
                <a:moveTo>
                  <a:pt x="8534" y="9994"/>
                </a:moveTo>
                <a:cubicBezTo>
                  <a:pt x="9490" y="10029"/>
                  <a:pt x="10248" y="10815"/>
                  <a:pt x="10248" y="11771"/>
                </a:cubicBezTo>
                <a:lnTo>
                  <a:pt x="10248" y="13562"/>
                </a:lnTo>
                <a:lnTo>
                  <a:pt x="9678" y="13562"/>
                </a:lnTo>
                <a:lnTo>
                  <a:pt x="9678" y="13555"/>
                </a:lnTo>
                <a:lnTo>
                  <a:pt x="9678" y="11863"/>
                </a:lnTo>
                <a:cubicBezTo>
                  <a:pt x="9678" y="11323"/>
                  <a:pt x="9180" y="10882"/>
                  <a:pt x="8566" y="10882"/>
                </a:cubicBezTo>
                <a:lnTo>
                  <a:pt x="7228" y="10882"/>
                </a:lnTo>
                <a:lnTo>
                  <a:pt x="8534" y="9994"/>
                </a:lnTo>
                <a:close/>
                <a:moveTo>
                  <a:pt x="5584" y="0"/>
                </a:moveTo>
                <a:cubicBezTo>
                  <a:pt x="4724" y="0"/>
                  <a:pt x="3900" y="234"/>
                  <a:pt x="3134" y="697"/>
                </a:cubicBezTo>
                <a:cubicBezTo>
                  <a:pt x="3031" y="753"/>
                  <a:pt x="2999" y="882"/>
                  <a:pt x="3058" y="983"/>
                </a:cubicBezTo>
                <a:cubicBezTo>
                  <a:pt x="3097" y="1047"/>
                  <a:pt x="3165" y="1082"/>
                  <a:pt x="3234" y="1082"/>
                </a:cubicBezTo>
                <a:cubicBezTo>
                  <a:pt x="3272" y="1082"/>
                  <a:pt x="3311" y="1071"/>
                  <a:pt x="3346" y="1048"/>
                </a:cubicBezTo>
                <a:cubicBezTo>
                  <a:pt x="4047" y="627"/>
                  <a:pt x="4800" y="413"/>
                  <a:pt x="5584" y="413"/>
                </a:cubicBezTo>
                <a:cubicBezTo>
                  <a:pt x="6949" y="413"/>
                  <a:pt x="8237" y="1074"/>
                  <a:pt x="9211" y="2275"/>
                </a:cubicBezTo>
                <a:cubicBezTo>
                  <a:pt x="10101" y="3373"/>
                  <a:pt x="10634" y="4806"/>
                  <a:pt x="10735" y="6347"/>
                </a:cubicBezTo>
                <a:cubicBezTo>
                  <a:pt x="10403" y="6072"/>
                  <a:pt x="10047" y="5830"/>
                  <a:pt x="9671" y="5620"/>
                </a:cubicBezTo>
                <a:cubicBezTo>
                  <a:pt x="8809" y="5136"/>
                  <a:pt x="7376" y="4559"/>
                  <a:pt x="5453" y="4559"/>
                </a:cubicBezTo>
                <a:cubicBezTo>
                  <a:pt x="5445" y="4559"/>
                  <a:pt x="5436" y="4559"/>
                  <a:pt x="5428" y="4559"/>
                </a:cubicBezTo>
                <a:cubicBezTo>
                  <a:pt x="4035" y="4559"/>
                  <a:pt x="2666" y="4926"/>
                  <a:pt x="1459" y="5622"/>
                </a:cubicBezTo>
                <a:cubicBezTo>
                  <a:pt x="1097" y="5832"/>
                  <a:pt x="752" y="6072"/>
                  <a:pt x="431" y="6343"/>
                </a:cubicBezTo>
                <a:cubicBezTo>
                  <a:pt x="564" y="4363"/>
                  <a:pt x="1413" y="2563"/>
                  <a:pt x="2763" y="1463"/>
                </a:cubicBezTo>
                <a:cubicBezTo>
                  <a:pt x="2855" y="1391"/>
                  <a:pt x="2870" y="1258"/>
                  <a:pt x="2796" y="1168"/>
                </a:cubicBezTo>
                <a:cubicBezTo>
                  <a:pt x="2755" y="1119"/>
                  <a:pt x="2696" y="1093"/>
                  <a:pt x="2636" y="1093"/>
                </a:cubicBezTo>
                <a:cubicBezTo>
                  <a:pt x="2588" y="1093"/>
                  <a:pt x="2540" y="1110"/>
                  <a:pt x="2501" y="1144"/>
                </a:cubicBezTo>
                <a:cubicBezTo>
                  <a:pt x="951" y="2411"/>
                  <a:pt x="16" y="4539"/>
                  <a:pt x="1" y="6834"/>
                </a:cubicBezTo>
                <a:cubicBezTo>
                  <a:pt x="1" y="6876"/>
                  <a:pt x="16" y="6919"/>
                  <a:pt x="40" y="6954"/>
                </a:cubicBezTo>
                <a:cubicBezTo>
                  <a:pt x="38" y="6978"/>
                  <a:pt x="42" y="7002"/>
                  <a:pt x="49" y="7026"/>
                </a:cubicBezTo>
                <a:cubicBezTo>
                  <a:pt x="169" y="7415"/>
                  <a:pt x="638" y="8736"/>
                  <a:pt x="1767" y="9789"/>
                </a:cubicBezTo>
                <a:cubicBezTo>
                  <a:pt x="999" y="10149"/>
                  <a:pt x="507" y="10922"/>
                  <a:pt x="507" y="11769"/>
                </a:cubicBezTo>
                <a:lnTo>
                  <a:pt x="507" y="13769"/>
                </a:lnTo>
                <a:cubicBezTo>
                  <a:pt x="507" y="13883"/>
                  <a:pt x="599" y="13974"/>
                  <a:pt x="713" y="13974"/>
                </a:cubicBezTo>
                <a:lnTo>
                  <a:pt x="10455" y="13974"/>
                </a:lnTo>
                <a:cubicBezTo>
                  <a:pt x="10569" y="13974"/>
                  <a:pt x="10660" y="13883"/>
                  <a:pt x="10660" y="13769"/>
                </a:cubicBezTo>
                <a:lnTo>
                  <a:pt x="10660" y="11769"/>
                </a:lnTo>
                <a:cubicBezTo>
                  <a:pt x="10658" y="10922"/>
                  <a:pt x="10167" y="10149"/>
                  <a:pt x="9398" y="9789"/>
                </a:cubicBezTo>
                <a:cubicBezTo>
                  <a:pt x="10739" y="8542"/>
                  <a:pt x="11141" y="6952"/>
                  <a:pt x="11158" y="6884"/>
                </a:cubicBezTo>
                <a:cubicBezTo>
                  <a:pt x="11158" y="6878"/>
                  <a:pt x="11160" y="6874"/>
                  <a:pt x="11163" y="6867"/>
                </a:cubicBezTo>
                <a:cubicBezTo>
                  <a:pt x="11163" y="6867"/>
                  <a:pt x="11163" y="6865"/>
                  <a:pt x="11163" y="6865"/>
                </a:cubicBezTo>
                <a:cubicBezTo>
                  <a:pt x="11163" y="6856"/>
                  <a:pt x="11165" y="6845"/>
                  <a:pt x="11165" y="6836"/>
                </a:cubicBezTo>
                <a:lnTo>
                  <a:pt x="11165" y="6834"/>
                </a:lnTo>
                <a:cubicBezTo>
                  <a:pt x="11154" y="5013"/>
                  <a:pt x="10573" y="3304"/>
                  <a:pt x="9532" y="2015"/>
                </a:cubicBezTo>
                <a:cubicBezTo>
                  <a:pt x="8477" y="716"/>
                  <a:pt x="7075" y="0"/>
                  <a:pt x="55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1133;p34"/>
          <p:cNvSpPr/>
          <p:nvPr/>
        </p:nvSpPr>
        <p:spPr>
          <a:xfrm rot="5400000">
            <a:off x="4158331" y="-1662642"/>
            <a:ext cx="817862" cy="91385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3;p16"/>
          <p:cNvSpPr txBox="1"/>
          <p:nvPr/>
        </p:nvSpPr>
        <p:spPr>
          <a:xfrm>
            <a:off x="0" y="195486"/>
            <a:ext cx="9144000" cy="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 panose="020B0503050000020004"/>
              <a:buNone/>
              <a:defRPr sz="4400" b="1" i="0" u="none" strike="noStrike" cap="none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 panose="020B0503050000020004"/>
              <a:buNone/>
              <a:defRPr sz="5200" b="0" i="0" u="none" strike="noStrike" cap="none">
                <a:solidFill>
                  <a:srgbClr val="191919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 panose="020B0503050000020004"/>
              <a:buNone/>
              <a:defRPr sz="5200" b="0" i="0" u="none" strike="noStrike" cap="none">
                <a:solidFill>
                  <a:srgbClr val="191919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 panose="020B0503050000020004"/>
              <a:buNone/>
              <a:defRPr sz="5200" b="0" i="0" u="none" strike="noStrike" cap="none">
                <a:solidFill>
                  <a:srgbClr val="191919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 panose="020B0503050000020004"/>
              <a:buNone/>
              <a:defRPr sz="5200" b="0" i="0" u="none" strike="noStrike" cap="none">
                <a:solidFill>
                  <a:srgbClr val="191919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 panose="020B0503050000020004"/>
              <a:buNone/>
              <a:defRPr sz="5200" b="0" i="0" u="none" strike="noStrike" cap="none">
                <a:solidFill>
                  <a:srgbClr val="191919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 panose="020B0503050000020004"/>
              <a:buNone/>
              <a:defRPr sz="5200" b="0" i="0" u="none" strike="noStrike" cap="none">
                <a:solidFill>
                  <a:srgbClr val="191919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 panose="020B0503050000020004"/>
              <a:buNone/>
              <a:defRPr sz="5200" b="0" i="0" u="none" strike="noStrike" cap="none">
                <a:solidFill>
                  <a:srgbClr val="191919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 panose="020B0503050000020004"/>
              <a:buNone/>
              <a:defRPr sz="5200" b="0" i="0" u="none" strike="noStrike" cap="none">
                <a:solidFill>
                  <a:srgbClr val="191919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1800" u="sng" dirty="0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DM Serif Display"/>
                <a:cs typeface="DM Serif Display"/>
                <a:sym typeface="DM Serif Display"/>
              </a:rPr>
              <a:t>MADHAV INSTITUTE OF TECHNOLOGY &amp; SCIENCE GWALIOR, (M.P) </a:t>
            </a:r>
            <a:br>
              <a:rPr lang="en-IN" sz="1200" u="sng" dirty="0">
                <a:solidFill>
                  <a:schemeClr val="bg1"/>
                </a:solidFill>
                <a:latin typeface="Nunito Sans Black" pitchFamily="2" charset="0"/>
                <a:ea typeface="DM Serif Display"/>
                <a:cs typeface="DM Serif Display"/>
                <a:sym typeface="DM Serif Display"/>
              </a:rPr>
            </a:br>
            <a:r>
              <a:rPr lang="en-IN" sz="1200" dirty="0">
                <a:solidFill>
                  <a:schemeClr val="tx1"/>
                </a:solidFill>
                <a:latin typeface="Nunito Sans Black" pitchFamily="2" charset="0"/>
                <a:ea typeface="DM Serif Display"/>
                <a:cs typeface="DM Serif Display"/>
                <a:sym typeface="DM Serif Display"/>
              </a:rPr>
              <a:t>(A Govt aided, UGC autonomous, NAAC accredited institute Affiliated to RGPV Bhopal)</a:t>
            </a:r>
            <a:br>
              <a:rPr lang="en-IN" sz="1200" dirty="0">
                <a:solidFill>
                  <a:schemeClr val="tx1"/>
                </a:solidFill>
                <a:latin typeface="Nunito Sans Black" pitchFamily="2" charset="0"/>
                <a:ea typeface="Nunito"/>
                <a:cs typeface="Nunito"/>
                <a:sym typeface="Nunito"/>
              </a:rPr>
            </a:br>
            <a:endParaRPr lang="en-IN" sz="800" dirty="0">
              <a:solidFill>
                <a:schemeClr val="tx1"/>
              </a:solidFill>
              <a:latin typeface="Nunito Sans Black" pitchFamily="2" charset="0"/>
            </a:endParaRPr>
          </a:p>
        </p:txBody>
      </p:sp>
      <p:sp>
        <p:nvSpPr>
          <p:cNvPr id="10" name="Google Shape;54;p13"/>
          <p:cNvSpPr txBox="1"/>
          <p:nvPr/>
        </p:nvSpPr>
        <p:spPr>
          <a:xfrm>
            <a:off x="1" y="2264151"/>
            <a:ext cx="9144000" cy="1060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buSzPts val="990"/>
            </a:pPr>
            <a:r>
              <a:rPr lang="en-US" sz="1800" dirty="0">
                <a:solidFill>
                  <a:schemeClr val="accent3"/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Python Programming (150415)</a:t>
            </a:r>
          </a:p>
          <a:p>
            <a:pPr algn="ctr">
              <a:buSzPts val="990"/>
            </a:pPr>
            <a:r>
              <a:rPr lang="en-US" b="1" dirty="0">
                <a:solidFill>
                  <a:schemeClr val="accent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 Black" pitchFamily="2" charset="0"/>
                <a:ea typeface="Lora"/>
                <a:cs typeface="Lora"/>
                <a:sym typeface="Lora SemiBold"/>
              </a:rPr>
              <a:t>SKILL BASED MINI PROJECT</a:t>
            </a:r>
          </a:p>
          <a:p>
            <a:pPr algn="ctr">
              <a:buSzPts val="990"/>
            </a:pPr>
            <a:r>
              <a:rPr lang="en-US" b="1" dirty="0">
                <a:solidFill>
                  <a:schemeClr val="accent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 Black" pitchFamily="2" charset="0"/>
                <a:ea typeface="Lora"/>
                <a:cs typeface="Lora"/>
                <a:sym typeface="Lora SemiBold"/>
              </a:rPr>
              <a:t>TOPIC – UNIFIED TRAVELLING AND TRANSPORT SYSTEM</a:t>
            </a:r>
            <a:endParaRPr lang="en-US" sz="1200" b="1" dirty="0">
              <a:solidFill>
                <a:schemeClr val="accent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 Black" pitchFamily="2" charset="0"/>
              <a:ea typeface="Lora"/>
              <a:cs typeface="Lora"/>
              <a:sym typeface="Lora"/>
            </a:endParaRPr>
          </a:p>
        </p:txBody>
      </p:sp>
      <p:pic>
        <p:nvPicPr>
          <p:cNvPr id="11" name="Google Shape;368;p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11728" y="1038467"/>
            <a:ext cx="1520542" cy="125998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7;p13"/>
          <p:cNvSpPr txBox="1"/>
          <p:nvPr/>
        </p:nvSpPr>
        <p:spPr>
          <a:xfrm>
            <a:off x="144964" y="4006409"/>
            <a:ext cx="627434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Presented To: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Nunito Sans Black" pitchFamily="2" charset="0"/>
              <a:ea typeface="Lora"/>
              <a:cs typeface="Lora"/>
              <a:sym typeface="Lor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600" dirty="0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Dr. Devesh Kumar Lal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Department of Computer Science &amp; Engineering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Nunito Sans Black" pitchFamily="2" charset="0"/>
              <a:ea typeface="Lora"/>
              <a:cs typeface="Lora"/>
              <a:sym typeface="Lora"/>
            </a:endParaRPr>
          </a:p>
        </p:txBody>
      </p:sp>
      <p:sp>
        <p:nvSpPr>
          <p:cNvPr id="13" name="Google Shape;57;p13"/>
          <p:cNvSpPr txBox="1"/>
          <p:nvPr/>
        </p:nvSpPr>
        <p:spPr>
          <a:xfrm>
            <a:off x="5332270" y="3727758"/>
            <a:ext cx="3693084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Presented By:</a:t>
            </a:r>
          </a:p>
          <a:p>
            <a:pPr algn="r"/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Abhishek Rajput 0901CS211003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Akhil Jain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0901CS211013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Gauri Thakre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0901CS211046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Harsh </a:t>
            </a:r>
            <a:r>
              <a:rPr lang="en-IN" sz="1600" dirty="0" err="1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shrivastava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Nunito Sans Black" pitchFamily="2" charset="0"/>
                <a:ea typeface="Lora"/>
                <a:cs typeface="Lora"/>
                <a:sym typeface="Lora"/>
              </a:rPr>
              <a:t>0901CS211049</a:t>
            </a:r>
          </a:p>
        </p:txBody>
      </p:sp>
      <p:grpSp>
        <p:nvGrpSpPr>
          <p:cNvPr id="15" name="Google Shape;3698;p65"/>
          <p:cNvGrpSpPr/>
          <p:nvPr/>
        </p:nvGrpSpPr>
        <p:grpSpPr>
          <a:xfrm>
            <a:off x="-610788" y="490744"/>
            <a:ext cx="1221576" cy="1759891"/>
            <a:chOff x="1182375" y="2830600"/>
            <a:chExt cx="1487369" cy="2142811"/>
          </a:xfrm>
        </p:grpSpPr>
        <p:sp>
          <p:nvSpPr>
            <p:cNvPr id="16" name="Google Shape;3699;p65"/>
            <p:cNvSpPr/>
            <p:nvPr/>
          </p:nvSpPr>
          <p:spPr>
            <a:xfrm>
              <a:off x="1195644" y="4119480"/>
              <a:ext cx="1465442" cy="849226"/>
            </a:xfrm>
            <a:custGeom>
              <a:avLst/>
              <a:gdLst/>
              <a:ahLst/>
              <a:cxnLst/>
              <a:rect l="l" t="t" r="r" b="b"/>
              <a:pathLst>
                <a:path w="15572" h="9024" extrusionOk="0">
                  <a:moveTo>
                    <a:pt x="7761" y="1"/>
                  </a:moveTo>
                  <a:lnTo>
                    <a:pt x="0" y="4512"/>
                  </a:lnTo>
                  <a:lnTo>
                    <a:pt x="7811" y="9024"/>
                  </a:lnTo>
                  <a:lnTo>
                    <a:pt x="15572" y="4512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00;p65"/>
            <p:cNvSpPr/>
            <p:nvPr/>
          </p:nvSpPr>
          <p:spPr>
            <a:xfrm>
              <a:off x="1187645" y="4114868"/>
              <a:ext cx="1480782" cy="858543"/>
            </a:xfrm>
            <a:custGeom>
              <a:avLst/>
              <a:gdLst/>
              <a:ahLst/>
              <a:cxnLst/>
              <a:rect l="l" t="t" r="r" b="b"/>
              <a:pathLst>
                <a:path w="15735" h="9123" extrusionOk="0">
                  <a:moveTo>
                    <a:pt x="7846" y="99"/>
                  </a:moveTo>
                  <a:lnTo>
                    <a:pt x="15572" y="4561"/>
                  </a:lnTo>
                  <a:lnTo>
                    <a:pt x="7896" y="9024"/>
                  </a:lnTo>
                  <a:lnTo>
                    <a:pt x="163" y="4561"/>
                  </a:lnTo>
                  <a:lnTo>
                    <a:pt x="7846" y="99"/>
                  </a:lnTo>
                  <a:close/>
                  <a:moveTo>
                    <a:pt x="7839" y="1"/>
                  </a:moveTo>
                  <a:lnTo>
                    <a:pt x="0" y="4561"/>
                  </a:lnTo>
                  <a:lnTo>
                    <a:pt x="7875" y="9108"/>
                  </a:lnTo>
                  <a:lnTo>
                    <a:pt x="7896" y="9122"/>
                  </a:lnTo>
                  <a:lnTo>
                    <a:pt x="15735" y="4561"/>
                  </a:lnTo>
                  <a:lnTo>
                    <a:pt x="7860" y="15"/>
                  </a:lnTo>
                  <a:lnTo>
                    <a:pt x="7839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1;p65"/>
            <p:cNvSpPr/>
            <p:nvPr/>
          </p:nvSpPr>
          <p:spPr>
            <a:xfrm>
              <a:off x="1927979" y="4181213"/>
              <a:ext cx="733850" cy="589866"/>
            </a:xfrm>
            <a:custGeom>
              <a:avLst/>
              <a:gdLst/>
              <a:ahLst/>
              <a:cxnLst/>
              <a:rect l="l" t="t" r="r" b="b"/>
              <a:pathLst>
                <a:path w="7798" h="6268" extrusionOk="0">
                  <a:moveTo>
                    <a:pt x="7797" y="1"/>
                  </a:moveTo>
                  <a:lnTo>
                    <a:pt x="0" y="4533"/>
                  </a:lnTo>
                  <a:lnTo>
                    <a:pt x="0" y="6267"/>
                  </a:lnTo>
                  <a:lnTo>
                    <a:pt x="7790" y="1742"/>
                  </a:lnTo>
                  <a:lnTo>
                    <a:pt x="77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02;p65"/>
            <p:cNvSpPr/>
            <p:nvPr/>
          </p:nvSpPr>
          <p:spPr>
            <a:xfrm>
              <a:off x="1924027" y="4174626"/>
              <a:ext cx="741755" cy="603041"/>
            </a:xfrm>
            <a:custGeom>
              <a:avLst/>
              <a:gdLst/>
              <a:ahLst/>
              <a:cxnLst/>
              <a:rect l="l" t="t" r="r" b="b"/>
              <a:pathLst>
                <a:path w="7882" h="6408" extrusionOk="0">
                  <a:moveTo>
                    <a:pt x="7797" y="148"/>
                  </a:moveTo>
                  <a:lnTo>
                    <a:pt x="7797" y="1783"/>
                  </a:lnTo>
                  <a:lnTo>
                    <a:pt x="85" y="6267"/>
                  </a:lnTo>
                  <a:lnTo>
                    <a:pt x="85" y="4624"/>
                  </a:lnTo>
                  <a:lnTo>
                    <a:pt x="7797" y="148"/>
                  </a:lnTo>
                  <a:close/>
                  <a:moveTo>
                    <a:pt x="7881" y="0"/>
                  </a:moveTo>
                  <a:lnTo>
                    <a:pt x="21" y="4568"/>
                  </a:lnTo>
                  <a:lnTo>
                    <a:pt x="0" y="4575"/>
                  </a:lnTo>
                  <a:lnTo>
                    <a:pt x="0" y="6408"/>
                  </a:lnTo>
                  <a:lnTo>
                    <a:pt x="7853" y="1847"/>
                  </a:lnTo>
                  <a:lnTo>
                    <a:pt x="7874" y="1833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03;p65"/>
            <p:cNvSpPr/>
            <p:nvPr/>
          </p:nvSpPr>
          <p:spPr>
            <a:xfrm>
              <a:off x="1189621" y="4181213"/>
              <a:ext cx="738462" cy="589866"/>
            </a:xfrm>
            <a:custGeom>
              <a:avLst/>
              <a:gdLst/>
              <a:ahLst/>
              <a:cxnLst/>
              <a:rect l="l" t="t" r="r" b="b"/>
              <a:pathLst>
                <a:path w="7847" h="6268" extrusionOk="0">
                  <a:moveTo>
                    <a:pt x="8" y="1"/>
                  </a:moveTo>
                  <a:lnTo>
                    <a:pt x="1" y="1742"/>
                  </a:lnTo>
                  <a:lnTo>
                    <a:pt x="7846" y="6267"/>
                  </a:lnTo>
                  <a:lnTo>
                    <a:pt x="7846" y="4533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04;p65"/>
            <p:cNvSpPr/>
            <p:nvPr/>
          </p:nvSpPr>
          <p:spPr>
            <a:xfrm>
              <a:off x="1185669" y="4174626"/>
              <a:ext cx="746367" cy="603041"/>
            </a:xfrm>
            <a:custGeom>
              <a:avLst/>
              <a:gdLst/>
              <a:ahLst/>
              <a:cxnLst/>
              <a:rect l="l" t="t" r="r" b="b"/>
              <a:pathLst>
                <a:path w="7931" h="6408" extrusionOk="0">
                  <a:moveTo>
                    <a:pt x="92" y="148"/>
                  </a:moveTo>
                  <a:lnTo>
                    <a:pt x="7846" y="4631"/>
                  </a:lnTo>
                  <a:lnTo>
                    <a:pt x="7846" y="6267"/>
                  </a:lnTo>
                  <a:lnTo>
                    <a:pt x="85" y="1783"/>
                  </a:lnTo>
                  <a:lnTo>
                    <a:pt x="92" y="148"/>
                  </a:lnTo>
                  <a:close/>
                  <a:moveTo>
                    <a:pt x="0" y="0"/>
                  </a:moveTo>
                  <a:lnTo>
                    <a:pt x="0" y="1833"/>
                  </a:lnTo>
                  <a:lnTo>
                    <a:pt x="7931" y="6408"/>
                  </a:lnTo>
                  <a:lnTo>
                    <a:pt x="7931" y="4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05;p65"/>
            <p:cNvSpPr/>
            <p:nvPr/>
          </p:nvSpPr>
          <p:spPr>
            <a:xfrm>
              <a:off x="1190280" y="3755288"/>
              <a:ext cx="1471559" cy="852614"/>
            </a:xfrm>
            <a:custGeom>
              <a:avLst/>
              <a:gdLst/>
              <a:ahLst/>
              <a:cxnLst/>
              <a:rect l="l" t="t" r="r" b="b"/>
              <a:pathLst>
                <a:path w="15637" h="9060" extrusionOk="0">
                  <a:moveTo>
                    <a:pt x="7790" y="1"/>
                  </a:moveTo>
                  <a:lnTo>
                    <a:pt x="1" y="4527"/>
                  </a:lnTo>
                  <a:lnTo>
                    <a:pt x="7839" y="9059"/>
                  </a:lnTo>
                  <a:lnTo>
                    <a:pt x="15636" y="4527"/>
                  </a:lnTo>
                  <a:lnTo>
                    <a:pt x="7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06;p65"/>
            <p:cNvSpPr/>
            <p:nvPr/>
          </p:nvSpPr>
          <p:spPr>
            <a:xfrm>
              <a:off x="1182375" y="3750677"/>
              <a:ext cx="1487369" cy="861836"/>
            </a:xfrm>
            <a:custGeom>
              <a:avLst/>
              <a:gdLst/>
              <a:ahLst/>
              <a:cxnLst/>
              <a:rect l="l" t="t" r="r" b="b"/>
              <a:pathLst>
                <a:path w="15805" h="9158" extrusionOk="0">
                  <a:moveTo>
                    <a:pt x="7874" y="99"/>
                  </a:moveTo>
                  <a:lnTo>
                    <a:pt x="15635" y="4576"/>
                  </a:lnTo>
                  <a:lnTo>
                    <a:pt x="7923" y="9059"/>
                  </a:lnTo>
                  <a:lnTo>
                    <a:pt x="162" y="4576"/>
                  </a:lnTo>
                  <a:lnTo>
                    <a:pt x="7874" y="99"/>
                  </a:lnTo>
                  <a:close/>
                  <a:moveTo>
                    <a:pt x="7874" y="1"/>
                  </a:moveTo>
                  <a:lnTo>
                    <a:pt x="0" y="4576"/>
                  </a:lnTo>
                  <a:lnTo>
                    <a:pt x="7902" y="9143"/>
                  </a:lnTo>
                  <a:lnTo>
                    <a:pt x="7923" y="9158"/>
                  </a:lnTo>
                  <a:lnTo>
                    <a:pt x="15805" y="4576"/>
                  </a:lnTo>
                  <a:lnTo>
                    <a:pt x="7895" y="15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07;p65"/>
            <p:cNvSpPr/>
            <p:nvPr/>
          </p:nvSpPr>
          <p:spPr>
            <a:xfrm>
              <a:off x="1291162" y="4268073"/>
              <a:ext cx="569915" cy="374924"/>
            </a:xfrm>
            <a:custGeom>
              <a:avLst/>
              <a:gdLst/>
              <a:ahLst/>
              <a:cxnLst/>
              <a:rect l="l" t="t" r="r" b="b"/>
              <a:pathLst>
                <a:path w="6056" h="3984" extrusionOk="0">
                  <a:moveTo>
                    <a:pt x="0" y="1"/>
                  </a:moveTo>
                  <a:lnTo>
                    <a:pt x="0" y="473"/>
                  </a:lnTo>
                  <a:lnTo>
                    <a:pt x="6056" y="39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08;p65"/>
            <p:cNvSpPr/>
            <p:nvPr/>
          </p:nvSpPr>
          <p:spPr>
            <a:xfrm>
              <a:off x="1287115" y="4268073"/>
              <a:ext cx="575938" cy="378312"/>
            </a:xfrm>
            <a:custGeom>
              <a:avLst/>
              <a:gdLst/>
              <a:ahLst/>
              <a:cxnLst/>
              <a:rect l="l" t="t" r="r" b="b"/>
              <a:pathLst>
                <a:path w="6120" h="4020" extrusionOk="0">
                  <a:moveTo>
                    <a:pt x="1" y="1"/>
                  </a:moveTo>
                  <a:lnTo>
                    <a:pt x="1" y="494"/>
                  </a:lnTo>
                  <a:lnTo>
                    <a:pt x="6077" y="4019"/>
                  </a:lnTo>
                  <a:lnTo>
                    <a:pt x="6120" y="3949"/>
                  </a:lnTo>
                  <a:lnTo>
                    <a:pt x="85" y="44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09;p65"/>
            <p:cNvSpPr/>
            <p:nvPr/>
          </p:nvSpPr>
          <p:spPr>
            <a:xfrm>
              <a:off x="1291162" y="4340441"/>
              <a:ext cx="569915" cy="363631"/>
            </a:xfrm>
            <a:custGeom>
              <a:avLst/>
              <a:gdLst/>
              <a:ahLst/>
              <a:cxnLst/>
              <a:rect l="l" t="t" r="r" b="b"/>
              <a:pathLst>
                <a:path w="6056" h="3864" extrusionOk="0">
                  <a:moveTo>
                    <a:pt x="0" y="0"/>
                  </a:moveTo>
                  <a:lnTo>
                    <a:pt x="0" y="353"/>
                  </a:lnTo>
                  <a:lnTo>
                    <a:pt x="6056" y="3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10;p65"/>
            <p:cNvSpPr/>
            <p:nvPr/>
          </p:nvSpPr>
          <p:spPr>
            <a:xfrm>
              <a:off x="1287115" y="4340441"/>
              <a:ext cx="575938" cy="366925"/>
            </a:xfrm>
            <a:custGeom>
              <a:avLst/>
              <a:gdLst/>
              <a:ahLst/>
              <a:cxnLst/>
              <a:rect l="l" t="t" r="r" b="b"/>
              <a:pathLst>
                <a:path w="6120" h="3899" extrusionOk="0">
                  <a:moveTo>
                    <a:pt x="1" y="0"/>
                  </a:moveTo>
                  <a:lnTo>
                    <a:pt x="1" y="374"/>
                  </a:lnTo>
                  <a:lnTo>
                    <a:pt x="6077" y="3899"/>
                  </a:lnTo>
                  <a:lnTo>
                    <a:pt x="6120" y="3828"/>
                  </a:lnTo>
                  <a:lnTo>
                    <a:pt x="85" y="32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11;p65"/>
            <p:cNvSpPr/>
            <p:nvPr/>
          </p:nvSpPr>
          <p:spPr>
            <a:xfrm>
              <a:off x="1228111" y="4238148"/>
              <a:ext cx="25974" cy="33785"/>
            </a:xfrm>
            <a:custGeom>
              <a:avLst/>
              <a:gdLst/>
              <a:ahLst/>
              <a:cxnLst/>
              <a:rect l="l" t="t" r="r" b="b"/>
              <a:pathLst>
                <a:path w="276" h="359" extrusionOk="0">
                  <a:moveTo>
                    <a:pt x="73" y="1"/>
                  </a:moveTo>
                  <a:cubicBezTo>
                    <a:pt x="31" y="1"/>
                    <a:pt x="0" y="37"/>
                    <a:pt x="0" y="100"/>
                  </a:cubicBezTo>
                  <a:cubicBezTo>
                    <a:pt x="0" y="199"/>
                    <a:pt x="57" y="284"/>
                    <a:pt x="134" y="340"/>
                  </a:cubicBezTo>
                  <a:cubicBezTo>
                    <a:pt x="157" y="352"/>
                    <a:pt x="178" y="358"/>
                    <a:pt x="197" y="358"/>
                  </a:cubicBezTo>
                  <a:cubicBezTo>
                    <a:pt x="243" y="358"/>
                    <a:pt x="275" y="323"/>
                    <a:pt x="275" y="263"/>
                  </a:cubicBezTo>
                  <a:cubicBezTo>
                    <a:pt x="268" y="164"/>
                    <a:pt x="219" y="72"/>
                    <a:pt x="134" y="23"/>
                  </a:cubicBezTo>
                  <a:cubicBezTo>
                    <a:pt x="113" y="8"/>
                    <a:pt x="92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12;p65"/>
            <p:cNvSpPr/>
            <p:nvPr/>
          </p:nvSpPr>
          <p:spPr>
            <a:xfrm>
              <a:off x="1223499" y="4233819"/>
              <a:ext cx="34537" cy="41690"/>
            </a:xfrm>
            <a:custGeom>
              <a:avLst/>
              <a:gdLst/>
              <a:ahLst/>
              <a:cxnLst/>
              <a:rect l="l" t="t" r="r" b="b"/>
              <a:pathLst>
                <a:path w="367" h="443" extrusionOk="0">
                  <a:moveTo>
                    <a:pt x="127" y="90"/>
                  </a:moveTo>
                  <a:cubicBezTo>
                    <a:pt x="141" y="90"/>
                    <a:pt x="155" y="90"/>
                    <a:pt x="162" y="97"/>
                  </a:cubicBezTo>
                  <a:cubicBezTo>
                    <a:pt x="233" y="146"/>
                    <a:pt x="275" y="217"/>
                    <a:pt x="282" y="302"/>
                  </a:cubicBezTo>
                  <a:cubicBezTo>
                    <a:pt x="289" y="323"/>
                    <a:pt x="275" y="344"/>
                    <a:pt x="261" y="358"/>
                  </a:cubicBezTo>
                  <a:cubicBezTo>
                    <a:pt x="257" y="360"/>
                    <a:pt x="253" y="361"/>
                    <a:pt x="248" y="361"/>
                  </a:cubicBezTo>
                  <a:cubicBezTo>
                    <a:pt x="236" y="361"/>
                    <a:pt x="220" y="354"/>
                    <a:pt x="205" y="344"/>
                  </a:cubicBezTo>
                  <a:cubicBezTo>
                    <a:pt x="134" y="302"/>
                    <a:pt x="92" y="224"/>
                    <a:pt x="85" y="139"/>
                  </a:cubicBezTo>
                  <a:cubicBezTo>
                    <a:pt x="85" y="125"/>
                    <a:pt x="92" y="104"/>
                    <a:pt x="106" y="90"/>
                  </a:cubicBezTo>
                  <a:close/>
                  <a:moveTo>
                    <a:pt x="123" y="0"/>
                  </a:moveTo>
                  <a:cubicBezTo>
                    <a:pt x="105" y="0"/>
                    <a:pt x="87" y="4"/>
                    <a:pt x="71" y="13"/>
                  </a:cubicBezTo>
                  <a:cubicBezTo>
                    <a:pt x="28" y="41"/>
                    <a:pt x="0" y="90"/>
                    <a:pt x="7" y="139"/>
                  </a:cubicBezTo>
                  <a:cubicBezTo>
                    <a:pt x="7" y="252"/>
                    <a:pt x="71" y="358"/>
                    <a:pt x="162" y="414"/>
                  </a:cubicBezTo>
                  <a:cubicBezTo>
                    <a:pt x="190" y="428"/>
                    <a:pt x="219" y="443"/>
                    <a:pt x="247" y="443"/>
                  </a:cubicBezTo>
                  <a:cubicBezTo>
                    <a:pt x="268" y="443"/>
                    <a:pt x="289" y="435"/>
                    <a:pt x="303" y="428"/>
                  </a:cubicBezTo>
                  <a:cubicBezTo>
                    <a:pt x="346" y="400"/>
                    <a:pt x="367" y="351"/>
                    <a:pt x="367" y="302"/>
                  </a:cubicBezTo>
                  <a:cubicBezTo>
                    <a:pt x="360" y="189"/>
                    <a:pt x="303" y="83"/>
                    <a:pt x="205" y="27"/>
                  </a:cubicBezTo>
                  <a:cubicBezTo>
                    <a:pt x="179" y="10"/>
                    <a:pt x="151" y="0"/>
                    <a:pt x="12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13;p65"/>
            <p:cNvSpPr/>
            <p:nvPr/>
          </p:nvSpPr>
          <p:spPr>
            <a:xfrm>
              <a:off x="1228111" y="4279931"/>
              <a:ext cx="25974" cy="33785"/>
            </a:xfrm>
            <a:custGeom>
              <a:avLst/>
              <a:gdLst/>
              <a:ahLst/>
              <a:cxnLst/>
              <a:rect l="l" t="t" r="r" b="b"/>
              <a:pathLst>
                <a:path w="276" h="359" extrusionOk="0">
                  <a:moveTo>
                    <a:pt x="73" y="1"/>
                  </a:moveTo>
                  <a:cubicBezTo>
                    <a:pt x="31" y="1"/>
                    <a:pt x="0" y="37"/>
                    <a:pt x="0" y="101"/>
                  </a:cubicBezTo>
                  <a:cubicBezTo>
                    <a:pt x="0" y="199"/>
                    <a:pt x="57" y="284"/>
                    <a:pt x="134" y="340"/>
                  </a:cubicBezTo>
                  <a:cubicBezTo>
                    <a:pt x="157" y="352"/>
                    <a:pt x="178" y="358"/>
                    <a:pt x="197" y="358"/>
                  </a:cubicBezTo>
                  <a:cubicBezTo>
                    <a:pt x="243" y="358"/>
                    <a:pt x="275" y="323"/>
                    <a:pt x="275" y="263"/>
                  </a:cubicBezTo>
                  <a:cubicBezTo>
                    <a:pt x="268" y="164"/>
                    <a:pt x="219" y="72"/>
                    <a:pt x="134" y="23"/>
                  </a:cubicBezTo>
                  <a:cubicBezTo>
                    <a:pt x="113" y="8"/>
                    <a:pt x="92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14;p65"/>
            <p:cNvSpPr/>
            <p:nvPr/>
          </p:nvSpPr>
          <p:spPr>
            <a:xfrm>
              <a:off x="1223499" y="4275978"/>
              <a:ext cx="34537" cy="41972"/>
            </a:xfrm>
            <a:custGeom>
              <a:avLst/>
              <a:gdLst/>
              <a:ahLst/>
              <a:cxnLst/>
              <a:rect l="l" t="t" r="r" b="b"/>
              <a:pathLst>
                <a:path w="367" h="446" extrusionOk="0">
                  <a:moveTo>
                    <a:pt x="127" y="79"/>
                  </a:moveTo>
                  <a:cubicBezTo>
                    <a:pt x="141" y="79"/>
                    <a:pt x="155" y="86"/>
                    <a:pt x="162" y="93"/>
                  </a:cubicBezTo>
                  <a:cubicBezTo>
                    <a:pt x="233" y="143"/>
                    <a:pt x="275" y="213"/>
                    <a:pt x="282" y="298"/>
                  </a:cubicBezTo>
                  <a:cubicBezTo>
                    <a:pt x="282" y="319"/>
                    <a:pt x="275" y="340"/>
                    <a:pt x="261" y="347"/>
                  </a:cubicBezTo>
                  <a:cubicBezTo>
                    <a:pt x="255" y="350"/>
                    <a:pt x="248" y="352"/>
                    <a:pt x="240" y="352"/>
                  </a:cubicBezTo>
                  <a:cubicBezTo>
                    <a:pt x="229" y="352"/>
                    <a:pt x="217" y="348"/>
                    <a:pt x="205" y="340"/>
                  </a:cubicBezTo>
                  <a:cubicBezTo>
                    <a:pt x="134" y="298"/>
                    <a:pt x="92" y="220"/>
                    <a:pt x="85" y="135"/>
                  </a:cubicBezTo>
                  <a:cubicBezTo>
                    <a:pt x="85" y="114"/>
                    <a:pt x="92" y="93"/>
                    <a:pt x="106" y="86"/>
                  </a:cubicBezTo>
                  <a:lnTo>
                    <a:pt x="127" y="86"/>
                  </a:lnTo>
                  <a:lnTo>
                    <a:pt x="127" y="79"/>
                  </a:lnTo>
                  <a:close/>
                  <a:moveTo>
                    <a:pt x="135" y="1"/>
                  </a:moveTo>
                  <a:cubicBezTo>
                    <a:pt x="113" y="1"/>
                    <a:pt x="90" y="6"/>
                    <a:pt x="71" y="16"/>
                  </a:cubicBezTo>
                  <a:cubicBezTo>
                    <a:pt x="28" y="44"/>
                    <a:pt x="0" y="93"/>
                    <a:pt x="7" y="143"/>
                  </a:cubicBezTo>
                  <a:cubicBezTo>
                    <a:pt x="7" y="255"/>
                    <a:pt x="71" y="354"/>
                    <a:pt x="162" y="417"/>
                  </a:cubicBezTo>
                  <a:cubicBezTo>
                    <a:pt x="190" y="432"/>
                    <a:pt x="219" y="439"/>
                    <a:pt x="247" y="446"/>
                  </a:cubicBezTo>
                  <a:cubicBezTo>
                    <a:pt x="268" y="446"/>
                    <a:pt x="289" y="439"/>
                    <a:pt x="303" y="425"/>
                  </a:cubicBezTo>
                  <a:cubicBezTo>
                    <a:pt x="346" y="403"/>
                    <a:pt x="367" y="354"/>
                    <a:pt x="367" y="305"/>
                  </a:cubicBezTo>
                  <a:cubicBezTo>
                    <a:pt x="360" y="192"/>
                    <a:pt x="303" y="86"/>
                    <a:pt x="205" y="23"/>
                  </a:cubicBezTo>
                  <a:cubicBezTo>
                    <a:pt x="186" y="8"/>
                    <a:pt x="161" y="1"/>
                    <a:pt x="13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15;p65"/>
            <p:cNvSpPr/>
            <p:nvPr/>
          </p:nvSpPr>
          <p:spPr>
            <a:xfrm>
              <a:off x="1228111" y="4321902"/>
              <a:ext cx="25974" cy="33596"/>
            </a:xfrm>
            <a:custGeom>
              <a:avLst/>
              <a:gdLst/>
              <a:ahLst/>
              <a:cxnLst/>
              <a:rect l="l" t="t" r="r" b="b"/>
              <a:pathLst>
                <a:path w="276" h="357" extrusionOk="0">
                  <a:moveTo>
                    <a:pt x="76" y="0"/>
                  </a:moveTo>
                  <a:cubicBezTo>
                    <a:pt x="32" y="0"/>
                    <a:pt x="0" y="39"/>
                    <a:pt x="0" y="99"/>
                  </a:cubicBezTo>
                  <a:cubicBezTo>
                    <a:pt x="0" y="197"/>
                    <a:pt x="57" y="282"/>
                    <a:pt x="134" y="338"/>
                  </a:cubicBezTo>
                  <a:cubicBezTo>
                    <a:pt x="157" y="350"/>
                    <a:pt x="178" y="356"/>
                    <a:pt x="197" y="356"/>
                  </a:cubicBezTo>
                  <a:cubicBezTo>
                    <a:pt x="243" y="356"/>
                    <a:pt x="275" y="321"/>
                    <a:pt x="275" y="261"/>
                  </a:cubicBezTo>
                  <a:cubicBezTo>
                    <a:pt x="268" y="162"/>
                    <a:pt x="219" y="70"/>
                    <a:pt x="134" y="21"/>
                  </a:cubicBezTo>
                  <a:cubicBezTo>
                    <a:pt x="114" y="7"/>
                    <a:pt x="9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16;p65"/>
            <p:cNvSpPr/>
            <p:nvPr/>
          </p:nvSpPr>
          <p:spPr>
            <a:xfrm>
              <a:off x="1223499" y="4318044"/>
              <a:ext cx="34537" cy="41690"/>
            </a:xfrm>
            <a:custGeom>
              <a:avLst/>
              <a:gdLst/>
              <a:ahLst/>
              <a:cxnLst/>
              <a:rect l="l" t="t" r="r" b="b"/>
              <a:pathLst>
                <a:path w="367" h="443" extrusionOk="0">
                  <a:moveTo>
                    <a:pt x="127" y="83"/>
                  </a:moveTo>
                  <a:cubicBezTo>
                    <a:pt x="141" y="83"/>
                    <a:pt x="155" y="90"/>
                    <a:pt x="162" y="97"/>
                  </a:cubicBezTo>
                  <a:cubicBezTo>
                    <a:pt x="233" y="140"/>
                    <a:pt x="275" y="217"/>
                    <a:pt x="282" y="302"/>
                  </a:cubicBezTo>
                  <a:cubicBezTo>
                    <a:pt x="282" y="323"/>
                    <a:pt x="275" y="337"/>
                    <a:pt x="261" y="351"/>
                  </a:cubicBezTo>
                  <a:cubicBezTo>
                    <a:pt x="255" y="354"/>
                    <a:pt x="248" y="356"/>
                    <a:pt x="240" y="356"/>
                  </a:cubicBezTo>
                  <a:cubicBezTo>
                    <a:pt x="229" y="356"/>
                    <a:pt x="217" y="352"/>
                    <a:pt x="205" y="344"/>
                  </a:cubicBezTo>
                  <a:cubicBezTo>
                    <a:pt x="134" y="295"/>
                    <a:pt x="92" y="224"/>
                    <a:pt x="85" y="140"/>
                  </a:cubicBezTo>
                  <a:cubicBezTo>
                    <a:pt x="85" y="119"/>
                    <a:pt x="92" y="97"/>
                    <a:pt x="106" y="90"/>
                  </a:cubicBezTo>
                  <a:cubicBezTo>
                    <a:pt x="113" y="83"/>
                    <a:pt x="120" y="83"/>
                    <a:pt x="127" y="83"/>
                  </a:cubicBezTo>
                  <a:close/>
                  <a:moveTo>
                    <a:pt x="125" y="0"/>
                  </a:moveTo>
                  <a:cubicBezTo>
                    <a:pt x="106" y="0"/>
                    <a:pt x="87" y="4"/>
                    <a:pt x="71" y="13"/>
                  </a:cubicBezTo>
                  <a:cubicBezTo>
                    <a:pt x="28" y="41"/>
                    <a:pt x="0" y="90"/>
                    <a:pt x="7" y="140"/>
                  </a:cubicBezTo>
                  <a:cubicBezTo>
                    <a:pt x="7" y="252"/>
                    <a:pt x="71" y="351"/>
                    <a:pt x="162" y="415"/>
                  </a:cubicBezTo>
                  <a:cubicBezTo>
                    <a:pt x="190" y="429"/>
                    <a:pt x="219" y="436"/>
                    <a:pt x="247" y="443"/>
                  </a:cubicBezTo>
                  <a:cubicBezTo>
                    <a:pt x="268" y="443"/>
                    <a:pt x="289" y="436"/>
                    <a:pt x="303" y="429"/>
                  </a:cubicBezTo>
                  <a:cubicBezTo>
                    <a:pt x="346" y="400"/>
                    <a:pt x="367" y="351"/>
                    <a:pt x="367" y="302"/>
                  </a:cubicBezTo>
                  <a:cubicBezTo>
                    <a:pt x="360" y="189"/>
                    <a:pt x="303" y="83"/>
                    <a:pt x="205" y="27"/>
                  </a:cubicBezTo>
                  <a:cubicBezTo>
                    <a:pt x="183" y="10"/>
                    <a:pt x="154" y="0"/>
                    <a:pt x="12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17;p65"/>
            <p:cNvSpPr/>
            <p:nvPr/>
          </p:nvSpPr>
          <p:spPr>
            <a:xfrm>
              <a:off x="1927979" y="3951688"/>
              <a:ext cx="733850" cy="589207"/>
            </a:xfrm>
            <a:custGeom>
              <a:avLst/>
              <a:gdLst/>
              <a:ahLst/>
              <a:cxnLst/>
              <a:rect l="l" t="t" r="r" b="b"/>
              <a:pathLst>
                <a:path w="7798" h="6261" extrusionOk="0">
                  <a:moveTo>
                    <a:pt x="7797" y="0"/>
                  </a:moveTo>
                  <a:lnTo>
                    <a:pt x="0" y="4526"/>
                  </a:lnTo>
                  <a:lnTo>
                    <a:pt x="0" y="6260"/>
                  </a:lnTo>
                  <a:lnTo>
                    <a:pt x="7790" y="1735"/>
                  </a:lnTo>
                  <a:lnTo>
                    <a:pt x="7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18;p65"/>
            <p:cNvSpPr/>
            <p:nvPr/>
          </p:nvSpPr>
          <p:spPr>
            <a:xfrm>
              <a:off x="1924027" y="3944348"/>
              <a:ext cx="741755" cy="603794"/>
            </a:xfrm>
            <a:custGeom>
              <a:avLst/>
              <a:gdLst/>
              <a:ahLst/>
              <a:cxnLst/>
              <a:rect l="l" t="t" r="r" b="b"/>
              <a:pathLst>
                <a:path w="7882" h="6416" extrusionOk="0">
                  <a:moveTo>
                    <a:pt x="7797" y="149"/>
                  </a:moveTo>
                  <a:lnTo>
                    <a:pt x="7797" y="1784"/>
                  </a:lnTo>
                  <a:lnTo>
                    <a:pt x="85" y="6268"/>
                  </a:lnTo>
                  <a:lnTo>
                    <a:pt x="85" y="4625"/>
                  </a:lnTo>
                  <a:lnTo>
                    <a:pt x="7797" y="149"/>
                  </a:lnTo>
                  <a:close/>
                  <a:moveTo>
                    <a:pt x="7881" y="1"/>
                  </a:moveTo>
                  <a:lnTo>
                    <a:pt x="21" y="4569"/>
                  </a:lnTo>
                  <a:lnTo>
                    <a:pt x="0" y="4583"/>
                  </a:lnTo>
                  <a:lnTo>
                    <a:pt x="0" y="6416"/>
                  </a:lnTo>
                  <a:lnTo>
                    <a:pt x="7853" y="1848"/>
                  </a:lnTo>
                  <a:lnTo>
                    <a:pt x="7874" y="1834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19;p65"/>
            <p:cNvSpPr/>
            <p:nvPr/>
          </p:nvSpPr>
          <p:spPr>
            <a:xfrm>
              <a:off x="1189621" y="3951688"/>
              <a:ext cx="738462" cy="589207"/>
            </a:xfrm>
            <a:custGeom>
              <a:avLst/>
              <a:gdLst/>
              <a:ahLst/>
              <a:cxnLst/>
              <a:rect l="l" t="t" r="r" b="b"/>
              <a:pathLst>
                <a:path w="7847" h="6261" extrusionOk="0">
                  <a:moveTo>
                    <a:pt x="8" y="0"/>
                  </a:moveTo>
                  <a:lnTo>
                    <a:pt x="1" y="1735"/>
                  </a:lnTo>
                  <a:lnTo>
                    <a:pt x="7846" y="6260"/>
                  </a:lnTo>
                  <a:lnTo>
                    <a:pt x="7846" y="452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20;p65"/>
            <p:cNvSpPr/>
            <p:nvPr/>
          </p:nvSpPr>
          <p:spPr>
            <a:xfrm>
              <a:off x="1185669" y="3944348"/>
              <a:ext cx="746367" cy="603135"/>
            </a:xfrm>
            <a:custGeom>
              <a:avLst/>
              <a:gdLst/>
              <a:ahLst/>
              <a:cxnLst/>
              <a:rect l="l" t="t" r="r" b="b"/>
              <a:pathLst>
                <a:path w="7931" h="6409" extrusionOk="0">
                  <a:moveTo>
                    <a:pt x="92" y="149"/>
                  </a:moveTo>
                  <a:lnTo>
                    <a:pt x="7853" y="4625"/>
                  </a:lnTo>
                  <a:lnTo>
                    <a:pt x="7846" y="6268"/>
                  </a:lnTo>
                  <a:lnTo>
                    <a:pt x="85" y="1784"/>
                  </a:lnTo>
                  <a:lnTo>
                    <a:pt x="92" y="149"/>
                  </a:lnTo>
                  <a:close/>
                  <a:moveTo>
                    <a:pt x="0" y="1"/>
                  </a:moveTo>
                  <a:lnTo>
                    <a:pt x="0" y="1834"/>
                  </a:lnTo>
                  <a:lnTo>
                    <a:pt x="7931" y="6409"/>
                  </a:lnTo>
                  <a:lnTo>
                    <a:pt x="7931" y="45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21;p65"/>
            <p:cNvSpPr/>
            <p:nvPr/>
          </p:nvSpPr>
          <p:spPr>
            <a:xfrm>
              <a:off x="1190280" y="3525104"/>
              <a:ext cx="1471559" cy="852614"/>
            </a:xfrm>
            <a:custGeom>
              <a:avLst/>
              <a:gdLst/>
              <a:ahLst/>
              <a:cxnLst/>
              <a:rect l="l" t="t" r="r" b="b"/>
              <a:pathLst>
                <a:path w="15637" h="9060" extrusionOk="0">
                  <a:moveTo>
                    <a:pt x="7790" y="1"/>
                  </a:moveTo>
                  <a:lnTo>
                    <a:pt x="1" y="4533"/>
                  </a:lnTo>
                  <a:lnTo>
                    <a:pt x="7839" y="9059"/>
                  </a:lnTo>
                  <a:lnTo>
                    <a:pt x="15636" y="4533"/>
                  </a:lnTo>
                  <a:lnTo>
                    <a:pt x="7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22;p65"/>
            <p:cNvSpPr/>
            <p:nvPr/>
          </p:nvSpPr>
          <p:spPr>
            <a:xfrm>
              <a:off x="1182375" y="3520493"/>
              <a:ext cx="1487369" cy="861836"/>
            </a:xfrm>
            <a:custGeom>
              <a:avLst/>
              <a:gdLst/>
              <a:ahLst/>
              <a:cxnLst/>
              <a:rect l="l" t="t" r="r" b="b"/>
              <a:pathLst>
                <a:path w="15805" h="9158" extrusionOk="0">
                  <a:moveTo>
                    <a:pt x="7874" y="99"/>
                  </a:moveTo>
                  <a:lnTo>
                    <a:pt x="15635" y="4575"/>
                  </a:lnTo>
                  <a:lnTo>
                    <a:pt x="7923" y="9059"/>
                  </a:lnTo>
                  <a:lnTo>
                    <a:pt x="162" y="4575"/>
                  </a:lnTo>
                  <a:lnTo>
                    <a:pt x="7874" y="99"/>
                  </a:lnTo>
                  <a:close/>
                  <a:moveTo>
                    <a:pt x="7874" y="0"/>
                  </a:moveTo>
                  <a:lnTo>
                    <a:pt x="0" y="4582"/>
                  </a:lnTo>
                  <a:lnTo>
                    <a:pt x="7902" y="9143"/>
                  </a:lnTo>
                  <a:lnTo>
                    <a:pt x="7923" y="9157"/>
                  </a:lnTo>
                  <a:lnTo>
                    <a:pt x="15805" y="4582"/>
                  </a:lnTo>
                  <a:lnTo>
                    <a:pt x="7895" y="15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23;p65"/>
            <p:cNvSpPr/>
            <p:nvPr/>
          </p:nvSpPr>
          <p:spPr>
            <a:xfrm>
              <a:off x="1291162" y="4037889"/>
              <a:ext cx="569915" cy="374924"/>
            </a:xfrm>
            <a:custGeom>
              <a:avLst/>
              <a:gdLst/>
              <a:ahLst/>
              <a:cxnLst/>
              <a:rect l="l" t="t" r="r" b="b"/>
              <a:pathLst>
                <a:path w="6056" h="3984" extrusionOk="0">
                  <a:moveTo>
                    <a:pt x="0" y="1"/>
                  </a:moveTo>
                  <a:lnTo>
                    <a:pt x="0" y="473"/>
                  </a:lnTo>
                  <a:lnTo>
                    <a:pt x="6056" y="3984"/>
                  </a:lnTo>
                  <a:lnTo>
                    <a:pt x="6056" y="39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24;p65"/>
            <p:cNvSpPr/>
            <p:nvPr/>
          </p:nvSpPr>
          <p:spPr>
            <a:xfrm>
              <a:off x="1287115" y="4037889"/>
              <a:ext cx="575938" cy="378218"/>
            </a:xfrm>
            <a:custGeom>
              <a:avLst/>
              <a:gdLst/>
              <a:ahLst/>
              <a:cxnLst/>
              <a:rect l="l" t="t" r="r" b="b"/>
              <a:pathLst>
                <a:path w="6120" h="4019" extrusionOk="0">
                  <a:moveTo>
                    <a:pt x="1" y="1"/>
                  </a:moveTo>
                  <a:lnTo>
                    <a:pt x="1" y="494"/>
                  </a:lnTo>
                  <a:lnTo>
                    <a:pt x="6077" y="4019"/>
                  </a:lnTo>
                  <a:lnTo>
                    <a:pt x="6120" y="3948"/>
                  </a:lnTo>
                  <a:lnTo>
                    <a:pt x="85" y="44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25;p65"/>
            <p:cNvSpPr/>
            <p:nvPr/>
          </p:nvSpPr>
          <p:spPr>
            <a:xfrm>
              <a:off x="1291162" y="4110257"/>
              <a:ext cx="569915" cy="363631"/>
            </a:xfrm>
            <a:custGeom>
              <a:avLst/>
              <a:gdLst/>
              <a:ahLst/>
              <a:cxnLst/>
              <a:rect l="l" t="t" r="r" b="b"/>
              <a:pathLst>
                <a:path w="6056" h="3864" extrusionOk="0">
                  <a:moveTo>
                    <a:pt x="0" y="0"/>
                  </a:moveTo>
                  <a:lnTo>
                    <a:pt x="0" y="353"/>
                  </a:lnTo>
                  <a:lnTo>
                    <a:pt x="6056" y="3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26;p65"/>
            <p:cNvSpPr/>
            <p:nvPr/>
          </p:nvSpPr>
          <p:spPr>
            <a:xfrm>
              <a:off x="1287115" y="4110257"/>
              <a:ext cx="575938" cy="366925"/>
            </a:xfrm>
            <a:custGeom>
              <a:avLst/>
              <a:gdLst/>
              <a:ahLst/>
              <a:cxnLst/>
              <a:rect l="l" t="t" r="r" b="b"/>
              <a:pathLst>
                <a:path w="6120" h="3899" extrusionOk="0">
                  <a:moveTo>
                    <a:pt x="1" y="0"/>
                  </a:moveTo>
                  <a:lnTo>
                    <a:pt x="1" y="374"/>
                  </a:lnTo>
                  <a:lnTo>
                    <a:pt x="6077" y="3898"/>
                  </a:lnTo>
                  <a:lnTo>
                    <a:pt x="6120" y="3828"/>
                  </a:lnTo>
                  <a:lnTo>
                    <a:pt x="85" y="32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27;p65"/>
            <p:cNvSpPr/>
            <p:nvPr/>
          </p:nvSpPr>
          <p:spPr>
            <a:xfrm>
              <a:off x="1228111" y="4008340"/>
              <a:ext cx="25974" cy="33314"/>
            </a:xfrm>
            <a:custGeom>
              <a:avLst/>
              <a:gdLst/>
              <a:ahLst/>
              <a:cxnLst/>
              <a:rect l="l" t="t" r="r" b="b"/>
              <a:pathLst>
                <a:path w="276" h="354" extrusionOk="0">
                  <a:moveTo>
                    <a:pt x="77" y="1"/>
                  </a:moveTo>
                  <a:cubicBezTo>
                    <a:pt x="33" y="1"/>
                    <a:pt x="0" y="36"/>
                    <a:pt x="0" y="96"/>
                  </a:cubicBezTo>
                  <a:cubicBezTo>
                    <a:pt x="0" y="195"/>
                    <a:pt x="57" y="280"/>
                    <a:pt x="134" y="336"/>
                  </a:cubicBezTo>
                  <a:cubicBezTo>
                    <a:pt x="157" y="348"/>
                    <a:pt x="178" y="354"/>
                    <a:pt x="197" y="354"/>
                  </a:cubicBezTo>
                  <a:cubicBezTo>
                    <a:pt x="243" y="354"/>
                    <a:pt x="275" y="319"/>
                    <a:pt x="275" y="258"/>
                  </a:cubicBezTo>
                  <a:cubicBezTo>
                    <a:pt x="268" y="160"/>
                    <a:pt x="219" y="68"/>
                    <a:pt x="134" y="19"/>
                  </a:cubicBezTo>
                  <a:cubicBezTo>
                    <a:pt x="114" y="7"/>
                    <a:pt x="94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28;p65"/>
            <p:cNvSpPr/>
            <p:nvPr/>
          </p:nvSpPr>
          <p:spPr>
            <a:xfrm>
              <a:off x="1223499" y="4004199"/>
              <a:ext cx="34537" cy="41784"/>
            </a:xfrm>
            <a:custGeom>
              <a:avLst/>
              <a:gdLst/>
              <a:ahLst/>
              <a:cxnLst/>
              <a:rect l="l" t="t" r="r" b="b"/>
              <a:pathLst>
                <a:path w="367" h="444" extrusionOk="0">
                  <a:moveTo>
                    <a:pt x="127" y="84"/>
                  </a:moveTo>
                  <a:cubicBezTo>
                    <a:pt x="141" y="84"/>
                    <a:pt x="155" y="91"/>
                    <a:pt x="162" y="98"/>
                  </a:cubicBezTo>
                  <a:cubicBezTo>
                    <a:pt x="233" y="140"/>
                    <a:pt x="275" y="218"/>
                    <a:pt x="282" y="302"/>
                  </a:cubicBezTo>
                  <a:cubicBezTo>
                    <a:pt x="282" y="324"/>
                    <a:pt x="275" y="338"/>
                    <a:pt x="261" y="352"/>
                  </a:cubicBezTo>
                  <a:cubicBezTo>
                    <a:pt x="255" y="355"/>
                    <a:pt x="247" y="356"/>
                    <a:pt x="238" y="356"/>
                  </a:cubicBezTo>
                  <a:cubicBezTo>
                    <a:pt x="226" y="356"/>
                    <a:pt x="213" y="353"/>
                    <a:pt x="205" y="345"/>
                  </a:cubicBezTo>
                  <a:cubicBezTo>
                    <a:pt x="134" y="295"/>
                    <a:pt x="92" y="225"/>
                    <a:pt x="85" y="140"/>
                  </a:cubicBezTo>
                  <a:cubicBezTo>
                    <a:pt x="85" y="112"/>
                    <a:pt x="92" y="98"/>
                    <a:pt x="106" y="91"/>
                  </a:cubicBezTo>
                  <a:cubicBezTo>
                    <a:pt x="109" y="87"/>
                    <a:pt x="113" y="86"/>
                    <a:pt x="116" y="86"/>
                  </a:cubicBezTo>
                  <a:cubicBezTo>
                    <a:pt x="120" y="86"/>
                    <a:pt x="124" y="87"/>
                    <a:pt x="127" y="91"/>
                  </a:cubicBezTo>
                  <a:lnTo>
                    <a:pt x="127" y="84"/>
                  </a:lnTo>
                  <a:close/>
                  <a:moveTo>
                    <a:pt x="126" y="1"/>
                  </a:moveTo>
                  <a:cubicBezTo>
                    <a:pt x="107" y="1"/>
                    <a:pt x="88" y="5"/>
                    <a:pt x="71" y="13"/>
                  </a:cubicBezTo>
                  <a:cubicBezTo>
                    <a:pt x="28" y="42"/>
                    <a:pt x="0" y="91"/>
                    <a:pt x="7" y="140"/>
                  </a:cubicBezTo>
                  <a:cubicBezTo>
                    <a:pt x="7" y="253"/>
                    <a:pt x="71" y="352"/>
                    <a:pt x="162" y="415"/>
                  </a:cubicBezTo>
                  <a:cubicBezTo>
                    <a:pt x="190" y="429"/>
                    <a:pt x="219" y="436"/>
                    <a:pt x="247" y="443"/>
                  </a:cubicBezTo>
                  <a:cubicBezTo>
                    <a:pt x="268" y="443"/>
                    <a:pt x="289" y="436"/>
                    <a:pt x="303" y="422"/>
                  </a:cubicBezTo>
                  <a:cubicBezTo>
                    <a:pt x="346" y="401"/>
                    <a:pt x="367" y="352"/>
                    <a:pt x="367" y="302"/>
                  </a:cubicBezTo>
                  <a:cubicBezTo>
                    <a:pt x="360" y="190"/>
                    <a:pt x="303" y="84"/>
                    <a:pt x="205" y="21"/>
                  </a:cubicBezTo>
                  <a:cubicBezTo>
                    <a:pt x="180" y="8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29;p65"/>
            <p:cNvSpPr/>
            <p:nvPr/>
          </p:nvSpPr>
          <p:spPr>
            <a:xfrm>
              <a:off x="1228111" y="4049559"/>
              <a:ext cx="25974" cy="33879"/>
            </a:xfrm>
            <a:custGeom>
              <a:avLst/>
              <a:gdLst/>
              <a:ahLst/>
              <a:cxnLst/>
              <a:rect l="l" t="t" r="r" b="b"/>
              <a:pathLst>
                <a:path w="276" h="360" extrusionOk="0">
                  <a:moveTo>
                    <a:pt x="77" y="0"/>
                  </a:moveTo>
                  <a:cubicBezTo>
                    <a:pt x="33" y="0"/>
                    <a:pt x="0" y="37"/>
                    <a:pt x="0" y="102"/>
                  </a:cubicBezTo>
                  <a:cubicBezTo>
                    <a:pt x="0" y="194"/>
                    <a:pt x="57" y="286"/>
                    <a:pt x="134" y="342"/>
                  </a:cubicBezTo>
                  <a:cubicBezTo>
                    <a:pt x="156" y="354"/>
                    <a:pt x="177" y="360"/>
                    <a:pt x="196" y="360"/>
                  </a:cubicBezTo>
                  <a:cubicBezTo>
                    <a:pt x="243" y="360"/>
                    <a:pt x="275" y="323"/>
                    <a:pt x="275" y="258"/>
                  </a:cubicBezTo>
                  <a:cubicBezTo>
                    <a:pt x="268" y="159"/>
                    <a:pt x="219" y="74"/>
                    <a:pt x="134" y="18"/>
                  </a:cubicBezTo>
                  <a:cubicBezTo>
                    <a:pt x="114" y="6"/>
                    <a:pt x="9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30;p65"/>
            <p:cNvSpPr/>
            <p:nvPr/>
          </p:nvSpPr>
          <p:spPr>
            <a:xfrm>
              <a:off x="1223499" y="4046077"/>
              <a:ext cx="34537" cy="41690"/>
            </a:xfrm>
            <a:custGeom>
              <a:avLst/>
              <a:gdLst/>
              <a:ahLst/>
              <a:cxnLst/>
              <a:rect l="l" t="t" r="r" b="b"/>
              <a:pathLst>
                <a:path w="367" h="443" extrusionOk="0">
                  <a:moveTo>
                    <a:pt x="127" y="83"/>
                  </a:moveTo>
                  <a:cubicBezTo>
                    <a:pt x="141" y="83"/>
                    <a:pt x="155" y="90"/>
                    <a:pt x="162" y="97"/>
                  </a:cubicBezTo>
                  <a:cubicBezTo>
                    <a:pt x="233" y="139"/>
                    <a:pt x="275" y="217"/>
                    <a:pt x="282" y="302"/>
                  </a:cubicBezTo>
                  <a:cubicBezTo>
                    <a:pt x="282" y="323"/>
                    <a:pt x="275" y="344"/>
                    <a:pt x="261" y="351"/>
                  </a:cubicBezTo>
                  <a:cubicBezTo>
                    <a:pt x="255" y="354"/>
                    <a:pt x="247" y="356"/>
                    <a:pt x="238" y="356"/>
                  </a:cubicBezTo>
                  <a:cubicBezTo>
                    <a:pt x="226" y="356"/>
                    <a:pt x="213" y="352"/>
                    <a:pt x="205" y="344"/>
                  </a:cubicBezTo>
                  <a:cubicBezTo>
                    <a:pt x="134" y="302"/>
                    <a:pt x="92" y="224"/>
                    <a:pt x="85" y="139"/>
                  </a:cubicBezTo>
                  <a:cubicBezTo>
                    <a:pt x="85" y="111"/>
                    <a:pt x="92" y="97"/>
                    <a:pt x="106" y="90"/>
                  </a:cubicBezTo>
                  <a:cubicBezTo>
                    <a:pt x="109" y="87"/>
                    <a:pt x="113" y="85"/>
                    <a:pt x="116" y="85"/>
                  </a:cubicBezTo>
                  <a:cubicBezTo>
                    <a:pt x="120" y="85"/>
                    <a:pt x="124" y="87"/>
                    <a:pt x="127" y="90"/>
                  </a:cubicBezTo>
                  <a:lnTo>
                    <a:pt x="127" y="83"/>
                  </a:lnTo>
                  <a:close/>
                  <a:moveTo>
                    <a:pt x="123" y="0"/>
                  </a:moveTo>
                  <a:cubicBezTo>
                    <a:pt x="105" y="0"/>
                    <a:pt x="87" y="4"/>
                    <a:pt x="71" y="13"/>
                  </a:cubicBezTo>
                  <a:cubicBezTo>
                    <a:pt x="28" y="41"/>
                    <a:pt x="0" y="90"/>
                    <a:pt x="7" y="139"/>
                  </a:cubicBezTo>
                  <a:cubicBezTo>
                    <a:pt x="7" y="252"/>
                    <a:pt x="71" y="358"/>
                    <a:pt x="162" y="414"/>
                  </a:cubicBezTo>
                  <a:cubicBezTo>
                    <a:pt x="190" y="428"/>
                    <a:pt x="219" y="443"/>
                    <a:pt x="247" y="443"/>
                  </a:cubicBezTo>
                  <a:cubicBezTo>
                    <a:pt x="268" y="443"/>
                    <a:pt x="289" y="436"/>
                    <a:pt x="303" y="428"/>
                  </a:cubicBezTo>
                  <a:cubicBezTo>
                    <a:pt x="346" y="400"/>
                    <a:pt x="367" y="351"/>
                    <a:pt x="367" y="302"/>
                  </a:cubicBezTo>
                  <a:cubicBezTo>
                    <a:pt x="360" y="189"/>
                    <a:pt x="303" y="83"/>
                    <a:pt x="205" y="27"/>
                  </a:cubicBezTo>
                  <a:cubicBezTo>
                    <a:pt x="179" y="10"/>
                    <a:pt x="151" y="0"/>
                    <a:pt x="12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31;p65"/>
            <p:cNvSpPr/>
            <p:nvPr/>
          </p:nvSpPr>
          <p:spPr>
            <a:xfrm>
              <a:off x="1228111" y="4092001"/>
              <a:ext cx="25974" cy="33690"/>
            </a:xfrm>
            <a:custGeom>
              <a:avLst/>
              <a:gdLst/>
              <a:ahLst/>
              <a:cxnLst/>
              <a:rect l="l" t="t" r="r" b="b"/>
              <a:pathLst>
                <a:path w="276" h="358" extrusionOk="0">
                  <a:moveTo>
                    <a:pt x="77" y="0"/>
                  </a:moveTo>
                  <a:cubicBezTo>
                    <a:pt x="33" y="0"/>
                    <a:pt x="0" y="35"/>
                    <a:pt x="0" y="96"/>
                  </a:cubicBezTo>
                  <a:cubicBezTo>
                    <a:pt x="0" y="194"/>
                    <a:pt x="57" y="286"/>
                    <a:pt x="134" y="335"/>
                  </a:cubicBezTo>
                  <a:cubicBezTo>
                    <a:pt x="158" y="350"/>
                    <a:pt x="181" y="358"/>
                    <a:pt x="201" y="358"/>
                  </a:cubicBezTo>
                  <a:cubicBezTo>
                    <a:pt x="245" y="358"/>
                    <a:pt x="275" y="321"/>
                    <a:pt x="275" y="258"/>
                  </a:cubicBezTo>
                  <a:cubicBezTo>
                    <a:pt x="268" y="159"/>
                    <a:pt x="219" y="67"/>
                    <a:pt x="134" y="18"/>
                  </a:cubicBezTo>
                  <a:cubicBezTo>
                    <a:pt x="114" y="6"/>
                    <a:pt x="94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32;p65"/>
            <p:cNvSpPr/>
            <p:nvPr/>
          </p:nvSpPr>
          <p:spPr>
            <a:xfrm>
              <a:off x="1223499" y="4087860"/>
              <a:ext cx="34537" cy="41690"/>
            </a:xfrm>
            <a:custGeom>
              <a:avLst/>
              <a:gdLst/>
              <a:ahLst/>
              <a:cxnLst/>
              <a:rect l="l" t="t" r="r" b="b"/>
              <a:pathLst>
                <a:path w="367" h="443" extrusionOk="0">
                  <a:moveTo>
                    <a:pt x="127" y="83"/>
                  </a:moveTo>
                  <a:cubicBezTo>
                    <a:pt x="141" y="83"/>
                    <a:pt x="155" y="90"/>
                    <a:pt x="162" y="97"/>
                  </a:cubicBezTo>
                  <a:cubicBezTo>
                    <a:pt x="233" y="140"/>
                    <a:pt x="275" y="217"/>
                    <a:pt x="282" y="295"/>
                  </a:cubicBezTo>
                  <a:cubicBezTo>
                    <a:pt x="282" y="316"/>
                    <a:pt x="275" y="337"/>
                    <a:pt x="261" y="351"/>
                  </a:cubicBezTo>
                  <a:cubicBezTo>
                    <a:pt x="257" y="353"/>
                    <a:pt x="252" y="354"/>
                    <a:pt x="247" y="354"/>
                  </a:cubicBezTo>
                  <a:cubicBezTo>
                    <a:pt x="234" y="354"/>
                    <a:pt x="220" y="349"/>
                    <a:pt x="205" y="344"/>
                  </a:cubicBezTo>
                  <a:cubicBezTo>
                    <a:pt x="134" y="295"/>
                    <a:pt x="92" y="217"/>
                    <a:pt x="85" y="140"/>
                  </a:cubicBezTo>
                  <a:cubicBezTo>
                    <a:pt x="85" y="111"/>
                    <a:pt x="92" y="90"/>
                    <a:pt x="106" y="83"/>
                  </a:cubicBezTo>
                  <a:close/>
                  <a:moveTo>
                    <a:pt x="123" y="0"/>
                  </a:moveTo>
                  <a:cubicBezTo>
                    <a:pt x="105" y="0"/>
                    <a:pt x="87" y="4"/>
                    <a:pt x="71" y="13"/>
                  </a:cubicBezTo>
                  <a:cubicBezTo>
                    <a:pt x="28" y="41"/>
                    <a:pt x="0" y="90"/>
                    <a:pt x="7" y="140"/>
                  </a:cubicBezTo>
                  <a:cubicBezTo>
                    <a:pt x="7" y="252"/>
                    <a:pt x="71" y="358"/>
                    <a:pt x="162" y="414"/>
                  </a:cubicBezTo>
                  <a:cubicBezTo>
                    <a:pt x="190" y="429"/>
                    <a:pt x="219" y="443"/>
                    <a:pt x="247" y="443"/>
                  </a:cubicBezTo>
                  <a:cubicBezTo>
                    <a:pt x="268" y="443"/>
                    <a:pt x="289" y="436"/>
                    <a:pt x="303" y="429"/>
                  </a:cubicBezTo>
                  <a:cubicBezTo>
                    <a:pt x="346" y="400"/>
                    <a:pt x="367" y="351"/>
                    <a:pt x="367" y="302"/>
                  </a:cubicBezTo>
                  <a:cubicBezTo>
                    <a:pt x="360" y="189"/>
                    <a:pt x="303" y="83"/>
                    <a:pt x="205" y="27"/>
                  </a:cubicBezTo>
                  <a:cubicBezTo>
                    <a:pt x="179" y="10"/>
                    <a:pt x="151" y="0"/>
                    <a:pt x="12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33;p65"/>
            <p:cNvSpPr/>
            <p:nvPr/>
          </p:nvSpPr>
          <p:spPr>
            <a:xfrm>
              <a:off x="1927979" y="3721504"/>
              <a:ext cx="733850" cy="589207"/>
            </a:xfrm>
            <a:custGeom>
              <a:avLst/>
              <a:gdLst/>
              <a:ahLst/>
              <a:cxnLst/>
              <a:rect l="l" t="t" r="r" b="b"/>
              <a:pathLst>
                <a:path w="7798" h="6261" extrusionOk="0">
                  <a:moveTo>
                    <a:pt x="7797" y="0"/>
                  </a:moveTo>
                  <a:lnTo>
                    <a:pt x="0" y="4526"/>
                  </a:lnTo>
                  <a:lnTo>
                    <a:pt x="0" y="6260"/>
                  </a:lnTo>
                  <a:lnTo>
                    <a:pt x="7790" y="1734"/>
                  </a:lnTo>
                  <a:lnTo>
                    <a:pt x="7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34;p65"/>
            <p:cNvSpPr/>
            <p:nvPr/>
          </p:nvSpPr>
          <p:spPr>
            <a:xfrm>
              <a:off x="1924027" y="3714823"/>
              <a:ext cx="741755" cy="603135"/>
            </a:xfrm>
            <a:custGeom>
              <a:avLst/>
              <a:gdLst/>
              <a:ahLst/>
              <a:cxnLst/>
              <a:rect l="l" t="t" r="r" b="b"/>
              <a:pathLst>
                <a:path w="7882" h="6409" extrusionOk="0">
                  <a:moveTo>
                    <a:pt x="7797" y="142"/>
                  </a:moveTo>
                  <a:lnTo>
                    <a:pt x="7797" y="1784"/>
                  </a:lnTo>
                  <a:lnTo>
                    <a:pt x="85" y="6261"/>
                  </a:lnTo>
                  <a:lnTo>
                    <a:pt x="85" y="4625"/>
                  </a:lnTo>
                  <a:lnTo>
                    <a:pt x="7797" y="142"/>
                  </a:lnTo>
                  <a:close/>
                  <a:moveTo>
                    <a:pt x="7881" y="1"/>
                  </a:moveTo>
                  <a:lnTo>
                    <a:pt x="21" y="4562"/>
                  </a:lnTo>
                  <a:lnTo>
                    <a:pt x="0" y="4576"/>
                  </a:lnTo>
                  <a:lnTo>
                    <a:pt x="0" y="6409"/>
                  </a:lnTo>
                  <a:lnTo>
                    <a:pt x="7853" y="1841"/>
                  </a:lnTo>
                  <a:lnTo>
                    <a:pt x="7874" y="182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35;p65"/>
            <p:cNvSpPr/>
            <p:nvPr/>
          </p:nvSpPr>
          <p:spPr>
            <a:xfrm>
              <a:off x="1189621" y="3721504"/>
              <a:ext cx="738462" cy="589207"/>
            </a:xfrm>
            <a:custGeom>
              <a:avLst/>
              <a:gdLst/>
              <a:ahLst/>
              <a:cxnLst/>
              <a:rect l="l" t="t" r="r" b="b"/>
              <a:pathLst>
                <a:path w="7847" h="6261" extrusionOk="0">
                  <a:moveTo>
                    <a:pt x="8" y="0"/>
                  </a:moveTo>
                  <a:lnTo>
                    <a:pt x="1" y="1734"/>
                  </a:lnTo>
                  <a:lnTo>
                    <a:pt x="7846" y="6260"/>
                  </a:lnTo>
                  <a:lnTo>
                    <a:pt x="7846" y="452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36;p65"/>
            <p:cNvSpPr/>
            <p:nvPr/>
          </p:nvSpPr>
          <p:spPr>
            <a:xfrm>
              <a:off x="1185669" y="3714823"/>
              <a:ext cx="746367" cy="603135"/>
            </a:xfrm>
            <a:custGeom>
              <a:avLst/>
              <a:gdLst/>
              <a:ahLst/>
              <a:cxnLst/>
              <a:rect l="l" t="t" r="r" b="b"/>
              <a:pathLst>
                <a:path w="7931" h="6409" extrusionOk="0">
                  <a:moveTo>
                    <a:pt x="92" y="142"/>
                  </a:moveTo>
                  <a:lnTo>
                    <a:pt x="7853" y="4625"/>
                  </a:lnTo>
                  <a:lnTo>
                    <a:pt x="7846" y="6261"/>
                  </a:lnTo>
                  <a:lnTo>
                    <a:pt x="85" y="1784"/>
                  </a:lnTo>
                  <a:lnTo>
                    <a:pt x="92" y="142"/>
                  </a:lnTo>
                  <a:close/>
                  <a:moveTo>
                    <a:pt x="0" y="1"/>
                  </a:moveTo>
                  <a:lnTo>
                    <a:pt x="0" y="1827"/>
                  </a:lnTo>
                  <a:lnTo>
                    <a:pt x="7931" y="6409"/>
                  </a:lnTo>
                  <a:lnTo>
                    <a:pt x="7931" y="4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37;p65"/>
            <p:cNvSpPr/>
            <p:nvPr/>
          </p:nvSpPr>
          <p:spPr>
            <a:xfrm>
              <a:off x="1190280" y="3294920"/>
              <a:ext cx="1471559" cy="852520"/>
            </a:xfrm>
            <a:custGeom>
              <a:avLst/>
              <a:gdLst/>
              <a:ahLst/>
              <a:cxnLst/>
              <a:rect l="l" t="t" r="r" b="b"/>
              <a:pathLst>
                <a:path w="15637" h="9059" extrusionOk="0">
                  <a:moveTo>
                    <a:pt x="7790" y="1"/>
                  </a:moveTo>
                  <a:lnTo>
                    <a:pt x="1" y="4533"/>
                  </a:lnTo>
                  <a:lnTo>
                    <a:pt x="7839" y="9059"/>
                  </a:lnTo>
                  <a:lnTo>
                    <a:pt x="15636" y="4533"/>
                  </a:lnTo>
                  <a:lnTo>
                    <a:pt x="7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38;p65"/>
            <p:cNvSpPr/>
            <p:nvPr/>
          </p:nvSpPr>
          <p:spPr>
            <a:xfrm>
              <a:off x="1182375" y="3290968"/>
              <a:ext cx="1487369" cy="861178"/>
            </a:xfrm>
            <a:custGeom>
              <a:avLst/>
              <a:gdLst/>
              <a:ahLst/>
              <a:cxnLst/>
              <a:rect l="l" t="t" r="r" b="b"/>
              <a:pathLst>
                <a:path w="15805" h="9151" extrusionOk="0">
                  <a:moveTo>
                    <a:pt x="7874" y="92"/>
                  </a:moveTo>
                  <a:lnTo>
                    <a:pt x="15635" y="4575"/>
                  </a:lnTo>
                  <a:lnTo>
                    <a:pt x="7923" y="9052"/>
                  </a:lnTo>
                  <a:lnTo>
                    <a:pt x="162" y="4575"/>
                  </a:lnTo>
                  <a:lnTo>
                    <a:pt x="7874" y="92"/>
                  </a:lnTo>
                  <a:close/>
                  <a:moveTo>
                    <a:pt x="7874" y="0"/>
                  </a:moveTo>
                  <a:lnTo>
                    <a:pt x="0" y="4575"/>
                  </a:lnTo>
                  <a:lnTo>
                    <a:pt x="7902" y="9136"/>
                  </a:lnTo>
                  <a:lnTo>
                    <a:pt x="7923" y="9150"/>
                  </a:lnTo>
                  <a:lnTo>
                    <a:pt x="15805" y="4575"/>
                  </a:lnTo>
                  <a:lnTo>
                    <a:pt x="7895" y="7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39;p65"/>
            <p:cNvSpPr/>
            <p:nvPr/>
          </p:nvSpPr>
          <p:spPr>
            <a:xfrm>
              <a:off x="1291162" y="3807706"/>
              <a:ext cx="569915" cy="374924"/>
            </a:xfrm>
            <a:custGeom>
              <a:avLst/>
              <a:gdLst/>
              <a:ahLst/>
              <a:cxnLst/>
              <a:rect l="l" t="t" r="r" b="b"/>
              <a:pathLst>
                <a:path w="6056" h="3984" extrusionOk="0">
                  <a:moveTo>
                    <a:pt x="0" y="1"/>
                  </a:moveTo>
                  <a:lnTo>
                    <a:pt x="0" y="473"/>
                  </a:lnTo>
                  <a:lnTo>
                    <a:pt x="6056" y="3984"/>
                  </a:lnTo>
                  <a:lnTo>
                    <a:pt x="6056" y="39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40;p65"/>
            <p:cNvSpPr/>
            <p:nvPr/>
          </p:nvSpPr>
          <p:spPr>
            <a:xfrm>
              <a:off x="1287115" y="3807706"/>
              <a:ext cx="575938" cy="378218"/>
            </a:xfrm>
            <a:custGeom>
              <a:avLst/>
              <a:gdLst/>
              <a:ahLst/>
              <a:cxnLst/>
              <a:rect l="l" t="t" r="r" b="b"/>
              <a:pathLst>
                <a:path w="6120" h="4019" extrusionOk="0">
                  <a:moveTo>
                    <a:pt x="1" y="1"/>
                  </a:moveTo>
                  <a:lnTo>
                    <a:pt x="1" y="494"/>
                  </a:lnTo>
                  <a:lnTo>
                    <a:pt x="6077" y="4019"/>
                  </a:lnTo>
                  <a:lnTo>
                    <a:pt x="6120" y="3948"/>
                  </a:lnTo>
                  <a:lnTo>
                    <a:pt x="85" y="45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41;p65"/>
            <p:cNvSpPr/>
            <p:nvPr/>
          </p:nvSpPr>
          <p:spPr>
            <a:xfrm>
              <a:off x="1291162" y="3880073"/>
              <a:ext cx="569915" cy="363631"/>
            </a:xfrm>
            <a:custGeom>
              <a:avLst/>
              <a:gdLst/>
              <a:ahLst/>
              <a:cxnLst/>
              <a:rect l="l" t="t" r="r" b="b"/>
              <a:pathLst>
                <a:path w="6056" h="3864" extrusionOk="0">
                  <a:moveTo>
                    <a:pt x="0" y="0"/>
                  </a:moveTo>
                  <a:lnTo>
                    <a:pt x="0" y="353"/>
                  </a:lnTo>
                  <a:lnTo>
                    <a:pt x="6056" y="3863"/>
                  </a:lnTo>
                  <a:lnTo>
                    <a:pt x="6056" y="3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42;p65"/>
            <p:cNvSpPr/>
            <p:nvPr/>
          </p:nvSpPr>
          <p:spPr>
            <a:xfrm>
              <a:off x="1287115" y="3880073"/>
              <a:ext cx="575938" cy="366925"/>
            </a:xfrm>
            <a:custGeom>
              <a:avLst/>
              <a:gdLst/>
              <a:ahLst/>
              <a:cxnLst/>
              <a:rect l="l" t="t" r="r" b="b"/>
              <a:pathLst>
                <a:path w="6120" h="3899" extrusionOk="0">
                  <a:moveTo>
                    <a:pt x="1" y="0"/>
                  </a:moveTo>
                  <a:lnTo>
                    <a:pt x="1" y="381"/>
                  </a:lnTo>
                  <a:lnTo>
                    <a:pt x="6077" y="3898"/>
                  </a:lnTo>
                  <a:lnTo>
                    <a:pt x="6120" y="3828"/>
                  </a:lnTo>
                  <a:lnTo>
                    <a:pt x="85" y="33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43;p65"/>
            <p:cNvSpPr/>
            <p:nvPr/>
          </p:nvSpPr>
          <p:spPr>
            <a:xfrm>
              <a:off x="1228111" y="3778156"/>
              <a:ext cx="25974" cy="33314"/>
            </a:xfrm>
            <a:custGeom>
              <a:avLst/>
              <a:gdLst/>
              <a:ahLst/>
              <a:cxnLst/>
              <a:rect l="l" t="t" r="r" b="b"/>
              <a:pathLst>
                <a:path w="276" h="354" extrusionOk="0">
                  <a:moveTo>
                    <a:pt x="77" y="1"/>
                  </a:moveTo>
                  <a:cubicBezTo>
                    <a:pt x="33" y="1"/>
                    <a:pt x="0" y="36"/>
                    <a:pt x="0" y="96"/>
                  </a:cubicBezTo>
                  <a:cubicBezTo>
                    <a:pt x="0" y="195"/>
                    <a:pt x="57" y="287"/>
                    <a:pt x="134" y="336"/>
                  </a:cubicBezTo>
                  <a:cubicBezTo>
                    <a:pt x="157" y="348"/>
                    <a:pt x="178" y="354"/>
                    <a:pt x="197" y="354"/>
                  </a:cubicBezTo>
                  <a:cubicBezTo>
                    <a:pt x="243" y="354"/>
                    <a:pt x="275" y="319"/>
                    <a:pt x="275" y="258"/>
                  </a:cubicBezTo>
                  <a:cubicBezTo>
                    <a:pt x="268" y="160"/>
                    <a:pt x="219" y="68"/>
                    <a:pt x="134" y="19"/>
                  </a:cubicBezTo>
                  <a:cubicBezTo>
                    <a:pt x="114" y="7"/>
                    <a:pt x="94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44;p65"/>
            <p:cNvSpPr/>
            <p:nvPr/>
          </p:nvSpPr>
          <p:spPr>
            <a:xfrm>
              <a:off x="1223499" y="3774110"/>
              <a:ext cx="34537" cy="41690"/>
            </a:xfrm>
            <a:custGeom>
              <a:avLst/>
              <a:gdLst/>
              <a:ahLst/>
              <a:cxnLst/>
              <a:rect l="l" t="t" r="r" b="b"/>
              <a:pathLst>
                <a:path w="367" h="443" extrusionOk="0">
                  <a:moveTo>
                    <a:pt x="127" y="83"/>
                  </a:moveTo>
                  <a:cubicBezTo>
                    <a:pt x="141" y="83"/>
                    <a:pt x="155" y="90"/>
                    <a:pt x="162" y="97"/>
                  </a:cubicBezTo>
                  <a:cubicBezTo>
                    <a:pt x="233" y="146"/>
                    <a:pt x="275" y="217"/>
                    <a:pt x="282" y="301"/>
                  </a:cubicBezTo>
                  <a:cubicBezTo>
                    <a:pt x="282" y="323"/>
                    <a:pt x="275" y="344"/>
                    <a:pt x="261" y="351"/>
                  </a:cubicBezTo>
                  <a:cubicBezTo>
                    <a:pt x="255" y="354"/>
                    <a:pt x="248" y="355"/>
                    <a:pt x="240" y="355"/>
                  </a:cubicBezTo>
                  <a:cubicBezTo>
                    <a:pt x="229" y="355"/>
                    <a:pt x="217" y="352"/>
                    <a:pt x="205" y="344"/>
                  </a:cubicBezTo>
                  <a:cubicBezTo>
                    <a:pt x="134" y="301"/>
                    <a:pt x="92" y="224"/>
                    <a:pt x="85" y="139"/>
                  </a:cubicBezTo>
                  <a:cubicBezTo>
                    <a:pt x="85" y="118"/>
                    <a:pt x="92" y="97"/>
                    <a:pt x="106" y="90"/>
                  </a:cubicBezTo>
                  <a:lnTo>
                    <a:pt x="127" y="90"/>
                  </a:lnTo>
                  <a:lnTo>
                    <a:pt x="127" y="83"/>
                  </a:lnTo>
                  <a:close/>
                  <a:moveTo>
                    <a:pt x="125" y="0"/>
                  </a:moveTo>
                  <a:cubicBezTo>
                    <a:pt x="106" y="0"/>
                    <a:pt x="87" y="4"/>
                    <a:pt x="71" y="12"/>
                  </a:cubicBezTo>
                  <a:cubicBezTo>
                    <a:pt x="28" y="41"/>
                    <a:pt x="0" y="90"/>
                    <a:pt x="7" y="139"/>
                  </a:cubicBezTo>
                  <a:cubicBezTo>
                    <a:pt x="7" y="252"/>
                    <a:pt x="71" y="358"/>
                    <a:pt x="162" y="414"/>
                  </a:cubicBezTo>
                  <a:cubicBezTo>
                    <a:pt x="190" y="428"/>
                    <a:pt x="219" y="442"/>
                    <a:pt x="247" y="442"/>
                  </a:cubicBezTo>
                  <a:cubicBezTo>
                    <a:pt x="268" y="442"/>
                    <a:pt x="289" y="435"/>
                    <a:pt x="303" y="428"/>
                  </a:cubicBezTo>
                  <a:cubicBezTo>
                    <a:pt x="346" y="400"/>
                    <a:pt x="367" y="351"/>
                    <a:pt x="367" y="301"/>
                  </a:cubicBezTo>
                  <a:cubicBezTo>
                    <a:pt x="360" y="189"/>
                    <a:pt x="303" y="83"/>
                    <a:pt x="205" y="26"/>
                  </a:cubicBezTo>
                  <a:cubicBezTo>
                    <a:pt x="183" y="9"/>
                    <a:pt x="154" y="0"/>
                    <a:pt x="12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45;p65"/>
            <p:cNvSpPr/>
            <p:nvPr/>
          </p:nvSpPr>
          <p:spPr>
            <a:xfrm>
              <a:off x="1228111" y="3819939"/>
              <a:ext cx="25974" cy="33785"/>
            </a:xfrm>
            <a:custGeom>
              <a:avLst/>
              <a:gdLst/>
              <a:ahLst/>
              <a:cxnLst/>
              <a:rect l="l" t="t" r="r" b="b"/>
              <a:pathLst>
                <a:path w="276" h="359" extrusionOk="0">
                  <a:moveTo>
                    <a:pt x="77" y="1"/>
                  </a:moveTo>
                  <a:cubicBezTo>
                    <a:pt x="33" y="1"/>
                    <a:pt x="0" y="36"/>
                    <a:pt x="0" y="96"/>
                  </a:cubicBezTo>
                  <a:cubicBezTo>
                    <a:pt x="0" y="195"/>
                    <a:pt x="57" y="287"/>
                    <a:pt x="134" y="336"/>
                  </a:cubicBezTo>
                  <a:cubicBezTo>
                    <a:pt x="158" y="351"/>
                    <a:pt x="181" y="358"/>
                    <a:pt x="201" y="358"/>
                  </a:cubicBezTo>
                  <a:cubicBezTo>
                    <a:pt x="245" y="358"/>
                    <a:pt x="275" y="322"/>
                    <a:pt x="275" y="258"/>
                  </a:cubicBezTo>
                  <a:cubicBezTo>
                    <a:pt x="268" y="160"/>
                    <a:pt x="219" y="75"/>
                    <a:pt x="134" y="19"/>
                  </a:cubicBezTo>
                  <a:cubicBezTo>
                    <a:pt x="114" y="7"/>
                    <a:pt x="94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46;p65"/>
            <p:cNvSpPr/>
            <p:nvPr/>
          </p:nvSpPr>
          <p:spPr>
            <a:xfrm>
              <a:off x="1223499" y="3815893"/>
              <a:ext cx="34537" cy="41690"/>
            </a:xfrm>
            <a:custGeom>
              <a:avLst/>
              <a:gdLst/>
              <a:ahLst/>
              <a:cxnLst/>
              <a:rect l="l" t="t" r="r" b="b"/>
              <a:pathLst>
                <a:path w="367" h="443" extrusionOk="0">
                  <a:moveTo>
                    <a:pt x="127" y="83"/>
                  </a:moveTo>
                  <a:cubicBezTo>
                    <a:pt x="141" y="83"/>
                    <a:pt x="155" y="90"/>
                    <a:pt x="162" y="97"/>
                  </a:cubicBezTo>
                  <a:cubicBezTo>
                    <a:pt x="233" y="146"/>
                    <a:pt x="275" y="217"/>
                    <a:pt x="282" y="301"/>
                  </a:cubicBezTo>
                  <a:cubicBezTo>
                    <a:pt x="282" y="323"/>
                    <a:pt x="275" y="344"/>
                    <a:pt x="261" y="358"/>
                  </a:cubicBezTo>
                  <a:cubicBezTo>
                    <a:pt x="257" y="360"/>
                    <a:pt x="253" y="361"/>
                    <a:pt x="248" y="361"/>
                  </a:cubicBezTo>
                  <a:cubicBezTo>
                    <a:pt x="236" y="361"/>
                    <a:pt x="220" y="354"/>
                    <a:pt x="205" y="344"/>
                  </a:cubicBezTo>
                  <a:cubicBezTo>
                    <a:pt x="134" y="301"/>
                    <a:pt x="92" y="224"/>
                    <a:pt x="85" y="139"/>
                  </a:cubicBezTo>
                  <a:cubicBezTo>
                    <a:pt x="85" y="118"/>
                    <a:pt x="92" y="97"/>
                    <a:pt x="106" y="90"/>
                  </a:cubicBezTo>
                  <a:lnTo>
                    <a:pt x="127" y="90"/>
                  </a:lnTo>
                  <a:lnTo>
                    <a:pt x="127" y="83"/>
                  </a:lnTo>
                  <a:close/>
                  <a:moveTo>
                    <a:pt x="125" y="0"/>
                  </a:moveTo>
                  <a:cubicBezTo>
                    <a:pt x="106" y="0"/>
                    <a:pt x="87" y="4"/>
                    <a:pt x="71" y="12"/>
                  </a:cubicBezTo>
                  <a:cubicBezTo>
                    <a:pt x="28" y="41"/>
                    <a:pt x="0" y="90"/>
                    <a:pt x="7" y="139"/>
                  </a:cubicBezTo>
                  <a:cubicBezTo>
                    <a:pt x="7" y="252"/>
                    <a:pt x="71" y="358"/>
                    <a:pt x="162" y="414"/>
                  </a:cubicBezTo>
                  <a:cubicBezTo>
                    <a:pt x="190" y="435"/>
                    <a:pt x="219" y="442"/>
                    <a:pt x="247" y="442"/>
                  </a:cubicBezTo>
                  <a:cubicBezTo>
                    <a:pt x="268" y="442"/>
                    <a:pt x="289" y="435"/>
                    <a:pt x="303" y="428"/>
                  </a:cubicBezTo>
                  <a:cubicBezTo>
                    <a:pt x="346" y="400"/>
                    <a:pt x="367" y="351"/>
                    <a:pt x="367" y="301"/>
                  </a:cubicBezTo>
                  <a:cubicBezTo>
                    <a:pt x="360" y="189"/>
                    <a:pt x="303" y="83"/>
                    <a:pt x="205" y="27"/>
                  </a:cubicBezTo>
                  <a:cubicBezTo>
                    <a:pt x="183" y="9"/>
                    <a:pt x="154" y="0"/>
                    <a:pt x="12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47;p65"/>
            <p:cNvSpPr/>
            <p:nvPr/>
          </p:nvSpPr>
          <p:spPr>
            <a:xfrm>
              <a:off x="1228111" y="3861723"/>
              <a:ext cx="25974" cy="33785"/>
            </a:xfrm>
            <a:custGeom>
              <a:avLst/>
              <a:gdLst/>
              <a:ahLst/>
              <a:cxnLst/>
              <a:rect l="l" t="t" r="r" b="b"/>
              <a:pathLst>
                <a:path w="276" h="359" extrusionOk="0">
                  <a:moveTo>
                    <a:pt x="77" y="1"/>
                  </a:moveTo>
                  <a:cubicBezTo>
                    <a:pt x="33" y="1"/>
                    <a:pt x="0" y="36"/>
                    <a:pt x="0" y="96"/>
                  </a:cubicBezTo>
                  <a:cubicBezTo>
                    <a:pt x="0" y="195"/>
                    <a:pt x="57" y="287"/>
                    <a:pt x="134" y="336"/>
                  </a:cubicBezTo>
                  <a:cubicBezTo>
                    <a:pt x="158" y="351"/>
                    <a:pt x="181" y="358"/>
                    <a:pt x="201" y="358"/>
                  </a:cubicBezTo>
                  <a:cubicBezTo>
                    <a:pt x="245" y="358"/>
                    <a:pt x="275" y="322"/>
                    <a:pt x="275" y="259"/>
                  </a:cubicBezTo>
                  <a:cubicBezTo>
                    <a:pt x="268" y="160"/>
                    <a:pt x="219" y="75"/>
                    <a:pt x="134" y="19"/>
                  </a:cubicBezTo>
                  <a:cubicBezTo>
                    <a:pt x="114" y="7"/>
                    <a:pt x="94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48;p65"/>
            <p:cNvSpPr/>
            <p:nvPr/>
          </p:nvSpPr>
          <p:spPr>
            <a:xfrm>
              <a:off x="1223499" y="3857770"/>
              <a:ext cx="34537" cy="41596"/>
            </a:xfrm>
            <a:custGeom>
              <a:avLst/>
              <a:gdLst/>
              <a:ahLst/>
              <a:cxnLst/>
              <a:rect l="l" t="t" r="r" b="b"/>
              <a:pathLst>
                <a:path w="367" h="442" extrusionOk="0">
                  <a:moveTo>
                    <a:pt x="127" y="82"/>
                  </a:moveTo>
                  <a:cubicBezTo>
                    <a:pt x="141" y="82"/>
                    <a:pt x="155" y="89"/>
                    <a:pt x="162" y="96"/>
                  </a:cubicBezTo>
                  <a:cubicBezTo>
                    <a:pt x="233" y="138"/>
                    <a:pt x="275" y="216"/>
                    <a:pt x="282" y="301"/>
                  </a:cubicBezTo>
                  <a:cubicBezTo>
                    <a:pt x="282" y="315"/>
                    <a:pt x="275" y="336"/>
                    <a:pt x="261" y="350"/>
                  </a:cubicBezTo>
                  <a:cubicBezTo>
                    <a:pt x="257" y="352"/>
                    <a:pt x="252" y="353"/>
                    <a:pt x="247" y="353"/>
                  </a:cubicBezTo>
                  <a:cubicBezTo>
                    <a:pt x="234" y="353"/>
                    <a:pt x="220" y="348"/>
                    <a:pt x="205" y="343"/>
                  </a:cubicBezTo>
                  <a:cubicBezTo>
                    <a:pt x="134" y="294"/>
                    <a:pt x="92" y="223"/>
                    <a:pt x="85" y="138"/>
                  </a:cubicBezTo>
                  <a:cubicBezTo>
                    <a:pt x="85" y="110"/>
                    <a:pt x="92" y="89"/>
                    <a:pt x="106" y="82"/>
                  </a:cubicBezTo>
                  <a:close/>
                  <a:moveTo>
                    <a:pt x="131" y="1"/>
                  </a:moveTo>
                  <a:cubicBezTo>
                    <a:pt x="110" y="1"/>
                    <a:pt x="89" y="6"/>
                    <a:pt x="71" y="19"/>
                  </a:cubicBezTo>
                  <a:cubicBezTo>
                    <a:pt x="28" y="40"/>
                    <a:pt x="0" y="89"/>
                    <a:pt x="7" y="138"/>
                  </a:cubicBezTo>
                  <a:cubicBezTo>
                    <a:pt x="7" y="251"/>
                    <a:pt x="71" y="357"/>
                    <a:pt x="162" y="420"/>
                  </a:cubicBezTo>
                  <a:cubicBezTo>
                    <a:pt x="190" y="435"/>
                    <a:pt x="219" y="442"/>
                    <a:pt x="247" y="442"/>
                  </a:cubicBezTo>
                  <a:cubicBezTo>
                    <a:pt x="268" y="442"/>
                    <a:pt x="289" y="435"/>
                    <a:pt x="303" y="427"/>
                  </a:cubicBezTo>
                  <a:cubicBezTo>
                    <a:pt x="346" y="399"/>
                    <a:pt x="367" y="350"/>
                    <a:pt x="367" y="301"/>
                  </a:cubicBezTo>
                  <a:cubicBezTo>
                    <a:pt x="360" y="188"/>
                    <a:pt x="303" y="89"/>
                    <a:pt x="205" y="26"/>
                  </a:cubicBezTo>
                  <a:cubicBezTo>
                    <a:pt x="185" y="10"/>
                    <a:pt x="158" y="1"/>
                    <a:pt x="13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749;p65"/>
            <p:cNvSpPr/>
            <p:nvPr/>
          </p:nvSpPr>
          <p:spPr>
            <a:xfrm>
              <a:off x="1927979" y="3491320"/>
              <a:ext cx="733850" cy="589866"/>
            </a:xfrm>
            <a:custGeom>
              <a:avLst/>
              <a:gdLst/>
              <a:ahLst/>
              <a:cxnLst/>
              <a:rect l="l" t="t" r="r" b="b"/>
              <a:pathLst>
                <a:path w="7798" h="6268" extrusionOk="0">
                  <a:moveTo>
                    <a:pt x="7797" y="0"/>
                  </a:moveTo>
                  <a:lnTo>
                    <a:pt x="0" y="4526"/>
                  </a:lnTo>
                  <a:lnTo>
                    <a:pt x="0" y="6267"/>
                  </a:lnTo>
                  <a:lnTo>
                    <a:pt x="7790" y="1734"/>
                  </a:lnTo>
                  <a:lnTo>
                    <a:pt x="7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750;p65"/>
            <p:cNvSpPr/>
            <p:nvPr/>
          </p:nvSpPr>
          <p:spPr>
            <a:xfrm>
              <a:off x="1924027" y="3484639"/>
              <a:ext cx="741755" cy="603135"/>
            </a:xfrm>
            <a:custGeom>
              <a:avLst/>
              <a:gdLst/>
              <a:ahLst/>
              <a:cxnLst/>
              <a:rect l="l" t="t" r="r" b="b"/>
              <a:pathLst>
                <a:path w="7882" h="6409" extrusionOk="0">
                  <a:moveTo>
                    <a:pt x="7797" y="142"/>
                  </a:moveTo>
                  <a:lnTo>
                    <a:pt x="7797" y="1784"/>
                  </a:lnTo>
                  <a:lnTo>
                    <a:pt x="85" y="6261"/>
                  </a:lnTo>
                  <a:lnTo>
                    <a:pt x="85" y="4625"/>
                  </a:lnTo>
                  <a:lnTo>
                    <a:pt x="7797" y="142"/>
                  </a:lnTo>
                  <a:close/>
                  <a:moveTo>
                    <a:pt x="7881" y="1"/>
                  </a:moveTo>
                  <a:lnTo>
                    <a:pt x="21" y="4562"/>
                  </a:lnTo>
                  <a:lnTo>
                    <a:pt x="0" y="4576"/>
                  </a:lnTo>
                  <a:lnTo>
                    <a:pt x="0" y="6409"/>
                  </a:lnTo>
                  <a:lnTo>
                    <a:pt x="7853" y="1841"/>
                  </a:lnTo>
                  <a:lnTo>
                    <a:pt x="7874" y="1834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751;p65"/>
            <p:cNvSpPr/>
            <p:nvPr/>
          </p:nvSpPr>
          <p:spPr>
            <a:xfrm>
              <a:off x="1189621" y="3491320"/>
              <a:ext cx="738462" cy="589866"/>
            </a:xfrm>
            <a:custGeom>
              <a:avLst/>
              <a:gdLst/>
              <a:ahLst/>
              <a:cxnLst/>
              <a:rect l="l" t="t" r="r" b="b"/>
              <a:pathLst>
                <a:path w="7847" h="6268" extrusionOk="0">
                  <a:moveTo>
                    <a:pt x="8" y="0"/>
                  </a:moveTo>
                  <a:lnTo>
                    <a:pt x="1" y="1734"/>
                  </a:lnTo>
                  <a:lnTo>
                    <a:pt x="7846" y="6267"/>
                  </a:lnTo>
                  <a:lnTo>
                    <a:pt x="7846" y="452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752;p65"/>
            <p:cNvSpPr/>
            <p:nvPr/>
          </p:nvSpPr>
          <p:spPr>
            <a:xfrm>
              <a:off x="1185669" y="3484639"/>
              <a:ext cx="746367" cy="603135"/>
            </a:xfrm>
            <a:custGeom>
              <a:avLst/>
              <a:gdLst/>
              <a:ahLst/>
              <a:cxnLst/>
              <a:rect l="l" t="t" r="r" b="b"/>
              <a:pathLst>
                <a:path w="7931" h="6409" extrusionOk="0">
                  <a:moveTo>
                    <a:pt x="92" y="142"/>
                  </a:moveTo>
                  <a:lnTo>
                    <a:pt x="7853" y="4625"/>
                  </a:lnTo>
                  <a:lnTo>
                    <a:pt x="7846" y="6261"/>
                  </a:lnTo>
                  <a:lnTo>
                    <a:pt x="85" y="1784"/>
                  </a:lnTo>
                  <a:lnTo>
                    <a:pt x="92" y="142"/>
                  </a:lnTo>
                  <a:close/>
                  <a:moveTo>
                    <a:pt x="0" y="1"/>
                  </a:moveTo>
                  <a:lnTo>
                    <a:pt x="0" y="1834"/>
                  </a:lnTo>
                  <a:lnTo>
                    <a:pt x="7931" y="6409"/>
                  </a:lnTo>
                  <a:lnTo>
                    <a:pt x="7931" y="4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753;p65"/>
            <p:cNvSpPr/>
            <p:nvPr/>
          </p:nvSpPr>
          <p:spPr>
            <a:xfrm>
              <a:off x="1190280" y="3065395"/>
              <a:ext cx="1471559" cy="851861"/>
            </a:xfrm>
            <a:custGeom>
              <a:avLst/>
              <a:gdLst/>
              <a:ahLst/>
              <a:cxnLst/>
              <a:rect l="l" t="t" r="r" b="b"/>
              <a:pathLst>
                <a:path w="15637" h="9052" extrusionOk="0">
                  <a:moveTo>
                    <a:pt x="7790" y="1"/>
                  </a:moveTo>
                  <a:lnTo>
                    <a:pt x="1" y="4526"/>
                  </a:lnTo>
                  <a:lnTo>
                    <a:pt x="7839" y="9052"/>
                  </a:lnTo>
                  <a:lnTo>
                    <a:pt x="15636" y="4526"/>
                  </a:lnTo>
                  <a:lnTo>
                    <a:pt x="7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754;p65"/>
            <p:cNvSpPr/>
            <p:nvPr/>
          </p:nvSpPr>
          <p:spPr>
            <a:xfrm>
              <a:off x="1182375" y="3060784"/>
              <a:ext cx="1487369" cy="861178"/>
            </a:xfrm>
            <a:custGeom>
              <a:avLst/>
              <a:gdLst/>
              <a:ahLst/>
              <a:cxnLst/>
              <a:rect l="l" t="t" r="r" b="b"/>
              <a:pathLst>
                <a:path w="15805" h="9151" extrusionOk="0">
                  <a:moveTo>
                    <a:pt x="7874" y="92"/>
                  </a:moveTo>
                  <a:lnTo>
                    <a:pt x="15635" y="4575"/>
                  </a:lnTo>
                  <a:lnTo>
                    <a:pt x="7923" y="9059"/>
                  </a:lnTo>
                  <a:lnTo>
                    <a:pt x="162" y="4575"/>
                  </a:lnTo>
                  <a:lnTo>
                    <a:pt x="7874" y="92"/>
                  </a:lnTo>
                  <a:close/>
                  <a:moveTo>
                    <a:pt x="7874" y="0"/>
                  </a:moveTo>
                  <a:lnTo>
                    <a:pt x="0" y="4575"/>
                  </a:lnTo>
                  <a:lnTo>
                    <a:pt x="7902" y="9143"/>
                  </a:lnTo>
                  <a:lnTo>
                    <a:pt x="7923" y="9150"/>
                  </a:lnTo>
                  <a:lnTo>
                    <a:pt x="15805" y="4575"/>
                  </a:lnTo>
                  <a:lnTo>
                    <a:pt x="7895" y="7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755;p65"/>
            <p:cNvSpPr/>
            <p:nvPr/>
          </p:nvSpPr>
          <p:spPr>
            <a:xfrm>
              <a:off x="1291162" y="3577522"/>
              <a:ext cx="569915" cy="374924"/>
            </a:xfrm>
            <a:custGeom>
              <a:avLst/>
              <a:gdLst/>
              <a:ahLst/>
              <a:cxnLst/>
              <a:rect l="l" t="t" r="r" b="b"/>
              <a:pathLst>
                <a:path w="6056" h="3984" extrusionOk="0">
                  <a:moveTo>
                    <a:pt x="0" y="1"/>
                  </a:moveTo>
                  <a:lnTo>
                    <a:pt x="0" y="473"/>
                  </a:lnTo>
                  <a:lnTo>
                    <a:pt x="6056" y="3984"/>
                  </a:lnTo>
                  <a:lnTo>
                    <a:pt x="6056" y="39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756;p65"/>
            <p:cNvSpPr/>
            <p:nvPr/>
          </p:nvSpPr>
          <p:spPr>
            <a:xfrm>
              <a:off x="1287115" y="3577522"/>
              <a:ext cx="575938" cy="378218"/>
            </a:xfrm>
            <a:custGeom>
              <a:avLst/>
              <a:gdLst/>
              <a:ahLst/>
              <a:cxnLst/>
              <a:rect l="l" t="t" r="r" b="b"/>
              <a:pathLst>
                <a:path w="6120" h="4019" extrusionOk="0">
                  <a:moveTo>
                    <a:pt x="1" y="1"/>
                  </a:moveTo>
                  <a:lnTo>
                    <a:pt x="1" y="501"/>
                  </a:lnTo>
                  <a:lnTo>
                    <a:pt x="6077" y="4019"/>
                  </a:lnTo>
                  <a:lnTo>
                    <a:pt x="6120" y="3948"/>
                  </a:lnTo>
                  <a:lnTo>
                    <a:pt x="85" y="45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757;p65"/>
            <p:cNvSpPr/>
            <p:nvPr/>
          </p:nvSpPr>
          <p:spPr>
            <a:xfrm>
              <a:off x="1291162" y="3650548"/>
              <a:ext cx="569915" cy="362973"/>
            </a:xfrm>
            <a:custGeom>
              <a:avLst/>
              <a:gdLst/>
              <a:ahLst/>
              <a:cxnLst/>
              <a:rect l="l" t="t" r="r" b="b"/>
              <a:pathLst>
                <a:path w="6056" h="3857" extrusionOk="0">
                  <a:moveTo>
                    <a:pt x="0" y="0"/>
                  </a:moveTo>
                  <a:lnTo>
                    <a:pt x="0" y="346"/>
                  </a:lnTo>
                  <a:lnTo>
                    <a:pt x="6056" y="3856"/>
                  </a:lnTo>
                  <a:lnTo>
                    <a:pt x="6056" y="38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758;p65"/>
            <p:cNvSpPr/>
            <p:nvPr/>
          </p:nvSpPr>
          <p:spPr>
            <a:xfrm>
              <a:off x="1287115" y="3650548"/>
              <a:ext cx="575938" cy="366925"/>
            </a:xfrm>
            <a:custGeom>
              <a:avLst/>
              <a:gdLst/>
              <a:ahLst/>
              <a:cxnLst/>
              <a:rect l="l" t="t" r="r" b="b"/>
              <a:pathLst>
                <a:path w="6120" h="3899" extrusionOk="0">
                  <a:moveTo>
                    <a:pt x="1" y="0"/>
                  </a:moveTo>
                  <a:lnTo>
                    <a:pt x="1" y="374"/>
                  </a:lnTo>
                  <a:lnTo>
                    <a:pt x="6077" y="3898"/>
                  </a:lnTo>
                  <a:lnTo>
                    <a:pt x="6120" y="3821"/>
                  </a:lnTo>
                  <a:lnTo>
                    <a:pt x="85" y="32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759;p65"/>
            <p:cNvSpPr/>
            <p:nvPr/>
          </p:nvSpPr>
          <p:spPr>
            <a:xfrm>
              <a:off x="1228111" y="3547972"/>
              <a:ext cx="25974" cy="33785"/>
            </a:xfrm>
            <a:custGeom>
              <a:avLst/>
              <a:gdLst/>
              <a:ahLst/>
              <a:cxnLst/>
              <a:rect l="l" t="t" r="r" b="b"/>
              <a:pathLst>
                <a:path w="276" h="359" extrusionOk="0">
                  <a:moveTo>
                    <a:pt x="77" y="1"/>
                  </a:moveTo>
                  <a:cubicBezTo>
                    <a:pt x="33" y="1"/>
                    <a:pt x="0" y="36"/>
                    <a:pt x="0" y="96"/>
                  </a:cubicBezTo>
                  <a:cubicBezTo>
                    <a:pt x="0" y="195"/>
                    <a:pt x="57" y="286"/>
                    <a:pt x="134" y="336"/>
                  </a:cubicBezTo>
                  <a:cubicBezTo>
                    <a:pt x="158" y="351"/>
                    <a:pt x="181" y="358"/>
                    <a:pt x="201" y="358"/>
                  </a:cubicBezTo>
                  <a:cubicBezTo>
                    <a:pt x="245" y="358"/>
                    <a:pt x="275" y="322"/>
                    <a:pt x="275" y="258"/>
                  </a:cubicBezTo>
                  <a:cubicBezTo>
                    <a:pt x="268" y="160"/>
                    <a:pt x="219" y="75"/>
                    <a:pt x="134" y="19"/>
                  </a:cubicBezTo>
                  <a:cubicBezTo>
                    <a:pt x="114" y="6"/>
                    <a:pt x="94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760;p65"/>
            <p:cNvSpPr/>
            <p:nvPr/>
          </p:nvSpPr>
          <p:spPr>
            <a:xfrm>
              <a:off x="1223499" y="3544020"/>
              <a:ext cx="34537" cy="41596"/>
            </a:xfrm>
            <a:custGeom>
              <a:avLst/>
              <a:gdLst/>
              <a:ahLst/>
              <a:cxnLst/>
              <a:rect l="l" t="t" r="r" b="b"/>
              <a:pathLst>
                <a:path w="367" h="442" extrusionOk="0">
                  <a:moveTo>
                    <a:pt x="127" y="82"/>
                  </a:moveTo>
                  <a:cubicBezTo>
                    <a:pt x="141" y="82"/>
                    <a:pt x="155" y="89"/>
                    <a:pt x="162" y="96"/>
                  </a:cubicBezTo>
                  <a:cubicBezTo>
                    <a:pt x="233" y="145"/>
                    <a:pt x="275" y="216"/>
                    <a:pt x="282" y="300"/>
                  </a:cubicBezTo>
                  <a:cubicBezTo>
                    <a:pt x="282" y="321"/>
                    <a:pt x="275" y="343"/>
                    <a:pt x="261" y="357"/>
                  </a:cubicBezTo>
                  <a:cubicBezTo>
                    <a:pt x="257" y="359"/>
                    <a:pt x="253" y="359"/>
                    <a:pt x="248" y="359"/>
                  </a:cubicBezTo>
                  <a:cubicBezTo>
                    <a:pt x="236" y="359"/>
                    <a:pt x="220" y="353"/>
                    <a:pt x="205" y="343"/>
                  </a:cubicBezTo>
                  <a:cubicBezTo>
                    <a:pt x="134" y="300"/>
                    <a:pt x="92" y="223"/>
                    <a:pt x="85" y="145"/>
                  </a:cubicBezTo>
                  <a:cubicBezTo>
                    <a:pt x="85" y="124"/>
                    <a:pt x="92" y="103"/>
                    <a:pt x="106" y="89"/>
                  </a:cubicBezTo>
                  <a:lnTo>
                    <a:pt x="127" y="89"/>
                  </a:lnTo>
                  <a:lnTo>
                    <a:pt x="127" y="82"/>
                  </a:lnTo>
                  <a:close/>
                  <a:moveTo>
                    <a:pt x="129" y="0"/>
                  </a:moveTo>
                  <a:cubicBezTo>
                    <a:pt x="109" y="0"/>
                    <a:pt x="89" y="6"/>
                    <a:pt x="71" y="18"/>
                  </a:cubicBezTo>
                  <a:cubicBezTo>
                    <a:pt x="28" y="39"/>
                    <a:pt x="0" y="89"/>
                    <a:pt x="7" y="138"/>
                  </a:cubicBezTo>
                  <a:cubicBezTo>
                    <a:pt x="7" y="251"/>
                    <a:pt x="71" y="357"/>
                    <a:pt x="162" y="413"/>
                  </a:cubicBezTo>
                  <a:cubicBezTo>
                    <a:pt x="190" y="434"/>
                    <a:pt x="219" y="441"/>
                    <a:pt x="247" y="441"/>
                  </a:cubicBezTo>
                  <a:cubicBezTo>
                    <a:pt x="268" y="441"/>
                    <a:pt x="289" y="434"/>
                    <a:pt x="303" y="427"/>
                  </a:cubicBezTo>
                  <a:cubicBezTo>
                    <a:pt x="346" y="399"/>
                    <a:pt x="367" y="350"/>
                    <a:pt x="367" y="300"/>
                  </a:cubicBezTo>
                  <a:cubicBezTo>
                    <a:pt x="360" y="188"/>
                    <a:pt x="303" y="89"/>
                    <a:pt x="205" y="25"/>
                  </a:cubicBezTo>
                  <a:cubicBezTo>
                    <a:pt x="181" y="10"/>
                    <a:pt x="155" y="0"/>
                    <a:pt x="12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761;p65"/>
            <p:cNvSpPr/>
            <p:nvPr/>
          </p:nvSpPr>
          <p:spPr>
            <a:xfrm>
              <a:off x="1228111" y="3589755"/>
              <a:ext cx="25974" cy="33973"/>
            </a:xfrm>
            <a:custGeom>
              <a:avLst/>
              <a:gdLst/>
              <a:ahLst/>
              <a:cxnLst/>
              <a:rect l="l" t="t" r="r" b="b"/>
              <a:pathLst>
                <a:path w="276" h="361" extrusionOk="0">
                  <a:moveTo>
                    <a:pt x="77" y="1"/>
                  </a:moveTo>
                  <a:cubicBezTo>
                    <a:pt x="33" y="1"/>
                    <a:pt x="0" y="38"/>
                    <a:pt x="0" y="103"/>
                  </a:cubicBezTo>
                  <a:cubicBezTo>
                    <a:pt x="0" y="195"/>
                    <a:pt x="57" y="287"/>
                    <a:pt x="134" y="343"/>
                  </a:cubicBezTo>
                  <a:cubicBezTo>
                    <a:pt x="156" y="355"/>
                    <a:pt x="177" y="361"/>
                    <a:pt x="196" y="361"/>
                  </a:cubicBezTo>
                  <a:cubicBezTo>
                    <a:pt x="243" y="361"/>
                    <a:pt x="275" y="324"/>
                    <a:pt x="275" y="258"/>
                  </a:cubicBezTo>
                  <a:cubicBezTo>
                    <a:pt x="268" y="160"/>
                    <a:pt x="219" y="75"/>
                    <a:pt x="134" y="19"/>
                  </a:cubicBezTo>
                  <a:cubicBezTo>
                    <a:pt x="114" y="7"/>
                    <a:pt x="9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762;p65"/>
            <p:cNvSpPr/>
            <p:nvPr/>
          </p:nvSpPr>
          <p:spPr>
            <a:xfrm>
              <a:off x="1223499" y="3586085"/>
              <a:ext cx="34537" cy="41313"/>
            </a:xfrm>
            <a:custGeom>
              <a:avLst/>
              <a:gdLst/>
              <a:ahLst/>
              <a:cxnLst/>
              <a:rect l="l" t="t" r="r" b="b"/>
              <a:pathLst>
                <a:path w="367" h="439" extrusionOk="0">
                  <a:moveTo>
                    <a:pt x="127" y="79"/>
                  </a:moveTo>
                  <a:cubicBezTo>
                    <a:pt x="141" y="86"/>
                    <a:pt x="155" y="86"/>
                    <a:pt x="162" y="93"/>
                  </a:cubicBezTo>
                  <a:cubicBezTo>
                    <a:pt x="233" y="142"/>
                    <a:pt x="275" y="220"/>
                    <a:pt x="282" y="297"/>
                  </a:cubicBezTo>
                  <a:cubicBezTo>
                    <a:pt x="282" y="319"/>
                    <a:pt x="275" y="340"/>
                    <a:pt x="261" y="354"/>
                  </a:cubicBezTo>
                  <a:cubicBezTo>
                    <a:pt x="257" y="356"/>
                    <a:pt x="253" y="357"/>
                    <a:pt x="248" y="357"/>
                  </a:cubicBezTo>
                  <a:cubicBezTo>
                    <a:pt x="236" y="357"/>
                    <a:pt x="220" y="350"/>
                    <a:pt x="205" y="340"/>
                  </a:cubicBezTo>
                  <a:cubicBezTo>
                    <a:pt x="134" y="297"/>
                    <a:pt x="92" y="220"/>
                    <a:pt x="85" y="142"/>
                  </a:cubicBezTo>
                  <a:cubicBezTo>
                    <a:pt x="85" y="121"/>
                    <a:pt x="92" y="100"/>
                    <a:pt x="106" y="86"/>
                  </a:cubicBezTo>
                  <a:lnTo>
                    <a:pt x="127" y="86"/>
                  </a:lnTo>
                  <a:lnTo>
                    <a:pt x="127" y="79"/>
                  </a:lnTo>
                  <a:close/>
                  <a:moveTo>
                    <a:pt x="133" y="0"/>
                  </a:moveTo>
                  <a:cubicBezTo>
                    <a:pt x="111" y="0"/>
                    <a:pt x="90" y="6"/>
                    <a:pt x="71" y="15"/>
                  </a:cubicBezTo>
                  <a:cubicBezTo>
                    <a:pt x="28" y="44"/>
                    <a:pt x="0" y="86"/>
                    <a:pt x="7" y="135"/>
                  </a:cubicBezTo>
                  <a:cubicBezTo>
                    <a:pt x="7" y="248"/>
                    <a:pt x="71" y="354"/>
                    <a:pt x="162" y="417"/>
                  </a:cubicBezTo>
                  <a:cubicBezTo>
                    <a:pt x="190" y="431"/>
                    <a:pt x="219" y="438"/>
                    <a:pt x="247" y="438"/>
                  </a:cubicBezTo>
                  <a:cubicBezTo>
                    <a:pt x="268" y="438"/>
                    <a:pt x="289" y="431"/>
                    <a:pt x="303" y="424"/>
                  </a:cubicBezTo>
                  <a:cubicBezTo>
                    <a:pt x="346" y="396"/>
                    <a:pt x="367" y="347"/>
                    <a:pt x="367" y="297"/>
                  </a:cubicBezTo>
                  <a:cubicBezTo>
                    <a:pt x="360" y="185"/>
                    <a:pt x="303" y="86"/>
                    <a:pt x="205" y="22"/>
                  </a:cubicBezTo>
                  <a:cubicBezTo>
                    <a:pt x="182" y="7"/>
                    <a:pt x="157" y="0"/>
                    <a:pt x="13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63;p65"/>
            <p:cNvSpPr/>
            <p:nvPr/>
          </p:nvSpPr>
          <p:spPr>
            <a:xfrm>
              <a:off x="1228111" y="3631633"/>
              <a:ext cx="25974" cy="33879"/>
            </a:xfrm>
            <a:custGeom>
              <a:avLst/>
              <a:gdLst/>
              <a:ahLst/>
              <a:cxnLst/>
              <a:rect l="l" t="t" r="r" b="b"/>
              <a:pathLst>
                <a:path w="276" h="360" extrusionOk="0">
                  <a:moveTo>
                    <a:pt x="77" y="0"/>
                  </a:moveTo>
                  <a:cubicBezTo>
                    <a:pt x="33" y="0"/>
                    <a:pt x="0" y="37"/>
                    <a:pt x="0" y="102"/>
                  </a:cubicBezTo>
                  <a:cubicBezTo>
                    <a:pt x="0" y="194"/>
                    <a:pt x="57" y="286"/>
                    <a:pt x="134" y="342"/>
                  </a:cubicBezTo>
                  <a:cubicBezTo>
                    <a:pt x="156" y="354"/>
                    <a:pt x="177" y="360"/>
                    <a:pt x="196" y="360"/>
                  </a:cubicBezTo>
                  <a:cubicBezTo>
                    <a:pt x="243" y="360"/>
                    <a:pt x="275" y="323"/>
                    <a:pt x="275" y="257"/>
                  </a:cubicBezTo>
                  <a:cubicBezTo>
                    <a:pt x="268" y="166"/>
                    <a:pt x="219" y="74"/>
                    <a:pt x="134" y="18"/>
                  </a:cubicBezTo>
                  <a:cubicBezTo>
                    <a:pt x="114" y="6"/>
                    <a:pt x="9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64;p65"/>
            <p:cNvSpPr/>
            <p:nvPr/>
          </p:nvSpPr>
          <p:spPr>
            <a:xfrm>
              <a:off x="1223499" y="3627868"/>
              <a:ext cx="34537" cy="41313"/>
            </a:xfrm>
            <a:custGeom>
              <a:avLst/>
              <a:gdLst/>
              <a:ahLst/>
              <a:cxnLst/>
              <a:rect l="l" t="t" r="r" b="b"/>
              <a:pathLst>
                <a:path w="367" h="439" extrusionOk="0">
                  <a:moveTo>
                    <a:pt x="116" y="81"/>
                  </a:moveTo>
                  <a:cubicBezTo>
                    <a:pt x="120" y="81"/>
                    <a:pt x="124" y="82"/>
                    <a:pt x="127" y="86"/>
                  </a:cubicBezTo>
                  <a:cubicBezTo>
                    <a:pt x="141" y="86"/>
                    <a:pt x="155" y="86"/>
                    <a:pt x="162" y="93"/>
                  </a:cubicBezTo>
                  <a:cubicBezTo>
                    <a:pt x="233" y="135"/>
                    <a:pt x="275" y="213"/>
                    <a:pt x="282" y="297"/>
                  </a:cubicBezTo>
                  <a:cubicBezTo>
                    <a:pt x="289" y="319"/>
                    <a:pt x="275" y="333"/>
                    <a:pt x="261" y="347"/>
                  </a:cubicBezTo>
                  <a:cubicBezTo>
                    <a:pt x="255" y="350"/>
                    <a:pt x="248" y="351"/>
                    <a:pt x="240" y="351"/>
                  </a:cubicBezTo>
                  <a:cubicBezTo>
                    <a:pt x="229" y="351"/>
                    <a:pt x="217" y="348"/>
                    <a:pt x="205" y="340"/>
                  </a:cubicBezTo>
                  <a:cubicBezTo>
                    <a:pt x="134" y="297"/>
                    <a:pt x="92" y="220"/>
                    <a:pt x="85" y="135"/>
                  </a:cubicBezTo>
                  <a:cubicBezTo>
                    <a:pt x="85" y="114"/>
                    <a:pt x="92" y="93"/>
                    <a:pt x="106" y="86"/>
                  </a:cubicBezTo>
                  <a:cubicBezTo>
                    <a:pt x="109" y="82"/>
                    <a:pt x="113" y="81"/>
                    <a:pt x="116" y="81"/>
                  </a:cubicBezTo>
                  <a:close/>
                  <a:moveTo>
                    <a:pt x="133" y="0"/>
                  </a:moveTo>
                  <a:cubicBezTo>
                    <a:pt x="111" y="0"/>
                    <a:pt x="90" y="6"/>
                    <a:pt x="71" y="16"/>
                  </a:cubicBezTo>
                  <a:cubicBezTo>
                    <a:pt x="28" y="44"/>
                    <a:pt x="0" y="93"/>
                    <a:pt x="7" y="142"/>
                  </a:cubicBezTo>
                  <a:cubicBezTo>
                    <a:pt x="7" y="255"/>
                    <a:pt x="71" y="354"/>
                    <a:pt x="162" y="417"/>
                  </a:cubicBezTo>
                  <a:cubicBezTo>
                    <a:pt x="190" y="431"/>
                    <a:pt x="219" y="438"/>
                    <a:pt x="247" y="438"/>
                  </a:cubicBezTo>
                  <a:cubicBezTo>
                    <a:pt x="268" y="438"/>
                    <a:pt x="289" y="431"/>
                    <a:pt x="303" y="424"/>
                  </a:cubicBezTo>
                  <a:cubicBezTo>
                    <a:pt x="346" y="396"/>
                    <a:pt x="367" y="347"/>
                    <a:pt x="367" y="297"/>
                  </a:cubicBezTo>
                  <a:cubicBezTo>
                    <a:pt x="360" y="185"/>
                    <a:pt x="303" y="86"/>
                    <a:pt x="205" y="23"/>
                  </a:cubicBezTo>
                  <a:cubicBezTo>
                    <a:pt x="182" y="7"/>
                    <a:pt x="157" y="0"/>
                    <a:pt x="13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65;p65"/>
            <p:cNvSpPr/>
            <p:nvPr/>
          </p:nvSpPr>
          <p:spPr>
            <a:xfrm>
              <a:off x="1927979" y="3261136"/>
              <a:ext cx="733850" cy="589772"/>
            </a:xfrm>
            <a:custGeom>
              <a:avLst/>
              <a:gdLst/>
              <a:ahLst/>
              <a:cxnLst/>
              <a:rect l="l" t="t" r="r" b="b"/>
              <a:pathLst>
                <a:path w="7798" h="6267" extrusionOk="0">
                  <a:moveTo>
                    <a:pt x="7797" y="0"/>
                  </a:moveTo>
                  <a:lnTo>
                    <a:pt x="0" y="4533"/>
                  </a:lnTo>
                  <a:lnTo>
                    <a:pt x="0" y="6267"/>
                  </a:lnTo>
                  <a:lnTo>
                    <a:pt x="7790" y="1734"/>
                  </a:lnTo>
                  <a:lnTo>
                    <a:pt x="7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66;p65"/>
            <p:cNvSpPr/>
            <p:nvPr/>
          </p:nvSpPr>
          <p:spPr>
            <a:xfrm>
              <a:off x="1924027" y="3254455"/>
              <a:ext cx="741755" cy="603135"/>
            </a:xfrm>
            <a:custGeom>
              <a:avLst/>
              <a:gdLst/>
              <a:ahLst/>
              <a:cxnLst/>
              <a:rect l="l" t="t" r="r" b="b"/>
              <a:pathLst>
                <a:path w="7882" h="6409" extrusionOk="0">
                  <a:moveTo>
                    <a:pt x="7797" y="149"/>
                  </a:moveTo>
                  <a:lnTo>
                    <a:pt x="7797" y="1784"/>
                  </a:lnTo>
                  <a:lnTo>
                    <a:pt x="85" y="6267"/>
                  </a:lnTo>
                  <a:lnTo>
                    <a:pt x="85" y="4625"/>
                  </a:lnTo>
                  <a:lnTo>
                    <a:pt x="7797" y="149"/>
                  </a:lnTo>
                  <a:close/>
                  <a:moveTo>
                    <a:pt x="7881" y="1"/>
                  </a:moveTo>
                  <a:lnTo>
                    <a:pt x="21" y="4569"/>
                  </a:lnTo>
                  <a:lnTo>
                    <a:pt x="0" y="4576"/>
                  </a:lnTo>
                  <a:lnTo>
                    <a:pt x="0" y="6408"/>
                  </a:lnTo>
                  <a:lnTo>
                    <a:pt x="7853" y="1848"/>
                  </a:lnTo>
                  <a:lnTo>
                    <a:pt x="7874" y="1833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67;p65"/>
            <p:cNvSpPr/>
            <p:nvPr/>
          </p:nvSpPr>
          <p:spPr>
            <a:xfrm>
              <a:off x="1189621" y="3261136"/>
              <a:ext cx="738462" cy="589772"/>
            </a:xfrm>
            <a:custGeom>
              <a:avLst/>
              <a:gdLst/>
              <a:ahLst/>
              <a:cxnLst/>
              <a:rect l="l" t="t" r="r" b="b"/>
              <a:pathLst>
                <a:path w="7847" h="6267" extrusionOk="0">
                  <a:moveTo>
                    <a:pt x="8" y="0"/>
                  </a:moveTo>
                  <a:lnTo>
                    <a:pt x="1" y="1734"/>
                  </a:lnTo>
                  <a:lnTo>
                    <a:pt x="7846" y="6267"/>
                  </a:lnTo>
                  <a:lnTo>
                    <a:pt x="7846" y="453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68;p65"/>
            <p:cNvSpPr/>
            <p:nvPr/>
          </p:nvSpPr>
          <p:spPr>
            <a:xfrm>
              <a:off x="1185669" y="3254455"/>
              <a:ext cx="746367" cy="603135"/>
            </a:xfrm>
            <a:custGeom>
              <a:avLst/>
              <a:gdLst/>
              <a:ahLst/>
              <a:cxnLst/>
              <a:rect l="l" t="t" r="r" b="b"/>
              <a:pathLst>
                <a:path w="7931" h="6409" extrusionOk="0">
                  <a:moveTo>
                    <a:pt x="92" y="149"/>
                  </a:moveTo>
                  <a:lnTo>
                    <a:pt x="7846" y="4625"/>
                  </a:lnTo>
                  <a:lnTo>
                    <a:pt x="7846" y="6267"/>
                  </a:lnTo>
                  <a:lnTo>
                    <a:pt x="85" y="1784"/>
                  </a:lnTo>
                  <a:lnTo>
                    <a:pt x="92" y="149"/>
                  </a:lnTo>
                  <a:close/>
                  <a:moveTo>
                    <a:pt x="0" y="1"/>
                  </a:moveTo>
                  <a:lnTo>
                    <a:pt x="0" y="1833"/>
                  </a:lnTo>
                  <a:lnTo>
                    <a:pt x="7931" y="6408"/>
                  </a:lnTo>
                  <a:lnTo>
                    <a:pt x="7931" y="4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69;p65"/>
            <p:cNvSpPr/>
            <p:nvPr/>
          </p:nvSpPr>
          <p:spPr>
            <a:xfrm>
              <a:off x="1190280" y="2835211"/>
              <a:ext cx="1471559" cy="852520"/>
            </a:xfrm>
            <a:custGeom>
              <a:avLst/>
              <a:gdLst/>
              <a:ahLst/>
              <a:cxnLst/>
              <a:rect l="l" t="t" r="r" b="b"/>
              <a:pathLst>
                <a:path w="15637" h="9059" extrusionOk="0">
                  <a:moveTo>
                    <a:pt x="7790" y="1"/>
                  </a:moveTo>
                  <a:lnTo>
                    <a:pt x="1" y="4526"/>
                  </a:lnTo>
                  <a:lnTo>
                    <a:pt x="7839" y="9059"/>
                  </a:lnTo>
                  <a:lnTo>
                    <a:pt x="15636" y="4526"/>
                  </a:lnTo>
                  <a:lnTo>
                    <a:pt x="7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70;p65"/>
            <p:cNvSpPr/>
            <p:nvPr/>
          </p:nvSpPr>
          <p:spPr>
            <a:xfrm>
              <a:off x="1182375" y="2830600"/>
              <a:ext cx="1487369" cy="861178"/>
            </a:xfrm>
            <a:custGeom>
              <a:avLst/>
              <a:gdLst/>
              <a:ahLst/>
              <a:cxnLst/>
              <a:rect l="l" t="t" r="r" b="b"/>
              <a:pathLst>
                <a:path w="15805" h="9151" extrusionOk="0">
                  <a:moveTo>
                    <a:pt x="7874" y="99"/>
                  </a:moveTo>
                  <a:lnTo>
                    <a:pt x="15635" y="4575"/>
                  </a:lnTo>
                  <a:lnTo>
                    <a:pt x="7923" y="9059"/>
                  </a:lnTo>
                  <a:lnTo>
                    <a:pt x="162" y="4575"/>
                  </a:lnTo>
                  <a:lnTo>
                    <a:pt x="7874" y="99"/>
                  </a:lnTo>
                  <a:close/>
                  <a:moveTo>
                    <a:pt x="7874" y="0"/>
                  </a:moveTo>
                  <a:lnTo>
                    <a:pt x="0" y="4575"/>
                  </a:lnTo>
                  <a:lnTo>
                    <a:pt x="7902" y="9143"/>
                  </a:lnTo>
                  <a:lnTo>
                    <a:pt x="7923" y="9150"/>
                  </a:lnTo>
                  <a:lnTo>
                    <a:pt x="15805" y="4575"/>
                  </a:lnTo>
                  <a:lnTo>
                    <a:pt x="7895" y="14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71;p65"/>
            <p:cNvSpPr/>
            <p:nvPr/>
          </p:nvSpPr>
          <p:spPr>
            <a:xfrm>
              <a:off x="1291162" y="3347996"/>
              <a:ext cx="569915" cy="374924"/>
            </a:xfrm>
            <a:custGeom>
              <a:avLst/>
              <a:gdLst/>
              <a:ahLst/>
              <a:cxnLst/>
              <a:rect l="l" t="t" r="r" b="b"/>
              <a:pathLst>
                <a:path w="6056" h="3984" extrusionOk="0">
                  <a:moveTo>
                    <a:pt x="0" y="1"/>
                  </a:moveTo>
                  <a:lnTo>
                    <a:pt x="0" y="466"/>
                  </a:lnTo>
                  <a:lnTo>
                    <a:pt x="6056" y="39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72;p65"/>
            <p:cNvSpPr/>
            <p:nvPr/>
          </p:nvSpPr>
          <p:spPr>
            <a:xfrm>
              <a:off x="1287115" y="3347338"/>
              <a:ext cx="575938" cy="378877"/>
            </a:xfrm>
            <a:custGeom>
              <a:avLst/>
              <a:gdLst/>
              <a:ahLst/>
              <a:cxnLst/>
              <a:rect l="l" t="t" r="r" b="b"/>
              <a:pathLst>
                <a:path w="6120" h="4026" extrusionOk="0">
                  <a:moveTo>
                    <a:pt x="78" y="1"/>
                  </a:moveTo>
                  <a:lnTo>
                    <a:pt x="1" y="8"/>
                  </a:lnTo>
                  <a:lnTo>
                    <a:pt x="1" y="501"/>
                  </a:lnTo>
                  <a:lnTo>
                    <a:pt x="6077" y="4026"/>
                  </a:lnTo>
                  <a:lnTo>
                    <a:pt x="6120" y="3948"/>
                  </a:lnTo>
                  <a:lnTo>
                    <a:pt x="85" y="45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73;p65"/>
            <p:cNvSpPr/>
            <p:nvPr/>
          </p:nvSpPr>
          <p:spPr>
            <a:xfrm>
              <a:off x="1291162" y="3420364"/>
              <a:ext cx="569915" cy="363537"/>
            </a:xfrm>
            <a:custGeom>
              <a:avLst/>
              <a:gdLst/>
              <a:ahLst/>
              <a:cxnLst/>
              <a:rect l="l" t="t" r="r" b="b"/>
              <a:pathLst>
                <a:path w="6056" h="3863" extrusionOk="0">
                  <a:moveTo>
                    <a:pt x="0" y="0"/>
                  </a:moveTo>
                  <a:lnTo>
                    <a:pt x="0" y="345"/>
                  </a:lnTo>
                  <a:lnTo>
                    <a:pt x="6056" y="3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74;p65"/>
            <p:cNvSpPr/>
            <p:nvPr/>
          </p:nvSpPr>
          <p:spPr>
            <a:xfrm>
              <a:off x="1287115" y="3420364"/>
              <a:ext cx="575938" cy="366925"/>
            </a:xfrm>
            <a:custGeom>
              <a:avLst/>
              <a:gdLst/>
              <a:ahLst/>
              <a:cxnLst/>
              <a:rect l="l" t="t" r="r" b="b"/>
              <a:pathLst>
                <a:path w="6120" h="3899" extrusionOk="0">
                  <a:moveTo>
                    <a:pt x="1" y="0"/>
                  </a:moveTo>
                  <a:lnTo>
                    <a:pt x="1" y="374"/>
                  </a:lnTo>
                  <a:lnTo>
                    <a:pt x="6077" y="3898"/>
                  </a:lnTo>
                  <a:lnTo>
                    <a:pt x="6120" y="3821"/>
                  </a:lnTo>
                  <a:lnTo>
                    <a:pt x="85" y="32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75;p65"/>
            <p:cNvSpPr/>
            <p:nvPr/>
          </p:nvSpPr>
          <p:spPr>
            <a:xfrm>
              <a:off x="1228111" y="3317788"/>
              <a:ext cx="25974" cy="33973"/>
            </a:xfrm>
            <a:custGeom>
              <a:avLst/>
              <a:gdLst/>
              <a:ahLst/>
              <a:cxnLst/>
              <a:rect l="l" t="t" r="r" b="b"/>
              <a:pathLst>
                <a:path w="276" h="361" extrusionOk="0">
                  <a:moveTo>
                    <a:pt x="77" y="1"/>
                  </a:moveTo>
                  <a:cubicBezTo>
                    <a:pt x="33" y="1"/>
                    <a:pt x="0" y="37"/>
                    <a:pt x="0" y="103"/>
                  </a:cubicBezTo>
                  <a:cubicBezTo>
                    <a:pt x="0" y="195"/>
                    <a:pt x="57" y="286"/>
                    <a:pt x="134" y="343"/>
                  </a:cubicBezTo>
                  <a:cubicBezTo>
                    <a:pt x="156" y="355"/>
                    <a:pt x="177" y="361"/>
                    <a:pt x="196" y="361"/>
                  </a:cubicBezTo>
                  <a:cubicBezTo>
                    <a:pt x="243" y="361"/>
                    <a:pt x="275" y="324"/>
                    <a:pt x="275" y="258"/>
                  </a:cubicBezTo>
                  <a:cubicBezTo>
                    <a:pt x="268" y="160"/>
                    <a:pt x="219" y="75"/>
                    <a:pt x="134" y="19"/>
                  </a:cubicBezTo>
                  <a:cubicBezTo>
                    <a:pt x="114" y="7"/>
                    <a:pt x="9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76;p65"/>
            <p:cNvSpPr/>
            <p:nvPr/>
          </p:nvSpPr>
          <p:spPr>
            <a:xfrm>
              <a:off x="1223499" y="3314118"/>
              <a:ext cx="34537" cy="41313"/>
            </a:xfrm>
            <a:custGeom>
              <a:avLst/>
              <a:gdLst/>
              <a:ahLst/>
              <a:cxnLst/>
              <a:rect l="l" t="t" r="r" b="b"/>
              <a:pathLst>
                <a:path w="367" h="439" extrusionOk="0">
                  <a:moveTo>
                    <a:pt x="127" y="79"/>
                  </a:moveTo>
                  <a:cubicBezTo>
                    <a:pt x="141" y="79"/>
                    <a:pt x="155" y="86"/>
                    <a:pt x="162" y="100"/>
                  </a:cubicBezTo>
                  <a:cubicBezTo>
                    <a:pt x="233" y="142"/>
                    <a:pt x="275" y="220"/>
                    <a:pt x="282" y="297"/>
                  </a:cubicBezTo>
                  <a:cubicBezTo>
                    <a:pt x="282" y="318"/>
                    <a:pt x="275" y="339"/>
                    <a:pt x="261" y="354"/>
                  </a:cubicBezTo>
                  <a:cubicBezTo>
                    <a:pt x="257" y="355"/>
                    <a:pt x="253" y="356"/>
                    <a:pt x="248" y="356"/>
                  </a:cubicBezTo>
                  <a:cubicBezTo>
                    <a:pt x="236" y="356"/>
                    <a:pt x="220" y="350"/>
                    <a:pt x="205" y="339"/>
                  </a:cubicBezTo>
                  <a:cubicBezTo>
                    <a:pt x="134" y="297"/>
                    <a:pt x="92" y="220"/>
                    <a:pt x="85" y="142"/>
                  </a:cubicBezTo>
                  <a:cubicBezTo>
                    <a:pt x="85" y="114"/>
                    <a:pt x="92" y="93"/>
                    <a:pt x="106" y="86"/>
                  </a:cubicBezTo>
                  <a:lnTo>
                    <a:pt x="127" y="86"/>
                  </a:lnTo>
                  <a:lnTo>
                    <a:pt x="127" y="79"/>
                  </a:lnTo>
                  <a:close/>
                  <a:moveTo>
                    <a:pt x="135" y="0"/>
                  </a:moveTo>
                  <a:cubicBezTo>
                    <a:pt x="113" y="0"/>
                    <a:pt x="90" y="5"/>
                    <a:pt x="71" y="15"/>
                  </a:cubicBezTo>
                  <a:cubicBezTo>
                    <a:pt x="28" y="43"/>
                    <a:pt x="0" y="86"/>
                    <a:pt x="7" y="142"/>
                  </a:cubicBezTo>
                  <a:cubicBezTo>
                    <a:pt x="7" y="248"/>
                    <a:pt x="71" y="354"/>
                    <a:pt x="162" y="417"/>
                  </a:cubicBezTo>
                  <a:cubicBezTo>
                    <a:pt x="190" y="431"/>
                    <a:pt x="219" y="438"/>
                    <a:pt x="247" y="438"/>
                  </a:cubicBezTo>
                  <a:cubicBezTo>
                    <a:pt x="268" y="438"/>
                    <a:pt x="289" y="431"/>
                    <a:pt x="303" y="424"/>
                  </a:cubicBezTo>
                  <a:cubicBezTo>
                    <a:pt x="346" y="396"/>
                    <a:pt x="367" y="347"/>
                    <a:pt x="367" y="297"/>
                  </a:cubicBezTo>
                  <a:cubicBezTo>
                    <a:pt x="360" y="184"/>
                    <a:pt x="303" y="86"/>
                    <a:pt x="205" y="22"/>
                  </a:cubicBezTo>
                  <a:cubicBezTo>
                    <a:pt x="186" y="7"/>
                    <a:pt x="161" y="0"/>
                    <a:pt x="13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77;p65"/>
            <p:cNvSpPr/>
            <p:nvPr/>
          </p:nvSpPr>
          <p:spPr>
            <a:xfrm>
              <a:off x="1228111" y="3359571"/>
              <a:ext cx="25974" cy="33973"/>
            </a:xfrm>
            <a:custGeom>
              <a:avLst/>
              <a:gdLst/>
              <a:ahLst/>
              <a:cxnLst/>
              <a:rect l="l" t="t" r="r" b="b"/>
              <a:pathLst>
                <a:path w="276" h="361" extrusionOk="0">
                  <a:moveTo>
                    <a:pt x="77" y="1"/>
                  </a:moveTo>
                  <a:cubicBezTo>
                    <a:pt x="33" y="1"/>
                    <a:pt x="0" y="38"/>
                    <a:pt x="0" y="103"/>
                  </a:cubicBezTo>
                  <a:cubicBezTo>
                    <a:pt x="0" y="195"/>
                    <a:pt x="57" y="286"/>
                    <a:pt x="134" y="343"/>
                  </a:cubicBezTo>
                  <a:cubicBezTo>
                    <a:pt x="156" y="355"/>
                    <a:pt x="177" y="361"/>
                    <a:pt x="196" y="361"/>
                  </a:cubicBezTo>
                  <a:cubicBezTo>
                    <a:pt x="243" y="361"/>
                    <a:pt x="275" y="324"/>
                    <a:pt x="275" y="258"/>
                  </a:cubicBezTo>
                  <a:cubicBezTo>
                    <a:pt x="268" y="167"/>
                    <a:pt x="219" y="75"/>
                    <a:pt x="134" y="19"/>
                  </a:cubicBezTo>
                  <a:cubicBezTo>
                    <a:pt x="114" y="7"/>
                    <a:pt x="9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78;p65"/>
            <p:cNvSpPr/>
            <p:nvPr/>
          </p:nvSpPr>
          <p:spPr>
            <a:xfrm>
              <a:off x="1223499" y="3355901"/>
              <a:ext cx="34537" cy="41313"/>
            </a:xfrm>
            <a:custGeom>
              <a:avLst/>
              <a:gdLst/>
              <a:ahLst/>
              <a:cxnLst/>
              <a:rect l="l" t="t" r="r" b="b"/>
              <a:pathLst>
                <a:path w="367" h="439" extrusionOk="0">
                  <a:moveTo>
                    <a:pt x="127" y="86"/>
                  </a:moveTo>
                  <a:cubicBezTo>
                    <a:pt x="141" y="86"/>
                    <a:pt x="155" y="86"/>
                    <a:pt x="162" y="100"/>
                  </a:cubicBezTo>
                  <a:cubicBezTo>
                    <a:pt x="233" y="142"/>
                    <a:pt x="275" y="220"/>
                    <a:pt x="282" y="297"/>
                  </a:cubicBezTo>
                  <a:cubicBezTo>
                    <a:pt x="282" y="318"/>
                    <a:pt x="275" y="340"/>
                    <a:pt x="261" y="354"/>
                  </a:cubicBezTo>
                  <a:cubicBezTo>
                    <a:pt x="255" y="357"/>
                    <a:pt x="248" y="358"/>
                    <a:pt x="240" y="358"/>
                  </a:cubicBezTo>
                  <a:cubicBezTo>
                    <a:pt x="229" y="358"/>
                    <a:pt x="217" y="355"/>
                    <a:pt x="205" y="347"/>
                  </a:cubicBezTo>
                  <a:cubicBezTo>
                    <a:pt x="134" y="297"/>
                    <a:pt x="92" y="220"/>
                    <a:pt x="85" y="142"/>
                  </a:cubicBezTo>
                  <a:cubicBezTo>
                    <a:pt x="85" y="121"/>
                    <a:pt x="92" y="100"/>
                    <a:pt x="106" y="86"/>
                  </a:cubicBezTo>
                  <a:close/>
                  <a:moveTo>
                    <a:pt x="133" y="0"/>
                  </a:moveTo>
                  <a:cubicBezTo>
                    <a:pt x="111" y="0"/>
                    <a:pt x="90" y="6"/>
                    <a:pt x="71" y="15"/>
                  </a:cubicBezTo>
                  <a:cubicBezTo>
                    <a:pt x="28" y="44"/>
                    <a:pt x="0" y="93"/>
                    <a:pt x="7" y="142"/>
                  </a:cubicBezTo>
                  <a:cubicBezTo>
                    <a:pt x="7" y="255"/>
                    <a:pt x="71" y="354"/>
                    <a:pt x="162" y="417"/>
                  </a:cubicBezTo>
                  <a:cubicBezTo>
                    <a:pt x="190" y="431"/>
                    <a:pt x="219" y="438"/>
                    <a:pt x="247" y="438"/>
                  </a:cubicBezTo>
                  <a:cubicBezTo>
                    <a:pt x="268" y="438"/>
                    <a:pt x="289" y="438"/>
                    <a:pt x="303" y="424"/>
                  </a:cubicBezTo>
                  <a:cubicBezTo>
                    <a:pt x="346" y="396"/>
                    <a:pt x="367" y="347"/>
                    <a:pt x="367" y="297"/>
                  </a:cubicBezTo>
                  <a:cubicBezTo>
                    <a:pt x="360" y="185"/>
                    <a:pt x="303" y="86"/>
                    <a:pt x="205" y="22"/>
                  </a:cubicBezTo>
                  <a:cubicBezTo>
                    <a:pt x="182" y="7"/>
                    <a:pt x="157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79;p65"/>
            <p:cNvSpPr/>
            <p:nvPr/>
          </p:nvSpPr>
          <p:spPr>
            <a:xfrm>
              <a:off x="1228111" y="3401637"/>
              <a:ext cx="25974" cy="33690"/>
            </a:xfrm>
            <a:custGeom>
              <a:avLst/>
              <a:gdLst/>
              <a:ahLst/>
              <a:cxnLst/>
              <a:rect l="l" t="t" r="r" b="b"/>
              <a:pathLst>
                <a:path w="276" h="358" extrusionOk="0">
                  <a:moveTo>
                    <a:pt x="73" y="0"/>
                  </a:moveTo>
                  <a:cubicBezTo>
                    <a:pt x="31" y="0"/>
                    <a:pt x="0" y="37"/>
                    <a:pt x="0" y="100"/>
                  </a:cubicBezTo>
                  <a:cubicBezTo>
                    <a:pt x="0" y="199"/>
                    <a:pt x="57" y="284"/>
                    <a:pt x="134" y="340"/>
                  </a:cubicBezTo>
                  <a:cubicBezTo>
                    <a:pt x="157" y="352"/>
                    <a:pt x="178" y="358"/>
                    <a:pt x="197" y="358"/>
                  </a:cubicBezTo>
                  <a:cubicBezTo>
                    <a:pt x="243" y="358"/>
                    <a:pt x="275" y="323"/>
                    <a:pt x="275" y="262"/>
                  </a:cubicBezTo>
                  <a:cubicBezTo>
                    <a:pt x="268" y="164"/>
                    <a:pt x="219" y="72"/>
                    <a:pt x="134" y="23"/>
                  </a:cubicBezTo>
                  <a:cubicBezTo>
                    <a:pt x="113" y="8"/>
                    <a:pt x="92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80;p65"/>
            <p:cNvSpPr/>
            <p:nvPr/>
          </p:nvSpPr>
          <p:spPr>
            <a:xfrm>
              <a:off x="1223499" y="3397684"/>
              <a:ext cx="34537" cy="41313"/>
            </a:xfrm>
            <a:custGeom>
              <a:avLst/>
              <a:gdLst/>
              <a:ahLst/>
              <a:cxnLst/>
              <a:rect l="l" t="t" r="r" b="b"/>
              <a:pathLst>
                <a:path w="367" h="439" extrusionOk="0">
                  <a:moveTo>
                    <a:pt x="127" y="86"/>
                  </a:moveTo>
                  <a:cubicBezTo>
                    <a:pt x="141" y="86"/>
                    <a:pt x="155" y="86"/>
                    <a:pt x="162" y="93"/>
                  </a:cubicBezTo>
                  <a:cubicBezTo>
                    <a:pt x="233" y="142"/>
                    <a:pt x="275" y="213"/>
                    <a:pt x="282" y="297"/>
                  </a:cubicBezTo>
                  <a:cubicBezTo>
                    <a:pt x="282" y="319"/>
                    <a:pt x="275" y="340"/>
                    <a:pt x="261" y="354"/>
                  </a:cubicBezTo>
                  <a:cubicBezTo>
                    <a:pt x="257" y="356"/>
                    <a:pt x="253" y="357"/>
                    <a:pt x="248" y="357"/>
                  </a:cubicBezTo>
                  <a:cubicBezTo>
                    <a:pt x="236" y="357"/>
                    <a:pt x="220" y="350"/>
                    <a:pt x="205" y="340"/>
                  </a:cubicBezTo>
                  <a:cubicBezTo>
                    <a:pt x="134" y="297"/>
                    <a:pt x="92" y="220"/>
                    <a:pt x="85" y="135"/>
                  </a:cubicBezTo>
                  <a:cubicBezTo>
                    <a:pt x="85" y="114"/>
                    <a:pt x="92" y="93"/>
                    <a:pt x="106" y="86"/>
                  </a:cubicBezTo>
                  <a:close/>
                  <a:moveTo>
                    <a:pt x="133" y="0"/>
                  </a:moveTo>
                  <a:cubicBezTo>
                    <a:pt x="111" y="0"/>
                    <a:pt x="90" y="6"/>
                    <a:pt x="71" y="15"/>
                  </a:cubicBezTo>
                  <a:cubicBezTo>
                    <a:pt x="28" y="44"/>
                    <a:pt x="0" y="93"/>
                    <a:pt x="7" y="142"/>
                  </a:cubicBezTo>
                  <a:cubicBezTo>
                    <a:pt x="7" y="255"/>
                    <a:pt x="71" y="354"/>
                    <a:pt x="162" y="417"/>
                  </a:cubicBezTo>
                  <a:cubicBezTo>
                    <a:pt x="190" y="431"/>
                    <a:pt x="219" y="438"/>
                    <a:pt x="247" y="438"/>
                  </a:cubicBezTo>
                  <a:cubicBezTo>
                    <a:pt x="268" y="438"/>
                    <a:pt x="289" y="438"/>
                    <a:pt x="303" y="424"/>
                  </a:cubicBezTo>
                  <a:cubicBezTo>
                    <a:pt x="346" y="396"/>
                    <a:pt x="367" y="354"/>
                    <a:pt x="367" y="304"/>
                  </a:cubicBezTo>
                  <a:cubicBezTo>
                    <a:pt x="360" y="192"/>
                    <a:pt x="303" y="86"/>
                    <a:pt x="205" y="22"/>
                  </a:cubicBezTo>
                  <a:cubicBezTo>
                    <a:pt x="182" y="7"/>
                    <a:pt x="157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81;p65"/>
            <p:cNvSpPr/>
            <p:nvPr/>
          </p:nvSpPr>
          <p:spPr>
            <a:xfrm>
              <a:off x="1643402" y="3338021"/>
              <a:ext cx="330411" cy="86391"/>
            </a:xfrm>
            <a:custGeom>
              <a:avLst/>
              <a:gdLst/>
              <a:ahLst/>
              <a:cxnLst/>
              <a:rect l="l" t="t" r="r" b="b"/>
              <a:pathLst>
                <a:path w="3511" h="918" extrusionOk="0">
                  <a:moveTo>
                    <a:pt x="656" y="1"/>
                  </a:moveTo>
                  <a:cubicBezTo>
                    <a:pt x="649" y="1"/>
                    <a:pt x="0" y="375"/>
                    <a:pt x="0" y="375"/>
                  </a:cubicBezTo>
                  <a:lnTo>
                    <a:pt x="43" y="396"/>
                  </a:lnTo>
                  <a:lnTo>
                    <a:pt x="64" y="410"/>
                  </a:lnTo>
                  <a:lnTo>
                    <a:pt x="92" y="417"/>
                  </a:lnTo>
                  <a:lnTo>
                    <a:pt x="127" y="431"/>
                  </a:lnTo>
                  <a:lnTo>
                    <a:pt x="162" y="452"/>
                  </a:lnTo>
                  <a:lnTo>
                    <a:pt x="212" y="466"/>
                  </a:lnTo>
                  <a:lnTo>
                    <a:pt x="247" y="480"/>
                  </a:lnTo>
                  <a:lnTo>
                    <a:pt x="282" y="494"/>
                  </a:lnTo>
                  <a:lnTo>
                    <a:pt x="318" y="508"/>
                  </a:lnTo>
                  <a:lnTo>
                    <a:pt x="332" y="508"/>
                  </a:lnTo>
                  <a:lnTo>
                    <a:pt x="360" y="523"/>
                  </a:lnTo>
                  <a:lnTo>
                    <a:pt x="374" y="523"/>
                  </a:lnTo>
                  <a:lnTo>
                    <a:pt x="402" y="537"/>
                  </a:lnTo>
                  <a:lnTo>
                    <a:pt x="416" y="544"/>
                  </a:lnTo>
                  <a:lnTo>
                    <a:pt x="437" y="551"/>
                  </a:lnTo>
                  <a:lnTo>
                    <a:pt x="459" y="558"/>
                  </a:lnTo>
                  <a:lnTo>
                    <a:pt x="487" y="565"/>
                  </a:lnTo>
                  <a:lnTo>
                    <a:pt x="501" y="572"/>
                  </a:lnTo>
                  <a:lnTo>
                    <a:pt x="529" y="586"/>
                  </a:lnTo>
                  <a:lnTo>
                    <a:pt x="543" y="586"/>
                  </a:lnTo>
                  <a:lnTo>
                    <a:pt x="621" y="607"/>
                  </a:lnTo>
                  <a:lnTo>
                    <a:pt x="628" y="607"/>
                  </a:lnTo>
                  <a:lnTo>
                    <a:pt x="705" y="635"/>
                  </a:lnTo>
                  <a:lnTo>
                    <a:pt x="790" y="664"/>
                  </a:lnTo>
                  <a:lnTo>
                    <a:pt x="882" y="692"/>
                  </a:lnTo>
                  <a:lnTo>
                    <a:pt x="959" y="713"/>
                  </a:lnTo>
                  <a:lnTo>
                    <a:pt x="973" y="720"/>
                  </a:lnTo>
                  <a:lnTo>
                    <a:pt x="1037" y="734"/>
                  </a:lnTo>
                  <a:cubicBezTo>
                    <a:pt x="1072" y="748"/>
                    <a:pt x="1093" y="755"/>
                    <a:pt x="1121" y="755"/>
                  </a:cubicBezTo>
                  <a:lnTo>
                    <a:pt x="1142" y="762"/>
                  </a:lnTo>
                  <a:lnTo>
                    <a:pt x="1206" y="776"/>
                  </a:lnTo>
                  <a:lnTo>
                    <a:pt x="1354" y="812"/>
                  </a:lnTo>
                  <a:cubicBezTo>
                    <a:pt x="1410" y="826"/>
                    <a:pt x="1460" y="840"/>
                    <a:pt x="1502" y="847"/>
                  </a:cubicBezTo>
                  <a:lnTo>
                    <a:pt x="1629" y="868"/>
                  </a:lnTo>
                  <a:lnTo>
                    <a:pt x="1756" y="889"/>
                  </a:lnTo>
                  <a:lnTo>
                    <a:pt x="1875" y="903"/>
                  </a:lnTo>
                  <a:lnTo>
                    <a:pt x="1890" y="903"/>
                  </a:lnTo>
                  <a:lnTo>
                    <a:pt x="1995" y="910"/>
                  </a:lnTo>
                  <a:cubicBezTo>
                    <a:pt x="2038" y="910"/>
                    <a:pt x="2073" y="917"/>
                    <a:pt x="2101" y="917"/>
                  </a:cubicBezTo>
                  <a:lnTo>
                    <a:pt x="2313" y="917"/>
                  </a:lnTo>
                  <a:lnTo>
                    <a:pt x="2397" y="910"/>
                  </a:lnTo>
                  <a:lnTo>
                    <a:pt x="2489" y="903"/>
                  </a:lnTo>
                  <a:lnTo>
                    <a:pt x="2503" y="903"/>
                  </a:lnTo>
                  <a:cubicBezTo>
                    <a:pt x="2531" y="903"/>
                    <a:pt x="2559" y="896"/>
                    <a:pt x="2580" y="889"/>
                  </a:cubicBezTo>
                  <a:lnTo>
                    <a:pt x="2679" y="868"/>
                  </a:lnTo>
                  <a:cubicBezTo>
                    <a:pt x="2721" y="854"/>
                    <a:pt x="2750" y="847"/>
                    <a:pt x="2778" y="840"/>
                  </a:cubicBezTo>
                  <a:cubicBezTo>
                    <a:pt x="2799" y="826"/>
                    <a:pt x="2834" y="819"/>
                    <a:pt x="2855" y="805"/>
                  </a:cubicBezTo>
                  <a:lnTo>
                    <a:pt x="3511" y="431"/>
                  </a:lnTo>
                  <a:lnTo>
                    <a:pt x="3511" y="431"/>
                  </a:lnTo>
                  <a:cubicBezTo>
                    <a:pt x="3490" y="438"/>
                    <a:pt x="3469" y="452"/>
                    <a:pt x="3447" y="459"/>
                  </a:cubicBezTo>
                  <a:lnTo>
                    <a:pt x="3433" y="459"/>
                  </a:lnTo>
                  <a:cubicBezTo>
                    <a:pt x="3405" y="473"/>
                    <a:pt x="3384" y="480"/>
                    <a:pt x="3356" y="487"/>
                  </a:cubicBezTo>
                  <a:cubicBezTo>
                    <a:pt x="3328" y="494"/>
                    <a:pt x="3285" y="501"/>
                    <a:pt x="3257" y="508"/>
                  </a:cubicBezTo>
                  <a:lnTo>
                    <a:pt x="3243" y="508"/>
                  </a:lnTo>
                  <a:lnTo>
                    <a:pt x="3165" y="523"/>
                  </a:lnTo>
                  <a:lnTo>
                    <a:pt x="3151" y="523"/>
                  </a:lnTo>
                  <a:lnTo>
                    <a:pt x="3060" y="537"/>
                  </a:lnTo>
                  <a:lnTo>
                    <a:pt x="2644" y="537"/>
                  </a:lnTo>
                  <a:cubicBezTo>
                    <a:pt x="2609" y="537"/>
                    <a:pt x="2573" y="530"/>
                    <a:pt x="2538" y="530"/>
                  </a:cubicBezTo>
                  <a:lnTo>
                    <a:pt x="2524" y="530"/>
                  </a:lnTo>
                  <a:cubicBezTo>
                    <a:pt x="2496" y="530"/>
                    <a:pt x="2461" y="523"/>
                    <a:pt x="2425" y="515"/>
                  </a:cubicBezTo>
                  <a:lnTo>
                    <a:pt x="2411" y="515"/>
                  </a:lnTo>
                  <a:lnTo>
                    <a:pt x="2291" y="494"/>
                  </a:lnTo>
                  <a:lnTo>
                    <a:pt x="2157" y="473"/>
                  </a:lnTo>
                  <a:lnTo>
                    <a:pt x="2016" y="445"/>
                  </a:lnTo>
                  <a:cubicBezTo>
                    <a:pt x="1960" y="431"/>
                    <a:pt x="1911" y="417"/>
                    <a:pt x="1868" y="410"/>
                  </a:cubicBezTo>
                  <a:lnTo>
                    <a:pt x="1791" y="389"/>
                  </a:lnTo>
                  <a:lnTo>
                    <a:pt x="1777" y="389"/>
                  </a:lnTo>
                  <a:lnTo>
                    <a:pt x="1699" y="367"/>
                  </a:lnTo>
                  <a:lnTo>
                    <a:pt x="1629" y="346"/>
                  </a:lnTo>
                  <a:lnTo>
                    <a:pt x="1615" y="346"/>
                  </a:lnTo>
                  <a:lnTo>
                    <a:pt x="1544" y="325"/>
                  </a:lnTo>
                  <a:lnTo>
                    <a:pt x="1460" y="297"/>
                  </a:lnTo>
                  <a:lnTo>
                    <a:pt x="1368" y="269"/>
                  </a:lnTo>
                  <a:lnTo>
                    <a:pt x="1283" y="241"/>
                  </a:lnTo>
                  <a:lnTo>
                    <a:pt x="1269" y="241"/>
                  </a:lnTo>
                  <a:lnTo>
                    <a:pt x="1199" y="212"/>
                  </a:lnTo>
                  <a:lnTo>
                    <a:pt x="1178" y="212"/>
                  </a:lnTo>
                  <a:lnTo>
                    <a:pt x="1156" y="198"/>
                  </a:lnTo>
                  <a:lnTo>
                    <a:pt x="1135" y="191"/>
                  </a:lnTo>
                  <a:lnTo>
                    <a:pt x="1107" y="184"/>
                  </a:lnTo>
                  <a:lnTo>
                    <a:pt x="1093" y="177"/>
                  </a:lnTo>
                  <a:lnTo>
                    <a:pt x="1065" y="170"/>
                  </a:lnTo>
                  <a:lnTo>
                    <a:pt x="1051" y="163"/>
                  </a:lnTo>
                  <a:lnTo>
                    <a:pt x="1022" y="149"/>
                  </a:lnTo>
                  <a:lnTo>
                    <a:pt x="1008" y="149"/>
                  </a:lnTo>
                  <a:lnTo>
                    <a:pt x="980" y="135"/>
                  </a:lnTo>
                  <a:lnTo>
                    <a:pt x="966" y="135"/>
                  </a:lnTo>
                  <a:lnTo>
                    <a:pt x="945" y="121"/>
                  </a:lnTo>
                  <a:lnTo>
                    <a:pt x="896" y="107"/>
                  </a:lnTo>
                  <a:lnTo>
                    <a:pt x="860" y="93"/>
                  </a:lnTo>
                  <a:lnTo>
                    <a:pt x="825" y="71"/>
                  </a:lnTo>
                  <a:lnTo>
                    <a:pt x="783" y="57"/>
                  </a:lnTo>
                  <a:lnTo>
                    <a:pt x="748" y="43"/>
                  </a:lnTo>
                  <a:lnTo>
                    <a:pt x="719" y="29"/>
                  </a:lnTo>
                  <a:lnTo>
                    <a:pt x="691" y="22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82;p65"/>
            <p:cNvSpPr/>
            <p:nvPr/>
          </p:nvSpPr>
          <p:spPr>
            <a:xfrm>
              <a:off x="1636061" y="3332751"/>
              <a:ext cx="339069" cy="96272"/>
            </a:xfrm>
            <a:custGeom>
              <a:avLst/>
              <a:gdLst/>
              <a:ahLst/>
              <a:cxnLst/>
              <a:rect l="l" t="t" r="r" b="b"/>
              <a:pathLst>
                <a:path w="3603" h="1023" extrusionOk="0">
                  <a:moveTo>
                    <a:pt x="727" y="99"/>
                  </a:moveTo>
                  <a:lnTo>
                    <a:pt x="755" y="113"/>
                  </a:lnTo>
                  <a:lnTo>
                    <a:pt x="776" y="120"/>
                  </a:lnTo>
                  <a:lnTo>
                    <a:pt x="1509" y="388"/>
                  </a:lnTo>
                  <a:lnTo>
                    <a:pt x="1594" y="416"/>
                  </a:lnTo>
                  <a:lnTo>
                    <a:pt x="1848" y="487"/>
                  </a:lnTo>
                  <a:lnTo>
                    <a:pt x="1925" y="508"/>
                  </a:lnTo>
                  <a:cubicBezTo>
                    <a:pt x="1968" y="515"/>
                    <a:pt x="2024" y="529"/>
                    <a:pt x="2073" y="543"/>
                  </a:cubicBezTo>
                  <a:cubicBezTo>
                    <a:pt x="2123" y="550"/>
                    <a:pt x="2172" y="564"/>
                    <a:pt x="2214" y="571"/>
                  </a:cubicBezTo>
                  <a:cubicBezTo>
                    <a:pt x="2257" y="579"/>
                    <a:pt x="2299" y="586"/>
                    <a:pt x="2355" y="593"/>
                  </a:cubicBezTo>
                  <a:cubicBezTo>
                    <a:pt x="2391" y="600"/>
                    <a:pt x="2433" y="607"/>
                    <a:pt x="2475" y="614"/>
                  </a:cubicBezTo>
                  <a:lnTo>
                    <a:pt x="2489" y="614"/>
                  </a:lnTo>
                  <a:lnTo>
                    <a:pt x="2595" y="628"/>
                  </a:lnTo>
                  <a:lnTo>
                    <a:pt x="2602" y="628"/>
                  </a:lnTo>
                  <a:lnTo>
                    <a:pt x="2708" y="635"/>
                  </a:lnTo>
                  <a:lnTo>
                    <a:pt x="2722" y="635"/>
                  </a:lnTo>
                  <a:lnTo>
                    <a:pt x="2821" y="642"/>
                  </a:lnTo>
                  <a:lnTo>
                    <a:pt x="3039" y="642"/>
                  </a:lnTo>
                  <a:lnTo>
                    <a:pt x="3131" y="635"/>
                  </a:lnTo>
                  <a:lnTo>
                    <a:pt x="3222" y="628"/>
                  </a:lnTo>
                  <a:lnTo>
                    <a:pt x="3236" y="628"/>
                  </a:lnTo>
                  <a:lnTo>
                    <a:pt x="3272" y="621"/>
                  </a:lnTo>
                  <a:lnTo>
                    <a:pt x="2912" y="832"/>
                  </a:lnTo>
                  <a:cubicBezTo>
                    <a:pt x="2891" y="839"/>
                    <a:pt x="2870" y="846"/>
                    <a:pt x="2849" y="853"/>
                  </a:cubicBezTo>
                  <a:lnTo>
                    <a:pt x="2863" y="896"/>
                  </a:lnTo>
                  <a:lnTo>
                    <a:pt x="2842" y="861"/>
                  </a:lnTo>
                  <a:cubicBezTo>
                    <a:pt x="2813" y="868"/>
                    <a:pt x="2785" y="875"/>
                    <a:pt x="2750" y="889"/>
                  </a:cubicBezTo>
                  <a:cubicBezTo>
                    <a:pt x="2722" y="896"/>
                    <a:pt x="2694" y="903"/>
                    <a:pt x="2665" y="903"/>
                  </a:cubicBezTo>
                  <a:lnTo>
                    <a:pt x="2651" y="903"/>
                  </a:lnTo>
                  <a:cubicBezTo>
                    <a:pt x="2630" y="910"/>
                    <a:pt x="2602" y="917"/>
                    <a:pt x="2574" y="917"/>
                  </a:cubicBezTo>
                  <a:lnTo>
                    <a:pt x="2581" y="959"/>
                  </a:lnTo>
                  <a:lnTo>
                    <a:pt x="2567" y="917"/>
                  </a:lnTo>
                  <a:cubicBezTo>
                    <a:pt x="2539" y="924"/>
                    <a:pt x="2503" y="924"/>
                    <a:pt x="2475" y="931"/>
                  </a:cubicBezTo>
                  <a:cubicBezTo>
                    <a:pt x="2454" y="938"/>
                    <a:pt x="2426" y="938"/>
                    <a:pt x="2391" y="938"/>
                  </a:cubicBezTo>
                  <a:lnTo>
                    <a:pt x="2200" y="938"/>
                  </a:lnTo>
                  <a:lnTo>
                    <a:pt x="2200" y="980"/>
                  </a:lnTo>
                  <a:lnTo>
                    <a:pt x="2186" y="938"/>
                  </a:lnTo>
                  <a:lnTo>
                    <a:pt x="2087" y="938"/>
                  </a:lnTo>
                  <a:lnTo>
                    <a:pt x="2073" y="980"/>
                  </a:lnTo>
                  <a:lnTo>
                    <a:pt x="2066" y="938"/>
                  </a:lnTo>
                  <a:lnTo>
                    <a:pt x="1961" y="931"/>
                  </a:lnTo>
                  <a:lnTo>
                    <a:pt x="1946" y="931"/>
                  </a:lnTo>
                  <a:lnTo>
                    <a:pt x="1841" y="917"/>
                  </a:lnTo>
                  <a:lnTo>
                    <a:pt x="1841" y="959"/>
                  </a:lnTo>
                  <a:lnTo>
                    <a:pt x="1834" y="917"/>
                  </a:lnTo>
                  <a:lnTo>
                    <a:pt x="1707" y="896"/>
                  </a:lnTo>
                  <a:lnTo>
                    <a:pt x="1580" y="875"/>
                  </a:lnTo>
                  <a:lnTo>
                    <a:pt x="1446" y="846"/>
                  </a:lnTo>
                  <a:lnTo>
                    <a:pt x="1432" y="889"/>
                  </a:lnTo>
                  <a:lnTo>
                    <a:pt x="1432" y="839"/>
                  </a:lnTo>
                  <a:lnTo>
                    <a:pt x="1298" y="811"/>
                  </a:lnTo>
                  <a:lnTo>
                    <a:pt x="1284" y="846"/>
                  </a:lnTo>
                  <a:lnTo>
                    <a:pt x="1284" y="804"/>
                  </a:lnTo>
                  <a:lnTo>
                    <a:pt x="1206" y="783"/>
                  </a:lnTo>
                  <a:lnTo>
                    <a:pt x="1136" y="769"/>
                  </a:lnTo>
                  <a:lnTo>
                    <a:pt x="1122" y="804"/>
                  </a:lnTo>
                  <a:lnTo>
                    <a:pt x="1122" y="762"/>
                  </a:lnTo>
                  <a:lnTo>
                    <a:pt x="967" y="720"/>
                  </a:lnTo>
                  <a:lnTo>
                    <a:pt x="882" y="691"/>
                  </a:lnTo>
                  <a:lnTo>
                    <a:pt x="804" y="670"/>
                  </a:lnTo>
                  <a:lnTo>
                    <a:pt x="381" y="515"/>
                  </a:lnTo>
                  <a:lnTo>
                    <a:pt x="367" y="557"/>
                  </a:lnTo>
                  <a:lnTo>
                    <a:pt x="367" y="557"/>
                  </a:lnTo>
                  <a:lnTo>
                    <a:pt x="374" y="515"/>
                  </a:lnTo>
                  <a:lnTo>
                    <a:pt x="163" y="423"/>
                  </a:lnTo>
                  <a:lnTo>
                    <a:pt x="727" y="99"/>
                  </a:lnTo>
                  <a:close/>
                  <a:moveTo>
                    <a:pt x="734" y="1"/>
                  </a:moveTo>
                  <a:lnTo>
                    <a:pt x="64" y="395"/>
                  </a:lnTo>
                  <a:lnTo>
                    <a:pt x="1" y="438"/>
                  </a:lnTo>
                  <a:lnTo>
                    <a:pt x="240" y="536"/>
                  </a:lnTo>
                  <a:lnTo>
                    <a:pt x="255" y="501"/>
                  </a:lnTo>
                  <a:lnTo>
                    <a:pt x="248" y="543"/>
                  </a:lnTo>
                  <a:lnTo>
                    <a:pt x="790" y="741"/>
                  </a:lnTo>
                  <a:lnTo>
                    <a:pt x="875" y="769"/>
                  </a:lnTo>
                  <a:lnTo>
                    <a:pt x="960" y="797"/>
                  </a:lnTo>
                  <a:lnTo>
                    <a:pt x="1129" y="839"/>
                  </a:lnTo>
                  <a:lnTo>
                    <a:pt x="1199" y="861"/>
                  </a:lnTo>
                  <a:lnTo>
                    <a:pt x="1291" y="889"/>
                  </a:lnTo>
                  <a:lnTo>
                    <a:pt x="1439" y="924"/>
                  </a:lnTo>
                  <a:lnTo>
                    <a:pt x="1580" y="952"/>
                  </a:lnTo>
                  <a:lnTo>
                    <a:pt x="1714" y="973"/>
                  </a:lnTo>
                  <a:cubicBezTo>
                    <a:pt x="1756" y="980"/>
                    <a:pt x="1798" y="987"/>
                    <a:pt x="1848" y="994"/>
                  </a:cubicBezTo>
                  <a:lnTo>
                    <a:pt x="1953" y="1009"/>
                  </a:lnTo>
                  <a:lnTo>
                    <a:pt x="1968" y="1009"/>
                  </a:lnTo>
                  <a:lnTo>
                    <a:pt x="2087" y="1016"/>
                  </a:lnTo>
                  <a:cubicBezTo>
                    <a:pt x="2123" y="1023"/>
                    <a:pt x="2151" y="1023"/>
                    <a:pt x="2186" y="1023"/>
                  </a:cubicBezTo>
                  <a:lnTo>
                    <a:pt x="2391" y="1023"/>
                  </a:lnTo>
                  <a:cubicBezTo>
                    <a:pt x="2419" y="1023"/>
                    <a:pt x="2447" y="1016"/>
                    <a:pt x="2489" y="1016"/>
                  </a:cubicBezTo>
                  <a:lnTo>
                    <a:pt x="2574" y="1009"/>
                  </a:lnTo>
                  <a:lnTo>
                    <a:pt x="2588" y="1009"/>
                  </a:lnTo>
                  <a:cubicBezTo>
                    <a:pt x="2616" y="1009"/>
                    <a:pt x="2651" y="994"/>
                    <a:pt x="2687" y="994"/>
                  </a:cubicBezTo>
                  <a:cubicBezTo>
                    <a:pt x="2715" y="987"/>
                    <a:pt x="2743" y="980"/>
                    <a:pt x="2785" y="966"/>
                  </a:cubicBezTo>
                  <a:cubicBezTo>
                    <a:pt x="2813" y="959"/>
                    <a:pt x="2849" y="952"/>
                    <a:pt x="2884" y="938"/>
                  </a:cubicBezTo>
                  <a:cubicBezTo>
                    <a:pt x="2905" y="931"/>
                    <a:pt x="2926" y="924"/>
                    <a:pt x="2954" y="910"/>
                  </a:cubicBezTo>
                  <a:lnTo>
                    <a:pt x="3603" y="529"/>
                  </a:lnTo>
                  <a:lnTo>
                    <a:pt x="3568" y="459"/>
                  </a:lnTo>
                  <a:lnTo>
                    <a:pt x="3504" y="480"/>
                  </a:lnTo>
                  <a:lnTo>
                    <a:pt x="3490" y="480"/>
                  </a:lnTo>
                  <a:lnTo>
                    <a:pt x="3413" y="508"/>
                  </a:lnTo>
                  <a:lnTo>
                    <a:pt x="3420" y="536"/>
                  </a:lnTo>
                  <a:lnTo>
                    <a:pt x="3399" y="508"/>
                  </a:lnTo>
                  <a:cubicBezTo>
                    <a:pt x="3370" y="515"/>
                    <a:pt x="3342" y="522"/>
                    <a:pt x="3314" y="529"/>
                  </a:cubicBezTo>
                  <a:lnTo>
                    <a:pt x="3307" y="529"/>
                  </a:lnTo>
                  <a:cubicBezTo>
                    <a:pt x="3279" y="536"/>
                    <a:pt x="3251" y="543"/>
                    <a:pt x="3229" y="543"/>
                  </a:cubicBezTo>
                  <a:lnTo>
                    <a:pt x="3229" y="586"/>
                  </a:lnTo>
                  <a:lnTo>
                    <a:pt x="3215" y="543"/>
                  </a:lnTo>
                  <a:cubicBezTo>
                    <a:pt x="3187" y="550"/>
                    <a:pt x="3159" y="557"/>
                    <a:pt x="3124" y="557"/>
                  </a:cubicBezTo>
                  <a:lnTo>
                    <a:pt x="2947" y="557"/>
                  </a:lnTo>
                  <a:lnTo>
                    <a:pt x="2947" y="600"/>
                  </a:lnTo>
                  <a:lnTo>
                    <a:pt x="2933" y="557"/>
                  </a:lnTo>
                  <a:lnTo>
                    <a:pt x="2849" y="557"/>
                  </a:lnTo>
                  <a:lnTo>
                    <a:pt x="2849" y="600"/>
                  </a:lnTo>
                  <a:lnTo>
                    <a:pt x="2835" y="557"/>
                  </a:lnTo>
                  <a:lnTo>
                    <a:pt x="2743" y="557"/>
                  </a:lnTo>
                  <a:lnTo>
                    <a:pt x="2743" y="600"/>
                  </a:lnTo>
                  <a:lnTo>
                    <a:pt x="2736" y="557"/>
                  </a:lnTo>
                  <a:lnTo>
                    <a:pt x="2630" y="543"/>
                  </a:lnTo>
                  <a:lnTo>
                    <a:pt x="2616" y="543"/>
                  </a:lnTo>
                  <a:cubicBezTo>
                    <a:pt x="2588" y="543"/>
                    <a:pt x="2553" y="536"/>
                    <a:pt x="2517" y="536"/>
                  </a:cubicBezTo>
                  <a:lnTo>
                    <a:pt x="2503" y="536"/>
                  </a:lnTo>
                  <a:lnTo>
                    <a:pt x="2383" y="515"/>
                  </a:lnTo>
                  <a:lnTo>
                    <a:pt x="2376" y="557"/>
                  </a:lnTo>
                  <a:lnTo>
                    <a:pt x="2376" y="515"/>
                  </a:lnTo>
                  <a:cubicBezTo>
                    <a:pt x="2341" y="508"/>
                    <a:pt x="2299" y="501"/>
                    <a:pt x="2250" y="494"/>
                  </a:cubicBezTo>
                  <a:cubicBezTo>
                    <a:pt x="2207" y="480"/>
                    <a:pt x="2151" y="466"/>
                    <a:pt x="2101" y="459"/>
                  </a:cubicBezTo>
                  <a:cubicBezTo>
                    <a:pt x="2059" y="452"/>
                    <a:pt x="2010" y="438"/>
                    <a:pt x="1953" y="423"/>
                  </a:cubicBezTo>
                  <a:lnTo>
                    <a:pt x="1890" y="409"/>
                  </a:lnTo>
                  <a:lnTo>
                    <a:pt x="1636" y="339"/>
                  </a:lnTo>
                  <a:lnTo>
                    <a:pt x="1552" y="311"/>
                  </a:lnTo>
                  <a:lnTo>
                    <a:pt x="1467" y="282"/>
                  </a:lnTo>
                  <a:lnTo>
                    <a:pt x="1051" y="134"/>
                  </a:lnTo>
                  <a:lnTo>
                    <a:pt x="1037" y="170"/>
                  </a:lnTo>
                  <a:lnTo>
                    <a:pt x="1037" y="127"/>
                  </a:lnTo>
                  <a:lnTo>
                    <a:pt x="804" y="36"/>
                  </a:lnTo>
                  <a:lnTo>
                    <a:pt x="790" y="71"/>
                  </a:lnTo>
                  <a:lnTo>
                    <a:pt x="790" y="2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83;p65"/>
            <p:cNvSpPr/>
            <p:nvPr/>
          </p:nvSpPr>
          <p:spPr>
            <a:xfrm>
              <a:off x="2109793" y="3647819"/>
              <a:ext cx="132692" cy="538765"/>
            </a:xfrm>
            <a:custGeom>
              <a:avLst/>
              <a:gdLst/>
              <a:ahLst/>
              <a:cxnLst/>
              <a:rect l="l" t="t" r="r" b="b"/>
              <a:pathLst>
                <a:path w="1410" h="5725" extrusionOk="0">
                  <a:moveTo>
                    <a:pt x="1410" y="1"/>
                  </a:moveTo>
                  <a:lnTo>
                    <a:pt x="754" y="367"/>
                  </a:lnTo>
                  <a:lnTo>
                    <a:pt x="747" y="4379"/>
                  </a:lnTo>
                  <a:lnTo>
                    <a:pt x="747" y="4400"/>
                  </a:lnTo>
                  <a:lnTo>
                    <a:pt x="747" y="4456"/>
                  </a:lnTo>
                  <a:cubicBezTo>
                    <a:pt x="747" y="4463"/>
                    <a:pt x="747" y="4470"/>
                    <a:pt x="747" y="4477"/>
                  </a:cubicBezTo>
                  <a:lnTo>
                    <a:pt x="747" y="4527"/>
                  </a:lnTo>
                  <a:cubicBezTo>
                    <a:pt x="747" y="4534"/>
                    <a:pt x="747" y="4548"/>
                    <a:pt x="747" y="4555"/>
                  </a:cubicBezTo>
                  <a:cubicBezTo>
                    <a:pt x="747" y="4569"/>
                    <a:pt x="740" y="4590"/>
                    <a:pt x="740" y="4611"/>
                  </a:cubicBezTo>
                  <a:cubicBezTo>
                    <a:pt x="740" y="4646"/>
                    <a:pt x="733" y="4668"/>
                    <a:pt x="726" y="4696"/>
                  </a:cubicBezTo>
                  <a:cubicBezTo>
                    <a:pt x="726" y="4703"/>
                    <a:pt x="726" y="4710"/>
                    <a:pt x="726" y="4717"/>
                  </a:cubicBezTo>
                  <a:cubicBezTo>
                    <a:pt x="719" y="4738"/>
                    <a:pt x="719" y="4766"/>
                    <a:pt x="712" y="4794"/>
                  </a:cubicBezTo>
                  <a:cubicBezTo>
                    <a:pt x="705" y="4816"/>
                    <a:pt x="698" y="4844"/>
                    <a:pt x="691" y="4865"/>
                  </a:cubicBezTo>
                  <a:lnTo>
                    <a:pt x="684" y="4886"/>
                  </a:lnTo>
                  <a:cubicBezTo>
                    <a:pt x="684" y="4893"/>
                    <a:pt x="677" y="4907"/>
                    <a:pt x="677" y="4914"/>
                  </a:cubicBezTo>
                  <a:cubicBezTo>
                    <a:pt x="677" y="4921"/>
                    <a:pt x="670" y="4928"/>
                    <a:pt x="670" y="4935"/>
                  </a:cubicBezTo>
                  <a:lnTo>
                    <a:pt x="656" y="4964"/>
                  </a:lnTo>
                  <a:lnTo>
                    <a:pt x="649" y="4985"/>
                  </a:lnTo>
                  <a:lnTo>
                    <a:pt x="634" y="5027"/>
                  </a:lnTo>
                  <a:cubicBezTo>
                    <a:pt x="620" y="5055"/>
                    <a:pt x="613" y="5069"/>
                    <a:pt x="606" y="5090"/>
                  </a:cubicBezTo>
                  <a:cubicBezTo>
                    <a:pt x="599" y="5105"/>
                    <a:pt x="585" y="5140"/>
                    <a:pt x="571" y="5161"/>
                  </a:cubicBezTo>
                  <a:cubicBezTo>
                    <a:pt x="557" y="5182"/>
                    <a:pt x="543" y="5210"/>
                    <a:pt x="529" y="5231"/>
                  </a:cubicBezTo>
                  <a:lnTo>
                    <a:pt x="522" y="5239"/>
                  </a:lnTo>
                  <a:cubicBezTo>
                    <a:pt x="508" y="5267"/>
                    <a:pt x="493" y="5288"/>
                    <a:pt x="479" y="5309"/>
                  </a:cubicBezTo>
                  <a:cubicBezTo>
                    <a:pt x="465" y="5330"/>
                    <a:pt x="437" y="5358"/>
                    <a:pt x="423" y="5379"/>
                  </a:cubicBezTo>
                  <a:cubicBezTo>
                    <a:pt x="402" y="5401"/>
                    <a:pt x="381" y="5429"/>
                    <a:pt x="360" y="5450"/>
                  </a:cubicBezTo>
                  <a:cubicBezTo>
                    <a:pt x="331" y="5478"/>
                    <a:pt x="317" y="5492"/>
                    <a:pt x="296" y="5513"/>
                  </a:cubicBezTo>
                  <a:lnTo>
                    <a:pt x="226" y="5570"/>
                  </a:lnTo>
                  <a:cubicBezTo>
                    <a:pt x="197" y="5591"/>
                    <a:pt x="176" y="5612"/>
                    <a:pt x="155" y="5626"/>
                  </a:cubicBezTo>
                  <a:cubicBezTo>
                    <a:pt x="134" y="5640"/>
                    <a:pt x="99" y="5661"/>
                    <a:pt x="78" y="5676"/>
                  </a:cubicBezTo>
                  <a:cubicBezTo>
                    <a:pt x="72" y="5681"/>
                    <a:pt x="67" y="5685"/>
                    <a:pt x="61" y="5690"/>
                  </a:cubicBezTo>
                  <a:lnTo>
                    <a:pt x="61" y="5690"/>
                  </a:lnTo>
                  <a:lnTo>
                    <a:pt x="649" y="5351"/>
                  </a:lnTo>
                  <a:lnTo>
                    <a:pt x="726" y="5302"/>
                  </a:lnTo>
                  <a:cubicBezTo>
                    <a:pt x="754" y="5288"/>
                    <a:pt x="775" y="5267"/>
                    <a:pt x="797" y="5253"/>
                  </a:cubicBezTo>
                  <a:cubicBezTo>
                    <a:pt x="818" y="5239"/>
                    <a:pt x="846" y="5217"/>
                    <a:pt x="867" y="5203"/>
                  </a:cubicBezTo>
                  <a:cubicBezTo>
                    <a:pt x="888" y="5182"/>
                    <a:pt x="916" y="5161"/>
                    <a:pt x="938" y="5140"/>
                  </a:cubicBezTo>
                  <a:cubicBezTo>
                    <a:pt x="952" y="5126"/>
                    <a:pt x="980" y="5098"/>
                    <a:pt x="1001" y="5076"/>
                  </a:cubicBezTo>
                  <a:lnTo>
                    <a:pt x="1064" y="5013"/>
                  </a:lnTo>
                  <a:cubicBezTo>
                    <a:pt x="1086" y="4985"/>
                    <a:pt x="1107" y="4964"/>
                    <a:pt x="1121" y="4942"/>
                  </a:cubicBezTo>
                  <a:cubicBezTo>
                    <a:pt x="1135" y="4921"/>
                    <a:pt x="1156" y="4886"/>
                    <a:pt x="1170" y="4865"/>
                  </a:cubicBezTo>
                  <a:cubicBezTo>
                    <a:pt x="1184" y="4844"/>
                    <a:pt x="1205" y="4816"/>
                    <a:pt x="1220" y="4787"/>
                  </a:cubicBezTo>
                  <a:cubicBezTo>
                    <a:pt x="1227" y="4766"/>
                    <a:pt x="1241" y="4738"/>
                    <a:pt x="1255" y="4717"/>
                  </a:cubicBezTo>
                  <a:lnTo>
                    <a:pt x="1283" y="4660"/>
                  </a:lnTo>
                  <a:cubicBezTo>
                    <a:pt x="1290" y="4639"/>
                    <a:pt x="1297" y="4625"/>
                    <a:pt x="1304" y="4611"/>
                  </a:cubicBezTo>
                  <a:lnTo>
                    <a:pt x="1311" y="4590"/>
                  </a:lnTo>
                  <a:cubicBezTo>
                    <a:pt x="1311" y="4576"/>
                    <a:pt x="1318" y="4569"/>
                    <a:pt x="1318" y="4562"/>
                  </a:cubicBezTo>
                  <a:cubicBezTo>
                    <a:pt x="1325" y="4548"/>
                    <a:pt x="1325" y="4541"/>
                    <a:pt x="1325" y="4534"/>
                  </a:cubicBezTo>
                  <a:lnTo>
                    <a:pt x="1339" y="4505"/>
                  </a:lnTo>
                  <a:cubicBezTo>
                    <a:pt x="1346" y="4463"/>
                    <a:pt x="1353" y="4442"/>
                    <a:pt x="1361" y="4421"/>
                  </a:cubicBezTo>
                  <a:lnTo>
                    <a:pt x="1375" y="4343"/>
                  </a:lnTo>
                  <a:cubicBezTo>
                    <a:pt x="1382" y="4301"/>
                    <a:pt x="1389" y="4273"/>
                    <a:pt x="1389" y="4252"/>
                  </a:cubicBezTo>
                  <a:cubicBezTo>
                    <a:pt x="1396" y="4230"/>
                    <a:pt x="1396" y="4202"/>
                    <a:pt x="1396" y="4188"/>
                  </a:cubicBezTo>
                  <a:cubicBezTo>
                    <a:pt x="1403" y="4167"/>
                    <a:pt x="1396" y="4167"/>
                    <a:pt x="1396" y="4167"/>
                  </a:cubicBezTo>
                  <a:lnTo>
                    <a:pt x="1396" y="4118"/>
                  </a:lnTo>
                  <a:cubicBezTo>
                    <a:pt x="1396" y="4111"/>
                    <a:pt x="1396" y="4104"/>
                    <a:pt x="1396" y="4104"/>
                  </a:cubicBezTo>
                  <a:lnTo>
                    <a:pt x="1396" y="4033"/>
                  </a:lnTo>
                  <a:cubicBezTo>
                    <a:pt x="1396" y="4012"/>
                    <a:pt x="1410" y="1"/>
                    <a:pt x="1410" y="1"/>
                  </a:cubicBezTo>
                  <a:close/>
                  <a:moveTo>
                    <a:pt x="61" y="5690"/>
                  </a:moveTo>
                  <a:lnTo>
                    <a:pt x="0" y="5725"/>
                  </a:lnTo>
                  <a:cubicBezTo>
                    <a:pt x="21" y="5714"/>
                    <a:pt x="43" y="5703"/>
                    <a:pt x="61" y="56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84;p65"/>
            <p:cNvSpPr/>
            <p:nvPr/>
          </p:nvSpPr>
          <p:spPr>
            <a:xfrm>
              <a:off x="2107063" y="3640573"/>
              <a:ext cx="138150" cy="549400"/>
            </a:xfrm>
            <a:custGeom>
              <a:avLst/>
              <a:gdLst/>
              <a:ahLst/>
              <a:cxnLst/>
              <a:rect l="l" t="t" r="r" b="b"/>
              <a:pathLst>
                <a:path w="1468" h="5838" extrusionOk="0">
                  <a:moveTo>
                    <a:pt x="1397" y="155"/>
                  </a:moveTo>
                  <a:lnTo>
                    <a:pt x="1390" y="4096"/>
                  </a:lnTo>
                  <a:lnTo>
                    <a:pt x="1432" y="4096"/>
                  </a:lnTo>
                  <a:lnTo>
                    <a:pt x="1390" y="4110"/>
                  </a:lnTo>
                  <a:lnTo>
                    <a:pt x="1390" y="4166"/>
                  </a:lnTo>
                  <a:lnTo>
                    <a:pt x="1425" y="4166"/>
                  </a:lnTo>
                  <a:lnTo>
                    <a:pt x="1382" y="4174"/>
                  </a:lnTo>
                  <a:lnTo>
                    <a:pt x="1425" y="4174"/>
                  </a:lnTo>
                  <a:lnTo>
                    <a:pt x="1382" y="4188"/>
                  </a:lnTo>
                  <a:lnTo>
                    <a:pt x="1382" y="4237"/>
                  </a:lnTo>
                  <a:lnTo>
                    <a:pt x="1425" y="4237"/>
                  </a:lnTo>
                  <a:cubicBezTo>
                    <a:pt x="1425" y="4237"/>
                    <a:pt x="1382" y="4237"/>
                    <a:pt x="1382" y="4251"/>
                  </a:cubicBezTo>
                  <a:cubicBezTo>
                    <a:pt x="1382" y="4272"/>
                    <a:pt x="1375" y="4286"/>
                    <a:pt x="1375" y="4307"/>
                  </a:cubicBezTo>
                  <a:lnTo>
                    <a:pt x="1418" y="4307"/>
                  </a:lnTo>
                  <a:lnTo>
                    <a:pt x="1375" y="4315"/>
                  </a:lnTo>
                  <a:cubicBezTo>
                    <a:pt x="1375" y="4336"/>
                    <a:pt x="1368" y="4364"/>
                    <a:pt x="1361" y="4392"/>
                  </a:cubicBezTo>
                  <a:lnTo>
                    <a:pt x="1404" y="4399"/>
                  </a:lnTo>
                  <a:lnTo>
                    <a:pt x="1361" y="4399"/>
                  </a:lnTo>
                  <a:cubicBezTo>
                    <a:pt x="1354" y="4427"/>
                    <a:pt x="1354" y="4448"/>
                    <a:pt x="1347" y="4477"/>
                  </a:cubicBezTo>
                  <a:cubicBezTo>
                    <a:pt x="1340" y="4498"/>
                    <a:pt x="1333" y="4526"/>
                    <a:pt x="1326" y="4561"/>
                  </a:cubicBezTo>
                  <a:lnTo>
                    <a:pt x="1368" y="4568"/>
                  </a:lnTo>
                  <a:lnTo>
                    <a:pt x="1326" y="4568"/>
                  </a:lnTo>
                  <a:lnTo>
                    <a:pt x="1291" y="4667"/>
                  </a:lnTo>
                  <a:lnTo>
                    <a:pt x="1277" y="4709"/>
                  </a:lnTo>
                  <a:lnTo>
                    <a:pt x="1312" y="4723"/>
                  </a:lnTo>
                  <a:lnTo>
                    <a:pt x="1270" y="4716"/>
                  </a:lnTo>
                  <a:cubicBezTo>
                    <a:pt x="1263" y="4737"/>
                    <a:pt x="1256" y="4752"/>
                    <a:pt x="1241" y="4773"/>
                  </a:cubicBezTo>
                  <a:cubicBezTo>
                    <a:pt x="1234" y="4794"/>
                    <a:pt x="1220" y="4815"/>
                    <a:pt x="1213" y="4836"/>
                  </a:cubicBezTo>
                  <a:lnTo>
                    <a:pt x="1249" y="4857"/>
                  </a:lnTo>
                  <a:lnTo>
                    <a:pt x="1249" y="4857"/>
                  </a:lnTo>
                  <a:lnTo>
                    <a:pt x="1206" y="4843"/>
                  </a:lnTo>
                  <a:lnTo>
                    <a:pt x="1171" y="4907"/>
                  </a:lnTo>
                  <a:lnTo>
                    <a:pt x="1199" y="4935"/>
                  </a:lnTo>
                  <a:lnTo>
                    <a:pt x="1164" y="4921"/>
                  </a:lnTo>
                  <a:cubicBezTo>
                    <a:pt x="1150" y="4942"/>
                    <a:pt x="1129" y="4970"/>
                    <a:pt x="1115" y="4991"/>
                  </a:cubicBezTo>
                  <a:cubicBezTo>
                    <a:pt x="1093" y="5012"/>
                    <a:pt x="1072" y="5041"/>
                    <a:pt x="1058" y="5062"/>
                  </a:cubicBezTo>
                  <a:cubicBezTo>
                    <a:pt x="1037" y="5083"/>
                    <a:pt x="1016" y="5104"/>
                    <a:pt x="995" y="5125"/>
                  </a:cubicBezTo>
                  <a:cubicBezTo>
                    <a:pt x="981" y="5146"/>
                    <a:pt x="960" y="5160"/>
                    <a:pt x="938" y="5182"/>
                  </a:cubicBezTo>
                  <a:lnTo>
                    <a:pt x="974" y="5210"/>
                  </a:lnTo>
                  <a:lnTo>
                    <a:pt x="931" y="5189"/>
                  </a:lnTo>
                  <a:lnTo>
                    <a:pt x="875" y="5238"/>
                  </a:lnTo>
                  <a:lnTo>
                    <a:pt x="903" y="5273"/>
                  </a:lnTo>
                  <a:lnTo>
                    <a:pt x="868" y="5245"/>
                  </a:lnTo>
                  <a:cubicBezTo>
                    <a:pt x="847" y="5259"/>
                    <a:pt x="819" y="5280"/>
                    <a:pt x="797" y="5294"/>
                  </a:cubicBezTo>
                  <a:cubicBezTo>
                    <a:pt x="776" y="5308"/>
                    <a:pt x="755" y="5330"/>
                    <a:pt x="727" y="5344"/>
                  </a:cubicBezTo>
                  <a:cubicBezTo>
                    <a:pt x="706" y="5358"/>
                    <a:pt x="685" y="5372"/>
                    <a:pt x="656" y="5386"/>
                  </a:cubicBezTo>
                  <a:cubicBezTo>
                    <a:pt x="600" y="5421"/>
                    <a:pt x="544" y="5456"/>
                    <a:pt x="480" y="5485"/>
                  </a:cubicBezTo>
                  <a:cubicBezTo>
                    <a:pt x="494" y="5464"/>
                    <a:pt x="522" y="5428"/>
                    <a:pt x="537" y="5407"/>
                  </a:cubicBezTo>
                  <a:cubicBezTo>
                    <a:pt x="558" y="5386"/>
                    <a:pt x="572" y="5365"/>
                    <a:pt x="586" y="5344"/>
                  </a:cubicBezTo>
                  <a:lnTo>
                    <a:pt x="593" y="5330"/>
                  </a:lnTo>
                  <a:cubicBezTo>
                    <a:pt x="607" y="5308"/>
                    <a:pt x="628" y="5280"/>
                    <a:pt x="635" y="5259"/>
                  </a:cubicBezTo>
                  <a:cubicBezTo>
                    <a:pt x="649" y="5231"/>
                    <a:pt x="670" y="5196"/>
                    <a:pt x="678" y="5182"/>
                  </a:cubicBezTo>
                  <a:cubicBezTo>
                    <a:pt x="685" y="5167"/>
                    <a:pt x="692" y="5146"/>
                    <a:pt x="699" y="5118"/>
                  </a:cubicBezTo>
                  <a:cubicBezTo>
                    <a:pt x="706" y="5104"/>
                    <a:pt x="713" y="5090"/>
                    <a:pt x="720" y="5076"/>
                  </a:cubicBezTo>
                  <a:lnTo>
                    <a:pt x="727" y="5055"/>
                  </a:lnTo>
                  <a:cubicBezTo>
                    <a:pt x="734" y="5048"/>
                    <a:pt x="741" y="5034"/>
                    <a:pt x="741" y="5026"/>
                  </a:cubicBezTo>
                  <a:lnTo>
                    <a:pt x="762" y="4949"/>
                  </a:lnTo>
                  <a:cubicBezTo>
                    <a:pt x="769" y="4928"/>
                    <a:pt x="776" y="4900"/>
                    <a:pt x="783" y="4878"/>
                  </a:cubicBezTo>
                  <a:cubicBezTo>
                    <a:pt x="790" y="4850"/>
                    <a:pt x="790" y="4822"/>
                    <a:pt x="797" y="4801"/>
                  </a:cubicBezTo>
                  <a:lnTo>
                    <a:pt x="797" y="4780"/>
                  </a:lnTo>
                  <a:cubicBezTo>
                    <a:pt x="804" y="4752"/>
                    <a:pt x="804" y="4730"/>
                    <a:pt x="811" y="4688"/>
                  </a:cubicBezTo>
                  <a:cubicBezTo>
                    <a:pt x="819" y="4674"/>
                    <a:pt x="819" y="4653"/>
                    <a:pt x="819" y="4632"/>
                  </a:cubicBezTo>
                  <a:lnTo>
                    <a:pt x="819" y="4611"/>
                  </a:lnTo>
                  <a:lnTo>
                    <a:pt x="819" y="4554"/>
                  </a:lnTo>
                  <a:lnTo>
                    <a:pt x="819" y="4533"/>
                  </a:lnTo>
                  <a:lnTo>
                    <a:pt x="819" y="4470"/>
                  </a:lnTo>
                  <a:lnTo>
                    <a:pt x="826" y="473"/>
                  </a:lnTo>
                  <a:lnTo>
                    <a:pt x="1397" y="155"/>
                  </a:lnTo>
                  <a:close/>
                  <a:moveTo>
                    <a:pt x="1467" y="0"/>
                  </a:moveTo>
                  <a:lnTo>
                    <a:pt x="734" y="423"/>
                  </a:lnTo>
                  <a:lnTo>
                    <a:pt x="720" y="4456"/>
                  </a:lnTo>
                  <a:lnTo>
                    <a:pt x="762" y="4456"/>
                  </a:lnTo>
                  <a:lnTo>
                    <a:pt x="720" y="4477"/>
                  </a:lnTo>
                  <a:lnTo>
                    <a:pt x="720" y="4533"/>
                  </a:lnTo>
                  <a:lnTo>
                    <a:pt x="720" y="4554"/>
                  </a:lnTo>
                  <a:lnTo>
                    <a:pt x="720" y="4611"/>
                  </a:lnTo>
                  <a:lnTo>
                    <a:pt x="720" y="4625"/>
                  </a:lnTo>
                  <a:cubicBezTo>
                    <a:pt x="720" y="4646"/>
                    <a:pt x="720" y="4660"/>
                    <a:pt x="720" y="4681"/>
                  </a:cubicBezTo>
                  <a:lnTo>
                    <a:pt x="755" y="4688"/>
                  </a:lnTo>
                  <a:lnTo>
                    <a:pt x="713" y="4695"/>
                  </a:lnTo>
                  <a:cubicBezTo>
                    <a:pt x="713" y="4716"/>
                    <a:pt x="706" y="4737"/>
                    <a:pt x="706" y="4766"/>
                  </a:cubicBezTo>
                  <a:lnTo>
                    <a:pt x="706" y="4780"/>
                  </a:lnTo>
                  <a:lnTo>
                    <a:pt x="692" y="4857"/>
                  </a:lnTo>
                  <a:cubicBezTo>
                    <a:pt x="685" y="4878"/>
                    <a:pt x="678" y="4907"/>
                    <a:pt x="670" y="4928"/>
                  </a:cubicBezTo>
                  <a:lnTo>
                    <a:pt x="649" y="4998"/>
                  </a:lnTo>
                  <a:cubicBezTo>
                    <a:pt x="642" y="5005"/>
                    <a:pt x="642" y="5019"/>
                    <a:pt x="635" y="5026"/>
                  </a:cubicBezTo>
                  <a:lnTo>
                    <a:pt x="628" y="5048"/>
                  </a:lnTo>
                  <a:lnTo>
                    <a:pt x="614" y="5083"/>
                  </a:lnTo>
                  <a:lnTo>
                    <a:pt x="656" y="5104"/>
                  </a:lnTo>
                  <a:lnTo>
                    <a:pt x="656" y="5104"/>
                  </a:lnTo>
                  <a:lnTo>
                    <a:pt x="614" y="5097"/>
                  </a:lnTo>
                  <a:cubicBezTo>
                    <a:pt x="607" y="5111"/>
                    <a:pt x="593" y="5125"/>
                    <a:pt x="586" y="5153"/>
                  </a:cubicBezTo>
                  <a:cubicBezTo>
                    <a:pt x="572" y="5175"/>
                    <a:pt x="565" y="5196"/>
                    <a:pt x="551" y="5217"/>
                  </a:cubicBezTo>
                  <a:lnTo>
                    <a:pt x="586" y="5238"/>
                  </a:lnTo>
                  <a:lnTo>
                    <a:pt x="586" y="5238"/>
                  </a:lnTo>
                  <a:lnTo>
                    <a:pt x="551" y="5224"/>
                  </a:lnTo>
                  <a:cubicBezTo>
                    <a:pt x="537" y="5245"/>
                    <a:pt x="522" y="5266"/>
                    <a:pt x="508" y="5287"/>
                  </a:cubicBezTo>
                  <a:lnTo>
                    <a:pt x="544" y="5308"/>
                  </a:lnTo>
                  <a:lnTo>
                    <a:pt x="508" y="5294"/>
                  </a:lnTo>
                  <a:cubicBezTo>
                    <a:pt x="487" y="5316"/>
                    <a:pt x="473" y="5337"/>
                    <a:pt x="452" y="5365"/>
                  </a:cubicBezTo>
                  <a:cubicBezTo>
                    <a:pt x="438" y="5393"/>
                    <a:pt x="417" y="5414"/>
                    <a:pt x="396" y="5435"/>
                  </a:cubicBezTo>
                  <a:cubicBezTo>
                    <a:pt x="381" y="5456"/>
                    <a:pt x="367" y="5478"/>
                    <a:pt x="346" y="5492"/>
                  </a:cubicBezTo>
                  <a:lnTo>
                    <a:pt x="374" y="5520"/>
                  </a:lnTo>
                  <a:lnTo>
                    <a:pt x="374" y="5520"/>
                  </a:lnTo>
                  <a:lnTo>
                    <a:pt x="339" y="5506"/>
                  </a:lnTo>
                  <a:cubicBezTo>
                    <a:pt x="318" y="5520"/>
                    <a:pt x="304" y="5541"/>
                    <a:pt x="283" y="5555"/>
                  </a:cubicBezTo>
                  <a:lnTo>
                    <a:pt x="311" y="5583"/>
                  </a:lnTo>
                  <a:lnTo>
                    <a:pt x="276" y="5562"/>
                  </a:lnTo>
                  <a:lnTo>
                    <a:pt x="219" y="5612"/>
                  </a:lnTo>
                  <a:cubicBezTo>
                    <a:pt x="219" y="5612"/>
                    <a:pt x="233" y="5633"/>
                    <a:pt x="226" y="5633"/>
                  </a:cubicBezTo>
                  <a:lnTo>
                    <a:pt x="212" y="5619"/>
                  </a:lnTo>
                  <a:cubicBezTo>
                    <a:pt x="191" y="5640"/>
                    <a:pt x="170" y="5654"/>
                    <a:pt x="142" y="5675"/>
                  </a:cubicBezTo>
                  <a:lnTo>
                    <a:pt x="71" y="5724"/>
                  </a:lnTo>
                  <a:lnTo>
                    <a:pt x="1" y="5767"/>
                  </a:lnTo>
                  <a:lnTo>
                    <a:pt x="43" y="5837"/>
                  </a:lnTo>
                  <a:lnTo>
                    <a:pt x="43" y="5830"/>
                  </a:lnTo>
                  <a:lnTo>
                    <a:pt x="692" y="5456"/>
                  </a:lnTo>
                  <a:cubicBezTo>
                    <a:pt x="713" y="5442"/>
                    <a:pt x="741" y="5428"/>
                    <a:pt x="769" y="5407"/>
                  </a:cubicBezTo>
                  <a:cubicBezTo>
                    <a:pt x="790" y="5393"/>
                    <a:pt x="826" y="5372"/>
                    <a:pt x="847" y="5358"/>
                  </a:cubicBezTo>
                  <a:cubicBezTo>
                    <a:pt x="868" y="5337"/>
                    <a:pt x="896" y="5316"/>
                    <a:pt x="917" y="5301"/>
                  </a:cubicBezTo>
                  <a:cubicBezTo>
                    <a:pt x="938" y="5280"/>
                    <a:pt x="967" y="5259"/>
                    <a:pt x="988" y="5238"/>
                  </a:cubicBezTo>
                  <a:cubicBezTo>
                    <a:pt x="1009" y="5217"/>
                    <a:pt x="1037" y="5196"/>
                    <a:pt x="1058" y="5175"/>
                  </a:cubicBezTo>
                  <a:cubicBezTo>
                    <a:pt x="1072" y="5153"/>
                    <a:pt x="1100" y="5125"/>
                    <a:pt x="1122" y="5104"/>
                  </a:cubicBezTo>
                  <a:cubicBezTo>
                    <a:pt x="1136" y="5083"/>
                    <a:pt x="1157" y="5048"/>
                    <a:pt x="1178" y="5026"/>
                  </a:cubicBezTo>
                  <a:cubicBezTo>
                    <a:pt x="1192" y="5005"/>
                    <a:pt x="1220" y="4970"/>
                    <a:pt x="1234" y="4949"/>
                  </a:cubicBezTo>
                  <a:cubicBezTo>
                    <a:pt x="1249" y="4928"/>
                    <a:pt x="1263" y="4900"/>
                    <a:pt x="1277" y="4878"/>
                  </a:cubicBezTo>
                  <a:cubicBezTo>
                    <a:pt x="1291" y="4850"/>
                    <a:pt x="1305" y="4815"/>
                    <a:pt x="1312" y="4801"/>
                  </a:cubicBezTo>
                  <a:cubicBezTo>
                    <a:pt x="1319" y="4787"/>
                    <a:pt x="1333" y="4766"/>
                    <a:pt x="1340" y="4737"/>
                  </a:cubicBezTo>
                  <a:cubicBezTo>
                    <a:pt x="1347" y="4723"/>
                    <a:pt x="1354" y="4709"/>
                    <a:pt x="1361" y="4681"/>
                  </a:cubicBezTo>
                  <a:lnTo>
                    <a:pt x="1326" y="4667"/>
                  </a:lnTo>
                  <a:lnTo>
                    <a:pt x="1368" y="4667"/>
                  </a:lnTo>
                  <a:lnTo>
                    <a:pt x="1397" y="4589"/>
                  </a:lnTo>
                  <a:lnTo>
                    <a:pt x="1397" y="4568"/>
                  </a:lnTo>
                  <a:cubicBezTo>
                    <a:pt x="1404" y="4540"/>
                    <a:pt x="1411" y="4519"/>
                    <a:pt x="1418" y="4491"/>
                  </a:cubicBezTo>
                  <a:cubicBezTo>
                    <a:pt x="1425" y="4470"/>
                    <a:pt x="1432" y="4441"/>
                    <a:pt x="1432" y="4413"/>
                  </a:cubicBezTo>
                  <a:lnTo>
                    <a:pt x="1432" y="4399"/>
                  </a:lnTo>
                  <a:cubicBezTo>
                    <a:pt x="1439" y="4371"/>
                    <a:pt x="1446" y="4343"/>
                    <a:pt x="1446" y="4307"/>
                  </a:cubicBezTo>
                  <a:cubicBezTo>
                    <a:pt x="1453" y="4286"/>
                    <a:pt x="1453" y="4272"/>
                    <a:pt x="1453" y="4251"/>
                  </a:cubicBezTo>
                  <a:lnTo>
                    <a:pt x="1411" y="4251"/>
                  </a:lnTo>
                  <a:lnTo>
                    <a:pt x="1453" y="4244"/>
                  </a:lnTo>
                  <a:lnTo>
                    <a:pt x="1453" y="4230"/>
                  </a:lnTo>
                  <a:lnTo>
                    <a:pt x="1453" y="4181"/>
                  </a:lnTo>
                  <a:lnTo>
                    <a:pt x="1411" y="4181"/>
                  </a:lnTo>
                  <a:cubicBezTo>
                    <a:pt x="1411" y="4181"/>
                    <a:pt x="1453" y="4181"/>
                    <a:pt x="1453" y="4159"/>
                  </a:cubicBezTo>
                  <a:lnTo>
                    <a:pt x="1453" y="4096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85;p65"/>
            <p:cNvSpPr/>
            <p:nvPr/>
          </p:nvSpPr>
          <p:spPr>
            <a:xfrm>
              <a:off x="1912734" y="3379146"/>
              <a:ext cx="329094" cy="303967"/>
            </a:xfrm>
            <a:custGeom>
              <a:avLst/>
              <a:gdLst/>
              <a:ahLst/>
              <a:cxnLst/>
              <a:rect l="l" t="t" r="r" b="b"/>
              <a:pathLst>
                <a:path w="3497" h="3230" extrusionOk="0">
                  <a:moveTo>
                    <a:pt x="649" y="1"/>
                  </a:moveTo>
                  <a:lnTo>
                    <a:pt x="0" y="375"/>
                  </a:lnTo>
                  <a:cubicBezTo>
                    <a:pt x="22" y="403"/>
                    <a:pt x="36" y="431"/>
                    <a:pt x="57" y="459"/>
                  </a:cubicBezTo>
                  <a:cubicBezTo>
                    <a:pt x="57" y="466"/>
                    <a:pt x="64" y="473"/>
                    <a:pt x="71" y="480"/>
                  </a:cubicBezTo>
                  <a:lnTo>
                    <a:pt x="106" y="537"/>
                  </a:lnTo>
                  <a:lnTo>
                    <a:pt x="127" y="565"/>
                  </a:lnTo>
                  <a:lnTo>
                    <a:pt x="170" y="628"/>
                  </a:lnTo>
                  <a:cubicBezTo>
                    <a:pt x="177" y="635"/>
                    <a:pt x="177" y="642"/>
                    <a:pt x="184" y="649"/>
                  </a:cubicBezTo>
                  <a:lnTo>
                    <a:pt x="240" y="727"/>
                  </a:lnTo>
                  <a:lnTo>
                    <a:pt x="254" y="748"/>
                  </a:lnTo>
                  <a:cubicBezTo>
                    <a:pt x="268" y="762"/>
                    <a:pt x="282" y="783"/>
                    <a:pt x="296" y="805"/>
                  </a:cubicBezTo>
                  <a:lnTo>
                    <a:pt x="318" y="833"/>
                  </a:lnTo>
                  <a:lnTo>
                    <a:pt x="360" y="889"/>
                  </a:lnTo>
                  <a:lnTo>
                    <a:pt x="381" y="910"/>
                  </a:lnTo>
                  <a:lnTo>
                    <a:pt x="437" y="981"/>
                  </a:lnTo>
                  <a:lnTo>
                    <a:pt x="501" y="1065"/>
                  </a:lnTo>
                  <a:cubicBezTo>
                    <a:pt x="564" y="1143"/>
                    <a:pt x="621" y="1206"/>
                    <a:pt x="677" y="1270"/>
                  </a:cubicBezTo>
                  <a:cubicBezTo>
                    <a:pt x="741" y="1333"/>
                    <a:pt x="797" y="1411"/>
                    <a:pt x="853" y="1467"/>
                  </a:cubicBezTo>
                  <a:lnTo>
                    <a:pt x="867" y="1481"/>
                  </a:lnTo>
                  <a:lnTo>
                    <a:pt x="945" y="1566"/>
                  </a:lnTo>
                  <a:lnTo>
                    <a:pt x="1023" y="1650"/>
                  </a:lnTo>
                  <a:lnTo>
                    <a:pt x="1044" y="1672"/>
                  </a:lnTo>
                  <a:lnTo>
                    <a:pt x="1121" y="1749"/>
                  </a:lnTo>
                  <a:lnTo>
                    <a:pt x="1199" y="1827"/>
                  </a:lnTo>
                  <a:lnTo>
                    <a:pt x="1206" y="1841"/>
                  </a:lnTo>
                  <a:lnTo>
                    <a:pt x="1297" y="1925"/>
                  </a:lnTo>
                  <a:lnTo>
                    <a:pt x="1304" y="1940"/>
                  </a:lnTo>
                  <a:lnTo>
                    <a:pt x="1382" y="2010"/>
                  </a:lnTo>
                  <a:lnTo>
                    <a:pt x="1396" y="2024"/>
                  </a:lnTo>
                  <a:lnTo>
                    <a:pt x="1481" y="2102"/>
                  </a:lnTo>
                  <a:lnTo>
                    <a:pt x="1495" y="2116"/>
                  </a:lnTo>
                  <a:cubicBezTo>
                    <a:pt x="1523" y="2144"/>
                    <a:pt x="1551" y="2165"/>
                    <a:pt x="1572" y="2186"/>
                  </a:cubicBezTo>
                  <a:cubicBezTo>
                    <a:pt x="1601" y="2214"/>
                    <a:pt x="1643" y="2250"/>
                    <a:pt x="1671" y="2278"/>
                  </a:cubicBezTo>
                  <a:lnTo>
                    <a:pt x="1770" y="2362"/>
                  </a:lnTo>
                  <a:lnTo>
                    <a:pt x="1784" y="2377"/>
                  </a:lnTo>
                  <a:lnTo>
                    <a:pt x="1875" y="2454"/>
                  </a:lnTo>
                  <a:lnTo>
                    <a:pt x="1890" y="2468"/>
                  </a:lnTo>
                  <a:lnTo>
                    <a:pt x="1974" y="2539"/>
                  </a:lnTo>
                  <a:lnTo>
                    <a:pt x="2080" y="2623"/>
                  </a:lnTo>
                  <a:lnTo>
                    <a:pt x="2094" y="2630"/>
                  </a:lnTo>
                  <a:lnTo>
                    <a:pt x="2186" y="2715"/>
                  </a:lnTo>
                  <a:lnTo>
                    <a:pt x="2291" y="2792"/>
                  </a:lnTo>
                  <a:lnTo>
                    <a:pt x="2383" y="2870"/>
                  </a:lnTo>
                  <a:lnTo>
                    <a:pt x="2432" y="2912"/>
                  </a:lnTo>
                  <a:lnTo>
                    <a:pt x="2446" y="2919"/>
                  </a:lnTo>
                  <a:lnTo>
                    <a:pt x="2482" y="2948"/>
                  </a:lnTo>
                  <a:lnTo>
                    <a:pt x="2496" y="2962"/>
                  </a:lnTo>
                  <a:lnTo>
                    <a:pt x="2538" y="2990"/>
                  </a:lnTo>
                  <a:lnTo>
                    <a:pt x="2580" y="3025"/>
                  </a:lnTo>
                  <a:lnTo>
                    <a:pt x="2595" y="3032"/>
                  </a:lnTo>
                  <a:lnTo>
                    <a:pt x="2623" y="3060"/>
                  </a:lnTo>
                  <a:lnTo>
                    <a:pt x="2672" y="3089"/>
                  </a:lnTo>
                  <a:lnTo>
                    <a:pt x="2700" y="3117"/>
                  </a:lnTo>
                  <a:lnTo>
                    <a:pt x="2735" y="3138"/>
                  </a:lnTo>
                  <a:lnTo>
                    <a:pt x="2757" y="3152"/>
                  </a:lnTo>
                  <a:cubicBezTo>
                    <a:pt x="2764" y="3159"/>
                    <a:pt x="2771" y="3166"/>
                    <a:pt x="2778" y="3173"/>
                  </a:cubicBezTo>
                  <a:lnTo>
                    <a:pt x="2855" y="3230"/>
                  </a:lnTo>
                  <a:lnTo>
                    <a:pt x="3497" y="2849"/>
                  </a:lnTo>
                  <a:lnTo>
                    <a:pt x="3462" y="2821"/>
                  </a:lnTo>
                  <a:lnTo>
                    <a:pt x="3455" y="2814"/>
                  </a:lnTo>
                  <a:lnTo>
                    <a:pt x="3405" y="2785"/>
                  </a:lnTo>
                  <a:lnTo>
                    <a:pt x="3384" y="2764"/>
                  </a:lnTo>
                  <a:lnTo>
                    <a:pt x="3356" y="2743"/>
                  </a:lnTo>
                  <a:lnTo>
                    <a:pt x="3321" y="2715"/>
                  </a:lnTo>
                  <a:cubicBezTo>
                    <a:pt x="3299" y="2701"/>
                    <a:pt x="3292" y="2694"/>
                    <a:pt x="3278" y="2687"/>
                  </a:cubicBezTo>
                  <a:cubicBezTo>
                    <a:pt x="3264" y="2680"/>
                    <a:pt x="3250" y="2666"/>
                    <a:pt x="3236" y="2659"/>
                  </a:cubicBezTo>
                  <a:lnTo>
                    <a:pt x="3222" y="2644"/>
                  </a:lnTo>
                  <a:lnTo>
                    <a:pt x="3194" y="2623"/>
                  </a:lnTo>
                  <a:lnTo>
                    <a:pt x="3137" y="2581"/>
                  </a:lnTo>
                  <a:lnTo>
                    <a:pt x="3130" y="2574"/>
                  </a:lnTo>
                  <a:lnTo>
                    <a:pt x="3088" y="2546"/>
                  </a:lnTo>
                  <a:lnTo>
                    <a:pt x="3074" y="2532"/>
                  </a:lnTo>
                  <a:lnTo>
                    <a:pt x="3032" y="2496"/>
                  </a:lnTo>
                  <a:cubicBezTo>
                    <a:pt x="2996" y="2468"/>
                    <a:pt x="2968" y="2447"/>
                    <a:pt x="2940" y="2419"/>
                  </a:cubicBezTo>
                  <a:cubicBezTo>
                    <a:pt x="2905" y="2391"/>
                    <a:pt x="2869" y="2370"/>
                    <a:pt x="2841" y="2341"/>
                  </a:cubicBezTo>
                  <a:lnTo>
                    <a:pt x="2735" y="2250"/>
                  </a:lnTo>
                  <a:lnTo>
                    <a:pt x="2728" y="2243"/>
                  </a:lnTo>
                  <a:lnTo>
                    <a:pt x="2630" y="2165"/>
                  </a:lnTo>
                  <a:lnTo>
                    <a:pt x="2616" y="2151"/>
                  </a:lnTo>
                  <a:lnTo>
                    <a:pt x="2531" y="2080"/>
                  </a:lnTo>
                  <a:lnTo>
                    <a:pt x="2517" y="2066"/>
                  </a:lnTo>
                  <a:cubicBezTo>
                    <a:pt x="2489" y="2045"/>
                    <a:pt x="2461" y="2017"/>
                    <a:pt x="2432" y="1989"/>
                  </a:cubicBezTo>
                  <a:lnTo>
                    <a:pt x="2418" y="1982"/>
                  </a:lnTo>
                  <a:lnTo>
                    <a:pt x="2327" y="1897"/>
                  </a:lnTo>
                  <a:lnTo>
                    <a:pt x="2221" y="1806"/>
                  </a:lnTo>
                  <a:lnTo>
                    <a:pt x="2143" y="1728"/>
                  </a:lnTo>
                  <a:lnTo>
                    <a:pt x="2122" y="1714"/>
                  </a:lnTo>
                  <a:lnTo>
                    <a:pt x="2045" y="1636"/>
                  </a:lnTo>
                  <a:lnTo>
                    <a:pt x="2031" y="1622"/>
                  </a:lnTo>
                  <a:lnTo>
                    <a:pt x="1953" y="1552"/>
                  </a:lnTo>
                  <a:lnTo>
                    <a:pt x="1939" y="1538"/>
                  </a:lnTo>
                  <a:lnTo>
                    <a:pt x="1861" y="1460"/>
                  </a:lnTo>
                  <a:lnTo>
                    <a:pt x="1840" y="1439"/>
                  </a:lnTo>
                  <a:lnTo>
                    <a:pt x="1763" y="1361"/>
                  </a:lnTo>
                  <a:lnTo>
                    <a:pt x="1685" y="1284"/>
                  </a:lnTo>
                  <a:lnTo>
                    <a:pt x="1664" y="1263"/>
                  </a:lnTo>
                  <a:cubicBezTo>
                    <a:pt x="1643" y="1235"/>
                    <a:pt x="1615" y="1206"/>
                    <a:pt x="1586" y="1185"/>
                  </a:cubicBezTo>
                  <a:cubicBezTo>
                    <a:pt x="1565" y="1157"/>
                    <a:pt x="1537" y="1129"/>
                    <a:pt x="1516" y="1101"/>
                  </a:cubicBezTo>
                  <a:lnTo>
                    <a:pt x="1495" y="1087"/>
                  </a:lnTo>
                  <a:cubicBezTo>
                    <a:pt x="1438" y="1023"/>
                    <a:pt x="1389" y="960"/>
                    <a:pt x="1333" y="896"/>
                  </a:cubicBezTo>
                  <a:cubicBezTo>
                    <a:pt x="1276" y="833"/>
                    <a:pt x="1213" y="762"/>
                    <a:pt x="1156" y="692"/>
                  </a:cubicBezTo>
                  <a:cubicBezTo>
                    <a:pt x="1149" y="692"/>
                    <a:pt x="1149" y="685"/>
                    <a:pt x="1149" y="685"/>
                  </a:cubicBezTo>
                  <a:cubicBezTo>
                    <a:pt x="1128" y="657"/>
                    <a:pt x="1107" y="635"/>
                    <a:pt x="1086" y="607"/>
                  </a:cubicBezTo>
                  <a:lnTo>
                    <a:pt x="1030" y="537"/>
                  </a:lnTo>
                  <a:cubicBezTo>
                    <a:pt x="1023" y="530"/>
                    <a:pt x="1015" y="516"/>
                    <a:pt x="1008" y="508"/>
                  </a:cubicBezTo>
                  <a:lnTo>
                    <a:pt x="966" y="452"/>
                  </a:lnTo>
                  <a:lnTo>
                    <a:pt x="952" y="431"/>
                  </a:lnTo>
                  <a:cubicBezTo>
                    <a:pt x="931" y="410"/>
                    <a:pt x="917" y="389"/>
                    <a:pt x="903" y="368"/>
                  </a:cubicBezTo>
                  <a:cubicBezTo>
                    <a:pt x="896" y="360"/>
                    <a:pt x="896" y="353"/>
                    <a:pt x="889" y="346"/>
                  </a:cubicBezTo>
                  <a:lnTo>
                    <a:pt x="832" y="269"/>
                  </a:lnTo>
                  <a:lnTo>
                    <a:pt x="818" y="248"/>
                  </a:lnTo>
                  <a:lnTo>
                    <a:pt x="776" y="191"/>
                  </a:lnTo>
                  <a:lnTo>
                    <a:pt x="762" y="163"/>
                  </a:lnTo>
                  <a:lnTo>
                    <a:pt x="719" y="107"/>
                  </a:lnTo>
                  <a:lnTo>
                    <a:pt x="705" y="78"/>
                  </a:lnTo>
                  <a:lnTo>
                    <a:pt x="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86;p65"/>
            <p:cNvSpPr/>
            <p:nvPr/>
          </p:nvSpPr>
          <p:spPr>
            <a:xfrm>
              <a:off x="1908123" y="3373876"/>
              <a:ext cx="341046" cy="313190"/>
            </a:xfrm>
            <a:custGeom>
              <a:avLst/>
              <a:gdLst/>
              <a:ahLst/>
              <a:cxnLst/>
              <a:rect l="l" t="t" r="r" b="b"/>
              <a:pathLst>
                <a:path w="3624" h="3328" extrusionOk="0">
                  <a:moveTo>
                    <a:pt x="684" y="106"/>
                  </a:moveTo>
                  <a:cubicBezTo>
                    <a:pt x="698" y="120"/>
                    <a:pt x="705" y="134"/>
                    <a:pt x="719" y="156"/>
                  </a:cubicBezTo>
                  <a:lnTo>
                    <a:pt x="733" y="177"/>
                  </a:lnTo>
                  <a:lnTo>
                    <a:pt x="768" y="240"/>
                  </a:lnTo>
                  <a:lnTo>
                    <a:pt x="790" y="261"/>
                  </a:lnTo>
                  <a:lnTo>
                    <a:pt x="832" y="325"/>
                  </a:lnTo>
                  <a:lnTo>
                    <a:pt x="846" y="346"/>
                  </a:lnTo>
                  <a:lnTo>
                    <a:pt x="902" y="424"/>
                  </a:lnTo>
                  <a:lnTo>
                    <a:pt x="916" y="445"/>
                  </a:lnTo>
                  <a:cubicBezTo>
                    <a:pt x="931" y="466"/>
                    <a:pt x="945" y="487"/>
                    <a:pt x="959" y="508"/>
                  </a:cubicBezTo>
                  <a:lnTo>
                    <a:pt x="1043" y="614"/>
                  </a:lnTo>
                  <a:lnTo>
                    <a:pt x="1107" y="691"/>
                  </a:lnTo>
                  <a:lnTo>
                    <a:pt x="1170" y="769"/>
                  </a:lnTo>
                  <a:lnTo>
                    <a:pt x="1177" y="776"/>
                  </a:lnTo>
                  <a:cubicBezTo>
                    <a:pt x="1234" y="839"/>
                    <a:pt x="1297" y="917"/>
                    <a:pt x="1353" y="980"/>
                  </a:cubicBezTo>
                  <a:cubicBezTo>
                    <a:pt x="1410" y="1044"/>
                    <a:pt x="1466" y="1100"/>
                    <a:pt x="1523" y="1164"/>
                  </a:cubicBezTo>
                  <a:lnTo>
                    <a:pt x="1537" y="1178"/>
                  </a:lnTo>
                  <a:lnTo>
                    <a:pt x="1614" y="1262"/>
                  </a:lnTo>
                  <a:lnTo>
                    <a:pt x="1692" y="1347"/>
                  </a:lnTo>
                  <a:lnTo>
                    <a:pt x="1706" y="1368"/>
                  </a:lnTo>
                  <a:lnTo>
                    <a:pt x="1783" y="1446"/>
                  </a:lnTo>
                  <a:cubicBezTo>
                    <a:pt x="1812" y="1474"/>
                    <a:pt x="1840" y="1495"/>
                    <a:pt x="1868" y="1523"/>
                  </a:cubicBezTo>
                  <a:lnTo>
                    <a:pt x="1882" y="1544"/>
                  </a:lnTo>
                  <a:lnTo>
                    <a:pt x="1967" y="1622"/>
                  </a:lnTo>
                  <a:lnTo>
                    <a:pt x="2065" y="1721"/>
                  </a:lnTo>
                  <a:lnTo>
                    <a:pt x="2150" y="1798"/>
                  </a:lnTo>
                  <a:lnTo>
                    <a:pt x="2164" y="1812"/>
                  </a:lnTo>
                  <a:lnTo>
                    <a:pt x="2249" y="1890"/>
                  </a:lnTo>
                  <a:lnTo>
                    <a:pt x="2354" y="1981"/>
                  </a:lnTo>
                  <a:lnTo>
                    <a:pt x="2439" y="2066"/>
                  </a:lnTo>
                  <a:lnTo>
                    <a:pt x="2453" y="2073"/>
                  </a:lnTo>
                  <a:cubicBezTo>
                    <a:pt x="2488" y="2101"/>
                    <a:pt x="2517" y="2129"/>
                    <a:pt x="2545" y="2151"/>
                  </a:cubicBezTo>
                  <a:lnTo>
                    <a:pt x="2559" y="2165"/>
                  </a:lnTo>
                  <a:lnTo>
                    <a:pt x="2644" y="2235"/>
                  </a:lnTo>
                  <a:lnTo>
                    <a:pt x="2658" y="2249"/>
                  </a:lnTo>
                  <a:lnTo>
                    <a:pt x="2756" y="2327"/>
                  </a:lnTo>
                  <a:lnTo>
                    <a:pt x="2763" y="2341"/>
                  </a:lnTo>
                  <a:cubicBezTo>
                    <a:pt x="2799" y="2369"/>
                    <a:pt x="2841" y="2397"/>
                    <a:pt x="2869" y="2426"/>
                  </a:cubicBezTo>
                  <a:cubicBezTo>
                    <a:pt x="2897" y="2454"/>
                    <a:pt x="2933" y="2475"/>
                    <a:pt x="2968" y="2503"/>
                  </a:cubicBezTo>
                  <a:lnTo>
                    <a:pt x="3059" y="2581"/>
                  </a:lnTo>
                  <a:lnTo>
                    <a:pt x="3299" y="2764"/>
                  </a:lnTo>
                  <a:lnTo>
                    <a:pt x="3327" y="2729"/>
                  </a:lnTo>
                  <a:lnTo>
                    <a:pt x="3306" y="2771"/>
                  </a:lnTo>
                  <a:lnTo>
                    <a:pt x="3447" y="2877"/>
                  </a:lnTo>
                  <a:lnTo>
                    <a:pt x="3468" y="2841"/>
                  </a:lnTo>
                  <a:lnTo>
                    <a:pt x="3468" y="2841"/>
                  </a:lnTo>
                  <a:lnTo>
                    <a:pt x="3461" y="2884"/>
                  </a:lnTo>
                  <a:lnTo>
                    <a:pt x="3475" y="2898"/>
                  </a:lnTo>
                  <a:lnTo>
                    <a:pt x="2904" y="3229"/>
                  </a:lnTo>
                  <a:lnTo>
                    <a:pt x="2834" y="3187"/>
                  </a:lnTo>
                  <a:lnTo>
                    <a:pt x="2784" y="3152"/>
                  </a:lnTo>
                  <a:lnTo>
                    <a:pt x="2763" y="3187"/>
                  </a:lnTo>
                  <a:lnTo>
                    <a:pt x="2763" y="3187"/>
                  </a:lnTo>
                  <a:lnTo>
                    <a:pt x="2777" y="3145"/>
                  </a:lnTo>
                  <a:lnTo>
                    <a:pt x="2460" y="2898"/>
                  </a:lnTo>
                  <a:lnTo>
                    <a:pt x="2369" y="2827"/>
                  </a:lnTo>
                  <a:lnTo>
                    <a:pt x="2270" y="2743"/>
                  </a:lnTo>
                  <a:cubicBezTo>
                    <a:pt x="2235" y="2722"/>
                    <a:pt x="2206" y="2693"/>
                    <a:pt x="2171" y="2665"/>
                  </a:cubicBezTo>
                  <a:lnTo>
                    <a:pt x="2164" y="2658"/>
                  </a:lnTo>
                  <a:lnTo>
                    <a:pt x="2065" y="2574"/>
                  </a:lnTo>
                  <a:lnTo>
                    <a:pt x="2037" y="2602"/>
                  </a:lnTo>
                  <a:lnTo>
                    <a:pt x="2037" y="2602"/>
                  </a:lnTo>
                  <a:lnTo>
                    <a:pt x="2051" y="2559"/>
                  </a:lnTo>
                  <a:lnTo>
                    <a:pt x="1967" y="2489"/>
                  </a:lnTo>
                  <a:lnTo>
                    <a:pt x="1854" y="2390"/>
                  </a:lnTo>
                  <a:lnTo>
                    <a:pt x="1755" y="2306"/>
                  </a:lnTo>
                  <a:lnTo>
                    <a:pt x="1657" y="2214"/>
                  </a:lnTo>
                  <a:lnTo>
                    <a:pt x="1558" y="2129"/>
                  </a:lnTo>
                  <a:lnTo>
                    <a:pt x="1473" y="2052"/>
                  </a:lnTo>
                  <a:lnTo>
                    <a:pt x="1389" y="1960"/>
                  </a:lnTo>
                  <a:lnTo>
                    <a:pt x="1361" y="1988"/>
                  </a:lnTo>
                  <a:lnTo>
                    <a:pt x="1375" y="1953"/>
                  </a:lnTo>
                  <a:lnTo>
                    <a:pt x="1290" y="1862"/>
                  </a:lnTo>
                  <a:lnTo>
                    <a:pt x="1262" y="1890"/>
                  </a:lnTo>
                  <a:lnTo>
                    <a:pt x="1262" y="1890"/>
                  </a:lnTo>
                  <a:lnTo>
                    <a:pt x="1276" y="1855"/>
                  </a:lnTo>
                  <a:lnTo>
                    <a:pt x="1198" y="1777"/>
                  </a:lnTo>
                  <a:lnTo>
                    <a:pt x="1121" y="1699"/>
                  </a:lnTo>
                  <a:lnTo>
                    <a:pt x="1107" y="1678"/>
                  </a:lnTo>
                  <a:lnTo>
                    <a:pt x="1022" y="1587"/>
                  </a:lnTo>
                  <a:lnTo>
                    <a:pt x="945" y="1509"/>
                  </a:lnTo>
                  <a:lnTo>
                    <a:pt x="938" y="1495"/>
                  </a:lnTo>
                  <a:cubicBezTo>
                    <a:pt x="881" y="1432"/>
                    <a:pt x="825" y="1375"/>
                    <a:pt x="768" y="1312"/>
                  </a:cubicBezTo>
                  <a:lnTo>
                    <a:pt x="740" y="1340"/>
                  </a:lnTo>
                  <a:lnTo>
                    <a:pt x="761" y="1298"/>
                  </a:lnTo>
                  <a:cubicBezTo>
                    <a:pt x="705" y="1234"/>
                    <a:pt x="649" y="1171"/>
                    <a:pt x="585" y="1100"/>
                  </a:cubicBezTo>
                  <a:lnTo>
                    <a:pt x="522" y="1023"/>
                  </a:lnTo>
                  <a:lnTo>
                    <a:pt x="493" y="1044"/>
                  </a:lnTo>
                  <a:lnTo>
                    <a:pt x="515" y="1009"/>
                  </a:lnTo>
                  <a:lnTo>
                    <a:pt x="465" y="945"/>
                  </a:lnTo>
                  <a:lnTo>
                    <a:pt x="317" y="755"/>
                  </a:lnTo>
                  <a:cubicBezTo>
                    <a:pt x="303" y="727"/>
                    <a:pt x="282" y="698"/>
                    <a:pt x="261" y="677"/>
                  </a:cubicBezTo>
                  <a:lnTo>
                    <a:pt x="134" y="487"/>
                  </a:lnTo>
                  <a:lnTo>
                    <a:pt x="106" y="445"/>
                  </a:lnTo>
                  <a:lnTo>
                    <a:pt x="684" y="106"/>
                  </a:lnTo>
                  <a:close/>
                  <a:moveTo>
                    <a:pt x="719" y="1"/>
                  </a:moveTo>
                  <a:lnTo>
                    <a:pt x="0" y="424"/>
                  </a:lnTo>
                  <a:lnTo>
                    <a:pt x="21" y="459"/>
                  </a:lnTo>
                  <a:cubicBezTo>
                    <a:pt x="35" y="487"/>
                    <a:pt x="56" y="515"/>
                    <a:pt x="71" y="543"/>
                  </a:cubicBezTo>
                  <a:lnTo>
                    <a:pt x="204" y="734"/>
                  </a:lnTo>
                  <a:cubicBezTo>
                    <a:pt x="219" y="762"/>
                    <a:pt x="240" y="783"/>
                    <a:pt x="261" y="811"/>
                  </a:cubicBezTo>
                  <a:lnTo>
                    <a:pt x="275" y="832"/>
                  </a:lnTo>
                  <a:lnTo>
                    <a:pt x="317" y="889"/>
                  </a:lnTo>
                  <a:lnTo>
                    <a:pt x="402" y="1002"/>
                  </a:lnTo>
                  <a:lnTo>
                    <a:pt x="465" y="1079"/>
                  </a:lnTo>
                  <a:cubicBezTo>
                    <a:pt x="479" y="1100"/>
                    <a:pt x="501" y="1128"/>
                    <a:pt x="536" y="1164"/>
                  </a:cubicBezTo>
                  <a:cubicBezTo>
                    <a:pt x="585" y="1227"/>
                    <a:pt x="642" y="1298"/>
                    <a:pt x="698" y="1361"/>
                  </a:cubicBezTo>
                  <a:lnTo>
                    <a:pt x="733" y="1333"/>
                  </a:lnTo>
                  <a:lnTo>
                    <a:pt x="705" y="1368"/>
                  </a:lnTo>
                  <a:cubicBezTo>
                    <a:pt x="761" y="1432"/>
                    <a:pt x="818" y="1495"/>
                    <a:pt x="881" y="1558"/>
                  </a:cubicBezTo>
                  <a:lnTo>
                    <a:pt x="888" y="1573"/>
                  </a:lnTo>
                  <a:cubicBezTo>
                    <a:pt x="916" y="1594"/>
                    <a:pt x="938" y="1622"/>
                    <a:pt x="966" y="1650"/>
                  </a:cubicBezTo>
                  <a:lnTo>
                    <a:pt x="1043" y="1735"/>
                  </a:lnTo>
                  <a:lnTo>
                    <a:pt x="1064" y="1756"/>
                  </a:lnTo>
                  <a:lnTo>
                    <a:pt x="1142" y="1833"/>
                  </a:lnTo>
                  <a:lnTo>
                    <a:pt x="1220" y="1911"/>
                  </a:lnTo>
                  <a:lnTo>
                    <a:pt x="1248" y="1883"/>
                  </a:lnTo>
                  <a:lnTo>
                    <a:pt x="1248" y="1883"/>
                  </a:lnTo>
                  <a:cubicBezTo>
                    <a:pt x="1248" y="1883"/>
                    <a:pt x="1227" y="1925"/>
                    <a:pt x="1241" y="1932"/>
                  </a:cubicBezTo>
                  <a:lnTo>
                    <a:pt x="1318" y="2010"/>
                  </a:lnTo>
                  <a:lnTo>
                    <a:pt x="1424" y="2108"/>
                  </a:lnTo>
                  <a:lnTo>
                    <a:pt x="1502" y="2186"/>
                  </a:lnTo>
                  <a:lnTo>
                    <a:pt x="1600" y="2277"/>
                  </a:lnTo>
                  <a:lnTo>
                    <a:pt x="1706" y="2369"/>
                  </a:lnTo>
                  <a:lnTo>
                    <a:pt x="1798" y="2454"/>
                  </a:lnTo>
                  <a:lnTo>
                    <a:pt x="1910" y="2552"/>
                  </a:lnTo>
                  <a:lnTo>
                    <a:pt x="1995" y="2630"/>
                  </a:lnTo>
                  <a:lnTo>
                    <a:pt x="2023" y="2595"/>
                  </a:lnTo>
                  <a:lnTo>
                    <a:pt x="2002" y="2630"/>
                  </a:lnTo>
                  <a:lnTo>
                    <a:pt x="2101" y="2715"/>
                  </a:lnTo>
                  <a:lnTo>
                    <a:pt x="2115" y="2722"/>
                  </a:lnTo>
                  <a:cubicBezTo>
                    <a:pt x="2143" y="2750"/>
                    <a:pt x="2178" y="2778"/>
                    <a:pt x="2206" y="2799"/>
                  </a:cubicBezTo>
                  <a:lnTo>
                    <a:pt x="2312" y="2891"/>
                  </a:lnTo>
                  <a:lnTo>
                    <a:pt x="2404" y="2961"/>
                  </a:lnTo>
                  <a:lnTo>
                    <a:pt x="2559" y="3088"/>
                  </a:lnTo>
                  <a:lnTo>
                    <a:pt x="2587" y="3053"/>
                  </a:lnTo>
                  <a:lnTo>
                    <a:pt x="2587" y="3053"/>
                  </a:lnTo>
                  <a:lnTo>
                    <a:pt x="2566" y="3088"/>
                  </a:lnTo>
                  <a:lnTo>
                    <a:pt x="2693" y="3180"/>
                  </a:lnTo>
                  <a:lnTo>
                    <a:pt x="2714" y="3145"/>
                  </a:lnTo>
                  <a:lnTo>
                    <a:pt x="2700" y="3187"/>
                  </a:lnTo>
                  <a:lnTo>
                    <a:pt x="2770" y="3243"/>
                  </a:lnTo>
                  <a:lnTo>
                    <a:pt x="2799" y="3208"/>
                  </a:lnTo>
                  <a:lnTo>
                    <a:pt x="2799" y="3208"/>
                  </a:lnTo>
                  <a:lnTo>
                    <a:pt x="2777" y="3243"/>
                  </a:lnTo>
                  <a:lnTo>
                    <a:pt x="2799" y="3257"/>
                  </a:lnTo>
                  <a:lnTo>
                    <a:pt x="2820" y="3222"/>
                  </a:lnTo>
                  <a:lnTo>
                    <a:pt x="2806" y="3264"/>
                  </a:lnTo>
                  <a:lnTo>
                    <a:pt x="2897" y="3328"/>
                  </a:lnTo>
                  <a:lnTo>
                    <a:pt x="3623" y="2919"/>
                  </a:lnTo>
                  <a:lnTo>
                    <a:pt x="3574" y="2884"/>
                  </a:lnTo>
                  <a:lnTo>
                    <a:pt x="3546" y="2905"/>
                  </a:lnTo>
                  <a:lnTo>
                    <a:pt x="3567" y="2877"/>
                  </a:lnTo>
                  <a:lnTo>
                    <a:pt x="3504" y="2827"/>
                  </a:lnTo>
                  <a:lnTo>
                    <a:pt x="3475" y="2863"/>
                  </a:lnTo>
                  <a:lnTo>
                    <a:pt x="3489" y="2820"/>
                  </a:lnTo>
                  <a:lnTo>
                    <a:pt x="3398" y="2750"/>
                  </a:lnTo>
                  <a:lnTo>
                    <a:pt x="3370" y="2785"/>
                  </a:lnTo>
                  <a:lnTo>
                    <a:pt x="3391" y="2743"/>
                  </a:lnTo>
                  <a:lnTo>
                    <a:pt x="3264" y="2658"/>
                  </a:lnTo>
                  <a:lnTo>
                    <a:pt x="3243" y="2693"/>
                  </a:lnTo>
                  <a:lnTo>
                    <a:pt x="3257" y="2651"/>
                  </a:lnTo>
                  <a:lnTo>
                    <a:pt x="3102" y="2531"/>
                  </a:lnTo>
                  <a:cubicBezTo>
                    <a:pt x="3074" y="2510"/>
                    <a:pt x="3045" y="2482"/>
                    <a:pt x="3010" y="2454"/>
                  </a:cubicBezTo>
                  <a:lnTo>
                    <a:pt x="2918" y="2376"/>
                  </a:lnTo>
                  <a:lnTo>
                    <a:pt x="2890" y="2411"/>
                  </a:lnTo>
                  <a:lnTo>
                    <a:pt x="2890" y="2411"/>
                  </a:lnTo>
                  <a:lnTo>
                    <a:pt x="2911" y="2369"/>
                  </a:lnTo>
                  <a:lnTo>
                    <a:pt x="2820" y="2292"/>
                  </a:lnTo>
                  <a:lnTo>
                    <a:pt x="2806" y="2285"/>
                  </a:lnTo>
                  <a:lnTo>
                    <a:pt x="2707" y="2200"/>
                  </a:lnTo>
                  <a:lnTo>
                    <a:pt x="2700" y="2193"/>
                  </a:lnTo>
                  <a:lnTo>
                    <a:pt x="2608" y="2115"/>
                  </a:lnTo>
                  <a:lnTo>
                    <a:pt x="2594" y="2108"/>
                  </a:lnTo>
                  <a:lnTo>
                    <a:pt x="2495" y="2024"/>
                  </a:lnTo>
                  <a:cubicBezTo>
                    <a:pt x="2467" y="1996"/>
                    <a:pt x="2439" y="1967"/>
                    <a:pt x="2411" y="1939"/>
                  </a:cubicBezTo>
                  <a:lnTo>
                    <a:pt x="2383" y="1974"/>
                  </a:lnTo>
                  <a:lnTo>
                    <a:pt x="2383" y="1974"/>
                  </a:lnTo>
                  <a:lnTo>
                    <a:pt x="2404" y="1932"/>
                  </a:lnTo>
                  <a:lnTo>
                    <a:pt x="2305" y="1847"/>
                  </a:lnTo>
                  <a:lnTo>
                    <a:pt x="2221" y="1770"/>
                  </a:lnTo>
                  <a:lnTo>
                    <a:pt x="2206" y="1756"/>
                  </a:lnTo>
                  <a:lnTo>
                    <a:pt x="2129" y="1678"/>
                  </a:lnTo>
                  <a:lnTo>
                    <a:pt x="2037" y="1587"/>
                  </a:lnTo>
                  <a:lnTo>
                    <a:pt x="2009" y="1622"/>
                  </a:lnTo>
                  <a:lnTo>
                    <a:pt x="2030" y="1580"/>
                  </a:lnTo>
                  <a:lnTo>
                    <a:pt x="1946" y="1502"/>
                  </a:lnTo>
                  <a:lnTo>
                    <a:pt x="1924" y="1481"/>
                  </a:lnTo>
                  <a:cubicBezTo>
                    <a:pt x="1903" y="1453"/>
                    <a:pt x="1875" y="1432"/>
                    <a:pt x="1847" y="1403"/>
                  </a:cubicBezTo>
                  <a:lnTo>
                    <a:pt x="1769" y="1326"/>
                  </a:lnTo>
                  <a:lnTo>
                    <a:pt x="1755" y="1305"/>
                  </a:lnTo>
                  <a:lnTo>
                    <a:pt x="1671" y="1220"/>
                  </a:lnTo>
                  <a:lnTo>
                    <a:pt x="1600" y="1135"/>
                  </a:lnTo>
                  <a:lnTo>
                    <a:pt x="1586" y="1121"/>
                  </a:lnTo>
                  <a:cubicBezTo>
                    <a:pt x="1530" y="1065"/>
                    <a:pt x="1473" y="1002"/>
                    <a:pt x="1417" y="938"/>
                  </a:cubicBezTo>
                  <a:lnTo>
                    <a:pt x="1389" y="966"/>
                  </a:lnTo>
                  <a:lnTo>
                    <a:pt x="1389" y="966"/>
                  </a:lnTo>
                  <a:lnTo>
                    <a:pt x="1410" y="924"/>
                  </a:lnTo>
                  <a:cubicBezTo>
                    <a:pt x="1353" y="861"/>
                    <a:pt x="1304" y="797"/>
                    <a:pt x="1248" y="734"/>
                  </a:cubicBezTo>
                  <a:lnTo>
                    <a:pt x="1241" y="720"/>
                  </a:lnTo>
                  <a:lnTo>
                    <a:pt x="1177" y="649"/>
                  </a:lnTo>
                  <a:lnTo>
                    <a:pt x="1142" y="670"/>
                  </a:lnTo>
                  <a:lnTo>
                    <a:pt x="1170" y="635"/>
                  </a:lnTo>
                  <a:lnTo>
                    <a:pt x="1114" y="572"/>
                  </a:lnTo>
                  <a:lnTo>
                    <a:pt x="1036" y="466"/>
                  </a:lnTo>
                  <a:lnTo>
                    <a:pt x="987" y="395"/>
                  </a:lnTo>
                  <a:lnTo>
                    <a:pt x="980" y="388"/>
                  </a:lnTo>
                  <a:lnTo>
                    <a:pt x="923" y="304"/>
                  </a:lnTo>
                  <a:lnTo>
                    <a:pt x="909" y="283"/>
                  </a:lnTo>
                  <a:cubicBezTo>
                    <a:pt x="895" y="268"/>
                    <a:pt x="881" y="247"/>
                    <a:pt x="867" y="226"/>
                  </a:cubicBezTo>
                  <a:lnTo>
                    <a:pt x="846" y="198"/>
                  </a:lnTo>
                  <a:cubicBezTo>
                    <a:pt x="832" y="177"/>
                    <a:pt x="818" y="163"/>
                    <a:pt x="811" y="142"/>
                  </a:cubicBezTo>
                  <a:lnTo>
                    <a:pt x="790" y="120"/>
                  </a:lnTo>
                  <a:lnTo>
                    <a:pt x="740" y="36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87;p65"/>
            <p:cNvSpPr/>
            <p:nvPr/>
          </p:nvSpPr>
          <p:spPr>
            <a:xfrm>
              <a:off x="1642743" y="3372558"/>
              <a:ext cx="538107" cy="846779"/>
            </a:xfrm>
            <a:custGeom>
              <a:avLst/>
              <a:gdLst/>
              <a:ahLst/>
              <a:cxnLst/>
              <a:rect l="l" t="t" r="r" b="b"/>
              <a:pathLst>
                <a:path w="5718" h="8998" extrusionOk="0">
                  <a:moveTo>
                    <a:pt x="14" y="0"/>
                  </a:moveTo>
                  <a:lnTo>
                    <a:pt x="0" y="4011"/>
                  </a:lnTo>
                  <a:cubicBezTo>
                    <a:pt x="0" y="5809"/>
                    <a:pt x="2263" y="8403"/>
                    <a:pt x="2848" y="8939"/>
                  </a:cubicBezTo>
                  <a:cubicBezTo>
                    <a:pt x="2980" y="8971"/>
                    <a:pt x="3201" y="8997"/>
                    <a:pt x="3463" y="8997"/>
                  </a:cubicBezTo>
                  <a:cubicBezTo>
                    <a:pt x="4348" y="8997"/>
                    <a:pt x="5705" y="8697"/>
                    <a:pt x="5710" y="7311"/>
                  </a:cubicBezTo>
                  <a:lnTo>
                    <a:pt x="5717" y="3300"/>
                  </a:lnTo>
                  <a:cubicBezTo>
                    <a:pt x="5626" y="3229"/>
                    <a:pt x="3814" y="1939"/>
                    <a:pt x="2869" y="445"/>
                  </a:cubicBezTo>
                  <a:cubicBezTo>
                    <a:pt x="2680" y="526"/>
                    <a:pt x="2456" y="559"/>
                    <a:pt x="2217" y="559"/>
                  </a:cubicBezTo>
                  <a:cubicBezTo>
                    <a:pt x="1265" y="559"/>
                    <a:pt x="88" y="34"/>
                    <a:pt x="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88;p65"/>
            <p:cNvSpPr/>
            <p:nvPr/>
          </p:nvSpPr>
          <p:spPr>
            <a:xfrm>
              <a:off x="1638038" y="3366629"/>
              <a:ext cx="546765" cy="856472"/>
            </a:xfrm>
            <a:custGeom>
              <a:avLst/>
              <a:gdLst/>
              <a:ahLst/>
              <a:cxnLst/>
              <a:rect l="l" t="t" r="r" b="b"/>
              <a:pathLst>
                <a:path w="5810" h="9101" extrusionOk="0">
                  <a:moveTo>
                    <a:pt x="100" y="127"/>
                  </a:moveTo>
                  <a:cubicBezTo>
                    <a:pt x="388" y="249"/>
                    <a:pt x="1408" y="663"/>
                    <a:pt x="2260" y="663"/>
                  </a:cubicBezTo>
                  <a:cubicBezTo>
                    <a:pt x="2491" y="663"/>
                    <a:pt x="2710" y="632"/>
                    <a:pt x="2898" y="557"/>
                  </a:cubicBezTo>
                  <a:cubicBezTo>
                    <a:pt x="3801" y="1967"/>
                    <a:pt x="5464" y="3193"/>
                    <a:pt x="5725" y="3377"/>
                  </a:cubicBezTo>
                  <a:lnTo>
                    <a:pt x="5718" y="7367"/>
                  </a:lnTo>
                  <a:cubicBezTo>
                    <a:pt x="5711" y="7867"/>
                    <a:pt x="5528" y="8262"/>
                    <a:pt x="5175" y="8544"/>
                  </a:cubicBezTo>
                  <a:cubicBezTo>
                    <a:pt x="4706" y="8914"/>
                    <a:pt x="4026" y="9013"/>
                    <a:pt x="3512" y="9013"/>
                  </a:cubicBezTo>
                  <a:cubicBezTo>
                    <a:pt x="3254" y="9013"/>
                    <a:pt x="3038" y="8988"/>
                    <a:pt x="2912" y="8960"/>
                  </a:cubicBezTo>
                  <a:cubicBezTo>
                    <a:pt x="2278" y="8375"/>
                    <a:pt x="93" y="5809"/>
                    <a:pt x="93" y="4074"/>
                  </a:cubicBezTo>
                  <a:lnTo>
                    <a:pt x="100" y="127"/>
                  </a:lnTo>
                  <a:close/>
                  <a:moveTo>
                    <a:pt x="22" y="0"/>
                  </a:moveTo>
                  <a:lnTo>
                    <a:pt x="8" y="4074"/>
                  </a:lnTo>
                  <a:cubicBezTo>
                    <a:pt x="1" y="5971"/>
                    <a:pt x="2419" y="8621"/>
                    <a:pt x="2884" y="9044"/>
                  </a:cubicBezTo>
                  <a:cubicBezTo>
                    <a:pt x="3089" y="9087"/>
                    <a:pt x="3300" y="9101"/>
                    <a:pt x="3512" y="9101"/>
                  </a:cubicBezTo>
                  <a:cubicBezTo>
                    <a:pt x="4047" y="9101"/>
                    <a:pt x="4745" y="8988"/>
                    <a:pt x="5224" y="8607"/>
                  </a:cubicBezTo>
                  <a:cubicBezTo>
                    <a:pt x="5605" y="8311"/>
                    <a:pt x="5795" y="7895"/>
                    <a:pt x="5795" y="7367"/>
                  </a:cubicBezTo>
                  <a:lnTo>
                    <a:pt x="5810" y="3355"/>
                  </a:lnTo>
                  <a:lnTo>
                    <a:pt x="5810" y="3334"/>
                  </a:lnTo>
                  <a:lnTo>
                    <a:pt x="5788" y="3320"/>
                  </a:lnTo>
                  <a:cubicBezTo>
                    <a:pt x="5591" y="3186"/>
                    <a:pt x="3857" y="1932"/>
                    <a:pt x="2948" y="486"/>
                  </a:cubicBezTo>
                  <a:lnTo>
                    <a:pt x="2926" y="451"/>
                  </a:lnTo>
                  <a:lnTo>
                    <a:pt x="2898" y="465"/>
                  </a:lnTo>
                  <a:cubicBezTo>
                    <a:pt x="2712" y="547"/>
                    <a:pt x="2490" y="580"/>
                    <a:pt x="2254" y="580"/>
                  </a:cubicBezTo>
                  <a:cubicBezTo>
                    <a:pt x="1348" y="580"/>
                    <a:pt x="230" y="95"/>
                    <a:pt x="78" y="28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89;p65"/>
            <p:cNvSpPr/>
            <p:nvPr/>
          </p:nvSpPr>
          <p:spPr>
            <a:xfrm>
              <a:off x="1675210" y="3489344"/>
              <a:ext cx="440611" cy="693008"/>
            </a:xfrm>
            <a:custGeom>
              <a:avLst/>
              <a:gdLst/>
              <a:ahLst/>
              <a:cxnLst/>
              <a:rect l="l" t="t" r="r" b="b"/>
              <a:pathLst>
                <a:path w="4682" h="7364" extrusionOk="0">
                  <a:moveTo>
                    <a:pt x="8" y="0"/>
                  </a:moveTo>
                  <a:lnTo>
                    <a:pt x="1" y="3285"/>
                  </a:lnTo>
                  <a:cubicBezTo>
                    <a:pt x="1" y="4758"/>
                    <a:pt x="1848" y="6880"/>
                    <a:pt x="2327" y="7317"/>
                  </a:cubicBezTo>
                  <a:cubicBezTo>
                    <a:pt x="2435" y="7343"/>
                    <a:pt x="2614" y="7364"/>
                    <a:pt x="2827" y="7364"/>
                  </a:cubicBezTo>
                  <a:cubicBezTo>
                    <a:pt x="3553" y="7364"/>
                    <a:pt x="4669" y="7120"/>
                    <a:pt x="4674" y="5985"/>
                  </a:cubicBezTo>
                  <a:lnTo>
                    <a:pt x="4681" y="2700"/>
                  </a:lnTo>
                  <a:cubicBezTo>
                    <a:pt x="4604" y="2644"/>
                    <a:pt x="3117" y="1586"/>
                    <a:pt x="2348" y="367"/>
                  </a:cubicBezTo>
                  <a:cubicBezTo>
                    <a:pt x="2194" y="433"/>
                    <a:pt x="2011" y="459"/>
                    <a:pt x="1817" y="459"/>
                  </a:cubicBezTo>
                  <a:cubicBezTo>
                    <a:pt x="1037" y="459"/>
                    <a:pt x="70" y="28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90;p65"/>
            <p:cNvSpPr/>
            <p:nvPr/>
          </p:nvSpPr>
          <p:spPr>
            <a:xfrm>
              <a:off x="1670598" y="3483321"/>
              <a:ext cx="449834" cy="703265"/>
            </a:xfrm>
            <a:custGeom>
              <a:avLst/>
              <a:gdLst/>
              <a:ahLst/>
              <a:cxnLst/>
              <a:rect l="l" t="t" r="r" b="b"/>
              <a:pathLst>
                <a:path w="4780" h="7473" extrusionOk="0">
                  <a:moveTo>
                    <a:pt x="106" y="128"/>
                  </a:moveTo>
                  <a:cubicBezTo>
                    <a:pt x="350" y="233"/>
                    <a:pt x="1178" y="565"/>
                    <a:pt x="1867" y="565"/>
                  </a:cubicBezTo>
                  <a:cubicBezTo>
                    <a:pt x="2054" y="565"/>
                    <a:pt x="2231" y="540"/>
                    <a:pt x="2383" y="480"/>
                  </a:cubicBezTo>
                  <a:cubicBezTo>
                    <a:pt x="3116" y="1629"/>
                    <a:pt x="4470" y="2623"/>
                    <a:pt x="4695" y="2785"/>
                  </a:cubicBezTo>
                  <a:lnTo>
                    <a:pt x="4681" y="6049"/>
                  </a:lnTo>
                  <a:cubicBezTo>
                    <a:pt x="4695" y="6416"/>
                    <a:pt x="4533" y="6768"/>
                    <a:pt x="4244" y="7001"/>
                  </a:cubicBezTo>
                  <a:cubicBezTo>
                    <a:pt x="3854" y="7305"/>
                    <a:pt x="3286" y="7385"/>
                    <a:pt x="2866" y="7385"/>
                  </a:cubicBezTo>
                  <a:cubicBezTo>
                    <a:pt x="2664" y="7385"/>
                    <a:pt x="2495" y="7367"/>
                    <a:pt x="2397" y="7346"/>
                  </a:cubicBezTo>
                  <a:cubicBezTo>
                    <a:pt x="1875" y="6860"/>
                    <a:pt x="85" y="4766"/>
                    <a:pt x="92" y="3349"/>
                  </a:cubicBezTo>
                  <a:lnTo>
                    <a:pt x="106" y="128"/>
                  </a:lnTo>
                  <a:close/>
                  <a:moveTo>
                    <a:pt x="14" y="1"/>
                  </a:moveTo>
                  <a:lnTo>
                    <a:pt x="7" y="3349"/>
                  </a:lnTo>
                  <a:cubicBezTo>
                    <a:pt x="0" y="4907"/>
                    <a:pt x="1981" y="7078"/>
                    <a:pt x="2369" y="7424"/>
                  </a:cubicBezTo>
                  <a:cubicBezTo>
                    <a:pt x="2538" y="7459"/>
                    <a:pt x="2707" y="7473"/>
                    <a:pt x="2876" y="7473"/>
                  </a:cubicBezTo>
                  <a:cubicBezTo>
                    <a:pt x="3321" y="7473"/>
                    <a:pt x="3892" y="7381"/>
                    <a:pt x="4293" y="7064"/>
                  </a:cubicBezTo>
                  <a:cubicBezTo>
                    <a:pt x="4604" y="6817"/>
                    <a:pt x="4780" y="6444"/>
                    <a:pt x="4759" y="6042"/>
                  </a:cubicBezTo>
                  <a:lnTo>
                    <a:pt x="4773" y="2764"/>
                  </a:lnTo>
                  <a:lnTo>
                    <a:pt x="4773" y="2743"/>
                  </a:lnTo>
                  <a:lnTo>
                    <a:pt x="4752" y="2729"/>
                  </a:lnTo>
                  <a:cubicBezTo>
                    <a:pt x="4597" y="2616"/>
                    <a:pt x="3173" y="1587"/>
                    <a:pt x="2432" y="402"/>
                  </a:cubicBezTo>
                  <a:lnTo>
                    <a:pt x="2411" y="374"/>
                  </a:lnTo>
                  <a:lnTo>
                    <a:pt x="2383" y="388"/>
                  </a:lnTo>
                  <a:cubicBezTo>
                    <a:pt x="2231" y="453"/>
                    <a:pt x="2052" y="480"/>
                    <a:pt x="1860" y="480"/>
                  </a:cubicBezTo>
                  <a:cubicBezTo>
                    <a:pt x="1118" y="480"/>
                    <a:pt x="201" y="85"/>
                    <a:pt x="78" y="29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91;p65"/>
            <p:cNvSpPr/>
            <p:nvPr/>
          </p:nvSpPr>
          <p:spPr>
            <a:xfrm>
              <a:off x="1614229" y="3452172"/>
              <a:ext cx="281381" cy="77074"/>
            </a:xfrm>
            <a:custGeom>
              <a:avLst/>
              <a:gdLst/>
              <a:ahLst/>
              <a:cxnLst/>
              <a:rect l="l" t="t" r="r" b="b"/>
              <a:pathLst>
                <a:path w="2990" h="819" extrusionOk="0">
                  <a:moveTo>
                    <a:pt x="669" y="0"/>
                  </a:moveTo>
                  <a:cubicBezTo>
                    <a:pt x="637" y="0"/>
                    <a:pt x="0" y="367"/>
                    <a:pt x="0" y="367"/>
                  </a:cubicBezTo>
                  <a:lnTo>
                    <a:pt x="35" y="381"/>
                  </a:lnTo>
                  <a:lnTo>
                    <a:pt x="57" y="395"/>
                  </a:lnTo>
                  <a:lnTo>
                    <a:pt x="78" y="402"/>
                  </a:lnTo>
                  <a:lnTo>
                    <a:pt x="106" y="416"/>
                  </a:lnTo>
                  <a:lnTo>
                    <a:pt x="134" y="430"/>
                  </a:lnTo>
                  <a:lnTo>
                    <a:pt x="169" y="444"/>
                  </a:lnTo>
                  <a:lnTo>
                    <a:pt x="198" y="452"/>
                  </a:lnTo>
                  <a:lnTo>
                    <a:pt x="233" y="466"/>
                  </a:lnTo>
                  <a:lnTo>
                    <a:pt x="261" y="480"/>
                  </a:lnTo>
                  <a:lnTo>
                    <a:pt x="275" y="480"/>
                  </a:lnTo>
                  <a:lnTo>
                    <a:pt x="296" y="487"/>
                  </a:lnTo>
                  <a:lnTo>
                    <a:pt x="303" y="494"/>
                  </a:lnTo>
                  <a:lnTo>
                    <a:pt x="324" y="501"/>
                  </a:lnTo>
                  <a:lnTo>
                    <a:pt x="339" y="508"/>
                  </a:lnTo>
                  <a:lnTo>
                    <a:pt x="360" y="515"/>
                  </a:lnTo>
                  <a:lnTo>
                    <a:pt x="374" y="522"/>
                  </a:lnTo>
                  <a:lnTo>
                    <a:pt x="395" y="529"/>
                  </a:lnTo>
                  <a:lnTo>
                    <a:pt x="409" y="536"/>
                  </a:lnTo>
                  <a:lnTo>
                    <a:pt x="437" y="543"/>
                  </a:lnTo>
                  <a:lnTo>
                    <a:pt x="508" y="564"/>
                  </a:lnTo>
                  <a:lnTo>
                    <a:pt x="578" y="593"/>
                  </a:lnTo>
                  <a:lnTo>
                    <a:pt x="649" y="614"/>
                  </a:lnTo>
                  <a:lnTo>
                    <a:pt x="719" y="635"/>
                  </a:lnTo>
                  <a:cubicBezTo>
                    <a:pt x="769" y="649"/>
                    <a:pt x="811" y="663"/>
                    <a:pt x="853" y="670"/>
                  </a:cubicBezTo>
                  <a:lnTo>
                    <a:pt x="987" y="712"/>
                  </a:lnTo>
                  <a:cubicBezTo>
                    <a:pt x="1029" y="719"/>
                    <a:pt x="1065" y="726"/>
                    <a:pt x="1107" y="733"/>
                  </a:cubicBezTo>
                  <a:cubicBezTo>
                    <a:pt x="1142" y="748"/>
                    <a:pt x="1192" y="755"/>
                    <a:pt x="1227" y="762"/>
                  </a:cubicBezTo>
                  <a:lnTo>
                    <a:pt x="1332" y="783"/>
                  </a:lnTo>
                  <a:lnTo>
                    <a:pt x="1438" y="797"/>
                  </a:lnTo>
                  <a:lnTo>
                    <a:pt x="1537" y="811"/>
                  </a:lnTo>
                  <a:lnTo>
                    <a:pt x="1629" y="818"/>
                  </a:lnTo>
                  <a:lnTo>
                    <a:pt x="1967" y="818"/>
                  </a:lnTo>
                  <a:lnTo>
                    <a:pt x="2044" y="811"/>
                  </a:lnTo>
                  <a:cubicBezTo>
                    <a:pt x="2080" y="804"/>
                    <a:pt x="2101" y="804"/>
                    <a:pt x="2122" y="797"/>
                  </a:cubicBezTo>
                  <a:lnTo>
                    <a:pt x="2200" y="776"/>
                  </a:lnTo>
                  <a:cubicBezTo>
                    <a:pt x="2235" y="769"/>
                    <a:pt x="2256" y="762"/>
                    <a:pt x="2277" y="755"/>
                  </a:cubicBezTo>
                  <a:lnTo>
                    <a:pt x="2341" y="733"/>
                  </a:lnTo>
                  <a:lnTo>
                    <a:pt x="2989" y="353"/>
                  </a:lnTo>
                  <a:lnTo>
                    <a:pt x="2989" y="353"/>
                  </a:lnTo>
                  <a:cubicBezTo>
                    <a:pt x="2968" y="360"/>
                    <a:pt x="2954" y="367"/>
                    <a:pt x="2933" y="374"/>
                  </a:cubicBezTo>
                  <a:cubicBezTo>
                    <a:pt x="2904" y="381"/>
                    <a:pt x="2883" y="388"/>
                    <a:pt x="2855" y="395"/>
                  </a:cubicBezTo>
                  <a:cubicBezTo>
                    <a:pt x="2834" y="402"/>
                    <a:pt x="2806" y="409"/>
                    <a:pt x="2778" y="416"/>
                  </a:cubicBezTo>
                  <a:lnTo>
                    <a:pt x="2700" y="430"/>
                  </a:lnTo>
                  <a:lnTo>
                    <a:pt x="2623" y="437"/>
                  </a:lnTo>
                  <a:lnTo>
                    <a:pt x="2291" y="437"/>
                  </a:lnTo>
                  <a:lnTo>
                    <a:pt x="2193" y="430"/>
                  </a:lnTo>
                  <a:lnTo>
                    <a:pt x="2101" y="416"/>
                  </a:lnTo>
                  <a:cubicBezTo>
                    <a:pt x="2059" y="409"/>
                    <a:pt x="2023" y="409"/>
                    <a:pt x="1988" y="402"/>
                  </a:cubicBezTo>
                  <a:lnTo>
                    <a:pt x="1882" y="381"/>
                  </a:lnTo>
                  <a:lnTo>
                    <a:pt x="1763" y="360"/>
                  </a:lnTo>
                  <a:lnTo>
                    <a:pt x="1643" y="332"/>
                  </a:lnTo>
                  <a:cubicBezTo>
                    <a:pt x="1593" y="318"/>
                    <a:pt x="1551" y="303"/>
                    <a:pt x="1509" y="296"/>
                  </a:cubicBezTo>
                  <a:lnTo>
                    <a:pt x="1375" y="254"/>
                  </a:lnTo>
                  <a:lnTo>
                    <a:pt x="1304" y="233"/>
                  </a:lnTo>
                  <a:lnTo>
                    <a:pt x="1234" y="212"/>
                  </a:lnTo>
                  <a:lnTo>
                    <a:pt x="1163" y="191"/>
                  </a:lnTo>
                  <a:lnTo>
                    <a:pt x="1100" y="163"/>
                  </a:lnTo>
                  <a:lnTo>
                    <a:pt x="1086" y="163"/>
                  </a:lnTo>
                  <a:lnTo>
                    <a:pt x="1065" y="148"/>
                  </a:lnTo>
                  <a:lnTo>
                    <a:pt x="1051" y="148"/>
                  </a:lnTo>
                  <a:lnTo>
                    <a:pt x="1029" y="141"/>
                  </a:lnTo>
                  <a:lnTo>
                    <a:pt x="1008" y="134"/>
                  </a:lnTo>
                  <a:lnTo>
                    <a:pt x="994" y="127"/>
                  </a:lnTo>
                  <a:lnTo>
                    <a:pt x="980" y="120"/>
                  </a:lnTo>
                  <a:lnTo>
                    <a:pt x="959" y="113"/>
                  </a:lnTo>
                  <a:lnTo>
                    <a:pt x="945" y="113"/>
                  </a:lnTo>
                  <a:lnTo>
                    <a:pt x="924" y="106"/>
                  </a:lnTo>
                  <a:lnTo>
                    <a:pt x="888" y="92"/>
                  </a:lnTo>
                  <a:lnTo>
                    <a:pt x="853" y="78"/>
                  </a:lnTo>
                  <a:lnTo>
                    <a:pt x="825" y="64"/>
                  </a:lnTo>
                  <a:lnTo>
                    <a:pt x="797" y="50"/>
                  </a:lnTo>
                  <a:lnTo>
                    <a:pt x="762" y="36"/>
                  </a:lnTo>
                  <a:lnTo>
                    <a:pt x="733" y="29"/>
                  </a:lnTo>
                  <a:lnTo>
                    <a:pt x="705" y="14"/>
                  </a:lnTo>
                  <a:lnTo>
                    <a:pt x="684" y="7"/>
                  </a:lnTo>
                  <a:lnTo>
                    <a:pt x="670" y="0"/>
                  </a:lnTo>
                  <a:cubicBezTo>
                    <a:pt x="670" y="0"/>
                    <a:pt x="669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92;p65"/>
            <p:cNvSpPr/>
            <p:nvPr/>
          </p:nvSpPr>
          <p:spPr>
            <a:xfrm>
              <a:off x="1606230" y="3446808"/>
              <a:ext cx="291357" cy="87049"/>
            </a:xfrm>
            <a:custGeom>
              <a:avLst/>
              <a:gdLst/>
              <a:ahLst/>
              <a:cxnLst/>
              <a:rect l="l" t="t" r="r" b="b"/>
              <a:pathLst>
                <a:path w="3096" h="925" extrusionOk="0">
                  <a:moveTo>
                    <a:pt x="783" y="64"/>
                  </a:moveTo>
                  <a:lnTo>
                    <a:pt x="776" y="107"/>
                  </a:lnTo>
                  <a:lnTo>
                    <a:pt x="1030" y="205"/>
                  </a:lnTo>
                  <a:lnTo>
                    <a:pt x="1044" y="170"/>
                  </a:lnTo>
                  <a:lnTo>
                    <a:pt x="1037" y="212"/>
                  </a:lnTo>
                  <a:lnTo>
                    <a:pt x="1312" y="311"/>
                  </a:lnTo>
                  <a:lnTo>
                    <a:pt x="1382" y="332"/>
                  </a:lnTo>
                  <a:lnTo>
                    <a:pt x="1453" y="353"/>
                  </a:lnTo>
                  <a:lnTo>
                    <a:pt x="1587" y="389"/>
                  </a:lnTo>
                  <a:lnTo>
                    <a:pt x="1721" y="431"/>
                  </a:lnTo>
                  <a:lnTo>
                    <a:pt x="1840" y="459"/>
                  </a:lnTo>
                  <a:lnTo>
                    <a:pt x="1960" y="480"/>
                  </a:lnTo>
                  <a:lnTo>
                    <a:pt x="2073" y="501"/>
                  </a:lnTo>
                  <a:lnTo>
                    <a:pt x="2179" y="516"/>
                  </a:lnTo>
                  <a:lnTo>
                    <a:pt x="2278" y="530"/>
                  </a:lnTo>
                  <a:lnTo>
                    <a:pt x="2376" y="537"/>
                  </a:lnTo>
                  <a:lnTo>
                    <a:pt x="2468" y="544"/>
                  </a:lnTo>
                  <a:lnTo>
                    <a:pt x="2630" y="544"/>
                  </a:lnTo>
                  <a:lnTo>
                    <a:pt x="2708" y="537"/>
                  </a:lnTo>
                  <a:lnTo>
                    <a:pt x="2785" y="530"/>
                  </a:lnTo>
                  <a:lnTo>
                    <a:pt x="2404" y="748"/>
                  </a:lnTo>
                  <a:cubicBezTo>
                    <a:pt x="2390" y="755"/>
                    <a:pt x="2376" y="762"/>
                    <a:pt x="2355" y="769"/>
                  </a:cubicBezTo>
                  <a:lnTo>
                    <a:pt x="2369" y="812"/>
                  </a:lnTo>
                  <a:lnTo>
                    <a:pt x="2369" y="812"/>
                  </a:lnTo>
                  <a:lnTo>
                    <a:pt x="2348" y="769"/>
                  </a:lnTo>
                  <a:cubicBezTo>
                    <a:pt x="2327" y="776"/>
                    <a:pt x="2292" y="790"/>
                    <a:pt x="2270" y="798"/>
                  </a:cubicBezTo>
                  <a:cubicBezTo>
                    <a:pt x="2249" y="798"/>
                    <a:pt x="2228" y="812"/>
                    <a:pt x="2207" y="812"/>
                  </a:cubicBezTo>
                  <a:lnTo>
                    <a:pt x="2214" y="854"/>
                  </a:lnTo>
                  <a:lnTo>
                    <a:pt x="2193" y="812"/>
                  </a:lnTo>
                  <a:lnTo>
                    <a:pt x="2122" y="826"/>
                  </a:lnTo>
                  <a:lnTo>
                    <a:pt x="2045" y="833"/>
                  </a:lnTo>
                  <a:lnTo>
                    <a:pt x="1897" y="833"/>
                  </a:lnTo>
                  <a:lnTo>
                    <a:pt x="1897" y="875"/>
                  </a:lnTo>
                  <a:lnTo>
                    <a:pt x="1890" y="833"/>
                  </a:lnTo>
                  <a:lnTo>
                    <a:pt x="1890" y="840"/>
                  </a:lnTo>
                  <a:cubicBezTo>
                    <a:pt x="1869" y="840"/>
                    <a:pt x="1840" y="840"/>
                    <a:pt x="1833" y="833"/>
                  </a:cubicBezTo>
                  <a:lnTo>
                    <a:pt x="1833" y="875"/>
                  </a:lnTo>
                  <a:lnTo>
                    <a:pt x="1819" y="833"/>
                  </a:lnTo>
                  <a:lnTo>
                    <a:pt x="1735" y="833"/>
                  </a:lnTo>
                  <a:cubicBezTo>
                    <a:pt x="1707" y="826"/>
                    <a:pt x="1678" y="826"/>
                    <a:pt x="1650" y="826"/>
                  </a:cubicBezTo>
                  <a:lnTo>
                    <a:pt x="1650" y="868"/>
                  </a:lnTo>
                  <a:lnTo>
                    <a:pt x="1643" y="826"/>
                  </a:lnTo>
                  <a:lnTo>
                    <a:pt x="1558" y="812"/>
                  </a:lnTo>
                  <a:lnTo>
                    <a:pt x="1551" y="854"/>
                  </a:lnTo>
                  <a:lnTo>
                    <a:pt x="1544" y="812"/>
                  </a:lnTo>
                  <a:lnTo>
                    <a:pt x="1439" y="798"/>
                  </a:lnTo>
                  <a:lnTo>
                    <a:pt x="1340" y="776"/>
                  </a:lnTo>
                  <a:lnTo>
                    <a:pt x="1213" y="748"/>
                  </a:lnTo>
                  <a:lnTo>
                    <a:pt x="1100" y="720"/>
                  </a:lnTo>
                  <a:lnTo>
                    <a:pt x="966" y="685"/>
                  </a:lnTo>
                  <a:lnTo>
                    <a:pt x="847" y="650"/>
                  </a:lnTo>
                  <a:lnTo>
                    <a:pt x="698" y="607"/>
                  </a:lnTo>
                  <a:lnTo>
                    <a:pt x="684" y="650"/>
                  </a:lnTo>
                  <a:lnTo>
                    <a:pt x="684" y="607"/>
                  </a:lnTo>
                  <a:lnTo>
                    <a:pt x="628" y="586"/>
                  </a:lnTo>
                  <a:lnTo>
                    <a:pt x="614" y="621"/>
                  </a:lnTo>
                  <a:lnTo>
                    <a:pt x="614" y="579"/>
                  </a:lnTo>
                  <a:lnTo>
                    <a:pt x="353" y="487"/>
                  </a:lnTo>
                  <a:lnTo>
                    <a:pt x="332" y="523"/>
                  </a:lnTo>
                  <a:lnTo>
                    <a:pt x="332" y="480"/>
                  </a:lnTo>
                  <a:lnTo>
                    <a:pt x="177" y="417"/>
                  </a:lnTo>
                  <a:lnTo>
                    <a:pt x="741" y="93"/>
                  </a:lnTo>
                  <a:lnTo>
                    <a:pt x="769" y="107"/>
                  </a:lnTo>
                  <a:lnTo>
                    <a:pt x="783" y="64"/>
                  </a:lnTo>
                  <a:close/>
                  <a:moveTo>
                    <a:pt x="727" y="1"/>
                  </a:moveTo>
                  <a:lnTo>
                    <a:pt x="64" y="389"/>
                  </a:lnTo>
                  <a:lnTo>
                    <a:pt x="1" y="431"/>
                  </a:lnTo>
                  <a:lnTo>
                    <a:pt x="71" y="466"/>
                  </a:lnTo>
                  <a:lnTo>
                    <a:pt x="92" y="438"/>
                  </a:lnTo>
                  <a:lnTo>
                    <a:pt x="92" y="473"/>
                  </a:lnTo>
                  <a:lnTo>
                    <a:pt x="804" y="734"/>
                  </a:lnTo>
                  <a:lnTo>
                    <a:pt x="931" y="776"/>
                  </a:lnTo>
                  <a:cubicBezTo>
                    <a:pt x="973" y="790"/>
                    <a:pt x="1023" y="798"/>
                    <a:pt x="1072" y="812"/>
                  </a:cubicBezTo>
                  <a:lnTo>
                    <a:pt x="1192" y="840"/>
                  </a:lnTo>
                  <a:lnTo>
                    <a:pt x="1312" y="868"/>
                  </a:lnTo>
                  <a:lnTo>
                    <a:pt x="1425" y="882"/>
                  </a:lnTo>
                  <a:cubicBezTo>
                    <a:pt x="1453" y="889"/>
                    <a:pt x="1488" y="896"/>
                    <a:pt x="1530" y="903"/>
                  </a:cubicBezTo>
                  <a:cubicBezTo>
                    <a:pt x="1558" y="903"/>
                    <a:pt x="1601" y="910"/>
                    <a:pt x="1629" y="910"/>
                  </a:cubicBezTo>
                  <a:cubicBezTo>
                    <a:pt x="1657" y="917"/>
                    <a:pt x="1685" y="924"/>
                    <a:pt x="1728" y="924"/>
                  </a:cubicBezTo>
                  <a:lnTo>
                    <a:pt x="1981" y="924"/>
                  </a:lnTo>
                  <a:lnTo>
                    <a:pt x="2059" y="917"/>
                  </a:lnTo>
                  <a:cubicBezTo>
                    <a:pt x="2087" y="917"/>
                    <a:pt x="2122" y="910"/>
                    <a:pt x="2144" y="910"/>
                  </a:cubicBezTo>
                  <a:cubicBezTo>
                    <a:pt x="2165" y="903"/>
                    <a:pt x="2200" y="896"/>
                    <a:pt x="2221" y="896"/>
                  </a:cubicBezTo>
                  <a:cubicBezTo>
                    <a:pt x="2249" y="889"/>
                    <a:pt x="2278" y="882"/>
                    <a:pt x="2306" y="875"/>
                  </a:cubicBezTo>
                  <a:cubicBezTo>
                    <a:pt x="2327" y="868"/>
                    <a:pt x="2348" y="861"/>
                    <a:pt x="2383" y="847"/>
                  </a:cubicBezTo>
                  <a:lnTo>
                    <a:pt x="2447" y="826"/>
                  </a:lnTo>
                  <a:lnTo>
                    <a:pt x="3095" y="445"/>
                  </a:lnTo>
                  <a:lnTo>
                    <a:pt x="3060" y="375"/>
                  </a:lnTo>
                  <a:lnTo>
                    <a:pt x="2997" y="396"/>
                  </a:lnTo>
                  <a:lnTo>
                    <a:pt x="2933" y="417"/>
                  </a:lnTo>
                  <a:lnTo>
                    <a:pt x="2933" y="445"/>
                  </a:lnTo>
                  <a:lnTo>
                    <a:pt x="2919" y="417"/>
                  </a:lnTo>
                  <a:cubicBezTo>
                    <a:pt x="2898" y="424"/>
                    <a:pt x="2863" y="431"/>
                    <a:pt x="2841" y="438"/>
                  </a:cubicBezTo>
                  <a:cubicBezTo>
                    <a:pt x="2820" y="438"/>
                    <a:pt x="2799" y="445"/>
                    <a:pt x="2778" y="445"/>
                  </a:cubicBezTo>
                  <a:lnTo>
                    <a:pt x="2785" y="487"/>
                  </a:lnTo>
                  <a:lnTo>
                    <a:pt x="2785" y="487"/>
                  </a:lnTo>
                  <a:lnTo>
                    <a:pt x="2771" y="452"/>
                  </a:lnTo>
                  <a:lnTo>
                    <a:pt x="2693" y="459"/>
                  </a:lnTo>
                  <a:lnTo>
                    <a:pt x="2461" y="459"/>
                  </a:lnTo>
                  <a:lnTo>
                    <a:pt x="2461" y="501"/>
                  </a:lnTo>
                  <a:lnTo>
                    <a:pt x="2454" y="459"/>
                  </a:lnTo>
                  <a:lnTo>
                    <a:pt x="2376" y="459"/>
                  </a:lnTo>
                  <a:lnTo>
                    <a:pt x="2376" y="501"/>
                  </a:lnTo>
                  <a:lnTo>
                    <a:pt x="2369" y="459"/>
                  </a:lnTo>
                  <a:lnTo>
                    <a:pt x="2285" y="452"/>
                  </a:lnTo>
                  <a:lnTo>
                    <a:pt x="2285" y="487"/>
                  </a:lnTo>
                  <a:lnTo>
                    <a:pt x="2278" y="445"/>
                  </a:lnTo>
                  <a:lnTo>
                    <a:pt x="2186" y="438"/>
                  </a:lnTo>
                  <a:cubicBezTo>
                    <a:pt x="2151" y="431"/>
                    <a:pt x="2122" y="424"/>
                    <a:pt x="2080" y="417"/>
                  </a:cubicBezTo>
                  <a:lnTo>
                    <a:pt x="1974" y="403"/>
                  </a:lnTo>
                  <a:lnTo>
                    <a:pt x="1862" y="375"/>
                  </a:lnTo>
                  <a:lnTo>
                    <a:pt x="1855" y="417"/>
                  </a:lnTo>
                  <a:lnTo>
                    <a:pt x="1855" y="375"/>
                  </a:lnTo>
                  <a:lnTo>
                    <a:pt x="1735" y="346"/>
                  </a:lnTo>
                  <a:cubicBezTo>
                    <a:pt x="1692" y="339"/>
                    <a:pt x="1650" y="325"/>
                    <a:pt x="1608" y="311"/>
                  </a:cubicBezTo>
                  <a:lnTo>
                    <a:pt x="1474" y="276"/>
                  </a:lnTo>
                  <a:lnTo>
                    <a:pt x="1403" y="255"/>
                  </a:lnTo>
                  <a:lnTo>
                    <a:pt x="1340" y="234"/>
                  </a:lnTo>
                  <a:lnTo>
                    <a:pt x="1326" y="269"/>
                  </a:lnTo>
                  <a:lnTo>
                    <a:pt x="1326" y="227"/>
                  </a:lnTo>
                  <a:lnTo>
                    <a:pt x="1269" y="205"/>
                  </a:lnTo>
                  <a:lnTo>
                    <a:pt x="1255" y="248"/>
                  </a:lnTo>
                  <a:lnTo>
                    <a:pt x="1255" y="205"/>
                  </a:lnTo>
                  <a:lnTo>
                    <a:pt x="1093" y="149"/>
                  </a:lnTo>
                  <a:lnTo>
                    <a:pt x="1086" y="184"/>
                  </a:lnTo>
                  <a:lnTo>
                    <a:pt x="1086" y="142"/>
                  </a:lnTo>
                  <a:lnTo>
                    <a:pt x="769" y="15"/>
                  </a:lnTo>
                  <a:lnTo>
                    <a:pt x="755" y="57"/>
                  </a:lnTo>
                  <a:lnTo>
                    <a:pt x="762" y="1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93;p65"/>
            <p:cNvSpPr/>
            <p:nvPr/>
          </p:nvSpPr>
          <p:spPr>
            <a:xfrm>
              <a:off x="1994983" y="3704941"/>
              <a:ext cx="119517" cy="447858"/>
            </a:xfrm>
            <a:custGeom>
              <a:avLst/>
              <a:gdLst/>
              <a:ahLst/>
              <a:cxnLst/>
              <a:rect l="l" t="t" r="r" b="b"/>
              <a:pathLst>
                <a:path w="1270" h="4759" extrusionOk="0">
                  <a:moveTo>
                    <a:pt x="1269" y="0"/>
                  </a:moveTo>
                  <a:lnTo>
                    <a:pt x="628" y="381"/>
                  </a:lnTo>
                  <a:lnTo>
                    <a:pt x="614" y="3659"/>
                  </a:lnTo>
                  <a:lnTo>
                    <a:pt x="614" y="3750"/>
                  </a:lnTo>
                  <a:lnTo>
                    <a:pt x="614" y="3772"/>
                  </a:lnTo>
                  <a:cubicBezTo>
                    <a:pt x="614" y="3800"/>
                    <a:pt x="614" y="3828"/>
                    <a:pt x="607" y="3856"/>
                  </a:cubicBezTo>
                  <a:cubicBezTo>
                    <a:pt x="607" y="3891"/>
                    <a:pt x="600" y="3920"/>
                    <a:pt x="593" y="3941"/>
                  </a:cubicBezTo>
                  <a:lnTo>
                    <a:pt x="593" y="3969"/>
                  </a:lnTo>
                  <a:lnTo>
                    <a:pt x="579" y="4018"/>
                  </a:lnTo>
                  <a:cubicBezTo>
                    <a:pt x="579" y="4032"/>
                    <a:pt x="571" y="4039"/>
                    <a:pt x="571" y="4046"/>
                  </a:cubicBezTo>
                  <a:cubicBezTo>
                    <a:pt x="564" y="4061"/>
                    <a:pt x="564" y="4075"/>
                    <a:pt x="557" y="4089"/>
                  </a:cubicBezTo>
                  <a:lnTo>
                    <a:pt x="543" y="4138"/>
                  </a:lnTo>
                  <a:lnTo>
                    <a:pt x="529" y="4173"/>
                  </a:lnTo>
                  <a:cubicBezTo>
                    <a:pt x="522" y="4187"/>
                    <a:pt x="515" y="4209"/>
                    <a:pt x="508" y="4223"/>
                  </a:cubicBezTo>
                  <a:cubicBezTo>
                    <a:pt x="501" y="4237"/>
                    <a:pt x="494" y="4244"/>
                    <a:pt x="487" y="4258"/>
                  </a:cubicBezTo>
                  <a:lnTo>
                    <a:pt x="473" y="4286"/>
                  </a:lnTo>
                  <a:cubicBezTo>
                    <a:pt x="466" y="4300"/>
                    <a:pt x="459" y="4314"/>
                    <a:pt x="452" y="4328"/>
                  </a:cubicBezTo>
                  <a:cubicBezTo>
                    <a:pt x="445" y="4335"/>
                    <a:pt x="445" y="4342"/>
                    <a:pt x="438" y="4350"/>
                  </a:cubicBezTo>
                  <a:cubicBezTo>
                    <a:pt x="430" y="4364"/>
                    <a:pt x="423" y="4371"/>
                    <a:pt x="416" y="4385"/>
                  </a:cubicBezTo>
                  <a:lnTo>
                    <a:pt x="395" y="4413"/>
                  </a:lnTo>
                  <a:lnTo>
                    <a:pt x="367" y="4448"/>
                  </a:lnTo>
                  <a:lnTo>
                    <a:pt x="346" y="4476"/>
                  </a:lnTo>
                  <a:lnTo>
                    <a:pt x="318" y="4505"/>
                  </a:lnTo>
                  <a:lnTo>
                    <a:pt x="297" y="4533"/>
                  </a:lnTo>
                  <a:cubicBezTo>
                    <a:pt x="289" y="4540"/>
                    <a:pt x="275" y="4547"/>
                    <a:pt x="268" y="4561"/>
                  </a:cubicBezTo>
                  <a:lnTo>
                    <a:pt x="247" y="4582"/>
                  </a:lnTo>
                  <a:lnTo>
                    <a:pt x="212" y="4610"/>
                  </a:lnTo>
                  <a:lnTo>
                    <a:pt x="191" y="4632"/>
                  </a:lnTo>
                  <a:lnTo>
                    <a:pt x="149" y="4660"/>
                  </a:lnTo>
                  <a:lnTo>
                    <a:pt x="127" y="4681"/>
                  </a:lnTo>
                  <a:lnTo>
                    <a:pt x="85" y="4709"/>
                  </a:lnTo>
                  <a:lnTo>
                    <a:pt x="78" y="4714"/>
                  </a:lnTo>
                  <a:lnTo>
                    <a:pt x="78" y="4714"/>
                  </a:lnTo>
                  <a:lnTo>
                    <a:pt x="649" y="4385"/>
                  </a:lnTo>
                  <a:cubicBezTo>
                    <a:pt x="677" y="4371"/>
                    <a:pt x="698" y="4357"/>
                    <a:pt x="720" y="4342"/>
                  </a:cubicBezTo>
                  <a:cubicBezTo>
                    <a:pt x="727" y="4342"/>
                    <a:pt x="727" y="4335"/>
                    <a:pt x="734" y="4328"/>
                  </a:cubicBezTo>
                  <a:lnTo>
                    <a:pt x="776" y="4300"/>
                  </a:lnTo>
                  <a:lnTo>
                    <a:pt x="804" y="4279"/>
                  </a:lnTo>
                  <a:lnTo>
                    <a:pt x="839" y="4258"/>
                  </a:lnTo>
                  <a:lnTo>
                    <a:pt x="860" y="4237"/>
                  </a:lnTo>
                  <a:cubicBezTo>
                    <a:pt x="875" y="4223"/>
                    <a:pt x="882" y="4216"/>
                    <a:pt x="896" y="4209"/>
                  </a:cubicBezTo>
                  <a:cubicBezTo>
                    <a:pt x="903" y="4202"/>
                    <a:pt x="910" y="4194"/>
                    <a:pt x="917" y="4180"/>
                  </a:cubicBezTo>
                  <a:lnTo>
                    <a:pt x="945" y="4152"/>
                  </a:lnTo>
                  <a:lnTo>
                    <a:pt x="973" y="4131"/>
                  </a:lnTo>
                  <a:lnTo>
                    <a:pt x="994" y="4096"/>
                  </a:lnTo>
                  <a:cubicBezTo>
                    <a:pt x="1001" y="4089"/>
                    <a:pt x="1016" y="4082"/>
                    <a:pt x="1023" y="4068"/>
                  </a:cubicBezTo>
                  <a:cubicBezTo>
                    <a:pt x="1030" y="4061"/>
                    <a:pt x="1037" y="4046"/>
                    <a:pt x="1044" y="4039"/>
                  </a:cubicBezTo>
                  <a:lnTo>
                    <a:pt x="1065" y="4011"/>
                  </a:lnTo>
                  <a:lnTo>
                    <a:pt x="1079" y="3983"/>
                  </a:lnTo>
                  <a:cubicBezTo>
                    <a:pt x="1093" y="3962"/>
                    <a:pt x="1100" y="3955"/>
                    <a:pt x="1100" y="3948"/>
                  </a:cubicBezTo>
                  <a:cubicBezTo>
                    <a:pt x="1107" y="3941"/>
                    <a:pt x="1121" y="3920"/>
                    <a:pt x="1128" y="3905"/>
                  </a:cubicBezTo>
                  <a:lnTo>
                    <a:pt x="1142" y="3877"/>
                  </a:lnTo>
                  <a:cubicBezTo>
                    <a:pt x="1142" y="3877"/>
                    <a:pt x="1142" y="3870"/>
                    <a:pt x="1150" y="3863"/>
                  </a:cubicBezTo>
                  <a:lnTo>
                    <a:pt x="1157" y="3842"/>
                  </a:lnTo>
                  <a:lnTo>
                    <a:pt x="1178" y="3793"/>
                  </a:lnTo>
                  <a:cubicBezTo>
                    <a:pt x="1178" y="3786"/>
                    <a:pt x="1185" y="3779"/>
                    <a:pt x="1185" y="3772"/>
                  </a:cubicBezTo>
                  <a:cubicBezTo>
                    <a:pt x="1192" y="3764"/>
                    <a:pt x="1185" y="3764"/>
                    <a:pt x="1192" y="3757"/>
                  </a:cubicBezTo>
                  <a:cubicBezTo>
                    <a:pt x="1199" y="3757"/>
                    <a:pt x="1206" y="3729"/>
                    <a:pt x="1206" y="3708"/>
                  </a:cubicBezTo>
                  <a:cubicBezTo>
                    <a:pt x="1213" y="3694"/>
                    <a:pt x="1213" y="3694"/>
                    <a:pt x="1213" y="3687"/>
                  </a:cubicBezTo>
                  <a:cubicBezTo>
                    <a:pt x="1220" y="3680"/>
                    <a:pt x="1213" y="3673"/>
                    <a:pt x="1213" y="3673"/>
                  </a:cubicBezTo>
                  <a:cubicBezTo>
                    <a:pt x="1213" y="3666"/>
                    <a:pt x="1220" y="3652"/>
                    <a:pt x="1220" y="3645"/>
                  </a:cubicBezTo>
                  <a:cubicBezTo>
                    <a:pt x="1227" y="3638"/>
                    <a:pt x="1220" y="3623"/>
                    <a:pt x="1227" y="3616"/>
                  </a:cubicBezTo>
                  <a:lnTo>
                    <a:pt x="1234" y="3588"/>
                  </a:lnTo>
                  <a:lnTo>
                    <a:pt x="1241" y="3560"/>
                  </a:lnTo>
                  <a:lnTo>
                    <a:pt x="1241" y="3546"/>
                  </a:lnTo>
                  <a:cubicBezTo>
                    <a:pt x="1241" y="3532"/>
                    <a:pt x="1248" y="3511"/>
                    <a:pt x="1248" y="3490"/>
                  </a:cubicBezTo>
                  <a:cubicBezTo>
                    <a:pt x="1255" y="3468"/>
                    <a:pt x="1255" y="3440"/>
                    <a:pt x="1255" y="3419"/>
                  </a:cubicBezTo>
                  <a:cubicBezTo>
                    <a:pt x="1255" y="3412"/>
                    <a:pt x="1255" y="3405"/>
                    <a:pt x="1255" y="3398"/>
                  </a:cubicBezTo>
                  <a:cubicBezTo>
                    <a:pt x="1255" y="3391"/>
                    <a:pt x="1255" y="3384"/>
                    <a:pt x="1255" y="3377"/>
                  </a:cubicBezTo>
                  <a:cubicBezTo>
                    <a:pt x="1255" y="3370"/>
                    <a:pt x="1255" y="3363"/>
                    <a:pt x="1255" y="3356"/>
                  </a:cubicBezTo>
                  <a:lnTo>
                    <a:pt x="1255" y="3285"/>
                  </a:lnTo>
                  <a:lnTo>
                    <a:pt x="1269" y="0"/>
                  </a:lnTo>
                  <a:close/>
                  <a:moveTo>
                    <a:pt x="78" y="4714"/>
                  </a:moveTo>
                  <a:lnTo>
                    <a:pt x="23" y="4745"/>
                  </a:lnTo>
                  <a:lnTo>
                    <a:pt x="23" y="4745"/>
                  </a:lnTo>
                  <a:cubicBezTo>
                    <a:pt x="37" y="4738"/>
                    <a:pt x="50" y="4732"/>
                    <a:pt x="64" y="4723"/>
                  </a:cubicBezTo>
                  <a:lnTo>
                    <a:pt x="78" y="4714"/>
                  </a:lnTo>
                  <a:close/>
                  <a:moveTo>
                    <a:pt x="23" y="4745"/>
                  </a:moveTo>
                  <a:cubicBezTo>
                    <a:pt x="16" y="4749"/>
                    <a:pt x="8" y="4753"/>
                    <a:pt x="0" y="4758"/>
                  </a:cubicBezTo>
                  <a:lnTo>
                    <a:pt x="23" y="47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94;p65"/>
            <p:cNvSpPr/>
            <p:nvPr/>
          </p:nvSpPr>
          <p:spPr>
            <a:xfrm>
              <a:off x="1993007" y="3698260"/>
              <a:ext cx="125445" cy="458492"/>
            </a:xfrm>
            <a:custGeom>
              <a:avLst/>
              <a:gdLst/>
              <a:ahLst/>
              <a:cxnLst/>
              <a:rect l="l" t="t" r="r" b="b"/>
              <a:pathLst>
                <a:path w="1333" h="4872" extrusionOk="0">
                  <a:moveTo>
                    <a:pt x="1255" y="156"/>
                  </a:moveTo>
                  <a:lnTo>
                    <a:pt x="1248" y="3370"/>
                  </a:lnTo>
                  <a:lnTo>
                    <a:pt x="1248" y="3434"/>
                  </a:lnTo>
                  <a:lnTo>
                    <a:pt x="1248" y="3497"/>
                  </a:lnTo>
                  <a:cubicBezTo>
                    <a:pt x="1241" y="3518"/>
                    <a:pt x="1241" y="3539"/>
                    <a:pt x="1241" y="3561"/>
                  </a:cubicBezTo>
                  <a:lnTo>
                    <a:pt x="1234" y="3561"/>
                  </a:lnTo>
                  <a:cubicBezTo>
                    <a:pt x="1234" y="3582"/>
                    <a:pt x="1227" y="3596"/>
                    <a:pt x="1227" y="3617"/>
                  </a:cubicBezTo>
                  <a:lnTo>
                    <a:pt x="1269" y="3624"/>
                  </a:lnTo>
                  <a:lnTo>
                    <a:pt x="1227" y="3631"/>
                  </a:lnTo>
                  <a:lnTo>
                    <a:pt x="1192" y="3772"/>
                  </a:lnTo>
                  <a:lnTo>
                    <a:pt x="1171" y="3821"/>
                  </a:lnTo>
                  <a:lnTo>
                    <a:pt x="1163" y="3857"/>
                  </a:lnTo>
                  <a:cubicBezTo>
                    <a:pt x="1156" y="3871"/>
                    <a:pt x="1149" y="3885"/>
                    <a:pt x="1142" y="3899"/>
                  </a:cubicBezTo>
                  <a:lnTo>
                    <a:pt x="1107" y="3962"/>
                  </a:lnTo>
                  <a:cubicBezTo>
                    <a:pt x="1100" y="3976"/>
                    <a:pt x="1093" y="3991"/>
                    <a:pt x="1086" y="4012"/>
                  </a:cubicBezTo>
                  <a:lnTo>
                    <a:pt x="1072" y="4026"/>
                  </a:lnTo>
                  <a:lnTo>
                    <a:pt x="1107" y="4047"/>
                  </a:lnTo>
                  <a:lnTo>
                    <a:pt x="1107" y="4047"/>
                  </a:lnTo>
                  <a:lnTo>
                    <a:pt x="1065" y="4033"/>
                  </a:lnTo>
                  <a:lnTo>
                    <a:pt x="1051" y="4061"/>
                  </a:lnTo>
                  <a:lnTo>
                    <a:pt x="1030" y="4089"/>
                  </a:lnTo>
                  <a:cubicBezTo>
                    <a:pt x="1022" y="4096"/>
                    <a:pt x="1015" y="4110"/>
                    <a:pt x="1008" y="4117"/>
                  </a:cubicBezTo>
                  <a:lnTo>
                    <a:pt x="987" y="4146"/>
                  </a:lnTo>
                  <a:lnTo>
                    <a:pt x="959" y="4174"/>
                  </a:lnTo>
                  <a:lnTo>
                    <a:pt x="938" y="4202"/>
                  </a:lnTo>
                  <a:lnTo>
                    <a:pt x="917" y="4223"/>
                  </a:lnTo>
                  <a:lnTo>
                    <a:pt x="889" y="4251"/>
                  </a:lnTo>
                  <a:lnTo>
                    <a:pt x="853" y="4280"/>
                  </a:lnTo>
                  <a:lnTo>
                    <a:pt x="832" y="4301"/>
                  </a:lnTo>
                  <a:cubicBezTo>
                    <a:pt x="818" y="4308"/>
                    <a:pt x="811" y="4315"/>
                    <a:pt x="797" y="4322"/>
                  </a:cubicBezTo>
                  <a:lnTo>
                    <a:pt x="776" y="4343"/>
                  </a:lnTo>
                  <a:cubicBezTo>
                    <a:pt x="762" y="4350"/>
                    <a:pt x="755" y="4357"/>
                    <a:pt x="733" y="4371"/>
                  </a:cubicBezTo>
                  <a:lnTo>
                    <a:pt x="712" y="4385"/>
                  </a:lnTo>
                  <a:lnTo>
                    <a:pt x="656" y="4421"/>
                  </a:lnTo>
                  <a:cubicBezTo>
                    <a:pt x="656" y="4421"/>
                    <a:pt x="432" y="4548"/>
                    <a:pt x="423" y="4548"/>
                  </a:cubicBezTo>
                  <a:cubicBezTo>
                    <a:pt x="423" y="4548"/>
                    <a:pt x="423" y="4548"/>
                    <a:pt x="423" y="4547"/>
                  </a:cubicBezTo>
                  <a:lnTo>
                    <a:pt x="451" y="4512"/>
                  </a:lnTo>
                  <a:lnTo>
                    <a:pt x="466" y="4491"/>
                  </a:lnTo>
                  <a:lnTo>
                    <a:pt x="473" y="4477"/>
                  </a:lnTo>
                  <a:cubicBezTo>
                    <a:pt x="480" y="4470"/>
                    <a:pt x="487" y="4456"/>
                    <a:pt x="494" y="4449"/>
                  </a:cubicBezTo>
                  <a:lnTo>
                    <a:pt x="508" y="4421"/>
                  </a:lnTo>
                  <a:lnTo>
                    <a:pt x="536" y="4378"/>
                  </a:lnTo>
                  <a:lnTo>
                    <a:pt x="550" y="4350"/>
                  </a:lnTo>
                  <a:cubicBezTo>
                    <a:pt x="557" y="4336"/>
                    <a:pt x="557" y="4329"/>
                    <a:pt x="564" y="4315"/>
                  </a:cubicBezTo>
                  <a:cubicBezTo>
                    <a:pt x="571" y="4301"/>
                    <a:pt x="585" y="4273"/>
                    <a:pt x="592" y="4258"/>
                  </a:cubicBezTo>
                  <a:cubicBezTo>
                    <a:pt x="592" y="4251"/>
                    <a:pt x="592" y="4244"/>
                    <a:pt x="600" y="4230"/>
                  </a:cubicBezTo>
                  <a:cubicBezTo>
                    <a:pt x="607" y="4209"/>
                    <a:pt x="614" y="4195"/>
                    <a:pt x="621" y="4167"/>
                  </a:cubicBezTo>
                  <a:cubicBezTo>
                    <a:pt x="628" y="4153"/>
                    <a:pt x="635" y="4146"/>
                    <a:pt x="635" y="4132"/>
                  </a:cubicBezTo>
                  <a:lnTo>
                    <a:pt x="642" y="4110"/>
                  </a:lnTo>
                  <a:cubicBezTo>
                    <a:pt x="642" y="4089"/>
                    <a:pt x="649" y="4068"/>
                    <a:pt x="649" y="4047"/>
                  </a:cubicBezTo>
                  <a:lnTo>
                    <a:pt x="656" y="4026"/>
                  </a:lnTo>
                  <a:cubicBezTo>
                    <a:pt x="663" y="3998"/>
                    <a:pt x="663" y="3962"/>
                    <a:pt x="670" y="3934"/>
                  </a:cubicBezTo>
                  <a:cubicBezTo>
                    <a:pt x="677" y="3906"/>
                    <a:pt x="677" y="3878"/>
                    <a:pt x="677" y="3850"/>
                  </a:cubicBezTo>
                  <a:lnTo>
                    <a:pt x="677" y="3828"/>
                  </a:lnTo>
                  <a:lnTo>
                    <a:pt x="677" y="3730"/>
                  </a:lnTo>
                  <a:lnTo>
                    <a:pt x="691" y="473"/>
                  </a:lnTo>
                  <a:lnTo>
                    <a:pt x="1255" y="156"/>
                  </a:lnTo>
                  <a:close/>
                  <a:moveTo>
                    <a:pt x="1333" y="1"/>
                  </a:moveTo>
                  <a:lnTo>
                    <a:pt x="600" y="431"/>
                  </a:lnTo>
                  <a:lnTo>
                    <a:pt x="592" y="3737"/>
                  </a:lnTo>
                  <a:lnTo>
                    <a:pt x="592" y="3821"/>
                  </a:lnTo>
                  <a:lnTo>
                    <a:pt x="592" y="3843"/>
                  </a:lnTo>
                  <a:cubicBezTo>
                    <a:pt x="592" y="3871"/>
                    <a:pt x="585" y="3899"/>
                    <a:pt x="585" y="3927"/>
                  </a:cubicBezTo>
                  <a:lnTo>
                    <a:pt x="628" y="3934"/>
                  </a:lnTo>
                  <a:lnTo>
                    <a:pt x="578" y="3934"/>
                  </a:lnTo>
                  <a:cubicBezTo>
                    <a:pt x="578" y="3955"/>
                    <a:pt x="571" y="3976"/>
                    <a:pt x="571" y="4005"/>
                  </a:cubicBezTo>
                  <a:lnTo>
                    <a:pt x="564" y="4026"/>
                  </a:lnTo>
                  <a:cubicBezTo>
                    <a:pt x="564" y="4047"/>
                    <a:pt x="557" y="4061"/>
                    <a:pt x="550" y="4089"/>
                  </a:cubicBezTo>
                  <a:lnTo>
                    <a:pt x="543" y="4110"/>
                  </a:lnTo>
                  <a:cubicBezTo>
                    <a:pt x="543" y="4117"/>
                    <a:pt x="536" y="4132"/>
                    <a:pt x="536" y="4146"/>
                  </a:cubicBezTo>
                  <a:cubicBezTo>
                    <a:pt x="529" y="4160"/>
                    <a:pt x="522" y="4181"/>
                    <a:pt x="522" y="4195"/>
                  </a:cubicBezTo>
                  <a:cubicBezTo>
                    <a:pt x="515" y="4202"/>
                    <a:pt x="508" y="4216"/>
                    <a:pt x="508" y="4223"/>
                  </a:cubicBezTo>
                  <a:lnTo>
                    <a:pt x="487" y="4273"/>
                  </a:lnTo>
                  <a:lnTo>
                    <a:pt x="466" y="4308"/>
                  </a:lnTo>
                  <a:lnTo>
                    <a:pt x="451" y="4336"/>
                  </a:lnTo>
                  <a:cubicBezTo>
                    <a:pt x="451" y="4350"/>
                    <a:pt x="444" y="4364"/>
                    <a:pt x="430" y="4378"/>
                  </a:cubicBezTo>
                  <a:lnTo>
                    <a:pt x="416" y="4399"/>
                  </a:lnTo>
                  <a:lnTo>
                    <a:pt x="395" y="4442"/>
                  </a:lnTo>
                  <a:lnTo>
                    <a:pt x="381" y="4463"/>
                  </a:lnTo>
                  <a:lnTo>
                    <a:pt x="346" y="4498"/>
                  </a:lnTo>
                  <a:lnTo>
                    <a:pt x="332" y="4519"/>
                  </a:lnTo>
                  <a:cubicBezTo>
                    <a:pt x="325" y="4526"/>
                    <a:pt x="318" y="4540"/>
                    <a:pt x="303" y="4547"/>
                  </a:cubicBezTo>
                  <a:lnTo>
                    <a:pt x="282" y="4576"/>
                  </a:lnTo>
                  <a:lnTo>
                    <a:pt x="254" y="4604"/>
                  </a:lnTo>
                  <a:lnTo>
                    <a:pt x="233" y="4625"/>
                  </a:lnTo>
                  <a:lnTo>
                    <a:pt x="198" y="4653"/>
                  </a:lnTo>
                  <a:lnTo>
                    <a:pt x="177" y="4674"/>
                  </a:lnTo>
                  <a:lnTo>
                    <a:pt x="148" y="4695"/>
                  </a:lnTo>
                  <a:lnTo>
                    <a:pt x="120" y="4717"/>
                  </a:lnTo>
                  <a:lnTo>
                    <a:pt x="78" y="4745"/>
                  </a:lnTo>
                  <a:lnTo>
                    <a:pt x="64" y="4759"/>
                  </a:lnTo>
                  <a:lnTo>
                    <a:pt x="0" y="4794"/>
                  </a:lnTo>
                  <a:lnTo>
                    <a:pt x="43" y="4865"/>
                  </a:lnTo>
                  <a:lnTo>
                    <a:pt x="43" y="4872"/>
                  </a:lnTo>
                  <a:lnTo>
                    <a:pt x="691" y="4491"/>
                  </a:lnTo>
                  <a:lnTo>
                    <a:pt x="755" y="4456"/>
                  </a:lnTo>
                  <a:lnTo>
                    <a:pt x="783" y="4435"/>
                  </a:lnTo>
                  <a:cubicBezTo>
                    <a:pt x="797" y="4428"/>
                    <a:pt x="811" y="4421"/>
                    <a:pt x="818" y="4406"/>
                  </a:cubicBezTo>
                  <a:lnTo>
                    <a:pt x="853" y="4385"/>
                  </a:lnTo>
                  <a:lnTo>
                    <a:pt x="881" y="4364"/>
                  </a:lnTo>
                  <a:lnTo>
                    <a:pt x="910" y="4336"/>
                  </a:lnTo>
                  <a:lnTo>
                    <a:pt x="938" y="4308"/>
                  </a:lnTo>
                  <a:lnTo>
                    <a:pt x="973" y="4280"/>
                  </a:lnTo>
                  <a:lnTo>
                    <a:pt x="994" y="4258"/>
                  </a:lnTo>
                  <a:lnTo>
                    <a:pt x="1022" y="4223"/>
                  </a:lnTo>
                  <a:lnTo>
                    <a:pt x="1051" y="4195"/>
                  </a:lnTo>
                  <a:lnTo>
                    <a:pt x="1065" y="4174"/>
                  </a:lnTo>
                  <a:lnTo>
                    <a:pt x="1030" y="4153"/>
                  </a:lnTo>
                  <a:lnTo>
                    <a:pt x="1072" y="4167"/>
                  </a:lnTo>
                  <a:lnTo>
                    <a:pt x="1093" y="4139"/>
                  </a:lnTo>
                  <a:cubicBezTo>
                    <a:pt x="1100" y="4124"/>
                    <a:pt x="1107" y="4117"/>
                    <a:pt x="1121" y="4096"/>
                  </a:cubicBezTo>
                  <a:lnTo>
                    <a:pt x="1135" y="4082"/>
                  </a:lnTo>
                  <a:lnTo>
                    <a:pt x="1156" y="4047"/>
                  </a:lnTo>
                  <a:cubicBezTo>
                    <a:pt x="1163" y="4033"/>
                    <a:pt x="1171" y="4019"/>
                    <a:pt x="1178" y="4005"/>
                  </a:cubicBezTo>
                  <a:lnTo>
                    <a:pt x="1213" y="3934"/>
                  </a:lnTo>
                  <a:cubicBezTo>
                    <a:pt x="1220" y="3920"/>
                    <a:pt x="1227" y="3899"/>
                    <a:pt x="1241" y="3878"/>
                  </a:cubicBezTo>
                  <a:lnTo>
                    <a:pt x="1248" y="3850"/>
                  </a:lnTo>
                  <a:cubicBezTo>
                    <a:pt x="1255" y="3828"/>
                    <a:pt x="1262" y="3814"/>
                    <a:pt x="1269" y="3786"/>
                  </a:cubicBezTo>
                  <a:lnTo>
                    <a:pt x="1276" y="3772"/>
                  </a:lnTo>
                  <a:lnTo>
                    <a:pt x="1304" y="3631"/>
                  </a:lnTo>
                  <a:cubicBezTo>
                    <a:pt x="1311" y="3610"/>
                    <a:pt x="1311" y="3575"/>
                    <a:pt x="1319" y="3561"/>
                  </a:cubicBezTo>
                  <a:cubicBezTo>
                    <a:pt x="1326" y="3539"/>
                    <a:pt x="1326" y="3518"/>
                    <a:pt x="1326" y="3497"/>
                  </a:cubicBezTo>
                  <a:lnTo>
                    <a:pt x="1326" y="3427"/>
                  </a:lnTo>
                  <a:lnTo>
                    <a:pt x="1326" y="3356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95;p65"/>
            <p:cNvSpPr/>
            <p:nvPr/>
          </p:nvSpPr>
          <p:spPr>
            <a:xfrm>
              <a:off x="1834438" y="3485297"/>
              <a:ext cx="280723" cy="254843"/>
            </a:xfrm>
            <a:custGeom>
              <a:avLst/>
              <a:gdLst/>
              <a:ahLst/>
              <a:cxnLst/>
              <a:rect l="l" t="t" r="r" b="b"/>
              <a:pathLst>
                <a:path w="2983" h="2708" extrusionOk="0">
                  <a:moveTo>
                    <a:pt x="649" y="1"/>
                  </a:moveTo>
                  <a:lnTo>
                    <a:pt x="1" y="374"/>
                  </a:lnTo>
                  <a:cubicBezTo>
                    <a:pt x="29" y="424"/>
                    <a:pt x="57" y="473"/>
                    <a:pt x="85" y="515"/>
                  </a:cubicBezTo>
                  <a:lnTo>
                    <a:pt x="92" y="530"/>
                  </a:lnTo>
                  <a:cubicBezTo>
                    <a:pt x="127" y="572"/>
                    <a:pt x="156" y="614"/>
                    <a:pt x="191" y="663"/>
                  </a:cubicBezTo>
                  <a:cubicBezTo>
                    <a:pt x="226" y="713"/>
                    <a:pt x="261" y="755"/>
                    <a:pt x="297" y="804"/>
                  </a:cubicBezTo>
                  <a:cubicBezTo>
                    <a:pt x="332" y="847"/>
                    <a:pt x="374" y="903"/>
                    <a:pt x="409" y="945"/>
                  </a:cubicBezTo>
                  <a:cubicBezTo>
                    <a:pt x="459" y="1002"/>
                    <a:pt x="501" y="1058"/>
                    <a:pt x="543" y="1108"/>
                  </a:cubicBezTo>
                  <a:cubicBezTo>
                    <a:pt x="593" y="1164"/>
                    <a:pt x="642" y="1220"/>
                    <a:pt x="691" y="1270"/>
                  </a:cubicBezTo>
                  <a:cubicBezTo>
                    <a:pt x="734" y="1319"/>
                    <a:pt x="790" y="1375"/>
                    <a:pt x="832" y="1418"/>
                  </a:cubicBezTo>
                  <a:cubicBezTo>
                    <a:pt x="875" y="1467"/>
                    <a:pt x="931" y="1523"/>
                    <a:pt x="973" y="1566"/>
                  </a:cubicBezTo>
                  <a:lnTo>
                    <a:pt x="1051" y="1643"/>
                  </a:lnTo>
                  <a:cubicBezTo>
                    <a:pt x="1079" y="1672"/>
                    <a:pt x="1100" y="1693"/>
                    <a:pt x="1121" y="1707"/>
                  </a:cubicBezTo>
                  <a:lnTo>
                    <a:pt x="1135" y="1721"/>
                  </a:lnTo>
                  <a:lnTo>
                    <a:pt x="1199" y="1784"/>
                  </a:lnTo>
                  <a:lnTo>
                    <a:pt x="1213" y="1798"/>
                  </a:lnTo>
                  <a:lnTo>
                    <a:pt x="1284" y="1855"/>
                  </a:lnTo>
                  <a:cubicBezTo>
                    <a:pt x="1312" y="1883"/>
                    <a:pt x="1333" y="1904"/>
                    <a:pt x="1361" y="1932"/>
                  </a:cubicBezTo>
                  <a:lnTo>
                    <a:pt x="1446" y="2003"/>
                  </a:lnTo>
                  <a:lnTo>
                    <a:pt x="1453" y="2010"/>
                  </a:lnTo>
                  <a:lnTo>
                    <a:pt x="1523" y="2073"/>
                  </a:lnTo>
                  <a:lnTo>
                    <a:pt x="1537" y="2087"/>
                  </a:lnTo>
                  <a:lnTo>
                    <a:pt x="1608" y="2144"/>
                  </a:lnTo>
                  <a:lnTo>
                    <a:pt x="1692" y="2221"/>
                  </a:lnTo>
                  <a:lnTo>
                    <a:pt x="1784" y="2292"/>
                  </a:lnTo>
                  <a:lnTo>
                    <a:pt x="1862" y="2355"/>
                  </a:lnTo>
                  <a:lnTo>
                    <a:pt x="1939" y="2419"/>
                  </a:lnTo>
                  <a:lnTo>
                    <a:pt x="1981" y="2454"/>
                  </a:lnTo>
                  <a:lnTo>
                    <a:pt x="1995" y="2461"/>
                  </a:lnTo>
                  <a:lnTo>
                    <a:pt x="2024" y="2482"/>
                  </a:lnTo>
                  <a:lnTo>
                    <a:pt x="2073" y="2517"/>
                  </a:lnTo>
                  <a:lnTo>
                    <a:pt x="2101" y="2546"/>
                  </a:lnTo>
                  <a:lnTo>
                    <a:pt x="2136" y="2574"/>
                  </a:lnTo>
                  <a:lnTo>
                    <a:pt x="2179" y="2602"/>
                  </a:lnTo>
                  <a:lnTo>
                    <a:pt x="2207" y="2623"/>
                  </a:lnTo>
                  <a:lnTo>
                    <a:pt x="2235" y="2644"/>
                  </a:lnTo>
                  <a:lnTo>
                    <a:pt x="2242" y="2651"/>
                  </a:lnTo>
                  <a:lnTo>
                    <a:pt x="2256" y="2658"/>
                  </a:lnTo>
                  <a:lnTo>
                    <a:pt x="2327" y="2708"/>
                  </a:lnTo>
                  <a:cubicBezTo>
                    <a:pt x="2327" y="2708"/>
                    <a:pt x="2327" y="2708"/>
                    <a:pt x="2327" y="2708"/>
                  </a:cubicBezTo>
                  <a:cubicBezTo>
                    <a:pt x="2346" y="2708"/>
                    <a:pt x="2982" y="2334"/>
                    <a:pt x="2982" y="2334"/>
                  </a:cubicBezTo>
                  <a:lnTo>
                    <a:pt x="2968" y="2320"/>
                  </a:lnTo>
                  <a:lnTo>
                    <a:pt x="2940" y="2299"/>
                  </a:lnTo>
                  <a:lnTo>
                    <a:pt x="2863" y="2250"/>
                  </a:lnTo>
                  <a:lnTo>
                    <a:pt x="2834" y="2228"/>
                  </a:lnTo>
                  <a:lnTo>
                    <a:pt x="2799" y="2200"/>
                  </a:lnTo>
                  <a:lnTo>
                    <a:pt x="2771" y="2179"/>
                  </a:lnTo>
                  <a:lnTo>
                    <a:pt x="2729" y="2144"/>
                  </a:lnTo>
                  <a:cubicBezTo>
                    <a:pt x="2715" y="2137"/>
                    <a:pt x="2700" y="2123"/>
                    <a:pt x="2686" y="2116"/>
                  </a:cubicBezTo>
                  <a:lnTo>
                    <a:pt x="2651" y="2087"/>
                  </a:lnTo>
                  <a:lnTo>
                    <a:pt x="2637" y="2073"/>
                  </a:lnTo>
                  <a:lnTo>
                    <a:pt x="2602" y="2045"/>
                  </a:lnTo>
                  <a:lnTo>
                    <a:pt x="2524" y="1982"/>
                  </a:lnTo>
                  <a:lnTo>
                    <a:pt x="2440" y="1918"/>
                  </a:lnTo>
                  <a:lnTo>
                    <a:pt x="2355" y="1848"/>
                  </a:lnTo>
                  <a:lnTo>
                    <a:pt x="2263" y="1770"/>
                  </a:lnTo>
                  <a:lnTo>
                    <a:pt x="2186" y="1707"/>
                  </a:lnTo>
                  <a:lnTo>
                    <a:pt x="2179" y="1700"/>
                  </a:lnTo>
                  <a:lnTo>
                    <a:pt x="2108" y="1636"/>
                  </a:lnTo>
                  <a:lnTo>
                    <a:pt x="2094" y="1622"/>
                  </a:lnTo>
                  <a:lnTo>
                    <a:pt x="2024" y="1559"/>
                  </a:lnTo>
                  <a:lnTo>
                    <a:pt x="1932" y="1481"/>
                  </a:lnTo>
                  <a:lnTo>
                    <a:pt x="1869" y="1418"/>
                  </a:lnTo>
                  <a:lnTo>
                    <a:pt x="1855" y="1404"/>
                  </a:lnTo>
                  <a:lnTo>
                    <a:pt x="1784" y="1347"/>
                  </a:lnTo>
                  <a:lnTo>
                    <a:pt x="1777" y="1333"/>
                  </a:lnTo>
                  <a:lnTo>
                    <a:pt x="1714" y="1270"/>
                  </a:lnTo>
                  <a:cubicBezTo>
                    <a:pt x="1678" y="1242"/>
                    <a:pt x="1657" y="1220"/>
                    <a:pt x="1636" y="1199"/>
                  </a:cubicBezTo>
                  <a:lnTo>
                    <a:pt x="1622" y="1185"/>
                  </a:lnTo>
                  <a:lnTo>
                    <a:pt x="1488" y="1051"/>
                  </a:lnTo>
                  <a:cubicBezTo>
                    <a:pt x="1439" y="995"/>
                    <a:pt x="1389" y="945"/>
                    <a:pt x="1347" y="903"/>
                  </a:cubicBezTo>
                  <a:lnTo>
                    <a:pt x="1206" y="741"/>
                  </a:lnTo>
                  <a:cubicBezTo>
                    <a:pt x="1150" y="678"/>
                    <a:pt x="1107" y="628"/>
                    <a:pt x="1065" y="572"/>
                  </a:cubicBezTo>
                  <a:cubicBezTo>
                    <a:pt x="1016" y="522"/>
                    <a:pt x="987" y="480"/>
                    <a:pt x="952" y="438"/>
                  </a:cubicBezTo>
                  <a:cubicBezTo>
                    <a:pt x="917" y="389"/>
                    <a:pt x="875" y="339"/>
                    <a:pt x="846" y="290"/>
                  </a:cubicBezTo>
                  <a:cubicBezTo>
                    <a:pt x="811" y="248"/>
                    <a:pt x="776" y="198"/>
                    <a:pt x="741" y="149"/>
                  </a:cubicBezTo>
                  <a:lnTo>
                    <a:pt x="734" y="142"/>
                  </a:lnTo>
                  <a:cubicBezTo>
                    <a:pt x="705" y="92"/>
                    <a:pt x="670" y="50"/>
                    <a:pt x="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96;p65"/>
            <p:cNvSpPr/>
            <p:nvPr/>
          </p:nvSpPr>
          <p:spPr>
            <a:xfrm>
              <a:off x="1829168" y="3480027"/>
              <a:ext cx="293239" cy="265477"/>
            </a:xfrm>
            <a:custGeom>
              <a:avLst/>
              <a:gdLst/>
              <a:ahLst/>
              <a:cxnLst/>
              <a:rect l="l" t="t" r="r" b="b"/>
              <a:pathLst>
                <a:path w="3116" h="2821" extrusionOk="0">
                  <a:moveTo>
                    <a:pt x="719" y="0"/>
                  </a:moveTo>
                  <a:lnTo>
                    <a:pt x="0" y="416"/>
                  </a:lnTo>
                  <a:lnTo>
                    <a:pt x="21" y="452"/>
                  </a:lnTo>
                  <a:cubicBezTo>
                    <a:pt x="49" y="501"/>
                    <a:pt x="78" y="550"/>
                    <a:pt x="113" y="600"/>
                  </a:cubicBezTo>
                  <a:lnTo>
                    <a:pt x="120" y="607"/>
                  </a:lnTo>
                  <a:cubicBezTo>
                    <a:pt x="148" y="656"/>
                    <a:pt x="190" y="705"/>
                    <a:pt x="219" y="748"/>
                  </a:cubicBezTo>
                  <a:cubicBezTo>
                    <a:pt x="254" y="797"/>
                    <a:pt x="296" y="846"/>
                    <a:pt x="331" y="896"/>
                  </a:cubicBezTo>
                  <a:cubicBezTo>
                    <a:pt x="360" y="938"/>
                    <a:pt x="395" y="980"/>
                    <a:pt x="437" y="1030"/>
                  </a:cubicBezTo>
                  <a:cubicBezTo>
                    <a:pt x="487" y="1086"/>
                    <a:pt x="536" y="1149"/>
                    <a:pt x="578" y="1199"/>
                  </a:cubicBezTo>
                  <a:cubicBezTo>
                    <a:pt x="628" y="1248"/>
                    <a:pt x="684" y="1312"/>
                    <a:pt x="726" y="1361"/>
                  </a:cubicBezTo>
                  <a:cubicBezTo>
                    <a:pt x="769" y="1410"/>
                    <a:pt x="825" y="1467"/>
                    <a:pt x="867" y="1516"/>
                  </a:cubicBezTo>
                  <a:cubicBezTo>
                    <a:pt x="917" y="1558"/>
                    <a:pt x="959" y="1608"/>
                    <a:pt x="1008" y="1657"/>
                  </a:cubicBezTo>
                  <a:lnTo>
                    <a:pt x="1036" y="1622"/>
                  </a:lnTo>
                  <a:lnTo>
                    <a:pt x="1015" y="1664"/>
                  </a:lnTo>
                  <a:lnTo>
                    <a:pt x="1086" y="1728"/>
                  </a:lnTo>
                  <a:lnTo>
                    <a:pt x="1311" y="1946"/>
                  </a:lnTo>
                  <a:cubicBezTo>
                    <a:pt x="1340" y="1967"/>
                    <a:pt x="1375" y="2002"/>
                    <a:pt x="1403" y="2024"/>
                  </a:cubicBezTo>
                  <a:cubicBezTo>
                    <a:pt x="1424" y="2045"/>
                    <a:pt x="1452" y="2066"/>
                    <a:pt x="1481" y="2094"/>
                  </a:cubicBezTo>
                  <a:lnTo>
                    <a:pt x="1643" y="2228"/>
                  </a:lnTo>
                  <a:lnTo>
                    <a:pt x="2059" y="2573"/>
                  </a:lnTo>
                  <a:lnTo>
                    <a:pt x="2087" y="2538"/>
                  </a:lnTo>
                  <a:lnTo>
                    <a:pt x="2087" y="2538"/>
                  </a:lnTo>
                  <a:lnTo>
                    <a:pt x="2066" y="2580"/>
                  </a:lnTo>
                  <a:lnTo>
                    <a:pt x="2171" y="2665"/>
                  </a:lnTo>
                  <a:lnTo>
                    <a:pt x="2200" y="2630"/>
                  </a:lnTo>
                  <a:lnTo>
                    <a:pt x="2185" y="2665"/>
                  </a:lnTo>
                  <a:lnTo>
                    <a:pt x="2242" y="2714"/>
                  </a:lnTo>
                  <a:lnTo>
                    <a:pt x="2270" y="2679"/>
                  </a:lnTo>
                  <a:lnTo>
                    <a:pt x="2284" y="2644"/>
                  </a:lnTo>
                  <a:lnTo>
                    <a:pt x="2263" y="2630"/>
                  </a:lnTo>
                  <a:lnTo>
                    <a:pt x="2242" y="2658"/>
                  </a:lnTo>
                  <a:lnTo>
                    <a:pt x="2256" y="2623"/>
                  </a:lnTo>
                  <a:lnTo>
                    <a:pt x="2073" y="2482"/>
                  </a:lnTo>
                  <a:lnTo>
                    <a:pt x="2044" y="2510"/>
                  </a:lnTo>
                  <a:lnTo>
                    <a:pt x="2066" y="2475"/>
                  </a:lnTo>
                  <a:lnTo>
                    <a:pt x="1875" y="2320"/>
                  </a:lnTo>
                  <a:lnTo>
                    <a:pt x="1847" y="2355"/>
                  </a:lnTo>
                  <a:lnTo>
                    <a:pt x="1861" y="2313"/>
                  </a:lnTo>
                  <a:lnTo>
                    <a:pt x="1699" y="2172"/>
                  </a:lnTo>
                  <a:lnTo>
                    <a:pt x="1671" y="2207"/>
                  </a:lnTo>
                  <a:lnTo>
                    <a:pt x="1692" y="2165"/>
                  </a:lnTo>
                  <a:lnTo>
                    <a:pt x="1530" y="2031"/>
                  </a:lnTo>
                  <a:lnTo>
                    <a:pt x="1445" y="1953"/>
                  </a:lnTo>
                  <a:lnTo>
                    <a:pt x="1375" y="1890"/>
                  </a:lnTo>
                  <a:lnTo>
                    <a:pt x="1149" y="1678"/>
                  </a:lnTo>
                  <a:lnTo>
                    <a:pt x="1121" y="1706"/>
                  </a:lnTo>
                  <a:lnTo>
                    <a:pt x="1121" y="1706"/>
                  </a:lnTo>
                  <a:lnTo>
                    <a:pt x="1142" y="1671"/>
                  </a:lnTo>
                  <a:cubicBezTo>
                    <a:pt x="1114" y="1650"/>
                    <a:pt x="1093" y="1622"/>
                    <a:pt x="1072" y="1601"/>
                  </a:cubicBezTo>
                  <a:lnTo>
                    <a:pt x="1036" y="1629"/>
                  </a:lnTo>
                  <a:lnTo>
                    <a:pt x="1065" y="1594"/>
                  </a:lnTo>
                  <a:cubicBezTo>
                    <a:pt x="1015" y="1544"/>
                    <a:pt x="966" y="1495"/>
                    <a:pt x="917" y="1446"/>
                  </a:cubicBezTo>
                  <a:cubicBezTo>
                    <a:pt x="874" y="1403"/>
                    <a:pt x="832" y="1354"/>
                    <a:pt x="783" y="1305"/>
                  </a:cubicBezTo>
                  <a:lnTo>
                    <a:pt x="754" y="1333"/>
                  </a:lnTo>
                  <a:lnTo>
                    <a:pt x="776" y="1298"/>
                  </a:lnTo>
                  <a:cubicBezTo>
                    <a:pt x="733" y="1248"/>
                    <a:pt x="684" y="1199"/>
                    <a:pt x="642" y="1142"/>
                  </a:cubicBezTo>
                  <a:lnTo>
                    <a:pt x="613" y="1171"/>
                  </a:lnTo>
                  <a:lnTo>
                    <a:pt x="635" y="1135"/>
                  </a:lnTo>
                  <a:cubicBezTo>
                    <a:pt x="592" y="1086"/>
                    <a:pt x="543" y="1037"/>
                    <a:pt x="501" y="980"/>
                  </a:cubicBezTo>
                  <a:lnTo>
                    <a:pt x="472" y="1008"/>
                  </a:lnTo>
                  <a:lnTo>
                    <a:pt x="494" y="973"/>
                  </a:lnTo>
                  <a:cubicBezTo>
                    <a:pt x="458" y="931"/>
                    <a:pt x="416" y="875"/>
                    <a:pt x="381" y="832"/>
                  </a:cubicBezTo>
                  <a:cubicBezTo>
                    <a:pt x="353" y="790"/>
                    <a:pt x="310" y="741"/>
                    <a:pt x="282" y="698"/>
                  </a:cubicBezTo>
                  <a:cubicBezTo>
                    <a:pt x="247" y="649"/>
                    <a:pt x="219" y="607"/>
                    <a:pt x="183" y="557"/>
                  </a:cubicBezTo>
                  <a:lnTo>
                    <a:pt x="148" y="586"/>
                  </a:lnTo>
                  <a:lnTo>
                    <a:pt x="176" y="550"/>
                  </a:lnTo>
                  <a:cubicBezTo>
                    <a:pt x="155" y="515"/>
                    <a:pt x="134" y="480"/>
                    <a:pt x="113" y="445"/>
                  </a:cubicBezTo>
                  <a:lnTo>
                    <a:pt x="691" y="113"/>
                  </a:lnTo>
                  <a:cubicBezTo>
                    <a:pt x="712" y="148"/>
                    <a:pt x="733" y="184"/>
                    <a:pt x="761" y="219"/>
                  </a:cubicBezTo>
                  <a:lnTo>
                    <a:pt x="769" y="233"/>
                  </a:lnTo>
                  <a:cubicBezTo>
                    <a:pt x="797" y="275"/>
                    <a:pt x="832" y="325"/>
                    <a:pt x="867" y="374"/>
                  </a:cubicBezTo>
                  <a:cubicBezTo>
                    <a:pt x="902" y="416"/>
                    <a:pt x="938" y="473"/>
                    <a:pt x="973" y="515"/>
                  </a:cubicBezTo>
                  <a:cubicBezTo>
                    <a:pt x="1008" y="557"/>
                    <a:pt x="1043" y="600"/>
                    <a:pt x="1086" y="656"/>
                  </a:cubicBezTo>
                  <a:cubicBezTo>
                    <a:pt x="1128" y="712"/>
                    <a:pt x="1184" y="769"/>
                    <a:pt x="1227" y="825"/>
                  </a:cubicBezTo>
                  <a:cubicBezTo>
                    <a:pt x="1276" y="875"/>
                    <a:pt x="1332" y="938"/>
                    <a:pt x="1375" y="987"/>
                  </a:cubicBezTo>
                  <a:cubicBezTo>
                    <a:pt x="1417" y="1030"/>
                    <a:pt x="1466" y="1086"/>
                    <a:pt x="1516" y="1135"/>
                  </a:cubicBezTo>
                  <a:cubicBezTo>
                    <a:pt x="1565" y="1185"/>
                    <a:pt x="1607" y="1227"/>
                    <a:pt x="1650" y="1269"/>
                  </a:cubicBezTo>
                  <a:lnTo>
                    <a:pt x="1664" y="1283"/>
                  </a:lnTo>
                  <a:cubicBezTo>
                    <a:pt x="1685" y="1305"/>
                    <a:pt x="1706" y="1326"/>
                    <a:pt x="1734" y="1347"/>
                  </a:cubicBezTo>
                  <a:lnTo>
                    <a:pt x="1896" y="1502"/>
                  </a:lnTo>
                  <a:lnTo>
                    <a:pt x="1960" y="1565"/>
                  </a:lnTo>
                  <a:lnTo>
                    <a:pt x="2051" y="1650"/>
                  </a:lnTo>
                  <a:lnTo>
                    <a:pt x="2129" y="1713"/>
                  </a:lnTo>
                  <a:lnTo>
                    <a:pt x="2298" y="1861"/>
                  </a:lnTo>
                  <a:lnTo>
                    <a:pt x="2376" y="1932"/>
                  </a:lnTo>
                  <a:lnTo>
                    <a:pt x="2460" y="2002"/>
                  </a:lnTo>
                  <a:lnTo>
                    <a:pt x="2890" y="2334"/>
                  </a:lnTo>
                  <a:lnTo>
                    <a:pt x="2912" y="2299"/>
                  </a:lnTo>
                  <a:lnTo>
                    <a:pt x="2897" y="2341"/>
                  </a:lnTo>
                  <a:lnTo>
                    <a:pt x="2940" y="2369"/>
                  </a:lnTo>
                  <a:lnTo>
                    <a:pt x="2961" y="2334"/>
                  </a:lnTo>
                  <a:lnTo>
                    <a:pt x="2975" y="2299"/>
                  </a:lnTo>
                  <a:lnTo>
                    <a:pt x="2848" y="2200"/>
                  </a:lnTo>
                  <a:lnTo>
                    <a:pt x="2820" y="2228"/>
                  </a:lnTo>
                  <a:lnTo>
                    <a:pt x="2820" y="2228"/>
                  </a:lnTo>
                  <a:lnTo>
                    <a:pt x="2834" y="2193"/>
                  </a:lnTo>
                  <a:lnTo>
                    <a:pt x="2728" y="2101"/>
                  </a:lnTo>
                  <a:lnTo>
                    <a:pt x="2700" y="2136"/>
                  </a:lnTo>
                  <a:lnTo>
                    <a:pt x="2700" y="2136"/>
                  </a:lnTo>
                  <a:lnTo>
                    <a:pt x="2721" y="2101"/>
                  </a:lnTo>
                  <a:lnTo>
                    <a:pt x="2531" y="1939"/>
                  </a:lnTo>
                  <a:lnTo>
                    <a:pt x="2503" y="1974"/>
                  </a:lnTo>
                  <a:lnTo>
                    <a:pt x="2517" y="1939"/>
                  </a:lnTo>
                  <a:lnTo>
                    <a:pt x="2432" y="1868"/>
                  </a:lnTo>
                  <a:lnTo>
                    <a:pt x="2355" y="1798"/>
                  </a:lnTo>
                  <a:lnTo>
                    <a:pt x="2178" y="1650"/>
                  </a:lnTo>
                  <a:lnTo>
                    <a:pt x="2101" y="1579"/>
                  </a:lnTo>
                  <a:lnTo>
                    <a:pt x="2023" y="1509"/>
                  </a:lnTo>
                  <a:lnTo>
                    <a:pt x="1953" y="1446"/>
                  </a:lnTo>
                  <a:lnTo>
                    <a:pt x="1798" y="1298"/>
                  </a:lnTo>
                  <a:lnTo>
                    <a:pt x="1770" y="1326"/>
                  </a:lnTo>
                  <a:lnTo>
                    <a:pt x="1770" y="1326"/>
                  </a:lnTo>
                  <a:lnTo>
                    <a:pt x="1791" y="1290"/>
                  </a:lnTo>
                  <a:lnTo>
                    <a:pt x="1727" y="1227"/>
                  </a:lnTo>
                  <a:lnTo>
                    <a:pt x="1699" y="1255"/>
                  </a:lnTo>
                  <a:lnTo>
                    <a:pt x="1713" y="1213"/>
                  </a:lnTo>
                  <a:cubicBezTo>
                    <a:pt x="1671" y="1164"/>
                    <a:pt x="1621" y="1121"/>
                    <a:pt x="1579" y="1079"/>
                  </a:cubicBezTo>
                  <a:lnTo>
                    <a:pt x="1551" y="1107"/>
                  </a:lnTo>
                  <a:lnTo>
                    <a:pt x="1572" y="1072"/>
                  </a:lnTo>
                  <a:cubicBezTo>
                    <a:pt x="1530" y="1023"/>
                    <a:pt x="1481" y="973"/>
                    <a:pt x="1431" y="917"/>
                  </a:cubicBezTo>
                  <a:cubicBezTo>
                    <a:pt x="1382" y="868"/>
                    <a:pt x="1340" y="818"/>
                    <a:pt x="1297" y="769"/>
                  </a:cubicBezTo>
                  <a:lnTo>
                    <a:pt x="1262" y="797"/>
                  </a:lnTo>
                  <a:lnTo>
                    <a:pt x="1290" y="762"/>
                  </a:lnTo>
                  <a:cubicBezTo>
                    <a:pt x="1241" y="705"/>
                    <a:pt x="1199" y="656"/>
                    <a:pt x="1156" y="600"/>
                  </a:cubicBezTo>
                  <a:lnTo>
                    <a:pt x="1121" y="628"/>
                  </a:lnTo>
                  <a:lnTo>
                    <a:pt x="1149" y="593"/>
                  </a:lnTo>
                  <a:cubicBezTo>
                    <a:pt x="1114" y="550"/>
                    <a:pt x="1072" y="501"/>
                    <a:pt x="1036" y="459"/>
                  </a:cubicBezTo>
                  <a:cubicBezTo>
                    <a:pt x="1001" y="409"/>
                    <a:pt x="966" y="367"/>
                    <a:pt x="938" y="318"/>
                  </a:cubicBezTo>
                  <a:cubicBezTo>
                    <a:pt x="902" y="268"/>
                    <a:pt x="867" y="226"/>
                    <a:pt x="839" y="184"/>
                  </a:cubicBezTo>
                  <a:lnTo>
                    <a:pt x="804" y="205"/>
                  </a:lnTo>
                  <a:lnTo>
                    <a:pt x="832" y="170"/>
                  </a:lnTo>
                  <a:cubicBezTo>
                    <a:pt x="804" y="127"/>
                    <a:pt x="776" y="78"/>
                    <a:pt x="740" y="36"/>
                  </a:cubicBezTo>
                  <a:lnTo>
                    <a:pt x="719" y="0"/>
                  </a:lnTo>
                  <a:close/>
                  <a:moveTo>
                    <a:pt x="2989" y="2306"/>
                  </a:moveTo>
                  <a:lnTo>
                    <a:pt x="2961" y="2334"/>
                  </a:lnTo>
                  <a:lnTo>
                    <a:pt x="2947" y="2376"/>
                  </a:lnTo>
                  <a:lnTo>
                    <a:pt x="2961" y="2383"/>
                  </a:lnTo>
                  <a:cubicBezTo>
                    <a:pt x="2961" y="2383"/>
                    <a:pt x="2390" y="2714"/>
                    <a:pt x="2383" y="2714"/>
                  </a:cubicBezTo>
                  <a:lnTo>
                    <a:pt x="2369" y="2736"/>
                  </a:lnTo>
                  <a:lnTo>
                    <a:pt x="2362" y="2750"/>
                  </a:lnTo>
                  <a:lnTo>
                    <a:pt x="2362" y="2750"/>
                  </a:lnTo>
                  <a:lnTo>
                    <a:pt x="2376" y="2707"/>
                  </a:lnTo>
                  <a:lnTo>
                    <a:pt x="2348" y="2743"/>
                  </a:lnTo>
                  <a:lnTo>
                    <a:pt x="2362" y="2700"/>
                  </a:lnTo>
                  <a:lnTo>
                    <a:pt x="2333" y="2679"/>
                  </a:lnTo>
                  <a:lnTo>
                    <a:pt x="2305" y="2714"/>
                  </a:lnTo>
                  <a:lnTo>
                    <a:pt x="2319" y="2672"/>
                  </a:lnTo>
                  <a:lnTo>
                    <a:pt x="2291" y="2651"/>
                  </a:lnTo>
                  <a:lnTo>
                    <a:pt x="2270" y="2679"/>
                  </a:lnTo>
                  <a:lnTo>
                    <a:pt x="2249" y="2721"/>
                  </a:lnTo>
                  <a:lnTo>
                    <a:pt x="2284" y="2750"/>
                  </a:lnTo>
                  <a:lnTo>
                    <a:pt x="2312" y="2714"/>
                  </a:lnTo>
                  <a:lnTo>
                    <a:pt x="2298" y="2757"/>
                  </a:lnTo>
                  <a:lnTo>
                    <a:pt x="2383" y="2820"/>
                  </a:lnTo>
                  <a:lnTo>
                    <a:pt x="3116" y="2397"/>
                  </a:lnTo>
                  <a:lnTo>
                    <a:pt x="2989" y="2306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97;p65"/>
            <p:cNvSpPr/>
            <p:nvPr/>
          </p:nvSpPr>
          <p:spPr>
            <a:xfrm>
              <a:off x="1612911" y="3486615"/>
              <a:ext cx="441176" cy="693102"/>
            </a:xfrm>
            <a:custGeom>
              <a:avLst/>
              <a:gdLst/>
              <a:ahLst/>
              <a:cxnLst/>
              <a:rect l="l" t="t" r="r" b="b"/>
              <a:pathLst>
                <a:path w="4688" h="7365" extrusionOk="0">
                  <a:moveTo>
                    <a:pt x="14" y="1"/>
                  </a:moveTo>
                  <a:lnTo>
                    <a:pt x="7" y="3286"/>
                  </a:lnTo>
                  <a:cubicBezTo>
                    <a:pt x="0" y="4752"/>
                    <a:pt x="1854" y="6881"/>
                    <a:pt x="2333" y="7318"/>
                  </a:cubicBezTo>
                  <a:cubicBezTo>
                    <a:pt x="2442" y="7344"/>
                    <a:pt x="2620" y="7364"/>
                    <a:pt x="2832" y="7364"/>
                  </a:cubicBezTo>
                  <a:cubicBezTo>
                    <a:pt x="3558" y="7364"/>
                    <a:pt x="4674" y="7120"/>
                    <a:pt x="4674" y="5979"/>
                  </a:cubicBezTo>
                  <a:lnTo>
                    <a:pt x="4688" y="2701"/>
                  </a:lnTo>
                  <a:cubicBezTo>
                    <a:pt x="4610" y="2644"/>
                    <a:pt x="3123" y="1587"/>
                    <a:pt x="2355" y="360"/>
                  </a:cubicBezTo>
                  <a:cubicBezTo>
                    <a:pt x="2198" y="429"/>
                    <a:pt x="2012" y="456"/>
                    <a:pt x="1814" y="456"/>
                  </a:cubicBezTo>
                  <a:cubicBezTo>
                    <a:pt x="1035" y="456"/>
                    <a:pt x="76" y="29"/>
                    <a:pt x="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98;p65"/>
            <p:cNvSpPr/>
            <p:nvPr/>
          </p:nvSpPr>
          <p:spPr>
            <a:xfrm>
              <a:off x="1608865" y="3480686"/>
              <a:ext cx="449928" cy="702795"/>
            </a:xfrm>
            <a:custGeom>
              <a:avLst/>
              <a:gdLst/>
              <a:ahLst/>
              <a:cxnLst/>
              <a:rect l="l" t="t" r="r" b="b"/>
              <a:pathLst>
                <a:path w="4781" h="7468" extrusionOk="0">
                  <a:moveTo>
                    <a:pt x="99" y="127"/>
                  </a:moveTo>
                  <a:cubicBezTo>
                    <a:pt x="349" y="233"/>
                    <a:pt x="1182" y="562"/>
                    <a:pt x="1872" y="562"/>
                  </a:cubicBezTo>
                  <a:cubicBezTo>
                    <a:pt x="2057" y="562"/>
                    <a:pt x="2233" y="538"/>
                    <a:pt x="2383" y="480"/>
                  </a:cubicBezTo>
                  <a:cubicBezTo>
                    <a:pt x="3117" y="1629"/>
                    <a:pt x="4463" y="2623"/>
                    <a:pt x="4689" y="2785"/>
                  </a:cubicBezTo>
                  <a:lnTo>
                    <a:pt x="4682" y="6042"/>
                  </a:lnTo>
                  <a:cubicBezTo>
                    <a:pt x="4696" y="6415"/>
                    <a:pt x="4533" y="6768"/>
                    <a:pt x="4244" y="7000"/>
                  </a:cubicBezTo>
                  <a:cubicBezTo>
                    <a:pt x="3859" y="7301"/>
                    <a:pt x="3301" y="7383"/>
                    <a:pt x="2883" y="7383"/>
                  </a:cubicBezTo>
                  <a:cubicBezTo>
                    <a:pt x="2673" y="7383"/>
                    <a:pt x="2499" y="7362"/>
                    <a:pt x="2398" y="7339"/>
                  </a:cubicBezTo>
                  <a:cubicBezTo>
                    <a:pt x="1876" y="6859"/>
                    <a:pt x="85" y="4759"/>
                    <a:pt x="92" y="3349"/>
                  </a:cubicBezTo>
                  <a:lnTo>
                    <a:pt x="99" y="127"/>
                  </a:lnTo>
                  <a:close/>
                  <a:moveTo>
                    <a:pt x="15" y="0"/>
                  </a:moveTo>
                  <a:lnTo>
                    <a:pt x="8" y="3349"/>
                  </a:lnTo>
                  <a:cubicBezTo>
                    <a:pt x="1" y="4900"/>
                    <a:pt x="1982" y="7078"/>
                    <a:pt x="2369" y="7423"/>
                  </a:cubicBezTo>
                  <a:cubicBezTo>
                    <a:pt x="2516" y="7448"/>
                    <a:pt x="2663" y="7467"/>
                    <a:pt x="2810" y="7467"/>
                  </a:cubicBezTo>
                  <a:cubicBezTo>
                    <a:pt x="2832" y="7467"/>
                    <a:pt x="2855" y="7467"/>
                    <a:pt x="2877" y="7466"/>
                  </a:cubicBezTo>
                  <a:cubicBezTo>
                    <a:pt x="3321" y="7466"/>
                    <a:pt x="3892" y="7381"/>
                    <a:pt x="4294" y="7064"/>
                  </a:cubicBezTo>
                  <a:cubicBezTo>
                    <a:pt x="4604" y="6817"/>
                    <a:pt x="4780" y="6436"/>
                    <a:pt x="4759" y="6042"/>
                  </a:cubicBezTo>
                  <a:lnTo>
                    <a:pt x="4773" y="2757"/>
                  </a:lnTo>
                  <a:lnTo>
                    <a:pt x="4773" y="2736"/>
                  </a:lnTo>
                  <a:lnTo>
                    <a:pt x="4752" y="2722"/>
                  </a:lnTo>
                  <a:cubicBezTo>
                    <a:pt x="4597" y="2609"/>
                    <a:pt x="3173" y="1587"/>
                    <a:pt x="2433" y="402"/>
                  </a:cubicBezTo>
                  <a:lnTo>
                    <a:pt x="2412" y="374"/>
                  </a:lnTo>
                  <a:lnTo>
                    <a:pt x="2376" y="388"/>
                  </a:lnTo>
                  <a:cubicBezTo>
                    <a:pt x="2227" y="453"/>
                    <a:pt x="2051" y="479"/>
                    <a:pt x="1862" y="479"/>
                  </a:cubicBezTo>
                  <a:cubicBezTo>
                    <a:pt x="1122" y="479"/>
                    <a:pt x="200" y="78"/>
                    <a:pt x="71" y="22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99;p65"/>
            <p:cNvSpPr/>
            <p:nvPr/>
          </p:nvSpPr>
          <p:spPr>
            <a:xfrm>
              <a:off x="1772045" y="3697319"/>
              <a:ext cx="172593" cy="329094"/>
            </a:xfrm>
            <a:custGeom>
              <a:avLst/>
              <a:gdLst/>
              <a:ahLst/>
              <a:cxnLst/>
              <a:rect l="l" t="t" r="r" b="b"/>
              <a:pathLst>
                <a:path w="1834" h="3497" extrusionOk="0">
                  <a:moveTo>
                    <a:pt x="801" y="342"/>
                  </a:moveTo>
                  <a:cubicBezTo>
                    <a:pt x="838" y="342"/>
                    <a:pt x="880" y="353"/>
                    <a:pt x="924" y="377"/>
                  </a:cubicBezTo>
                  <a:cubicBezTo>
                    <a:pt x="1087" y="490"/>
                    <a:pt x="1192" y="666"/>
                    <a:pt x="1206" y="864"/>
                  </a:cubicBezTo>
                  <a:lnTo>
                    <a:pt x="1206" y="1181"/>
                  </a:lnTo>
                  <a:lnTo>
                    <a:pt x="642" y="857"/>
                  </a:lnTo>
                  <a:lnTo>
                    <a:pt x="642" y="539"/>
                  </a:lnTo>
                  <a:cubicBezTo>
                    <a:pt x="642" y="413"/>
                    <a:pt x="707" y="342"/>
                    <a:pt x="801" y="342"/>
                  </a:cubicBezTo>
                  <a:close/>
                  <a:moveTo>
                    <a:pt x="663" y="1"/>
                  </a:moveTo>
                  <a:cubicBezTo>
                    <a:pt x="509" y="1"/>
                    <a:pt x="403" y="125"/>
                    <a:pt x="403" y="335"/>
                  </a:cubicBezTo>
                  <a:lnTo>
                    <a:pt x="403" y="723"/>
                  </a:lnTo>
                  <a:lnTo>
                    <a:pt x="353" y="694"/>
                  </a:lnTo>
                  <a:cubicBezTo>
                    <a:pt x="298" y="661"/>
                    <a:pt x="245" y="646"/>
                    <a:pt x="198" y="646"/>
                  </a:cubicBezTo>
                  <a:cubicBezTo>
                    <a:pt x="85" y="646"/>
                    <a:pt x="6" y="737"/>
                    <a:pt x="1" y="892"/>
                  </a:cubicBezTo>
                  <a:lnTo>
                    <a:pt x="1" y="2196"/>
                  </a:lnTo>
                  <a:cubicBezTo>
                    <a:pt x="15" y="2436"/>
                    <a:pt x="142" y="2661"/>
                    <a:pt x="346" y="2795"/>
                  </a:cubicBezTo>
                  <a:lnTo>
                    <a:pt x="1488" y="3451"/>
                  </a:lnTo>
                  <a:cubicBezTo>
                    <a:pt x="1544" y="3481"/>
                    <a:pt x="1596" y="3496"/>
                    <a:pt x="1642" y="3496"/>
                  </a:cubicBezTo>
                  <a:cubicBezTo>
                    <a:pt x="1756" y="3496"/>
                    <a:pt x="1834" y="3408"/>
                    <a:pt x="1834" y="3253"/>
                  </a:cubicBezTo>
                  <a:lnTo>
                    <a:pt x="1834" y="1942"/>
                  </a:lnTo>
                  <a:cubicBezTo>
                    <a:pt x="1820" y="1702"/>
                    <a:pt x="1693" y="1477"/>
                    <a:pt x="1488" y="1343"/>
                  </a:cubicBezTo>
                  <a:lnTo>
                    <a:pt x="1446" y="1322"/>
                  </a:lnTo>
                  <a:lnTo>
                    <a:pt x="1446" y="941"/>
                  </a:lnTo>
                  <a:cubicBezTo>
                    <a:pt x="1432" y="610"/>
                    <a:pt x="1256" y="300"/>
                    <a:pt x="974" y="116"/>
                  </a:cubicBezTo>
                  <a:lnTo>
                    <a:pt x="875" y="67"/>
                  </a:lnTo>
                  <a:cubicBezTo>
                    <a:pt x="799" y="22"/>
                    <a:pt x="727" y="1"/>
                    <a:pt x="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800;p65"/>
            <p:cNvSpPr/>
            <p:nvPr/>
          </p:nvSpPr>
          <p:spPr>
            <a:xfrm>
              <a:off x="1767434" y="3692237"/>
              <a:ext cx="181251" cy="337846"/>
            </a:xfrm>
            <a:custGeom>
              <a:avLst/>
              <a:gdLst/>
              <a:ahLst/>
              <a:cxnLst/>
              <a:rect l="l" t="t" r="r" b="b"/>
              <a:pathLst>
                <a:path w="1926" h="3590" extrusionOk="0">
                  <a:moveTo>
                    <a:pt x="857" y="440"/>
                  </a:moveTo>
                  <a:cubicBezTo>
                    <a:pt x="891" y="440"/>
                    <a:pt x="926" y="451"/>
                    <a:pt x="952" y="474"/>
                  </a:cubicBezTo>
                  <a:cubicBezTo>
                    <a:pt x="1100" y="572"/>
                    <a:pt x="1199" y="734"/>
                    <a:pt x="1206" y="918"/>
                  </a:cubicBezTo>
                  <a:lnTo>
                    <a:pt x="1206" y="1164"/>
                  </a:lnTo>
                  <a:lnTo>
                    <a:pt x="734" y="889"/>
                  </a:lnTo>
                  <a:lnTo>
                    <a:pt x="734" y="600"/>
                  </a:lnTo>
                  <a:cubicBezTo>
                    <a:pt x="727" y="544"/>
                    <a:pt x="755" y="488"/>
                    <a:pt x="797" y="452"/>
                  </a:cubicBezTo>
                  <a:cubicBezTo>
                    <a:pt x="816" y="444"/>
                    <a:pt x="836" y="440"/>
                    <a:pt x="857" y="440"/>
                  </a:cubicBezTo>
                  <a:close/>
                  <a:moveTo>
                    <a:pt x="863" y="354"/>
                  </a:moveTo>
                  <a:cubicBezTo>
                    <a:pt x="826" y="354"/>
                    <a:pt x="789" y="363"/>
                    <a:pt x="755" y="382"/>
                  </a:cubicBezTo>
                  <a:cubicBezTo>
                    <a:pt x="684" y="424"/>
                    <a:pt x="642" y="509"/>
                    <a:pt x="649" y="593"/>
                  </a:cubicBezTo>
                  <a:lnTo>
                    <a:pt x="649" y="939"/>
                  </a:lnTo>
                  <a:lnTo>
                    <a:pt x="1291" y="1305"/>
                  </a:lnTo>
                  <a:lnTo>
                    <a:pt x="1291" y="918"/>
                  </a:lnTo>
                  <a:cubicBezTo>
                    <a:pt x="1284" y="706"/>
                    <a:pt x="1171" y="509"/>
                    <a:pt x="995" y="396"/>
                  </a:cubicBezTo>
                  <a:cubicBezTo>
                    <a:pt x="955" y="368"/>
                    <a:pt x="909" y="354"/>
                    <a:pt x="863" y="354"/>
                  </a:cubicBezTo>
                  <a:close/>
                  <a:moveTo>
                    <a:pt x="726" y="97"/>
                  </a:moveTo>
                  <a:cubicBezTo>
                    <a:pt x="789" y="97"/>
                    <a:pt x="853" y="117"/>
                    <a:pt x="910" y="156"/>
                  </a:cubicBezTo>
                  <a:lnTo>
                    <a:pt x="1002" y="213"/>
                  </a:lnTo>
                  <a:cubicBezTo>
                    <a:pt x="1269" y="382"/>
                    <a:pt x="1439" y="678"/>
                    <a:pt x="1453" y="995"/>
                  </a:cubicBezTo>
                  <a:lnTo>
                    <a:pt x="1453" y="1404"/>
                  </a:lnTo>
                  <a:lnTo>
                    <a:pt x="1516" y="1439"/>
                  </a:lnTo>
                  <a:cubicBezTo>
                    <a:pt x="1706" y="1559"/>
                    <a:pt x="1826" y="1771"/>
                    <a:pt x="1840" y="1996"/>
                  </a:cubicBezTo>
                  <a:lnTo>
                    <a:pt x="1840" y="3300"/>
                  </a:lnTo>
                  <a:cubicBezTo>
                    <a:pt x="1865" y="3421"/>
                    <a:pt x="1773" y="3512"/>
                    <a:pt x="1672" y="3512"/>
                  </a:cubicBezTo>
                  <a:cubicBezTo>
                    <a:pt x="1631" y="3512"/>
                    <a:pt x="1588" y="3497"/>
                    <a:pt x="1551" y="3462"/>
                  </a:cubicBezTo>
                  <a:lnTo>
                    <a:pt x="416" y="2807"/>
                  </a:lnTo>
                  <a:cubicBezTo>
                    <a:pt x="226" y="2687"/>
                    <a:pt x="106" y="2475"/>
                    <a:pt x="92" y="2250"/>
                  </a:cubicBezTo>
                  <a:lnTo>
                    <a:pt x="92" y="939"/>
                  </a:lnTo>
                  <a:cubicBezTo>
                    <a:pt x="85" y="868"/>
                    <a:pt x="120" y="798"/>
                    <a:pt x="177" y="755"/>
                  </a:cubicBezTo>
                  <a:cubicBezTo>
                    <a:pt x="192" y="745"/>
                    <a:pt x="208" y="739"/>
                    <a:pt x="226" y="739"/>
                  </a:cubicBezTo>
                  <a:cubicBezTo>
                    <a:pt x="233" y="739"/>
                    <a:pt x="240" y="739"/>
                    <a:pt x="247" y="741"/>
                  </a:cubicBezTo>
                  <a:cubicBezTo>
                    <a:pt x="290" y="741"/>
                    <a:pt x="339" y="755"/>
                    <a:pt x="381" y="784"/>
                  </a:cubicBezTo>
                  <a:lnTo>
                    <a:pt x="494" y="847"/>
                  </a:lnTo>
                  <a:lnTo>
                    <a:pt x="494" y="389"/>
                  </a:lnTo>
                  <a:cubicBezTo>
                    <a:pt x="480" y="283"/>
                    <a:pt x="522" y="184"/>
                    <a:pt x="614" y="121"/>
                  </a:cubicBezTo>
                  <a:cubicBezTo>
                    <a:pt x="649" y="105"/>
                    <a:pt x="687" y="97"/>
                    <a:pt x="726" y="97"/>
                  </a:cubicBezTo>
                  <a:close/>
                  <a:moveTo>
                    <a:pt x="733" y="1"/>
                  </a:moveTo>
                  <a:cubicBezTo>
                    <a:pt x="543" y="1"/>
                    <a:pt x="367" y="169"/>
                    <a:pt x="402" y="389"/>
                  </a:cubicBezTo>
                  <a:lnTo>
                    <a:pt x="402" y="699"/>
                  </a:lnTo>
                  <a:cubicBezTo>
                    <a:pt x="355" y="672"/>
                    <a:pt x="304" y="657"/>
                    <a:pt x="251" y="657"/>
                  </a:cubicBezTo>
                  <a:cubicBezTo>
                    <a:pt x="210" y="657"/>
                    <a:pt x="168" y="666"/>
                    <a:pt x="127" y="685"/>
                  </a:cubicBezTo>
                  <a:cubicBezTo>
                    <a:pt x="43" y="741"/>
                    <a:pt x="1" y="840"/>
                    <a:pt x="8" y="939"/>
                  </a:cubicBezTo>
                  <a:lnTo>
                    <a:pt x="8" y="2250"/>
                  </a:lnTo>
                  <a:cubicBezTo>
                    <a:pt x="22" y="2504"/>
                    <a:pt x="156" y="2743"/>
                    <a:pt x="374" y="2877"/>
                  </a:cubicBezTo>
                  <a:lnTo>
                    <a:pt x="1509" y="3540"/>
                  </a:lnTo>
                  <a:cubicBezTo>
                    <a:pt x="1566" y="3568"/>
                    <a:pt x="1622" y="3589"/>
                    <a:pt x="1685" y="3589"/>
                  </a:cubicBezTo>
                  <a:cubicBezTo>
                    <a:pt x="1728" y="3589"/>
                    <a:pt x="1763" y="3575"/>
                    <a:pt x="1798" y="3554"/>
                  </a:cubicBezTo>
                  <a:cubicBezTo>
                    <a:pt x="1883" y="3498"/>
                    <a:pt x="1925" y="3399"/>
                    <a:pt x="1918" y="3300"/>
                  </a:cubicBezTo>
                  <a:lnTo>
                    <a:pt x="1918" y="1989"/>
                  </a:lnTo>
                  <a:cubicBezTo>
                    <a:pt x="1904" y="1735"/>
                    <a:pt x="1770" y="1503"/>
                    <a:pt x="1551" y="1362"/>
                  </a:cubicBezTo>
                  <a:lnTo>
                    <a:pt x="1530" y="1348"/>
                  </a:lnTo>
                  <a:lnTo>
                    <a:pt x="1530" y="995"/>
                  </a:lnTo>
                  <a:cubicBezTo>
                    <a:pt x="1516" y="643"/>
                    <a:pt x="1333" y="325"/>
                    <a:pt x="1037" y="135"/>
                  </a:cubicBezTo>
                  <a:lnTo>
                    <a:pt x="945" y="79"/>
                  </a:lnTo>
                  <a:cubicBezTo>
                    <a:pt x="880" y="25"/>
                    <a:pt x="805" y="1"/>
                    <a:pt x="73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801;p65"/>
            <p:cNvSpPr/>
            <p:nvPr/>
          </p:nvSpPr>
          <p:spPr>
            <a:xfrm>
              <a:off x="1778727" y="3890613"/>
              <a:ext cx="92978" cy="53829"/>
            </a:xfrm>
            <a:custGeom>
              <a:avLst/>
              <a:gdLst/>
              <a:ahLst/>
              <a:cxnLst/>
              <a:rect l="l" t="t" r="r" b="b"/>
              <a:pathLst>
                <a:path w="988" h="572" extrusionOk="0">
                  <a:moveTo>
                    <a:pt x="741" y="1"/>
                  </a:moveTo>
                  <a:lnTo>
                    <a:pt x="0" y="431"/>
                  </a:lnTo>
                  <a:lnTo>
                    <a:pt x="247" y="572"/>
                  </a:lnTo>
                  <a:lnTo>
                    <a:pt x="987" y="142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02;p65"/>
            <p:cNvSpPr/>
            <p:nvPr/>
          </p:nvSpPr>
          <p:spPr>
            <a:xfrm>
              <a:off x="1770728" y="3886002"/>
              <a:ext cx="108882" cy="63146"/>
            </a:xfrm>
            <a:custGeom>
              <a:avLst/>
              <a:gdLst/>
              <a:ahLst/>
              <a:cxnLst/>
              <a:rect l="l" t="t" r="r" b="b"/>
              <a:pathLst>
                <a:path w="1157" h="671" extrusionOk="0">
                  <a:moveTo>
                    <a:pt x="826" y="99"/>
                  </a:moveTo>
                  <a:lnTo>
                    <a:pt x="988" y="191"/>
                  </a:lnTo>
                  <a:lnTo>
                    <a:pt x="332" y="572"/>
                  </a:lnTo>
                  <a:lnTo>
                    <a:pt x="170" y="480"/>
                  </a:lnTo>
                  <a:lnTo>
                    <a:pt x="826" y="99"/>
                  </a:lnTo>
                  <a:close/>
                  <a:moveTo>
                    <a:pt x="826" y="1"/>
                  </a:moveTo>
                  <a:lnTo>
                    <a:pt x="1" y="480"/>
                  </a:lnTo>
                  <a:lnTo>
                    <a:pt x="332" y="670"/>
                  </a:lnTo>
                  <a:lnTo>
                    <a:pt x="1157" y="191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803;p65"/>
            <p:cNvSpPr/>
            <p:nvPr/>
          </p:nvSpPr>
          <p:spPr>
            <a:xfrm>
              <a:off x="1772045" y="3824362"/>
              <a:ext cx="79709" cy="106812"/>
            </a:xfrm>
            <a:custGeom>
              <a:avLst/>
              <a:gdLst/>
              <a:ahLst/>
              <a:cxnLst/>
              <a:rect l="l" t="t" r="r" b="b"/>
              <a:pathLst>
                <a:path w="847" h="1135" extrusionOk="0">
                  <a:moveTo>
                    <a:pt x="797" y="0"/>
                  </a:moveTo>
                  <a:lnTo>
                    <a:pt x="57" y="430"/>
                  </a:lnTo>
                  <a:cubicBezTo>
                    <a:pt x="50" y="437"/>
                    <a:pt x="43" y="444"/>
                    <a:pt x="36" y="444"/>
                  </a:cubicBezTo>
                  <a:cubicBezTo>
                    <a:pt x="29" y="451"/>
                    <a:pt x="29" y="458"/>
                    <a:pt x="22" y="465"/>
                  </a:cubicBezTo>
                  <a:cubicBezTo>
                    <a:pt x="22" y="472"/>
                    <a:pt x="15" y="472"/>
                    <a:pt x="15" y="479"/>
                  </a:cubicBezTo>
                  <a:cubicBezTo>
                    <a:pt x="8" y="486"/>
                    <a:pt x="8" y="501"/>
                    <a:pt x="1" y="515"/>
                  </a:cubicBezTo>
                  <a:lnTo>
                    <a:pt x="1" y="529"/>
                  </a:lnTo>
                  <a:lnTo>
                    <a:pt x="1" y="550"/>
                  </a:lnTo>
                  <a:cubicBezTo>
                    <a:pt x="15" y="627"/>
                    <a:pt x="15" y="634"/>
                    <a:pt x="15" y="634"/>
                  </a:cubicBezTo>
                  <a:cubicBezTo>
                    <a:pt x="15" y="649"/>
                    <a:pt x="22" y="663"/>
                    <a:pt x="22" y="670"/>
                  </a:cubicBezTo>
                  <a:lnTo>
                    <a:pt x="29" y="691"/>
                  </a:lnTo>
                  <a:cubicBezTo>
                    <a:pt x="29" y="698"/>
                    <a:pt x="36" y="698"/>
                    <a:pt x="36" y="705"/>
                  </a:cubicBezTo>
                  <a:lnTo>
                    <a:pt x="43" y="719"/>
                  </a:lnTo>
                  <a:cubicBezTo>
                    <a:pt x="57" y="747"/>
                    <a:pt x="64" y="754"/>
                    <a:pt x="71" y="768"/>
                  </a:cubicBezTo>
                  <a:cubicBezTo>
                    <a:pt x="78" y="775"/>
                    <a:pt x="93" y="797"/>
                    <a:pt x="100" y="811"/>
                  </a:cubicBezTo>
                  <a:cubicBezTo>
                    <a:pt x="107" y="818"/>
                    <a:pt x="78" y="1079"/>
                    <a:pt x="78" y="1079"/>
                  </a:cubicBezTo>
                  <a:lnTo>
                    <a:pt x="71" y="1135"/>
                  </a:lnTo>
                  <a:lnTo>
                    <a:pt x="812" y="705"/>
                  </a:lnTo>
                  <a:lnTo>
                    <a:pt x="819" y="649"/>
                  </a:lnTo>
                  <a:lnTo>
                    <a:pt x="847" y="388"/>
                  </a:lnTo>
                  <a:lnTo>
                    <a:pt x="840" y="381"/>
                  </a:lnTo>
                  <a:lnTo>
                    <a:pt x="819" y="345"/>
                  </a:lnTo>
                  <a:cubicBezTo>
                    <a:pt x="805" y="324"/>
                    <a:pt x="797" y="317"/>
                    <a:pt x="790" y="303"/>
                  </a:cubicBezTo>
                  <a:cubicBezTo>
                    <a:pt x="776" y="282"/>
                    <a:pt x="776" y="268"/>
                    <a:pt x="769" y="261"/>
                  </a:cubicBezTo>
                  <a:cubicBezTo>
                    <a:pt x="762" y="247"/>
                    <a:pt x="762" y="240"/>
                    <a:pt x="755" y="226"/>
                  </a:cubicBezTo>
                  <a:cubicBezTo>
                    <a:pt x="755" y="211"/>
                    <a:pt x="755" y="204"/>
                    <a:pt x="748" y="190"/>
                  </a:cubicBezTo>
                  <a:cubicBezTo>
                    <a:pt x="748" y="183"/>
                    <a:pt x="748" y="169"/>
                    <a:pt x="741" y="162"/>
                  </a:cubicBezTo>
                  <a:lnTo>
                    <a:pt x="741" y="127"/>
                  </a:lnTo>
                  <a:cubicBezTo>
                    <a:pt x="741" y="120"/>
                    <a:pt x="741" y="113"/>
                    <a:pt x="741" y="106"/>
                  </a:cubicBezTo>
                  <a:lnTo>
                    <a:pt x="741" y="85"/>
                  </a:lnTo>
                  <a:cubicBezTo>
                    <a:pt x="748" y="78"/>
                    <a:pt x="748" y="71"/>
                    <a:pt x="748" y="71"/>
                  </a:cubicBezTo>
                  <a:cubicBezTo>
                    <a:pt x="748" y="63"/>
                    <a:pt x="755" y="56"/>
                    <a:pt x="755" y="49"/>
                  </a:cubicBezTo>
                  <a:cubicBezTo>
                    <a:pt x="755" y="42"/>
                    <a:pt x="762" y="42"/>
                    <a:pt x="762" y="35"/>
                  </a:cubicBezTo>
                  <a:cubicBezTo>
                    <a:pt x="769" y="28"/>
                    <a:pt x="769" y="21"/>
                    <a:pt x="776" y="21"/>
                  </a:cubicBezTo>
                  <a:cubicBezTo>
                    <a:pt x="783" y="14"/>
                    <a:pt x="790" y="7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804;p65"/>
            <p:cNvSpPr/>
            <p:nvPr/>
          </p:nvSpPr>
          <p:spPr>
            <a:xfrm>
              <a:off x="1768093" y="3820974"/>
              <a:ext cx="87049" cy="117540"/>
            </a:xfrm>
            <a:custGeom>
              <a:avLst/>
              <a:gdLst/>
              <a:ahLst/>
              <a:cxnLst/>
              <a:rect l="l" t="t" r="r" b="b"/>
              <a:pathLst>
                <a:path w="925" h="1249" extrusionOk="0">
                  <a:moveTo>
                    <a:pt x="748" y="142"/>
                  </a:moveTo>
                  <a:lnTo>
                    <a:pt x="748" y="163"/>
                  </a:lnTo>
                  <a:cubicBezTo>
                    <a:pt x="748" y="177"/>
                    <a:pt x="748" y="191"/>
                    <a:pt x="748" y="198"/>
                  </a:cubicBezTo>
                  <a:cubicBezTo>
                    <a:pt x="755" y="212"/>
                    <a:pt x="748" y="226"/>
                    <a:pt x="755" y="240"/>
                  </a:cubicBezTo>
                  <a:cubicBezTo>
                    <a:pt x="755" y="247"/>
                    <a:pt x="762" y="262"/>
                    <a:pt x="762" y="276"/>
                  </a:cubicBezTo>
                  <a:cubicBezTo>
                    <a:pt x="769" y="290"/>
                    <a:pt x="769" y="304"/>
                    <a:pt x="776" y="311"/>
                  </a:cubicBezTo>
                  <a:cubicBezTo>
                    <a:pt x="783" y="325"/>
                    <a:pt x="783" y="332"/>
                    <a:pt x="797" y="360"/>
                  </a:cubicBezTo>
                  <a:cubicBezTo>
                    <a:pt x="804" y="367"/>
                    <a:pt x="811" y="381"/>
                    <a:pt x="818" y="396"/>
                  </a:cubicBezTo>
                  <a:lnTo>
                    <a:pt x="825" y="403"/>
                  </a:lnTo>
                  <a:lnTo>
                    <a:pt x="847" y="431"/>
                  </a:lnTo>
                  <a:lnTo>
                    <a:pt x="818" y="713"/>
                  </a:lnTo>
                  <a:lnTo>
                    <a:pt x="163" y="1093"/>
                  </a:lnTo>
                  <a:lnTo>
                    <a:pt x="191" y="854"/>
                  </a:lnTo>
                  <a:lnTo>
                    <a:pt x="191" y="833"/>
                  </a:lnTo>
                  <a:lnTo>
                    <a:pt x="177" y="818"/>
                  </a:lnTo>
                  <a:cubicBezTo>
                    <a:pt x="170" y="804"/>
                    <a:pt x="156" y="790"/>
                    <a:pt x="149" y="776"/>
                  </a:cubicBezTo>
                  <a:cubicBezTo>
                    <a:pt x="142" y="769"/>
                    <a:pt x="135" y="762"/>
                    <a:pt x="135" y="748"/>
                  </a:cubicBezTo>
                  <a:lnTo>
                    <a:pt x="113" y="713"/>
                  </a:lnTo>
                  <a:lnTo>
                    <a:pt x="92" y="600"/>
                  </a:lnTo>
                  <a:lnTo>
                    <a:pt x="92" y="572"/>
                  </a:lnTo>
                  <a:lnTo>
                    <a:pt x="50" y="565"/>
                  </a:lnTo>
                  <a:lnTo>
                    <a:pt x="92" y="558"/>
                  </a:lnTo>
                  <a:lnTo>
                    <a:pt x="92" y="544"/>
                  </a:lnTo>
                  <a:lnTo>
                    <a:pt x="57" y="529"/>
                  </a:lnTo>
                  <a:lnTo>
                    <a:pt x="57" y="529"/>
                  </a:lnTo>
                  <a:cubicBezTo>
                    <a:pt x="57" y="529"/>
                    <a:pt x="68" y="531"/>
                    <a:pt x="79" y="531"/>
                  </a:cubicBezTo>
                  <a:cubicBezTo>
                    <a:pt x="90" y="531"/>
                    <a:pt x="103" y="529"/>
                    <a:pt x="106" y="522"/>
                  </a:cubicBezTo>
                  <a:cubicBezTo>
                    <a:pt x="113" y="515"/>
                    <a:pt x="120" y="508"/>
                    <a:pt x="120" y="508"/>
                  </a:cubicBezTo>
                  <a:lnTo>
                    <a:pt x="748" y="142"/>
                  </a:lnTo>
                  <a:close/>
                  <a:moveTo>
                    <a:pt x="818" y="1"/>
                  </a:moveTo>
                  <a:lnTo>
                    <a:pt x="78" y="438"/>
                  </a:lnTo>
                  <a:cubicBezTo>
                    <a:pt x="64" y="438"/>
                    <a:pt x="57" y="452"/>
                    <a:pt x="50" y="459"/>
                  </a:cubicBezTo>
                  <a:cubicBezTo>
                    <a:pt x="43" y="466"/>
                    <a:pt x="36" y="473"/>
                    <a:pt x="29" y="480"/>
                  </a:cubicBezTo>
                  <a:cubicBezTo>
                    <a:pt x="22" y="494"/>
                    <a:pt x="15" y="501"/>
                    <a:pt x="15" y="515"/>
                  </a:cubicBezTo>
                  <a:lnTo>
                    <a:pt x="1" y="593"/>
                  </a:lnTo>
                  <a:lnTo>
                    <a:pt x="15" y="699"/>
                  </a:lnTo>
                  <a:lnTo>
                    <a:pt x="57" y="685"/>
                  </a:lnTo>
                  <a:lnTo>
                    <a:pt x="22" y="713"/>
                  </a:lnTo>
                  <a:lnTo>
                    <a:pt x="43" y="769"/>
                  </a:lnTo>
                  <a:lnTo>
                    <a:pt x="85" y="755"/>
                  </a:lnTo>
                  <a:lnTo>
                    <a:pt x="85" y="755"/>
                  </a:lnTo>
                  <a:cubicBezTo>
                    <a:pt x="85" y="755"/>
                    <a:pt x="50" y="776"/>
                    <a:pt x="57" y="790"/>
                  </a:cubicBezTo>
                  <a:cubicBezTo>
                    <a:pt x="57" y="804"/>
                    <a:pt x="64" y="811"/>
                    <a:pt x="78" y="840"/>
                  </a:cubicBezTo>
                  <a:lnTo>
                    <a:pt x="99" y="861"/>
                  </a:lnTo>
                  <a:lnTo>
                    <a:pt x="64" y="1248"/>
                  </a:lnTo>
                  <a:lnTo>
                    <a:pt x="889" y="762"/>
                  </a:lnTo>
                  <a:lnTo>
                    <a:pt x="924" y="424"/>
                  </a:lnTo>
                  <a:lnTo>
                    <a:pt x="924" y="403"/>
                  </a:lnTo>
                  <a:lnTo>
                    <a:pt x="910" y="388"/>
                  </a:lnTo>
                  <a:cubicBezTo>
                    <a:pt x="903" y="374"/>
                    <a:pt x="889" y="360"/>
                    <a:pt x="882" y="346"/>
                  </a:cubicBezTo>
                  <a:cubicBezTo>
                    <a:pt x="875" y="339"/>
                    <a:pt x="868" y="325"/>
                    <a:pt x="868" y="318"/>
                  </a:cubicBezTo>
                  <a:lnTo>
                    <a:pt x="825" y="339"/>
                  </a:lnTo>
                  <a:lnTo>
                    <a:pt x="861" y="304"/>
                  </a:lnTo>
                  <a:lnTo>
                    <a:pt x="847" y="283"/>
                  </a:lnTo>
                  <a:cubicBezTo>
                    <a:pt x="847" y="269"/>
                    <a:pt x="839" y="262"/>
                    <a:pt x="839" y="247"/>
                  </a:cubicBezTo>
                  <a:lnTo>
                    <a:pt x="832" y="219"/>
                  </a:lnTo>
                  <a:cubicBezTo>
                    <a:pt x="825" y="212"/>
                    <a:pt x="825" y="198"/>
                    <a:pt x="832" y="191"/>
                  </a:cubicBezTo>
                  <a:lnTo>
                    <a:pt x="832" y="163"/>
                  </a:lnTo>
                  <a:lnTo>
                    <a:pt x="832" y="149"/>
                  </a:lnTo>
                  <a:lnTo>
                    <a:pt x="832" y="128"/>
                  </a:lnTo>
                  <a:cubicBezTo>
                    <a:pt x="832" y="121"/>
                    <a:pt x="839" y="107"/>
                    <a:pt x="839" y="92"/>
                  </a:cubicBezTo>
                  <a:cubicBezTo>
                    <a:pt x="847" y="85"/>
                    <a:pt x="854" y="78"/>
                    <a:pt x="861" y="78"/>
                  </a:cubicBezTo>
                  <a:lnTo>
                    <a:pt x="818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805;p65"/>
            <p:cNvSpPr/>
            <p:nvPr/>
          </p:nvSpPr>
          <p:spPr>
            <a:xfrm>
              <a:off x="1713699" y="3713505"/>
              <a:ext cx="97589" cy="47901"/>
            </a:xfrm>
            <a:custGeom>
              <a:avLst/>
              <a:gdLst/>
              <a:ahLst/>
              <a:cxnLst/>
              <a:rect l="l" t="t" r="r" b="b"/>
              <a:pathLst>
                <a:path w="1037" h="509" extrusionOk="0">
                  <a:moveTo>
                    <a:pt x="23" y="439"/>
                  </a:moveTo>
                  <a:lnTo>
                    <a:pt x="23" y="439"/>
                  </a:lnTo>
                  <a:cubicBezTo>
                    <a:pt x="16" y="441"/>
                    <a:pt x="6" y="446"/>
                    <a:pt x="1" y="452"/>
                  </a:cubicBezTo>
                  <a:lnTo>
                    <a:pt x="23" y="439"/>
                  </a:lnTo>
                  <a:close/>
                  <a:moveTo>
                    <a:pt x="797" y="1"/>
                  </a:moveTo>
                  <a:lnTo>
                    <a:pt x="769" y="8"/>
                  </a:lnTo>
                  <a:cubicBezTo>
                    <a:pt x="762" y="8"/>
                    <a:pt x="755" y="15"/>
                    <a:pt x="741" y="22"/>
                  </a:cubicBezTo>
                  <a:lnTo>
                    <a:pt x="23" y="439"/>
                  </a:lnTo>
                  <a:lnTo>
                    <a:pt x="23" y="439"/>
                  </a:lnTo>
                  <a:cubicBezTo>
                    <a:pt x="25" y="438"/>
                    <a:pt x="27" y="438"/>
                    <a:pt x="29" y="438"/>
                  </a:cubicBezTo>
                  <a:lnTo>
                    <a:pt x="50" y="431"/>
                  </a:lnTo>
                  <a:lnTo>
                    <a:pt x="113" y="431"/>
                  </a:lnTo>
                  <a:cubicBezTo>
                    <a:pt x="120" y="431"/>
                    <a:pt x="135" y="431"/>
                    <a:pt x="142" y="438"/>
                  </a:cubicBezTo>
                  <a:cubicBezTo>
                    <a:pt x="156" y="438"/>
                    <a:pt x="163" y="438"/>
                    <a:pt x="177" y="445"/>
                  </a:cubicBezTo>
                  <a:lnTo>
                    <a:pt x="212" y="459"/>
                  </a:lnTo>
                  <a:cubicBezTo>
                    <a:pt x="226" y="466"/>
                    <a:pt x="233" y="473"/>
                    <a:pt x="247" y="480"/>
                  </a:cubicBezTo>
                  <a:lnTo>
                    <a:pt x="297" y="508"/>
                  </a:lnTo>
                  <a:lnTo>
                    <a:pt x="1037" y="78"/>
                  </a:lnTo>
                  <a:lnTo>
                    <a:pt x="987" y="43"/>
                  </a:lnTo>
                  <a:cubicBezTo>
                    <a:pt x="980" y="36"/>
                    <a:pt x="973" y="29"/>
                    <a:pt x="966" y="29"/>
                  </a:cubicBezTo>
                  <a:lnTo>
                    <a:pt x="938" y="15"/>
                  </a:lnTo>
                  <a:lnTo>
                    <a:pt x="924" y="8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806;p65"/>
            <p:cNvSpPr/>
            <p:nvPr/>
          </p:nvSpPr>
          <p:spPr>
            <a:xfrm>
              <a:off x="1711723" y="3708894"/>
              <a:ext cx="107565" cy="56464"/>
            </a:xfrm>
            <a:custGeom>
              <a:avLst/>
              <a:gdLst/>
              <a:ahLst/>
              <a:cxnLst/>
              <a:rect l="l" t="t" r="r" b="b"/>
              <a:pathLst>
                <a:path w="1143" h="600" extrusionOk="0">
                  <a:moveTo>
                    <a:pt x="903" y="43"/>
                  </a:moveTo>
                  <a:lnTo>
                    <a:pt x="903" y="85"/>
                  </a:lnTo>
                  <a:lnTo>
                    <a:pt x="973" y="113"/>
                  </a:lnTo>
                  <a:lnTo>
                    <a:pt x="318" y="494"/>
                  </a:lnTo>
                  <a:lnTo>
                    <a:pt x="289" y="480"/>
                  </a:lnTo>
                  <a:cubicBezTo>
                    <a:pt x="275" y="473"/>
                    <a:pt x="261" y="466"/>
                    <a:pt x="247" y="459"/>
                  </a:cubicBezTo>
                  <a:cubicBezTo>
                    <a:pt x="233" y="452"/>
                    <a:pt x="226" y="445"/>
                    <a:pt x="212" y="445"/>
                  </a:cubicBezTo>
                  <a:lnTo>
                    <a:pt x="198" y="445"/>
                  </a:lnTo>
                  <a:lnTo>
                    <a:pt x="783" y="99"/>
                  </a:lnTo>
                  <a:cubicBezTo>
                    <a:pt x="790" y="92"/>
                    <a:pt x="797" y="92"/>
                    <a:pt x="804" y="92"/>
                  </a:cubicBezTo>
                  <a:lnTo>
                    <a:pt x="825" y="85"/>
                  </a:lnTo>
                  <a:lnTo>
                    <a:pt x="839" y="85"/>
                  </a:lnTo>
                  <a:lnTo>
                    <a:pt x="839" y="43"/>
                  </a:lnTo>
                  <a:lnTo>
                    <a:pt x="853" y="85"/>
                  </a:lnTo>
                  <a:lnTo>
                    <a:pt x="896" y="85"/>
                  </a:lnTo>
                  <a:lnTo>
                    <a:pt x="903" y="43"/>
                  </a:lnTo>
                  <a:close/>
                  <a:moveTo>
                    <a:pt x="832" y="0"/>
                  </a:moveTo>
                  <a:cubicBezTo>
                    <a:pt x="818" y="7"/>
                    <a:pt x="811" y="7"/>
                    <a:pt x="797" y="7"/>
                  </a:cubicBezTo>
                  <a:lnTo>
                    <a:pt x="776" y="15"/>
                  </a:lnTo>
                  <a:cubicBezTo>
                    <a:pt x="762" y="22"/>
                    <a:pt x="755" y="22"/>
                    <a:pt x="741" y="29"/>
                  </a:cubicBezTo>
                  <a:lnTo>
                    <a:pt x="0" y="466"/>
                  </a:lnTo>
                  <a:lnTo>
                    <a:pt x="43" y="536"/>
                  </a:lnTo>
                  <a:lnTo>
                    <a:pt x="64" y="522"/>
                  </a:lnTo>
                  <a:lnTo>
                    <a:pt x="156" y="522"/>
                  </a:lnTo>
                  <a:lnTo>
                    <a:pt x="184" y="529"/>
                  </a:lnTo>
                  <a:cubicBezTo>
                    <a:pt x="198" y="529"/>
                    <a:pt x="205" y="536"/>
                    <a:pt x="219" y="543"/>
                  </a:cubicBezTo>
                  <a:lnTo>
                    <a:pt x="247" y="557"/>
                  </a:lnTo>
                  <a:lnTo>
                    <a:pt x="318" y="600"/>
                  </a:lnTo>
                  <a:lnTo>
                    <a:pt x="1142" y="113"/>
                  </a:lnTo>
                  <a:lnTo>
                    <a:pt x="1023" y="43"/>
                  </a:lnTo>
                  <a:lnTo>
                    <a:pt x="1008" y="36"/>
                  </a:lnTo>
                  <a:lnTo>
                    <a:pt x="987" y="29"/>
                  </a:lnTo>
                  <a:lnTo>
                    <a:pt x="973" y="22"/>
                  </a:lnTo>
                  <a:lnTo>
                    <a:pt x="945" y="15"/>
                  </a:lnTo>
                  <a:lnTo>
                    <a:pt x="931" y="15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807;p65"/>
            <p:cNvSpPr/>
            <p:nvPr/>
          </p:nvSpPr>
          <p:spPr>
            <a:xfrm>
              <a:off x="1764799" y="3733456"/>
              <a:ext cx="122152" cy="70392"/>
            </a:xfrm>
            <a:custGeom>
              <a:avLst/>
              <a:gdLst/>
              <a:ahLst/>
              <a:cxnLst/>
              <a:rect l="l" t="t" r="r" b="b"/>
              <a:pathLst>
                <a:path w="1298" h="748" extrusionOk="0">
                  <a:moveTo>
                    <a:pt x="741" y="0"/>
                  </a:moveTo>
                  <a:lnTo>
                    <a:pt x="0" y="430"/>
                  </a:lnTo>
                  <a:lnTo>
                    <a:pt x="557" y="747"/>
                  </a:lnTo>
                  <a:lnTo>
                    <a:pt x="1297" y="317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808;p65"/>
            <p:cNvSpPr/>
            <p:nvPr/>
          </p:nvSpPr>
          <p:spPr>
            <a:xfrm>
              <a:off x="1756800" y="3728750"/>
              <a:ext cx="138150" cy="79709"/>
            </a:xfrm>
            <a:custGeom>
              <a:avLst/>
              <a:gdLst/>
              <a:ahLst/>
              <a:cxnLst/>
              <a:rect l="l" t="t" r="r" b="b"/>
              <a:pathLst>
                <a:path w="1468" h="847" extrusionOk="0">
                  <a:moveTo>
                    <a:pt x="826" y="93"/>
                  </a:moveTo>
                  <a:lnTo>
                    <a:pt x="1298" y="367"/>
                  </a:lnTo>
                  <a:lnTo>
                    <a:pt x="642" y="755"/>
                  </a:lnTo>
                  <a:lnTo>
                    <a:pt x="163" y="480"/>
                  </a:lnTo>
                  <a:lnTo>
                    <a:pt x="826" y="93"/>
                  </a:lnTo>
                  <a:close/>
                  <a:moveTo>
                    <a:pt x="826" y="1"/>
                  </a:moveTo>
                  <a:lnTo>
                    <a:pt x="1" y="480"/>
                  </a:lnTo>
                  <a:lnTo>
                    <a:pt x="642" y="847"/>
                  </a:lnTo>
                  <a:lnTo>
                    <a:pt x="1467" y="367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809;p65"/>
            <p:cNvSpPr/>
            <p:nvPr/>
          </p:nvSpPr>
          <p:spPr>
            <a:xfrm>
              <a:off x="1765458" y="3686308"/>
              <a:ext cx="77074" cy="87708"/>
            </a:xfrm>
            <a:custGeom>
              <a:avLst/>
              <a:gdLst/>
              <a:ahLst/>
              <a:cxnLst/>
              <a:rect l="l" t="t" r="r" b="b"/>
              <a:pathLst>
                <a:path w="819" h="932" extrusionOk="0">
                  <a:moveTo>
                    <a:pt x="818" y="1"/>
                  </a:moveTo>
                  <a:cubicBezTo>
                    <a:pt x="814" y="3"/>
                    <a:pt x="811" y="5"/>
                    <a:pt x="807" y="7"/>
                  </a:cubicBezTo>
                  <a:lnTo>
                    <a:pt x="807" y="7"/>
                  </a:lnTo>
                  <a:lnTo>
                    <a:pt x="818" y="1"/>
                  </a:lnTo>
                  <a:close/>
                  <a:moveTo>
                    <a:pt x="807" y="7"/>
                  </a:moveTo>
                  <a:lnTo>
                    <a:pt x="71" y="431"/>
                  </a:lnTo>
                  <a:cubicBezTo>
                    <a:pt x="64" y="438"/>
                    <a:pt x="57" y="445"/>
                    <a:pt x="50" y="452"/>
                  </a:cubicBezTo>
                  <a:cubicBezTo>
                    <a:pt x="43" y="459"/>
                    <a:pt x="36" y="466"/>
                    <a:pt x="29" y="480"/>
                  </a:cubicBezTo>
                  <a:lnTo>
                    <a:pt x="15" y="494"/>
                  </a:lnTo>
                  <a:lnTo>
                    <a:pt x="7" y="515"/>
                  </a:lnTo>
                  <a:cubicBezTo>
                    <a:pt x="0" y="529"/>
                    <a:pt x="0" y="537"/>
                    <a:pt x="0" y="544"/>
                  </a:cubicBezTo>
                  <a:cubicBezTo>
                    <a:pt x="0" y="551"/>
                    <a:pt x="0" y="558"/>
                    <a:pt x="0" y="572"/>
                  </a:cubicBezTo>
                  <a:lnTo>
                    <a:pt x="0" y="593"/>
                  </a:lnTo>
                  <a:lnTo>
                    <a:pt x="0" y="931"/>
                  </a:lnTo>
                  <a:lnTo>
                    <a:pt x="741" y="501"/>
                  </a:lnTo>
                  <a:lnTo>
                    <a:pt x="741" y="177"/>
                  </a:lnTo>
                  <a:lnTo>
                    <a:pt x="741" y="149"/>
                  </a:lnTo>
                  <a:lnTo>
                    <a:pt x="734" y="149"/>
                  </a:lnTo>
                  <a:cubicBezTo>
                    <a:pt x="734" y="135"/>
                    <a:pt x="741" y="128"/>
                    <a:pt x="741" y="121"/>
                  </a:cubicBezTo>
                  <a:cubicBezTo>
                    <a:pt x="741" y="114"/>
                    <a:pt x="741" y="99"/>
                    <a:pt x="748" y="92"/>
                  </a:cubicBezTo>
                  <a:cubicBezTo>
                    <a:pt x="748" y="85"/>
                    <a:pt x="755" y="78"/>
                    <a:pt x="755" y="71"/>
                  </a:cubicBezTo>
                  <a:cubicBezTo>
                    <a:pt x="755" y="64"/>
                    <a:pt x="762" y="50"/>
                    <a:pt x="769" y="50"/>
                  </a:cubicBezTo>
                  <a:cubicBezTo>
                    <a:pt x="776" y="36"/>
                    <a:pt x="776" y="29"/>
                    <a:pt x="790" y="22"/>
                  </a:cubicBezTo>
                  <a:cubicBezTo>
                    <a:pt x="795" y="17"/>
                    <a:pt x="800" y="12"/>
                    <a:pt x="807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810;p65"/>
            <p:cNvSpPr/>
            <p:nvPr/>
          </p:nvSpPr>
          <p:spPr>
            <a:xfrm>
              <a:off x="1760846" y="3683015"/>
              <a:ext cx="83662" cy="97589"/>
            </a:xfrm>
            <a:custGeom>
              <a:avLst/>
              <a:gdLst/>
              <a:ahLst/>
              <a:cxnLst/>
              <a:rect l="l" t="t" r="r" b="b"/>
              <a:pathLst>
                <a:path w="889" h="1037" extrusionOk="0">
                  <a:moveTo>
                    <a:pt x="747" y="149"/>
                  </a:moveTo>
                  <a:lnTo>
                    <a:pt x="747" y="177"/>
                  </a:lnTo>
                  <a:lnTo>
                    <a:pt x="747" y="212"/>
                  </a:lnTo>
                  <a:lnTo>
                    <a:pt x="747" y="508"/>
                  </a:lnTo>
                  <a:lnTo>
                    <a:pt x="85" y="889"/>
                  </a:lnTo>
                  <a:lnTo>
                    <a:pt x="85" y="642"/>
                  </a:lnTo>
                  <a:lnTo>
                    <a:pt x="85" y="614"/>
                  </a:lnTo>
                  <a:lnTo>
                    <a:pt x="42" y="614"/>
                  </a:lnTo>
                  <a:cubicBezTo>
                    <a:pt x="42" y="614"/>
                    <a:pt x="92" y="607"/>
                    <a:pt x="92" y="600"/>
                  </a:cubicBezTo>
                  <a:lnTo>
                    <a:pt x="49" y="586"/>
                  </a:lnTo>
                  <a:lnTo>
                    <a:pt x="92" y="586"/>
                  </a:lnTo>
                  <a:lnTo>
                    <a:pt x="92" y="572"/>
                  </a:lnTo>
                  <a:lnTo>
                    <a:pt x="49" y="557"/>
                  </a:lnTo>
                  <a:lnTo>
                    <a:pt x="92" y="564"/>
                  </a:lnTo>
                  <a:cubicBezTo>
                    <a:pt x="99" y="557"/>
                    <a:pt x="106" y="543"/>
                    <a:pt x="106" y="536"/>
                  </a:cubicBezTo>
                  <a:cubicBezTo>
                    <a:pt x="113" y="529"/>
                    <a:pt x="120" y="522"/>
                    <a:pt x="127" y="515"/>
                  </a:cubicBezTo>
                  <a:cubicBezTo>
                    <a:pt x="134" y="508"/>
                    <a:pt x="134" y="508"/>
                    <a:pt x="141" y="501"/>
                  </a:cubicBezTo>
                  <a:lnTo>
                    <a:pt x="747" y="149"/>
                  </a:lnTo>
                  <a:close/>
                  <a:moveTo>
                    <a:pt x="846" y="1"/>
                  </a:moveTo>
                  <a:lnTo>
                    <a:pt x="106" y="431"/>
                  </a:lnTo>
                  <a:cubicBezTo>
                    <a:pt x="92" y="438"/>
                    <a:pt x="78" y="452"/>
                    <a:pt x="71" y="459"/>
                  </a:cubicBezTo>
                  <a:cubicBezTo>
                    <a:pt x="56" y="466"/>
                    <a:pt x="49" y="480"/>
                    <a:pt x="42" y="494"/>
                  </a:cubicBezTo>
                  <a:cubicBezTo>
                    <a:pt x="35" y="501"/>
                    <a:pt x="28" y="508"/>
                    <a:pt x="28" y="515"/>
                  </a:cubicBezTo>
                  <a:lnTo>
                    <a:pt x="21" y="536"/>
                  </a:lnTo>
                  <a:lnTo>
                    <a:pt x="14" y="550"/>
                  </a:lnTo>
                  <a:cubicBezTo>
                    <a:pt x="14" y="557"/>
                    <a:pt x="7" y="564"/>
                    <a:pt x="7" y="572"/>
                  </a:cubicBezTo>
                  <a:lnTo>
                    <a:pt x="0" y="1037"/>
                  </a:lnTo>
                  <a:lnTo>
                    <a:pt x="832" y="557"/>
                  </a:lnTo>
                  <a:lnTo>
                    <a:pt x="832" y="212"/>
                  </a:lnTo>
                  <a:lnTo>
                    <a:pt x="832" y="184"/>
                  </a:lnTo>
                  <a:lnTo>
                    <a:pt x="832" y="163"/>
                  </a:lnTo>
                  <a:cubicBezTo>
                    <a:pt x="832" y="156"/>
                    <a:pt x="839" y="142"/>
                    <a:pt x="839" y="134"/>
                  </a:cubicBezTo>
                  <a:lnTo>
                    <a:pt x="846" y="120"/>
                  </a:lnTo>
                  <a:lnTo>
                    <a:pt x="853" y="106"/>
                  </a:lnTo>
                  <a:cubicBezTo>
                    <a:pt x="860" y="99"/>
                    <a:pt x="867" y="92"/>
                    <a:pt x="874" y="85"/>
                  </a:cubicBezTo>
                  <a:lnTo>
                    <a:pt x="888" y="71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811;p65"/>
            <p:cNvSpPr/>
            <p:nvPr/>
          </p:nvSpPr>
          <p:spPr>
            <a:xfrm>
              <a:off x="1841119" y="3776556"/>
              <a:ext cx="105495" cy="242891"/>
            </a:xfrm>
            <a:custGeom>
              <a:avLst/>
              <a:gdLst/>
              <a:ahLst/>
              <a:cxnLst/>
              <a:rect l="l" t="t" r="r" b="b"/>
              <a:pathLst>
                <a:path w="1121" h="2581" extrusionOk="0">
                  <a:moveTo>
                    <a:pt x="740" y="0"/>
                  </a:moveTo>
                  <a:lnTo>
                    <a:pt x="0" y="430"/>
                  </a:lnTo>
                  <a:lnTo>
                    <a:pt x="42" y="459"/>
                  </a:lnTo>
                  <a:lnTo>
                    <a:pt x="78" y="480"/>
                  </a:lnTo>
                  <a:lnTo>
                    <a:pt x="106" y="501"/>
                  </a:lnTo>
                  <a:lnTo>
                    <a:pt x="141" y="529"/>
                  </a:lnTo>
                  <a:lnTo>
                    <a:pt x="169" y="557"/>
                  </a:lnTo>
                  <a:cubicBezTo>
                    <a:pt x="183" y="571"/>
                    <a:pt x="190" y="579"/>
                    <a:pt x="197" y="586"/>
                  </a:cubicBezTo>
                  <a:lnTo>
                    <a:pt x="204" y="600"/>
                  </a:lnTo>
                  <a:lnTo>
                    <a:pt x="226" y="628"/>
                  </a:lnTo>
                  <a:cubicBezTo>
                    <a:pt x="226" y="628"/>
                    <a:pt x="233" y="635"/>
                    <a:pt x="233" y="635"/>
                  </a:cubicBezTo>
                  <a:lnTo>
                    <a:pt x="254" y="670"/>
                  </a:lnTo>
                  <a:cubicBezTo>
                    <a:pt x="268" y="684"/>
                    <a:pt x="275" y="698"/>
                    <a:pt x="282" y="712"/>
                  </a:cubicBezTo>
                  <a:lnTo>
                    <a:pt x="303" y="755"/>
                  </a:lnTo>
                  <a:lnTo>
                    <a:pt x="310" y="769"/>
                  </a:lnTo>
                  <a:cubicBezTo>
                    <a:pt x="317" y="776"/>
                    <a:pt x="324" y="790"/>
                    <a:pt x="324" y="797"/>
                  </a:cubicBezTo>
                  <a:lnTo>
                    <a:pt x="345" y="832"/>
                  </a:lnTo>
                  <a:cubicBezTo>
                    <a:pt x="353" y="853"/>
                    <a:pt x="353" y="868"/>
                    <a:pt x="360" y="882"/>
                  </a:cubicBezTo>
                  <a:lnTo>
                    <a:pt x="367" y="924"/>
                  </a:lnTo>
                  <a:lnTo>
                    <a:pt x="381" y="966"/>
                  </a:lnTo>
                  <a:lnTo>
                    <a:pt x="381" y="1009"/>
                  </a:lnTo>
                  <a:cubicBezTo>
                    <a:pt x="381" y="1023"/>
                    <a:pt x="381" y="1037"/>
                    <a:pt x="381" y="1051"/>
                  </a:cubicBezTo>
                  <a:lnTo>
                    <a:pt x="381" y="2362"/>
                  </a:lnTo>
                  <a:cubicBezTo>
                    <a:pt x="381" y="2376"/>
                    <a:pt x="381" y="2383"/>
                    <a:pt x="381" y="2397"/>
                  </a:cubicBezTo>
                  <a:cubicBezTo>
                    <a:pt x="381" y="2411"/>
                    <a:pt x="374" y="2418"/>
                    <a:pt x="374" y="2432"/>
                  </a:cubicBezTo>
                  <a:cubicBezTo>
                    <a:pt x="374" y="2447"/>
                    <a:pt x="367" y="2454"/>
                    <a:pt x="367" y="2468"/>
                  </a:cubicBezTo>
                  <a:cubicBezTo>
                    <a:pt x="360" y="2475"/>
                    <a:pt x="360" y="2489"/>
                    <a:pt x="353" y="2496"/>
                  </a:cubicBezTo>
                  <a:cubicBezTo>
                    <a:pt x="353" y="2503"/>
                    <a:pt x="345" y="2517"/>
                    <a:pt x="338" y="2524"/>
                  </a:cubicBezTo>
                  <a:lnTo>
                    <a:pt x="324" y="2545"/>
                  </a:lnTo>
                  <a:cubicBezTo>
                    <a:pt x="317" y="2552"/>
                    <a:pt x="310" y="2559"/>
                    <a:pt x="303" y="2559"/>
                  </a:cubicBezTo>
                  <a:cubicBezTo>
                    <a:pt x="296" y="2573"/>
                    <a:pt x="289" y="2573"/>
                    <a:pt x="282" y="2580"/>
                  </a:cubicBezTo>
                  <a:lnTo>
                    <a:pt x="1022" y="2150"/>
                  </a:lnTo>
                  <a:cubicBezTo>
                    <a:pt x="1029" y="2143"/>
                    <a:pt x="1036" y="2143"/>
                    <a:pt x="1043" y="2136"/>
                  </a:cubicBezTo>
                  <a:cubicBezTo>
                    <a:pt x="1050" y="2129"/>
                    <a:pt x="1050" y="2122"/>
                    <a:pt x="1057" y="2122"/>
                  </a:cubicBezTo>
                  <a:cubicBezTo>
                    <a:pt x="1064" y="2115"/>
                    <a:pt x="1072" y="2101"/>
                    <a:pt x="1079" y="2094"/>
                  </a:cubicBezTo>
                  <a:cubicBezTo>
                    <a:pt x="1086" y="2087"/>
                    <a:pt x="1093" y="2080"/>
                    <a:pt x="1093" y="2066"/>
                  </a:cubicBezTo>
                  <a:lnTo>
                    <a:pt x="1100" y="2052"/>
                  </a:lnTo>
                  <a:cubicBezTo>
                    <a:pt x="1114" y="2024"/>
                    <a:pt x="1114" y="2017"/>
                    <a:pt x="1114" y="2010"/>
                  </a:cubicBezTo>
                  <a:cubicBezTo>
                    <a:pt x="1114" y="2002"/>
                    <a:pt x="1121" y="1988"/>
                    <a:pt x="1121" y="1981"/>
                  </a:cubicBezTo>
                  <a:lnTo>
                    <a:pt x="1121" y="1946"/>
                  </a:lnTo>
                  <a:lnTo>
                    <a:pt x="1121" y="1932"/>
                  </a:lnTo>
                  <a:lnTo>
                    <a:pt x="1114" y="1932"/>
                  </a:lnTo>
                  <a:lnTo>
                    <a:pt x="1114" y="621"/>
                  </a:lnTo>
                  <a:lnTo>
                    <a:pt x="1114" y="607"/>
                  </a:lnTo>
                  <a:cubicBezTo>
                    <a:pt x="1114" y="600"/>
                    <a:pt x="1114" y="593"/>
                    <a:pt x="1114" y="593"/>
                  </a:cubicBezTo>
                  <a:lnTo>
                    <a:pt x="1114" y="557"/>
                  </a:lnTo>
                  <a:cubicBezTo>
                    <a:pt x="1114" y="550"/>
                    <a:pt x="1114" y="543"/>
                    <a:pt x="1114" y="536"/>
                  </a:cubicBezTo>
                  <a:cubicBezTo>
                    <a:pt x="1114" y="536"/>
                    <a:pt x="1114" y="529"/>
                    <a:pt x="1114" y="522"/>
                  </a:cubicBezTo>
                  <a:lnTo>
                    <a:pt x="1114" y="501"/>
                  </a:lnTo>
                  <a:cubicBezTo>
                    <a:pt x="1114" y="494"/>
                    <a:pt x="1107" y="487"/>
                    <a:pt x="1107" y="480"/>
                  </a:cubicBezTo>
                  <a:cubicBezTo>
                    <a:pt x="1107" y="480"/>
                    <a:pt x="1107" y="473"/>
                    <a:pt x="1100" y="466"/>
                  </a:cubicBezTo>
                  <a:cubicBezTo>
                    <a:pt x="1093" y="430"/>
                    <a:pt x="1093" y="423"/>
                    <a:pt x="1086" y="416"/>
                  </a:cubicBezTo>
                  <a:cubicBezTo>
                    <a:pt x="1086" y="409"/>
                    <a:pt x="1079" y="395"/>
                    <a:pt x="1079" y="388"/>
                  </a:cubicBezTo>
                  <a:lnTo>
                    <a:pt x="1072" y="374"/>
                  </a:lnTo>
                  <a:cubicBezTo>
                    <a:pt x="1064" y="353"/>
                    <a:pt x="1057" y="346"/>
                    <a:pt x="1057" y="339"/>
                  </a:cubicBezTo>
                  <a:lnTo>
                    <a:pt x="1043" y="325"/>
                  </a:lnTo>
                  <a:cubicBezTo>
                    <a:pt x="1043" y="311"/>
                    <a:pt x="1036" y="304"/>
                    <a:pt x="1029" y="297"/>
                  </a:cubicBezTo>
                  <a:cubicBezTo>
                    <a:pt x="1015" y="268"/>
                    <a:pt x="1008" y="254"/>
                    <a:pt x="1001" y="240"/>
                  </a:cubicBezTo>
                  <a:cubicBezTo>
                    <a:pt x="994" y="233"/>
                    <a:pt x="980" y="219"/>
                    <a:pt x="973" y="205"/>
                  </a:cubicBezTo>
                  <a:cubicBezTo>
                    <a:pt x="973" y="205"/>
                    <a:pt x="966" y="198"/>
                    <a:pt x="966" y="191"/>
                  </a:cubicBezTo>
                  <a:cubicBezTo>
                    <a:pt x="959" y="184"/>
                    <a:pt x="959" y="177"/>
                    <a:pt x="952" y="170"/>
                  </a:cubicBezTo>
                  <a:cubicBezTo>
                    <a:pt x="945" y="170"/>
                    <a:pt x="938" y="163"/>
                    <a:pt x="938" y="156"/>
                  </a:cubicBezTo>
                  <a:cubicBezTo>
                    <a:pt x="938" y="148"/>
                    <a:pt x="923" y="148"/>
                    <a:pt x="923" y="141"/>
                  </a:cubicBezTo>
                  <a:lnTo>
                    <a:pt x="902" y="120"/>
                  </a:lnTo>
                  <a:lnTo>
                    <a:pt x="888" y="106"/>
                  </a:lnTo>
                  <a:lnTo>
                    <a:pt x="860" y="85"/>
                  </a:lnTo>
                  <a:lnTo>
                    <a:pt x="832" y="57"/>
                  </a:lnTo>
                  <a:lnTo>
                    <a:pt x="818" y="50"/>
                  </a:lnTo>
                  <a:lnTo>
                    <a:pt x="804" y="36"/>
                  </a:lnTo>
                  <a:lnTo>
                    <a:pt x="783" y="2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812;p65"/>
            <p:cNvSpPr/>
            <p:nvPr/>
          </p:nvSpPr>
          <p:spPr>
            <a:xfrm>
              <a:off x="1831803" y="3771945"/>
              <a:ext cx="118199" cy="250796"/>
            </a:xfrm>
            <a:custGeom>
              <a:avLst/>
              <a:gdLst/>
              <a:ahLst/>
              <a:cxnLst/>
              <a:rect l="l" t="t" r="r" b="b"/>
              <a:pathLst>
                <a:path w="1256" h="2665" extrusionOk="0">
                  <a:moveTo>
                    <a:pt x="832" y="106"/>
                  </a:moveTo>
                  <a:lnTo>
                    <a:pt x="910" y="155"/>
                  </a:lnTo>
                  <a:lnTo>
                    <a:pt x="938" y="127"/>
                  </a:lnTo>
                  <a:lnTo>
                    <a:pt x="917" y="162"/>
                  </a:lnTo>
                  <a:lnTo>
                    <a:pt x="945" y="134"/>
                  </a:lnTo>
                  <a:lnTo>
                    <a:pt x="945" y="134"/>
                  </a:lnTo>
                  <a:lnTo>
                    <a:pt x="924" y="169"/>
                  </a:lnTo>
                  <a:lnTo>
                    <a:pt x="973" y="219"/>
                  </a:lnTo>
                  <a:lnTo>
                    <a:pt x="1001" y="190"/>
                  </a:lnTo>
                  <a:lnTo>
                    <a:pt x="1001" y="190"/>
                  </a:lnTo>
                  <a:lnTo>
                    <a:pt x="980" y="226"/>
                  </a:lnTo>
                  <a:lnTo>
                    <a:pt x="1030" y="289"/>
                  </a:lnTo>
                  <a:lnTo>
                    <a:pt x="1058" y="324"/>
                  </a:lnTo>
                  <a:cubicBezTo>
                    <a:pt x="1065" y="331"/>
                    <a:pt x="1072" y="346"/>
                    <a:pt x="1086" y="374"/>
                  </a:cubicBezTo>
                  <a:cubicBezTo>
                    <a:pt x="1093" y="381"/>
                    <a:pt x="1093" y="388"/>
                    <a:pt x="1100" y="395"/>
                  </a:cubicBezTo>
                  <a:lnTo>
                    <a:pt x="1135" y="479"/>
                  </a:lnTo>
                  <a:lnTo>
                    <a:pt x="1178" y="465"/>
                  </a:lnTo>
                  <a:lnTo>
                    <a:pt x="1142" y="487"/>
                  </a:lnTo>
                  <a:lnTo>
                    <a:pt x="1149" y="515"/>
                  </a:lnTo>
                  <a:lnTo>
                    <a:pt x="1185" y="501"/>
                  </a:lnTo>
                  <a:lnTo>
                    <a:pt x="1149" y="522"/>
                  </a:lnTo>
                  <a:lnTo>
                    <a:pt x="1192" y="508"/>
                  </a:lnTo>
                  <a:lnTo>
                    <a:pt x="1192" y="508"/>
                  </a:lnTo>
                  <a:lnTo>
                    <a:pt x="1149" y="529"/>
                  </a:lnTo>
                  <a:lnTo>
                    <a:pt x="1156" y="550"/>
                  </a:lnTo>
                  <a:lnTo>
                    <a:pt x="1199" y="536"/>
                  </a:lnTo>
                  <a:lnTo>
                    <a:pt x="1199" y="536"/>
                  </a:lnTo>
                  <a:lnTo>
                    <a:pt x="1156" y="557"/>
                  </a:lnTo>
                  <a:lnTo>
                    <a:pt x="1156" y="557"/>
                  </a:lnTo>
                  <a:lnTo>
                    <a:pt x="1199" y="550"/>
                  </a:lnTo>
                  <a:lnTo>
                    <a:pt x="1163" y="564"/>
                  </a:lnTo>
                  <a:lnTo>
                    <a:pt x="1171" y="642"/>
                  </a:lnTo>
                  <a:lnTo>
                    <a:pt x="1213" y="642"/>
                  </a:lnTo>
                  <a:lnTo>
                    <a:pt x="1171" y="649"/>
                  </a:lnTo>
                  <a:lnTo>
                    <a:pt x="1171" y="684"/>
                  </a:lnTo>
                  <a:lnTo>
                    <a:pt x="1171" y="1988"/>
                  </a:lnTo>
                  <a:lnTo>
                    <a:pt x="1171" y="2023"/>
                  </a:lnTo>
                  <a:lnTo>
                    <a:pt x="1171" y="2044"/>
                  </a:lnTo>
                  <a:lnTo>
                    <a:pt x="1213" y="2051"/>
                  </a:lnTo>
                  <a:lnTo>
                    <a:pt x="1171" y="2051"/>
                  </a:lnTo>
                  <a:cubicBezTo>
                    <a:pt x="1171" y="2059"/>
                    <a:pt x="1163" y="2066"/>
                    <a:pt x="1163" y="2073"/>
                  </a:cubicBezTo>
                  <a:lnTo>
                    <a:pt x="1206" y="2087"/>
                  </a:lnTo>
                  <a:lnTo>
                    <a:pt x="1163" y="2080"/>
                  </a:lnTo>
                  <a:cubicBezTo>
                    <a:pt x="1163" y="2087"/>
                    <a:pt x="1156" y="2094"/>
                    <a:pt x="1156" y="2101"/>
                  </a:cubicBezTo>
                  <a:cubicBezTo>
                    <a:pt x="1149" y="2108"/>
                    <a:pt x="1149" y="2115"/>
                    <a:pt x="1142" y="2122"/>
                  </a:cubicBezTo>
                  <a:cubicBezTo>
                    <a:pt x="1135" y="2129"/>
                    <a:pt x="1135" y="2136"/>
                    <a:pt x="1128" y="2143"/>
                  </a:cubicBezTo>
                  <a:lnTo>
                    <a:pt x="1114" y="2157"/>
                  </a:lnTo>
                  <a:lnTo>
                    <a:pt x="1100" y="2164"/>
                  </a:lnTo>
                  <a:lnTo>
                    <a:pt x="508" y="2510"/>
                  </a:lnTo>
                  <a:lnTo>
                    <a:pt x="508" y="2489"/>
                  </a:lnTo>
                  <a:cubicBezTo>
                    <a:pt x="515" y="2474"/>
                    <a:pt x="515" y="2467"/>
                    <a:pt x="515" y="2453"/>
                  </a:cubicBezTo>
                  <a:lnTo>
                    <a:pt x="515" y="2411"/>
                  </a:lnTo>
                  <a:lnTo>
                    <a:pt x="515" y="1100"/>
                  </a:lnTo>
                  <a:lnTo>
                    <a:pt x="515" y="1058"/>
                  </a:lnTo>
                  <a:lnTo>
                    <a:pt x="508" y="1008"/>
                  </a:lnTo>
                  <a:cubicBezTo>
                    <a:pt x="508" y="1001"/>
                    <a:pt x="501" y="980"/>
                    <a:pt x="501" y="966"/>
                  </a:cubicBezTo>
                  <a:lnTo>
                    <a:pt x="487" y="917"/>
                  </a:lnTo>
                  <a:cubicBezTo>
                    <a:pt x="487" y="902"/>
                    <a:pt x="480" y="888"/>
                    <a:pt x="473" y="867"/>
                  </a:cubicBezTo>
                  <a:lnTo>
                    <a:pt x="459" y="839"/>
                  </a:lnTo>
                  <a:lnTo>
                    <a:pt x="444" y="804"/>
                  </a:lnTo>
                  <a:lnTo>
                    <a:pt x="402" y="832"/>
                  </a:lnTo>
                  <a:cubicBezTo>
                    <a:pt x="402" y="832"/>
                    <a:pt x="437" y="797"/>
                    <a:pt x="430" y="790"/>
                  </a:cubicBezTo>
                  <a:cubicBezTo>
                    <a:pt x="430" y="783"/>
                    <a:pt x="416" y="761"/>
                    <a:pt x="409" y="747"/>
                  </a:cubicBezTo>
                  <a:cubicBezTo>
                    <a:pt x="402" y="733"/>
                    <a:pt x="395" y="719"/>
                    <a:pt x="381" y="698"/>
                  </a:cubicBezTo>
                  <a:lnTo>
                    <a:pt x="353" y="663"/>
                  </a:lnTo>
                  <a:lnTo>
                    <a:pt x="318" y="684"/>
                  </a:lnTo>
                  <a:lnTo>
                    <a:pt x="318" y="684"/>
                  </a:lnTo>
                  <a:lnTo>
                    <a:pt x="346" y="656"/>
                  </a:lnTo>
                  <a:lnTo>
                    <a:pt x="332" y="635"/>
                  </a:lnTo>
                  <a:lnTo>
                    <a:pt x="318" y="613"/>
                  </a:lnTo>
                  <a:cubicBezTo>
                    <a:pt x="311" y="606"/>
                    <a:pt x="303" y="599"/>
                    <a:pt x="289" y="585"/>
                  </a:cubicBezTo>
                  <a:lnTo>
                    <a:pt x="261" y="557"/>
                  </a:lnTo>
                  <a:lnTo>
                    <a:pt x="226" y="529"/>
                  </a:lnTo>
                  <a:lnTo>
                    <a:pt x="191" y="501"/>
                  </a:lnTo>
                  <a:lnTo>
                    <a:pt x="170" y="487"/>
                  </a:lnTo>
                  <a:lnTo>
                    <a:pt x="832" y="106"/>
                  </a:lnTo>
                  <a:close/>
                  <a:moveTo>
                    <a:pt x="825" y="0"/>
                  </a:moveTo>
                  <a:lnTo>
                    <a:pt x="0" y="479"/>
                  </a:lnTo>
                  <a:lnTo>
                    <a:pt x="106" y="543"/>
                  </a:lnTo>
                  <a:lnTo>
                    <a:pt x="141" y="564"/>
                  </a:lnTo>
                  <a:lnTo>
                    <a:pt x="170" y="585"/>
                  </a:lnTo>
                  <a:cubicBezTo>
                    <a:pt x="184" y="599"/>
                    <a:pt x="191" y="606"/>
                    <a:pt x="205" y="613"/>
                  </a:cubicBezTo>
                  <a:lnTo>
                    <a:pt x="226" y="642"/>
                  </a:lnTo>
                  <a:lnTo>
                    <a:pt x="254" y="613"/>
                  </a:lnTo>
                  <a:lnTo>
                    <a:pt x="233" y="649"/>
                  </a:lnTo>
                  <a:lnTo>
                    <a:pt x="247" y="663"/>
                  </a:lnTo>
                  <a:lnTo>
                    <a:pt x="261" y="677"/>
                  </a:lnTo>
                  <a:lnTo>
                    <a:pt x="275" y="698"/>
                  </a:lnTo>
                  <a:lnTo>
                    <a:pt x="289" y="712"/>
                  </a:lnTo>
                  <a:lnTo>
                    <a:pt x="311" y="747"/>
                  </a:lnTo>
                  <a:cubicBezTo>
                    <a:pt x="318" y="761"/>
                    <a:pt x="325" y="768"/>
                    <a:pt x="332" y="783"/>
                  </a:cubicBezTo>
                  <a:lnTo>
                    <a:pt x="374" y="761"/>
                  </a:lnTo>
                  <a:lnTo>
                    <a:pt x="374" y="761"/>
                  </a:lnTo>
                  <a:lnTo>
                    <a:pt x="339" y="797"/>
                  </a:lnTo>
                  <a:lnTo>
                    <a:pt x="353" y="825"/>
                  </a:lnTo>
                  <a:lnTo>
                    <a:pt x="374" y="860"/>
                  </a:lnTo>
                  <a:lnTo>
                    <a:pt x="409" y="846"/>
                  </a:lnTo>
                  <a:lnTo>
                    <a:pt x="374" y="867"/>
                  </a:lnTo>
                  <a:cubicBezTo>
                    <a:pt x="381" y="881"/>
                    <a:pt x="388" y="895"/>
                    <a:pt x="395" y="909"/>
                  </a:cubicBezTo>
                  <a:cubicBezTo>
                    <a:pt x="395" y="917"/>
                    <a:pt x="402" y="938"/>
                    <a:pt x="402" y="945"/>
                  </a:cubicBezTo>
                  <a:cubicBezTo>
                    <a:pt x="409" y="959"/>
                    <a:pt x="409" y="973"/>
                    <a:pt x="416" y="987"/>
                  </a:cubicBezTo>
                  <a:cubicBezTo>
                    <a:pt x="423" y="1001"/>
                    <a:pt x="416" y="1015"/>
                    <a:pt x="423" y="1022"/>
                  </a:cubicBezTo>
                  <a:cubicBezTo>
                    <a:pt x="430" y="1036"/>
                    <a:pt x="430" y="1058"/>
                    <a:pt x="430" y="1065"/>
                  </a:cubicBezTo>
                  <a:lnTo>
                    <a:pt x="430" y="1100"/>
                  </a:lnTo>
                  <a:lnTo>
                    <a:pt x="430" y="2411"/>
                  </a:lnTo>
                  <a:lnTo>
                    <a:pt x="430" y="2446"/>
                  </a:lnTo>
                  <a:cubicBezTo>
                    <a:pt x="430" y="2460"/>
                    <a:pt x="423" y="2467"/>
                    <a:pt x="423" y="2481"/>
                  </a:cubicBezTo>
                  <a:cubicBezTo>
                    <a:pt x="423" y="2489"/>
                    <a:pt x="416" y="2496"/>
                    <a:pt x="416" y="2510"/>
                  </a:cubicBezTo>
                  <a:cubicBezTo>
                    <a:pt x="416" y="2517"/>
                    <a:pt x="409" y="2524"/>
                    <a:pt x="409" y="2531"/>
                  </a:cubicBezTo>
                  <a:cubicBezTo>
                    <a:pt x="402" y="2538"/>
                    <a:pt x="395" y="2552"/>
                    <a:pt x="395" y="2552"/>
                  </a:cubicBezTo>
                  <a:cubicBezTo>
                    <a:pt x="388" y="2559"/>
                    <a:pt x="388" y="2566"/>
                    <a:pt x="381" y="2573"/>
                  </a:cubicBezTo>
                  <a:lnTo>
                    <a:pt x="367" y="2587"/>
                  </a:lnTo>
                  <a:lnTo>
                    <a:pt x="353" y="2594"/>
                  </a:lnTo>
                  <a:lnTo>
                    <a:pt x="393" y="2662"/>
                  </a:lnTo>
                  <a:lnTo>
                    <a:pt x="393" y="2662"/>
                  </a:lnTo>
                  <a:lnTo>
                    <a:pt x="1135" y="2235"/>
                  </a:lnTo>
                  <a:cubicBezTo>
                    <a:pt x="1142" y="2228"/>
                    <a:pt x="1156" y="2221"/>
                    <a:pt x="1163" y="2214"/>
                  </a:cubicBezTo>
                  <a:lnTo>
                    <a:pt x="1185" y="2192"/>
                  </a:lnTo>
                  <a:cubicBezTo>
                    <a:pt x="1192" y="2178"/>
                    <a:pt x="1199" y="2171"/>
                    <a:pt x="1206" y="2164"/>
                  </a:cubicBezTo>
                  <a:cubicBezTo>
                    <a:pt x="1213" y="2150"/>
                    <a:pt x="1220" y="2143"/>
                    <a:pt x="1227" y="2129"/>
                  </a:cubicBezTo>
                  <a:lnTo>
                    <a:pt x="1234" y="2115"/>
                  </a:lnTo>
                  <a:lnTo>
                    <a:pt x="1241" y="2094"/>
                  </a:lnTo>
                  <a:cubicBezTo>
                    <a:pt x="1241" y="2087"/>
                    <a:pt x="1241" y="2080"/>
                    <a:pt x="1248" y="2051"/>
                  </a:cubicBezTo>
                  <a:cubicBezTo>
                    <a:pt x="1248" y="2044"/>
                    <a:pt x="1248" y="2037"/>
                    <a:pt x="1248" y="2037"/>
                  </a:cubicBezTo>
                  <a:lnTo>
                    <a:pt x="1255" y="670"/>
                  </a:lnTo>
                  <a:lnTo>
                    <a:pt x="1248" y="599"/>
                  </a:lnTo>
                  <a:lnTo>
                    <a:pt x="1213" y="444"/>
                  </a:lnTo>
                  <a:lnTo>
                    <a:pt x="1171" y="458"/>
                  </a:lnTo>
                  <a:lnTo>
                    <a:pt x="1171" y="458"/>
                  </a:lnTo>
                  <a:lnTo>
                    <a:pt x="1206" y="437"/>
                  </a:lnTo>
                  <a:lnTo>
                    <a:pt x="1199" y="409"/>
                  </a:lnTo>
                  <a:lnTo>
                    <a:pt x="1156" y="423"/>
                  </a:lnTo>
                  <a:lnTo>
                    <a:pt x="1192" y="402"/>
                  </a:lnTo>
                  <a:lnTo>
                    <a:pt x="1185" y="374"/>
                  </a:lnTo>
                  <a:lnTo>
                    <a:pt x="1142" y="395"/>
                  </a:lnTo>
                  <a:lnTo>
                    <a:pt x="1178" y="367"/>
                  </a:lnTo>
                  <a:lnTo>
                    <a:pt x="1171" y="353"/>
                  </a:lnTo>
                  <a:lnTo>
                    <a:pt x="1149" y="310"/>
                  </a:lnTo>
                  <a:lnTo>
                    <a:pt x="1121" y="261"/>
                  </a:lnTo>
                  <a:lnTo>
                    <a:pt x="1093" y="226"/>
                  </a:lnTo>
                  <a:lnTo>
                    <a:pt x="1058" y="247"/>
                  </a:lnTo>
                  <a:lnTo>
                    <a:pt x="1058" y="247"/>
                  </a:lnTo>
                  <a:lnTo>
                    <a:pt x="1079" y="212"/>
                  </a:lnTo>
                  <a:lnTo>
                    <a:pt x="1058" y="183"/>
                  </a:lnTo>
                  <a:lnTo>
                    <a:pt x="1030" y="212"/>
                  </a:lnTo>
                  <a:lnTo>
                    <a:pt x="1051" y="176"/>
                  </a:lnTo>
                  <a:lnTo>
                    <a:pt x="1030" y="155"/>
                  </a:lnTo>
                  <a:lnTo>
                    <a:pt x="1001" y="183"/>
                  </a:lnTo>
                  <a:lnTo>
                    <a:pt x="1022" y="148"/>
                  </a:lnTo>
                  <a:lnTo>
                    <a:pt x="1001" y="127"/>
                  </a:lnTo>
                  <a:lnTo>
                    <a:pt x="973" y="155"/>
                  </a:lnTo>
                  <a:lnTo>
                    <a:pt x="994" y="120"/>
                  </a:lnTo>
                  <a:lnTo>
                    <a:pt x="973" y="99"/>
                  </a:lnTo>
                  <a:lnTo>
                    <a:pt x="924" y="64"/>
                  </a:lnTo>
                  <a:lnTo>
                    <a:pt x="910" y="49"/>
                  </a:lnTo>
                  <a:lnTo>
                    <a:pt x="825" y="0"/>
                  </a:lnTo>
                  <a:close/>
                  <a:moveTo>
                    <a:pt x="393" y="2662"/>
                  </a:moveTo>
                  <a:lnTo>
                    <a:pt x="388" y="2665"/>
                  </a:lnTo>
                  <a:lnTo>
                    <a:pt x="395" y="2665"/>
                  </a:lnTo>
                  <a:lnTo>
                    <a:pt x="393" y="2662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813;p65"/>
            <p:cNvSpPr/>
            <p:nvPr/>
          </p:nvSpPr>
          <p:spPr>
            <a:xfrm>
              <a:off x="1704383" y="3692331"/>
              <a:ext cx="171934" cy="329000"/>
            </a:xfrm>
            <a:custGeom>
              <a:avLst/>
              <a:gdLst/>
              <a:ahLst/>
              <a:cxnLst/>
              <a:rect l="l" t="t" r="r" b="b"/>
              <a:pathLst>
                <a:path w="1827" h="3496" extrusionOk="0">
                  <a:moveTo>
                    <a:pt x="789" y="341"/>
                  </a:moveTo>
                  <a:cubicBezTo>
                    <a:pt x="827" y="341"/>
                    <a:pt x="871" y="354"/>
                    <a:pt x="917" y="381"/>
                  </a:cubicBezTo>
                  <a:cubicBezTo>
                    <a:pt x="1079" y="487"/>
                    <a:pt x="1185" y="663"/>
                    <a:pt x="1199" y="860"/>
                  </a:cubicBezTo>
                  <a:lnTo>
                    <a:pt x="1199" y="1184"/>
                  </a:lnTo>
                  <a:lnTo>
                    <a:pt x="635" y="860"/>
                  </a:lnTo>
                  <a:lnTo>
                    <a:pt x="635" y="536"/>
                  </a:lnTo>
                  <a:cubicBezTo>
                    <a:pt x="635" y="412"/>
                    <a:pt x="698" y="341"/>
                    <a:pt x="789" y="341"/>
                  </a:cubicBezTo>
                  <a:close/>
                  <a:moveTo>
                    <a:pt x="824" y="1820"/>
                  </a:moveTo>
                  <a:cubicBezTo>
                    <a:pt x="850" y="1820"/>
                    <a:pt x="879" y="1828"/>
                    <a:pt x="910" y="1847"/>
                  </a:cubicBezTo>
                  <a:cubicBezTo>
                    <a:pt x="938" y="1861"/>
                    <a:pt x="967" y="1882"/>
                    <a:pt x="988" y="1904"/>
                  </a:cubicBezTo>
                  <a:cubicBezTo>
                    <a:pt x="1058" y="1981"/>
                    <a:pt x="1101" y="2080"/>
                    <a:pt x="1108" y="2178"/>
                  </a:cubicBezTo>
                  <a:cubicBezTo>
                    <a:pt x="1108" y="2270"/>
                    <a:pt x="1065" y="2319"/>
                    <a:pt x="1009" y="2326"/>
                  </a:cubicBezTo>
                  <a:lnTo>
                    <a:pt x="1002" y="2319"/>
                  </a:lnTo>
                  <a:lnTo>
                    <a:pt x="1002" y="2319"/>
                  </a:lnTo>
                  <a:lnTo>
                    <a:pt x="1037" y="2672"/>
                  </a:lnTo>
                  <a:lnTo>
                    <a:pt x="790" y="2531"/>
                  </a:lnTo>
                  <a:lnTo>
                    <a:pt x="790" y="2474"/>
                  </a:lnTo>
                  <a:lnTo>
                    <a:pt x="819" y="2214"/>
                  </a:lnTo>
                  <a:cubicBezTo>
                    <a:pt x="755" y="2143"/>
                    <a:pt x="720" y="2052"/>
                    <a:pt x="720" y="1960"/>
                  </a:cubicBezTo>
                  <a:cubicBezTo>
                    <a:pt x="720" y="1870"/>
                    <a:pt x="762" y="1820"/>
                    <a:pt x="824" y="1820"/>
                  </a:cubicBezTo>
                  <a:close/>
                  <a:moveTo>
                    <a:pt x="660" y="0"/>
                  </a:moveTo>
                  <a:cubicBezTo>
                    <a:pt x="502" y="0"/>
                    <a:pt x="396" y="123"/>
                    <a:pt x="396" y="339"/>
                  </a:cubicBezTo>
                  <a:lnTo>
                    <a:pt x="396" y="719"/>
                  </a:lnTo>
                  <a:lnTo>
                    <a:pt x="346" y="691"/>
                  </a:lnTo>
                  <a:cubicBezTo>
                    <a:pt x="291" y="660"/>
                    <a:pt x="239" y="646"/>
                    <a:pt x="192" y="646"/>
                  </a:cubicBezTo>
                  <a:cubicBezTo>
                    <a:pt x="79" y="646"/>
                    <a:pt x="1" y="733"/>
                    <a:pt x="1" y="888"/>
                  </a:cubicBezTo>
                  <a:lnTo>
                    <a:pt x="1" y="2200"/>
                  </a:lnTo>
                  <a:cubicBezTo>
                    <a:pt x="8" y="2439"/>
                    <a:pt x="135" y="2658"/>
                    <a:pt x="339" y="2792"/>
                  </a:cubicBezTo>
                  <a:lnTo>
                    <a:pt x="1481" y="3447"/>
                  </a:lnTo>
                  <a:cubicBezTo>
                    <a:pt x="1537" y="3480"/>
                    <a:pt x="1589" y="3496"/>
                    <a:pt x="1636" y="3496"/>
                  </a:cubicBezTo>
                  <a:cubicBezTo>
                    <a:pt x="1749" y="3496"/>
                    <a:pt x="1827" y="3405"/>
                    <a:pt x="1827" y="3250"/>
                  </a:cubicBezTo>
                  <a:lnTo>
                    <a:pt x="1827" y="1946"/>
                  </a:lnTo>
                  <a:cubicBezTo>
                    <a:pt x="1813" y="1706"/>
                    <a:pt x="1686" y="1481"/>
                    <a:pt x="1481" y="1347"/>
                  </a:cubicBezTo>
                  <a:lnTo>
                    <a:pt x="1439" y="1325"/>
                  </a:lnTo>
                  <a:lnTo>
                    <a:pt x="1439" y="945"/>
                  </a:lnTo>
                  <a:cubicBezTo>
                    <a:pt x="1425" y="606"/>
                    <a:pt x="1249" y="303"/>
                    <a:pt x="967" y="120"/>
                  </a:cubicBezTo>
                  <a:lnTo>
                    <a:pt x="875" y="64"/>
                  </a:lnTo>
                  <a:cubicBezTo>
                    <a:pt x="797" y="21"/>
                    <a:pt x="725" y="0"/>
                    <a:pt x="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814;p65"/>
            <p:cNvSpPr/>
            <p:nvPr/>
          </p:nvSpPr>
          <p:spPr>
            <a:xfrm>
              <a:off x="1697513" y="3688849"/>
              <a:ext cx="183416" cy="336528"/>
            </a:xfrm>
            <a:custGeom>
              <a:avLst/>
              <a:gdLst/>
              <a:ahLst/>
              <a:cxnLst/>
              <a:rect l="l" t="t" r="r" b="b"/>
              <a:pathLst>
                <a:path w="1949" h="3576" extrusionOk="0">
                  <a:moveTo>
                    <a:pt x="877" y="434"/>
                  </a:moveTo>
                  <a:cubicBezTo>
                    <a:pt x="911" y="434"/>
                    <a:pt x="943" y="445"/>
                    <a:pt x="969" y="467"/>
                  </a:cubicBezTo>
                  <a:cubicBezTo>
                    <a:pt x="1124" y="566"/>
                    <a:pt x="1216" y="728"/>
                    <a:pt x="1230" y="904"/>
                  </a:cubicBezTo>
                  <a:lnTo>
                    <a:pt x="1230" y="1158"/>
                  </a:lnTo>
                  <a:lnTo>
                    <a:pt x="758" y="883"/>
                  </a:lnTo>
                  <a:lnTo>
                    <a:pt x="758" y="587"/>
                  </a:lnTo>
                  <a:cubicBezTo>
                    <a:pt x="751" y="538"/>
                    <a:pt x="772" y="481"/>
                    <a:pt x="814" y="446"/>
                  </a:cubicBezTo>
                  <a:cubicBezTo>
                    <a:pt x="835" y="438"/>
                    <a:pt x="856" y="434"/>
                    <a:pt x="877" y="434"/>
                  </a:cubicBezTo>
                  <a:close/>
                  <a:moveTo>
                    <a:pt x="882" y="343"/>
                  </a:moveTo>
                  <a:cubicBezTo>
                    <a:pt x="763" y="343"/>
                    <a:pt x="652" y="448"/>
                    <a:pt x="673" y="587"/>
                  </a:cubicBezTo>
                  <a:lnTo>
                    <a:pt x="673" y="932"/>
                  </a:lnTo>
                  <a:lnTo>
                    <a:pt x="1315" y="1299"/>
                  </a:lnTo>
                  <a:lnTo>
                    <a:pt x="1315" y="911"/>
                  </a:lnTo>
                  <a:cubicBezTo>
                    <a:pt x="1300" y="700"/>
                    <a:pt x="1195" y="502"/>
                    <a:pt x="1011" y="390"/>
                  </a:cubicBezTo>
                  <a:cubicBezTo>
                    <a:pt x="971" y="357"/>
                    <a:pt x="926" y="343"/>
                    <a:pt x="882" y="343"/>
                  </a:cubicBezTo>
                  <a:close/>
                  <a:moveTo>
                    <a:pt x="908" y="1905"/>
                  </a:moveTo>
                  <a:cubicBezTo>
                    <a:pt x="930" y="1905"/>
                    <a:pt x="951" y="1913"/>
                    <a:pt x="969" y="1926"/>
                  </a:cubicBezTo>
                  <a:cubicBezTo>
                    <a:pt x="990" y="1941"/>
                    <a:pt x="1011" y="1962"/>
                    <a:pt x="1033" y="1983"/>
                  </a:cubicBezTo>
                  <a:cubicBezTo>
                    <a:pt x="1096" y="2046"/>
                    <a:pt x="1131" y="2138"/>
                    <a:pt x="1138" y="2230"/>
                  </a:cubicBezTo>
                  <a:cubicBezTo>
                    <a:pt x="1138" y="2258"/>
                    <a:pt x="1131" y="2321"/>
                    <a:pt x="1075" y="2321"/>
                  </a:cubicBezTo>
                  <a:lnTo>
                    <a:pt x="1033" y="2321"/>
                  </a:lnTo>
                  <a:lnTo>
                    <a:pt x="1061" y="2645"/>
                  </a:lnTo>
                  <a:lnTo>
                    <a:pt x="906" y="2554"/>
                  </a:lnTo>
                  <a:lnTo>
                    <a:pt x="934" y="2244"/>
                  </a:lnTo>
                  <a:lnTo>
                    <a:pt x="920" y="2230"/>
                  </a:lnTo>
                  <a:cubicBezTo>
                    <a:pt x="870" y="2166"/>
                    <a:pt x="835" y="2089"/>
                    <a:pt x="835" y="2004"/>
                  </a:cubicBezTo>
                  <a:cubicBezTo>
                    <a:pt x="828" y="1969"/>
                    <a:pt x="842" y="1933"/>
                    <a:pt x="870" y="1912"/>
                  </a:cubicBezTo>
                  <a:cubicBezTo>
                    <a:pt x="883" y="1907"/>
                    <a:pt x="895" y="1905"/>
                    <a:pt x="908" y="1905"/>
                  </a:cubicBezTo>
                  <a:close/>
                  <a:moveTo>
                    <a:pt x="904" y="1824"/>
                  </a:moveTo>
                  <a:cubicBezTo>
                    <a:pt x="878" y="1824"/>
                    <a:pt x="852" y="1830"/>
                    <a:pt x="828" y="1842"/>
                  </a:cubicBezTo>
                  <a:cubicBezTo>
                    <a:pt x="772" y="1877"/>
                    <a:pt x="744" y="1941"/>
                    <a:pt x="751" y="2004"/>
                  </a:cubicBezTo>
                  <a:cubicBezTo>
                    <a:pt x="758" y="2096"/>
                    <a:pt x="793" y="2194"/>
                    <a:pt x="849" y="2265"/>
                  </a:cubicBezTo>
                  <a:lnTo>
                    <a:pt x="821" y="2596"/>
                  </a:lnTo>
                  <a:lnTo>
                    <a:pt x="1159" y="2793"/>
                  </a:lnTo>
                  <a:lnTo>
                    <a:pt x="1124" y="2399"/>
                  </a:lnTo>
                  <a:cubicBezTo>
                    <a:pt x="1195" y="2371"/>
                    <a:pt x="1230" y="2300"/>
                    <a:pt x="1223" y="2230"/>
                  </a:cubicBezTo>
                  <a:cubicBezTo>
                    <a:pt x="1216" y="2110"/>
                    <a:pt x="1174" y="2004"/>
                    <a:pt x="1096" y="1926"/>
                  </a:cubicBezTo>
                  <a:cubicBezTo>
                    <a:pt x="1068" y="1898"/>
                    <a:pt x="1040" y="1877"/>
                    <a:pt x="1004" y="1856"/>
                  </a:cubicBezTo>
                  <a:cubicBezTo>
                    <a:pt x="976" y="1835"/>
                    <a:pt x="940" y="1824"/>
                    <a:pt x="904" y="1824"/>
                  </a:cubicBezTo>
                  <a:close/>
                  <a:moveTo>
                    <a:pt x="748" y="84"/>
                  </a:moveTo>
                  <a:cubicBezTo>
                    <a:pt x="812" y="84"/>
                    <a:pt x="875" y="104"/>
                    <a:pt x="927" y="143"/>
                  </a:cubicBezTo>
                  <a:lnTo>
                    <a:pt x="1018" y="199"/>
                  </a:lnTo>
                  <a:cubicBezTo>
                    <a:pt x="1286" y="369"/>
                    <a:pt x="1456" y="665"/>
                    <a:pt x="1477" y="982"/>
                  </a:cubicBezTo>
                  <a:lnTo>
                    <a:pt x="1477" y="1391"/>
                  </a:lnTo>
                  <a:lnTo>
                    <a:pt x="1533" y="1426"/>
                  </a:lnTo>
                  <a:cubicBezTo>
                    <a:pt x="1723" y="1553"/>
                    <a:pt x="1850" y="1757"/>
                    <a:pt x="1857" y="1983"/>
                  </a:cubicBezTo>
                  <a:lnTo>
                    <a:pt x="1857" y="3294"/>
                  </a:lnTo>
                  <a:cubicBezTo>
                    <a:pt x="1888" y="3411"/>
                    <a:pt x="1791" y="3502"/>
                    <a:pt x="1689" y="3502"/>
                  </a:cubicBezTo>
                  <a:cubicBezTo>
                    <a:pt x="1649" y="3502"/>
                    <a:pt x="1609" y="3488"/>
                    <a:pt x="1575" y="3456"/>
                  </a:cubicBezTo>
                  <a:lnTo>
                    <a:pt x="440" y="2801"/>
                  </a:lnTo>
                  <a:cubicBezTo>
                    <a:pt x="250" y="2674"/>
                    <a:pt x="123" y="2462"/>
                    <a:pt x="116" y="2237"/>
                  </a:cubicBezTo>
                  <a:lnTo>
                    <a:pt x="116" y="932"/>
                  </a:lnTo>
                  <a:cubicBezTo>
                    <a:pt x="109" y="855"/>
                    <a:pt x="137" y="784"/>
                    <a:pt x="194" y="742"/>
                  </a:cubicBezTo>
                  <a:cubicBezTo>
                    <a:pt x="215" y="735"/>
                    <a:pt x="243" y="728"/>
                    <a:pt x="264" y="728"/>
                  </a:cubicBezTo>
                  <a:cubicBezTo>
                    <a:pt x="314" y="728"/>
                    <a:pt x="356" y="742"/>
                    <a:pt x="398" y="770"/>
                  </a:cubicBezTo>
                  <a:lnTo>
                    <a:pt x="511" y="834"/>
                  </a:lnTo>
                  <a:lnTo>
                    <a:pt x="511" y="383"/>
                  </a:lnTo>
                  <a:cubicBezTo>
                    <a:pt x="497" y="277"/>
                    <a:pt x="546" y="171"/>
                    <a:pt x="631" y="108"/>
                  </a:cubicBezTo>
                  <a:cubicBezTo>
                    <a:pt x="669" y="91"/>
                    <a:pt x="709" y="84"/>
                    <a:pt x="748" y="84"/>
                  </a:cubicBezTo>
                  <a:close/>
                  <a:moveTo>
                    <a:pt x="750" y="1"/>
                  </a:moveTo>
                  <a:cubicBezTo>
                    <a:pt x="693" y="1"/>
                    <a:pt x="635" y="13"/>
                    <a:pt x="581" y="37"/>
                  </a:cubicBezTo>
                  <a:cubicBezTo>
                    <a:pt x="476" y="115"/>
                    <a:pt x="412" y="242"/>
                    <a:pt x="426" y="383"/>
                  </a:cubicBezTo>
                  <a:lnTo>
                    <a:pt x="426" y="686"/>
                  </a:lnTo>
                  <a:cubicBezTo>
                    <a:pt x="379" y="651"/>
                    <a:pt x="328" y="636"/>
                    <a:pt x="278" y="636"/>
                  </a:cubicBezTo>
                  <a:cubicBezTo>
                    <a:pt x="132" y="636"/>
                    <a:pt x="0" y="765"/>
                    <a:pt x="32" y="932"/>
                  </a:cubicBezTo>
                  <a:lnTo>
                    <a:pt x="32" y="2237"/>
                  </a:lnTo>
                  <a:cubicBezTo>
                    <a:pt x="39" y="2497"/>
                    <a:pt x="173" y="2730"/>
                    <a:pt x="391" y="2871"/>
                  </a:cubicBezTo>
                  <a:lnTo>
                    <a:pt x="1533" y="3527"/>
                  </a:lnTo>
                  <a:cubicBezTo>
                    <a:pt x="1582" y="3562"/>
                    <a:pt x="1646" y="3576"/>
                    <a:pt x="1709" y="3576"/>
                  </a:cubicBezTo>
                  <a:cubicBezTo>
                    <a:pt x="1745" y="3576"/>
                    <a:pt x="1787" y="3569"/>
                    <a:pt x="1815" y="3548"/>
                  </a:cubicBezTo>
                  <a:cubicBezTo>
                    <a:pt x="1900" y="3491"/>
                    <a:pt x="1949" y="3393"/>
                    <a:pt x="1942" y="3287"/>
                  </a:cubicBezTo>
                  <a:lnTo>
                    <a:pt x="1942" y="1983"/>
                  </a:lnTo>
                  <a:cubicBezTo>
                    <a:pt x="1928" y="1722"/>
                    <a:pt x="1787" y="1489"/>
                    <a:pt x="1575" y="1348"/>
                  </a:cubicBezTo>
                  <a:lnTo>
                    <a:pt x="1554" y="1334"/>
                  </a:lnTo>
                  <a:lnTo>
                    <a:pt x="1554" y="982"/>
                  </a:lnTo>
                  <a:cubicBezTo>
                    <a:pt x="1533" y="636"/>
                    <a:pt x="1350" y="312"/>
                    <a:pt x="1061" y="122"/>
                  </a:cubicBezTo>
                  <a:lnTo>
                    <a:pt x="962" y="72"/>
                  </a:lnTo>
                  <a:cubicBezTo>
                    <a:pt x="901" y="24"/>
                    <a:pt x="826" y="1"/>
                    <a:pt x="75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815;p65"/>
            <p:cNvSpPr/>
            <p:nvPr/>
          </p:nvSpPr>
          <p:spPr>
            <a:xfrm>
              <a:off x="1754165" y="3652524"/>
              <a:ext cx="156030" cy="165253"/>
            </a:xfrm>
            <a:custGeom>
              <a:avLst/>
              <a:gdLst/>
              <a:ahLst/>
              <a:cxnLst/>
              <a:rect l="l" t="t" r="r" b="b"/>
              <a:pathLst>
                <a:path w="1658" h="1756" extrusionOk="0">
                  <a:moveTo>
                    <a:pt x="868" y="0"/>
                  </a:moveTo>
                  <a:cubicBezTo>
                    <a:pt x="854" y="0"/>
                    <a:pt x="832" y="0"/>
                    <a:pt x="818" y="7"/>
                  </a:cubicBezTo>
                  <a:lnTo>
                    <a:pt x="783" y="14"/>
                  </a:lnTo>
                  <a:cubicBezTo>
                    <a:pt x="769" y="21"/>
                    <a:pt x="755" y="28"/>
                    <a:pt x="741" y="35"/>
                  </a:cubicBezTo>
                  <a:lnTo>
                    <a:pt x="1" y="466"/>
                  </a:lnTo>
                  <a:cubicBezTo>
                    <a:pt x="15" y="458"/>
                    <a:pt x="29" y="451"/>
                    <a:pt x="36" y="451"/>
                  </a:cubicBezTo>
                  <a:lnTo>
                    <a:pt x="71" y="437"/>
                  </a:lnTo>
                  <a:cubicBezTo>
                    <a:pt x="85" y="437"/>
                    <a:pt x="99" y="437"/>
                    <a:pt x="106" y="430"/>
                  </a:cubicBezTo>
                  <a:lnTo>
                    <a:pt x="156" y="430"/>
                  </a:lnTo>
                  <a:cubicBezTo>
                    <a:pt x="170" y="437"/>
                    <a:pt x="184" y="437"/>
                    <a:pt x="198" y="437"/>
                  </a:cubicBezTo>
                  <a:lnTo>
                    <a:pt x="240" y="451"/>
                  </a:lnTo>
                  <a:lnTo>
                    <a:pt x="290" y="473"/>
                  </a:lnTo>
                  <a:lnTo>
                    <a:pt x="339" y="494"/>
                  </a:lnTo>
                  <a:lnTo>
                    <a:pt x="438" y="550"/>
                  </a:lnTo>
                  <a:cubicBezTo>
                    <a:pt x="452" y="557"/>
                    <a:pt x="466" y="571"/>
                    <a:pt x="480" y="578"/>
                  </a:cubicBezTo>
                  <a:lnTo>
                    <a:pt x="529" y="614"/>
                  </a:lnTo>
                  <a:lnTo>
                    <a:pt x="572" y="656"/>
                  </a:lnTo>
                  <a:cubicBezTo>
                    <a:pt x="593" y="670"/>
                    <a:pt x="607" y="684"/>
                    <a:pt x="614" y="698"/>
                  </a:cubicBezTo>
                  <a:lnTo>
                    <a:pt x="621" y="705"/>
                  </a:lnTo>
                  <a:lnTo>
                    <a:pt x="649" y="733"/>
                  </a:lnTo>
                  <a:lnTo>
                    <a:pt x="663" y="755"/>
                  </a:lnTo>
                  <a:lnTo>
                    <a:pt x="691" y="783"/>
                  </a:lnTo>
                  <a:lnTo>
                    <a:pt x="706" y="804"/>
                  </a:lnTo>
                  <a:lnTo>
                    <a:pt x="734" y="839"/>
                  </a:lnTo>
                  <a:cubicBezTo>
                    <a:pt x="748" y="867"/>
                    <a:pt x="762" y="888"/>
                    <a:pt x="769" y="903"/>
                  </a:cubicBezTo>
                  <a:cubicBezTo>
                    <a:pt x="776" y="910"/>
                    <a:pt x="776" y="917"/>
                    <a:pt x="783" y="924"/>
                  </a:cubicBezTo>
                  <a:lnTo>
                    <a:pt x="804" y="959"/>
                  </a:lnTo>
                  <a:lnTo>
                    <a:pt x="811" y="980"/>
                  </a:lnTo>
                  <a:lnTo>
                    <a:pt x="825" y="1015"/>
                  </a:lnTo>
                  <a:lnTo>
                    <a:pt x="832" y="1029"/>
                  </a:lnTo>
                  <a:cubicBezTo>
                    <a:pt x="839" y="1044"/>
                    <a:pt x="846" y="1058"/>
                    <a:pt x="854" y="1072"/>
                  </a:cubicBezTo>
                  <a:cubicBezTo>
                    <a:pt x="854" y="1086"/>
                    <a:pt x="868" y="1121"/>
                    <a:pt x="875" y="1135"/>
                  </a:cubicBezTo>
                  <a:cubicBezTo>
                    <a:pt x="875" y="1149"/>
                    <a:pt x="882" y="1177"/>
                    <a:pt x="889" y="1199"/>
                  </a:cubicBezTo>
                  <a:cubicBezTo>
                    <a:pt x="896" y="1213"/>
                    <a:pt x="896" y="1241"/>
                    <a:pt x="903" y="1255"/>
                  </a:cubicBezTo>
                  <a:cubicBezTo>
                    <a:pt x="903" y="1276"/>
                    <a:pt x="910" y="1297"/>
                    <a:pt x="910" y="1318"/>
                  </a:cubicBezTo>
                  <a:cubicBezTo>
                    <a:pt x="910" y="1333"/>
                    <a:pt x="910" y="1354"/>
                    <a:pt x="910" y="1375"/>
                  </a:cubicBezTo>
                  <a:lnTo>
                    <a:pt x="910" y="1756"/>
                  </a:lnTo>
                  <a:lnTo>
                    <a:pt x="1650" y="1326"/>
                  </a:lnTo>
                  <a:lnTo>
                    <a:pt x="1650" y="924"/>
                  </a:lnTo>
                  <a:lnTo>
                    <a:pt x="1657" y="917"/>
                  </a:lnTo>
                  <a:lnTo>
                    <a:pt x="1657" y="896"/>
                  </a:lnTo>
                  <a:cubicBezTo>
                    <a:pt x="1657" y="867"/>
                    <a:pt x="1657" y="853"/>
                    <a:pt x="1657" y="846"/>
                  </a:cubicBezTo>
                  <a:cubicBezTo>
                    <a:pt x="1650" y="839"/>
                    <a:pt x="1657" y="832"/>
                    <a:pt x="1657" y="825"/>
                  </a:cubicBezTo>
                  <a:lnTo>
                    <a:pt x="1657" y="797"/>
                  </a:lnTo>
                  <a:lnTo>
                    <a:pt x="1650" y="776"/>
                  </a:lnTo>
                  <a:cubicBezTo>
                    <a:pt x="1650" y="755"/>
                    <a:pt x="1643" y="755"/>
                    <a:pt x="1643" y="747"/>
                  </a:cubicBezTo>
                  <a:lnTo>
                    <a:pt x="1636" y="719"/>
                  </a:lnTo>
                  <a:cubicBezTo>
                    <a:pt x="1622" y="677"/>
                    <a:pt x="1622" y="670"/>
                    <a:pt x="1615" y="656"/>
                  </a:cubicBezTo>
                  <a:lnTo>
                    <a:pt x="1601" y="621"/>
                  </a:lnTo>
                  <a:lnTo>
                    <a:pt x="1594" y="592"/>
                  </a:lnTo>
                  <a:lnTo>
                    <a:pt x="1587" y="585"/>
                  </a:lnTo>
                  <a:lnTo>
                    <a:pt x="1566" y="550"/>
                  </a:lnTo>
                  <a:lnTo>
                    <a:pt x="1558" y="522"/>
                  </a:lnTo>
                  <a:cubicBezTo>
                    <a:pt x="1551" y="508"/>
                    <a:pt x="1544" y="501"/>
                    <a:pt x="1537" y="487"/>
                  </a:cubicBezTo>
                  <a:cubicBezTo>
                    <a:pt x="1537" y="480"/>
                    <a:pt x="1530" y="473"/>
                    <a:pt x="1530" y="473"/>
                  </a:cubicBezTo>
                  <a:cubicBezTo>
                    <a:pt x="1516" y="451"/>
                    <a:pt x="1509" y="430"/>
                    <a:pt x="1495" y="416"/>
                  </a:cubicBezTo>
                  <a:lnTo>
                    <a:pt x="1460" y="367"/>
                  </a:lnTo>
                  <a:lnTo>
                    <a:pt x="1446" y="346"/>
                  </a:lnTo>
                  <a:cubicBezTo>
                    <a:pt x="1439" y="339"/>
                    <a:pt x="1432" y="332"/>
                    <a:pt x="1425" y="317"/>
                  </a:cubicBezTo>
                  <a:lnTo>
                    <a:pt x="1403" y="296"/>
                  </a:lnTo>
                  <a:lnTo>
                    <a:pt x="1382" y="275"/>
                  </a:lnTo>
                  <a:lnTo>
                    <a:pt x="1368" y="261"/>
                  </a:lnTo>
                  <a:lnTo>
                    <a:pt x="1354" y="240"/>
                  </a:lnTo>
                  <a:lnTo>
                    <a:pt x="1340" y="226"/>
                  </a:lnTo>
                  <a:lnTo>
                    <a:pt x="1305" y="198"/>
                  </a:lnTo>
                  <a:lnTo>
                    <a:pt x="1291" y="184"/>
                  </a:lnTo>
                  <a:lnTo>
                    <a:pt x="1255" y="162"/>
                  </a:lnTo>
                  <a:lnTo>
                    <a:pt x="1241" y="148"/>
                  </a:lnTo>
                  <a:lnTo>
                    <a:pt x="1220" y="134"/>
                  </a:lnTo>
                  <a:lnTo>
                    <a:pt x="1199" y="120"/>
                  </a:lnTo>
                  <a:lnTo>
                    <a:pt x="1100" y="64"/>
                  </a:lnTo>
                  <a:lnTo>
                    <a:pt x="1086" y="57"/>
                  </a:lnTo>
                  <a:lnTo>
                    <a:pt x="1065" y="43"/>
                  </a:lnTo>
                  <a:lnTo>
                    <a:pt x="1051" y="35"/>
                  </a:lnTo>
                  <a:lnTo>
                    <a:pt x="1023" y="28"/>
                  </a:lnTo>
                  <a:lnTo>
                    <a:pt x="1009" y="21"/>
                  </a:lnTo>
                  <a:lnTo>
                    <a:pt x="987" y="14"/>
                  </a:lnTo>
                  <a:lnTo>
                    <a:pt x="952" y="7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816;p65"/>
            <p:cNvSpPr/>
            <p:nvPr/>
          </p:nvSpPr>
          <p:spPr>
            <a:xfrm>
              <a:off x="1752847" y="3648478"/>
              <a:ext cx="159983" cy="175887"/>
            </a:xfrm>
            <a:custGeom>
              <a:avLst/>
              <a:gdLst/>
              <a:ahLst/>
              <a:cxnLst/>
              <a:rect l="l" t="t" r="r" b="b"/>
              <a:pathLst>
                <a:path w="1700" h="1869" extrusionOk="0">
                  <a:moveTo>
                    <a:pt x="875" y="36"/>
                  </a:moveTo>
                  <a:lnTo>
                    <a:pt x="889" y="78"/>
                  </a:lnTo>
                  <a:lnTo>
                    <a:pt x="910" y="78"/>
                  </a:lnTo>
                  <a:lnTo>
                    <a:pt x="952" y="86"/>
                  </a:lnTo>
                  <a:lnTo>
                    <a:pt x="980" y="93"/>
                  </a:lnTo>
                  <a:lnTo>
                    <a:pt x="994" y="50"/>
                  </a:lnTo>
                  <a:lnTo>
                    <a:pt x="994" y="93"/>
                  </a:lnTo>
                  <a:lnTo>
                    <a:pt x="1178" y="191"/>
                  </a:lnTo>
                  <a:lnTo>
                    <a:pt x="1199" y="198"/>
                  </a:lnTo>
                  <a:lnTo>
                    <a:pt x="1262" y="248"/>
                  </a:lnTo>
                  <a:lnTo>
                    <a:pt x="1291" y="212"/>
                  </a:lnTo>
                  <a:lnTo>
                    <a:pt x="1291" y="212"/>
                  </a:lnTo>
                  <a:cubicBezTo>
                    <a:pt x="1290" y="212"/>
                    <a:pt x="1269" y="255"/>
                    <a:pt x="1276" y="262"/>
                  </a:cubicBezTo>
                  <a:lnTo>
                    <a:pt x="1298" y="283"/>
                  </a:lnTo>
                  <a:lnTo>
                    <a:pt x="1333" y="255"/>
                  </a:lnTo>
                  <a:lnTo>
                    <a:pt x="1305" y="290"/>
                  </a:lnTo>
                  <a:lnTo>
                    <a:pt x="1347" y="325"/>
                  </a:lnTo>
                  <a:lnTo>
                    <a:pt x="1375" y="297"/>
                  </a:lnTo>
                  <a:lnTo>
                    <a:pt x="1354" y="339"/>
                  </a:lnTo>
                  <a:lnTo>
                    <a:pt x="1396" y="382"/>
                  </a:lnTo>
                  <a:lnTo>
                    <a:pt x="1410" y="396"/>
                  </a:lnTo>
                  <a:lnTo>
                    <a:pt x="1424" y="424"/>
                  </a:lnTo>
                  <a:cubicBezTo>
                    <a:pt x="1439" y="438"/>
                    <a:pt x="1446" y="452"/>
                    <a:pt x="1453" y="466"/>
                  </a:cubicBezTo>
                  <a:lnTo>
                    <a:pt x="1488" y="438"/>
                  </a:lnTo>
                  <a:lnTo>
                    <a:pt x="1460" y="473"/>
                  </a:lnTo>
                  <a:cubicBezTo>
                    <a:pt x="1474" y="494"/>
                    <a:pt x="1481" y="509"/>
                    <a:pt x="1495" y="530"/>
                  </a:cubicBezTo>
                  <a:lnTo>
                    <a:pt x="1509" y="551"/>
                  </a:lnTo>
                  <a:cubicBezTo>
                    <a:pt x="1509" y="558"/>
                    <a:pt x="1516" y="565"/>
                    <a:pt x="1523" y="579"/>
                  </a:cubicBezTo>
                  <a:lnTo>
                    <a:pt x="1580" y="706"/>
                  </a:lnTo>
                  <a:lnTo>
                    <a:pt x="1587" y="741"/>
                  </a:lnTo>
                  <a:lnTo>
                    <a:pt x="1629" y="734"/>
                  </a:lnTo>
                  <a:lnTo>
                    <a:pt x="1594" y="755"/>
                  </a:lnTo>
                  <a:lnTo>
                    <a:pt x="1636" y="741"/>
                  </a:lnTo>
                  <a:lnTo>
                    <a:pt x="1594" y="762"/>
                  </a:lnTo>
                  <a:cubicBezTo>
                    <a:pt x="1601" y="776"/>
                    <a:pt x="1601" y="783"/>
                    <a:pt x="1601" y="790"/>
                  </a:cubicBezTo>
                  <a:lnTo>
                    <a:pt x="1601" y="805"/>
                  </a:lnTo>
                  <a:lnTo>
                    <a:pt x="1643" y="798"/>
                  </a:lnTo>
                  <a:lnTo>
                    <a:pt x="1608" y="819"/>
                  </a:lnTo>
                  <a:lnTo>
                    <a:pt x="1615" y="840"/>
                  </a:lnTo>
                  <a:lnTo>
                    <a:pt x="1622" y="924"/>
                  </a:lnTo>
                  <a:lnTo>
                    <a:pt x="1664" y="924"/>
                  </a:lnTo>
                  <a:lnTo>
                    <a:pt x="1622" y="939"/>
                  </a:lnTo>
                  <a:lnTo>
                    <a:pt x="1622" y="1333"/>
                  </a:lnTo>
                  <a:lnTo>
                    <a:pt x="966" y="1721"/>
                  </a:lnTo>
                  <a:lnTo>
                    <a:pt x="966" y="1411"/>
                  </a:lnTo>
                  <a:cubicBezTo>
                    <a:pt x="966" y="1390"/>
                    <a:pt x="966" y="1369"/>
                    <a:pt x="966" y="1347"/>
                  </a:cubicBezTo>
                  <a:cubicBezTo>
                    <a:pt x="966" y="1326"/>
                    <a:pt x="959" y="1305"/>
                    <a:pt x="959" y="1284"/>
                  </a:cubicBezTo>
                  <a:cubicBezTo>
                    <a:pt x="952" y="1270"/>
                    <a:pt x="952" y="1242"/>
                    <a:pt x="945" y="1220"/>
                  </a:cubicBezTo>
                  <a:cubicBezTo>
                    <a:pt x="938" y="1199"/>
                    <a:pt x="931" y="1178"/>
                    <a:pt x="931" y="1157"/>
                  </a:cubicBezTo>
                  <a:cubicBezTo>
                    <a:pt x="924" y="1143"/>
                    <a:pt x="917" y="1122"/>
                    <a:pt x="903" y="1094"/>
                  </a:cubicBezTo>
                  <a:cubicBezTo>
                    <a:pt x="903" y="1079"/>
                    <a:pt x="896" y="1065"/>
                    <a:pt x="882" y="1037"/>
                  </a:cubicBezTo>
                  <a:cubicBezTo>
                    <a:pt x="875" y="1023"/>
                    <a:pt x="868" y="1009"/>
                    <a:pt x="868" y="1002"/>
                  </a:cubicBezTo>
                  <a:lnTo>
                    <a:pt x="853" y="974"/>
                  </a:lnTo>
                  <a:cubicBezTo>
                    <a:pt x="846" y="960"/>
                    <a:pt x="839" y="946"/>
                    <a:pt x="825" y="917"/>
                  </a:cubicBezTo>
                  <a:lnTo>
                    <a:pt x="790" y="861"/>
                  </a:lnTo>
                  <a:lnTo>
                    <a:pt x="755" y="882"/>
                  </a:lnTo>
                  <a:lnTo>
                    <a:pt x="755" y="882"/>
                  </a:lnTo>
                  <a:lnTo>
                    <a:pt x="783" y="854"/>
                  </a:lnTo>
                  <a:cubicBezTo>
                    <a:pt x="769" y="840"/>
                    <a:pt x="762" y="826"/>
                    <a:pt x="755" y="812"/>
                  </a:cubicBezTo>
                  <a:lnTo>
                    <a:pt x="734" y="783"/>
                  </a:lnTo>
                  <a:lnTo>
                    <a:pt x="712" y="762"/>
                  </a:lnTo>
                  <a:lnTo>
                    <a:pt x="691" y="734"/>
                  </a:lnTo>
                  <a:lnTo>
                    <a:pt x="670" y="713"/>
                  </a:lnTo>
                  <a:lnTo>
                    <a:pt x="656" y="699"/>
                  </a:lnTo>
                  <a:lnTo>
                    <a:pt x="621" y="657"/>
                  </a:lnTo>
                  <a:cubicBezTo>
                    <a:pt x="607" y="649"/>
                    <a:pt x="586" y="628"/>
                    <a:pt x="571" y="621"/>
                  </a:cubicBezTo>
                  <a:cubicBezTo>
                    <a:pt x="557" y="607"/>
                    <a:pt x="543" y="593"/>
                    <a:pt x="522" y="579"/>
                  </a:cubicBezTo>
                  <a:lnTo>
                    <a:pt x="473" y="551"/>
                  </a:lnTo>
                  <a:lnTo>
                    <a:pt x="381" y="494"/>
                  </a:lnTo>
                  <a:cubicBezTo>
                    <a:pt x="360" y="487"/>
                    <a:pt x="339" y="473"/>
                    <a:pt x="325" y="466"/>
                  </a:cubicBezTo>
                  <a:cubicBezTo>
                    <a:pt x="304" y="459"/>
                    <a:pt x="290" y="452"/>
                    <a:pt x="268" y="445"/>
                  </a:cubicBezTo>
                  <a:lnTo>
                    <a:pt x="212" y="431"/>
                  </a:lnTo>
                  <a:lnTo>
                    <a:pt x="783" y="107"/>
                  </a:lnTo>
                  <a:cubicBezTo>
                    <a:pt x="790" y="100"/>
                    <a:pt x="797" y="93"/>
                    <a:pt x="811" y="86"/>
                  </a:cubicBezTo>
                  <a:lnTo>
                    <a:pt x="839" y="78"/>
                  </a:lnTo>
                  <a:lnTo>
                    <a:pt x="868" y="78"/>
                  </a:lnTo>
                  <a:lnTo>
                    <a:pt x="868" y="36"/>
                  </a:lnTo>
                  <a:lnTo>
                    <a:pt x="875" y="78"/>
                  </a:lnTo>
                  <a:lnTo>
                    <a:pt x="875" y="36"/>
                  </a:lnTo>
                  <a:close/>
                  <a:moveTo>
                    <a:pt x="818" y="1"/>
                  </a:moveTo>
                  <a:cubicBezTo>
                    <a:pt x="811" y="1"/>
                    <a:pt x="797" y="8"/>
                    <a:pt x="783" y="8"/>
                  </a:cubicBezTo>
                  <a:cubicBezTo>
                    <a:pt x="769" y="15"/>
                    <a:pt x="755" y="22"/>
                    <a:pt x="741" y="29"/>
                  </a:cubicBezTo>
                  <a:lnTo>
                    <a:pt x="0" y="466"/>
                  </a:lnTo>
                  <a:lnTo>
                    <a:pt x="43" y="537"/>
                  </a:lnTo>
                  <a:cubicBezTo>
                    <a:pt x="50" y="530"/>
                    <a:pt x="64" y="523"/>
                    <a:pt x="71" y="523"/>
                  </a:cubicBezTo>
                  <a:lnTo>
                    <a:pt x="99" y="516"/>
                  </a:lnTo>
                  <a:cubicBezTo>
                    <a:pt x="106" y="512"/>
                    <a:pt x="113" y="510"/>
                    <a:pt x="119" y="510"/>
                  </a:cubicBezTo>
                  <a:cubicBezTo>
                    <a:pt x="126" y="510"/>
                    <a:pt x="131" y="512"/>
                    <a:pt x="134" y="516"/>
                  </a:cubicBezTo>
                  <a:lnTo>
                    <a:pt x="212" y="516"/>
                  </a:lnTo>
                  <a:cubicBezTo>
                    <a:pt x="226" y="523"/>
                    <a:pt x="240" y="523"/>
                    <a:pt x="254" y="530"/>
                  </a:cubicBezTo>
                  <a:lnTo>
                    <a:pt x="297" y="551"/>
                  </a:lnTo>
                  <a:lnTo>
                    <a:pt x="339" y="572"/>
                  </a:lnTo>
                  <a:lnTo>
                    <a:pt x="430" y="628"/>
                  </a:lnTo>
                  <a:cubicBezTo>
                    <a:pt x="452" y="635"/>
                    <a:pt x="466" y="642"/>
                    <a:pt x="480" y="657"/>
                  </a:cubicBezTo>
                  <a:cubicBezTo>
                    <a:pt x="494" y="664"/>
                    <a:pt x="515" y="678"/>
                    <a:pt x="529" y="692"/>
                  </a:cubicBezTo>
                  <a:cubicBezTo>
                    <a:pt x="536" y="699"/>
                    <a:pt x="550" y="713"/>
                    <a:pt x="571" y="734"/>
                  </a:cubicBezTo>
                  <a:lnTo>
                    <a:pt x="607" y="762"/>
                  </a:lnTo>
                  <a:lnTo>
                    <a:pt x="635" y="734"/>
                  </a:lnTo>
                  <a:lnTo>
                    <a:pt x="635" y="734"/>
                  </a:lnTo>
                  <a:lnTo>
                    <a:pt x="614" y="769"/>
                  </a:lnTo>
                  <a:lnTo>
                    <a:pt x="635" y="798"/>
                  </a:lnTo>
                  <a:lnTo>
                    <a:pt x="649" y="819"/>
                  </a:lnTo>
                  <a:cubicBezTo>
                    <a:pt x="656" y="826"/>
                    <a:pt x="663" y="833"/>
                    <a:pt x="677" y="847"/>
                  </a:cubicBezTo>
                  <a:lnTo>
                    <a:pt x="691" y="861"/>
                  </a:lnTo>
                  <a:lnTo>
                    <a:pt x="712" y="903"/>
                  </a:lnTo>
                  <a:lnTo>
                    <a:pt x="748" y="882"/>
                  </a:lnTo>
                  <a:lnTo>
                    <a:pt x="748" y="882"/>
                  </a:lnTo>
                  <a:lnTo>
                    <a:pt x="720" y="910"/>
                  </a:lnTo>
                  <a:lnTo>
                    <a:pt x="755" y="967"/>
                  </a:lnTo>
                  <a:lnTo>
                    <a:pt x="762" y="981"/>
                  </a:lnTo>
                  <a:lnTo>
                    <a:pt x="783" y="1016"/>
                  </a:lnTo>
                  <a:lnTo>
                    <a:pt x="790" y="1037"/>
                  </a:lnTo>
                  <a:lnTo>
                    <a:pt x="811" y="1087"/>
                  </a:lnTo>
                  <a:cubicBezTo>
                    <a:pt x="818" y="1101"/>
                    <a:pt x="825" y="1122"/>
                    <a:pt x="832" y="1136"/>
                  </a:cubicBezTo>
                  <a:cubicBezTo>
                    <a:pt x="839" y="1157"/>
                    <a:pt x="846" y="1171"/>
                    <a:pt x="853" y="1192"/>
                  </a:cubicBezTo>
                  <a:lnTo>
                    <a:pt x="868" y="1249"/>
                  </a:lnTo>
                  <a:cubicBezTo>
                    <a:pt x="875" y="1284"/>
                    <a:pt x="882" y="1326"/>
                    <a:pt x="889" y="1361"/>
                  </a:cubicBezTo>
                  <a:cubicBezTo>
                    <a:pt x="889" y="1376"/>
                    <a:pt x="889" y="1397"/>
                    <a:pt x="889" y="1411"/>
                  </a:cubicBezTo>
                  <a:lnTo>
                    <a:pt x="889" y="1869"/>
                  </a:lnTo>
                  <a:lnTo>
                    <a:pt x="1699" y="1390"/>
                  </a:lnTo>
                  <a:lnTo>
                    <a:pt x="1699" y="988"/>
                  </a:lnTo>
                  <a:cubicBezTo>
                    <a:pt x="1699" y="981"/>
                    <a:pt x="1699" y="967"/>
                    <a:pt x="1699" y="960"/>
                  </a:cubicBezTo>
                  <a:cubicBezTo>
                    <a:pt x="1699" y="953"/>
                    <a:pt x="1699" y="946"/>
                    <a:pt x="1699" y="939"/>
                  </a:cubicBezTo>
                  <a:lnTo>
                    <a:pt x="1699" y="910"/>
                  </a:lnTo>
                  <a:lnTo>
                    <a:pt x="1699" y="889"/>
                  </a:lnTo>
                  <a:lnTo>
                    <a:pt x="1699" y="861"/>
                  </a:lnTo>
                  <a:lnTo>
                    <a:pt x="1678" y="783"/>
                  </a:lnTo>
                  <a:lnTo>
                    <a:pt x="1671" y="755"/>
                  </a:lnTo>
                  <a:lnTo>
                    <a:pt x="1664" y="720"/>
                  </a:lnTo>
                  <a:cubicBezTo>
                    <a:pt x="1657" y="713"/>
                    <a:pt x="1650" y="699"/>
                    <a:pt x="1650" y="685"/>
                  </a:cubicBezTo>
                  <a:lnTo>
                    <a:pt x="1615" y="699"/>
                  </a:lnTo>
                  <a:cubicBezTo>
                    <a:pt x="1615" y="699"/>
                    <a:pt x="1643" y="678"/>
                    <a:pt x="1643" y="671"/>
                  </a:cubicBezTo>
                  <a:lnTo>
                    <a:pt x="1643" y="671"/>
                  </a:lnTo>
                  <a:lnTo>
                    <a:pt x="1608" y="685"/>
                  </a:lnTo>
                  <a:lnTo>
                    <a:pt x="1608" y="685"/>
                  </a:lnTo>
                  <a:lnTo>
                    <a:pt x="1643" y="664"/>
                  </a:lnTo>
                  <a:lnTo>
                    <a:pt x="1629" y="628"/>
                  </a:lnTo>
                  <a:lnTo>
                    <a:pt x="1594" y="649"/>
                  </a:lnTo>
                  <a:lnTo>
                    <a:pt x="1622" y="621"/>
                  </a:lnTo>
                  <a:lnTo>
                    <a:pt x="1594" y="551"/>
                  </a:lnTo>
                  <a:lnTo>
                    <a:pt x="1572" y="516"/>
                  </a:lnTo>
                  <a:lnTo>
                    <a:pt x="1558" y="494"/>
                  </a:lnTo>
                  <a:cubicBezTo>
                    <a:pt x="1551" y="473"/>
                    <a:pt x="1537" y="459"/>
                    <a:pt x="1530" y="438"/>
                  </a:cubicBezTo>
                  <a:lnTo>
                    <a:pt x="1523" y="431"/>
                  </a:lnTo>
                  <a:lnTo>
                    <a:pt x="1488" y="389"/>
                  </a:lnTo>
                  <a:lnTo>
                    <a:pt x="1467" y="360"/>
                  </a:lnTo>
                  <a:lnTo>
                    <a:pt x="1453" y="332"/>
                  </a:lnTo>
                  <a:lnTo>
                    <a:pt x="1368" y="248"/>
                  </a:lnTo>
                  <a:lnTo>
                    <a:pt x="1340" y="276"/>
                  </a:lnTo>
                  <a:cubicBezTo>
                    <a:pt x="1340" y="276"/>
                    <a:pt x="1361" y="241"/>
                    <a:pt x="1354" y="234"/>
                  </a:cubicBezTo>
                  <a:lnTo>
                    <a:pt x="1326" y="212"/>
                  </a:lnTo>
                  <a:lnTo>
                    <a:pt x="1305" y="191"/>
                  </a:lnTo>
                  <a:lnTo>
                    <a:pt x="1283" y="170"/>
                  </a:lnTo>
                  <a:lnTo>
                    <a:pt x="1255" y="156"/>
                  </a:lnTo>
                  <a:lnTo>
                    <a:pt x="1234" y="142"/>
                  </a:lnTo>
                  <a:lnTo>
                    <a:pt x="1213" y="128"/>
                  </a:lnTo>
                  <a:lnTo>
                    <a:pt x="1100" y="64"/>
                  </a:lnTo>
                  <a:lnTo>
                    <a:pt x="1079" y="50"/>
                  </a:lnTo>
                  <a:lnTo>
                    <a:pt x="1058" y="43"/>
                  </a:lnTo>
                  <a:lnTo>
                    <a:pt x="1037" y="36"/>
                  </a:lnTo>
                  <a:lnTo>
                    <a:pt x="1016" y="29"/>
                  </a:lnTo>
                  <a:lnTo>
                    <a:pt x="994" y="22"/>
                  </a:lnTo>
                  <a:lnTo>
                    <a:pt x="973" y="15"/>
                  </a:lnTo>
                  <a:lnTo>
                    <a:pt x="966" y="57"/>
                  </a:lnTo>
                  <a:lnTo>
                    <a:pt x="966" y="15"/>
                  </a:lnTo>
                  <a:lnTo>
                    <a:pt x="959" y="33"/>
                  </a:lnTo>
                  <a:lnTo>
                    <a:pt x="959" y="33"/>
                  </a:lnTo>
                  <a:lnTo>
                    <a:pt x="959" y="1"/>
                  </a:lnTo>
                  <a:lnTo>
                    <a:pt x="889" y="1"/>
                  </a:lnTo>
                  <a:lnTo>
                    <a:pt x="889" y="43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817;p65"/>
            <p:cNvSpPr/>
            <p:nvPr/>
          </p:nvSpPr>
          <p:spPr>
            <a:xfrm>
              <a:off x="1886855" y="3822292"/>
              <a:ext cx="47148" cy="26632"/>
            </a:xfrm>
            <a:custGeom>
              <a:avLst/>
              <a:gdLst/>
              <a:ahLst/>
              <a:cxnLst/>
              <a:rect l="l" t="t" r="r" b="b"/>
              <a:pathLst>
                <a:path w="501" h="283" extrusionOk="0">
                  <a:moveTo>
                    <a:pt x="0" y="283"/>
                  </a:moveTo>
                  <a:lnTo>
                    <a:pt x="50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818;p65"/>
            <p:cNvSpPr/>
            <p:nvPr/>
          </p:nvSpPr>
          <p:spPr>
            <a:xfrm>
              <a:off x="1884878" y="3818998"/>
              <a:ext cx="51194" cy="33314"/>
            </a:xfrm>
            <a:custGeom>
              <a:avLst/>
              <a:gdLst/>
              <a:ahLst/>
              <a:cxnLst/>
              <a:rect l="l" t="t" r="r" b="b"/>
              <a:pathLst>
                <a:path w="544" h="354" extrusionOk="0">
                  <a:moveTo>
                    <a:pt x="501" y="1"/>
                  </a:moveTo>
                  <a:lnTo>
                    <a:pt x="0" y="276"/>
                  </a:lnTo>
                  <a:lnTo>
                    <a:pt x="43" y="353"/>
                  </a:lnTo>
                  <a:lnTo>
                    <a:pt x="543" y="71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3819;p65"/>
          <p:cNvGrpSpPr/>
          <p:nvPr/>
        </p:nvGrpSpPr>
        <p:grpSpPr>
          <a:xfrm>
            <a:off x="8419264" y="2095683"/>
            <a:ext cx="1753735" cy="1658420"/>
            <a:chOff x="3926925" y="989720"/>
            <a:chExt cx="3772416" cy="3457145"/>
          </a:xfrm>
        </p:grpSpPr>
        <p:grpSp>
          <p:nvGrpSpPr>
            <p:cNvPr id="137" name="Google Shape;3820;p65"/>
            <p:cNvGrpSpPr/>
            <p:nvPr/>
          </p:nvGrpSpPr>
          <p:grpSpPr>
            <a:xfrm>
              <a:off x="3926925" y="1870686"/>
              <a:ext cx="3772416" cy="2576180"/>
              <a:chOff x="3926925" y="1870686"/>
              <a:chExt cx="3772416" cy="2576180"/>
            </a:xfrm>
          </p:grpSpPr>
          <p:sp>
            <p:nvSpPr>
              <p:cNvPr id="488" name="Google Shape;3821;p65"/>
              <p:cNvSpPr/>
              <p:nvPr/>
            </p:nvSpPr>
            <p:spPr>
              <a:xfrm>
                <a:off x="3940015" y="2269068"/>
                <a:ext cx="3746390" cy="2171329"/>
              </a:xfrm>
              <a:custGeom>
                <a:avLst/>
                <a:gdLst/>
                <a:ahLst/>
                <a:cxnLst/>
                <a:rect l="l" t="t" r="r" b="b"/>
                <a:pathLst>
                  <a:path w="24328" h="14100" extrusionOk="0">
                    <a:moveTo>
                      <a:pt x="12125" y="1"/>
                    </a:moveTo>
                    <a:lnTo>
                      <a:pt x="0" y="7050"/>
                    </a:lnTo>
                    <a:lnTo>
                      <a:pt x="12202" y="14100"/>
                    </a:lnTo>
                    <a:lnTo>
                      <a:pt x="24327" y="7050"/>
                    </a:lnTo>
                    <a:lnTo>
                      <a:pt x="121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3822;p65"/>
              <p:cNvSpPr/>
              <p:nvPr/>
            </p:nvSpPr>
            <p:spPr>
              <a:xfrm>
                <a:off x="3926925" y="2261523"/>
                <a:ext cx="3772416" cy="2185343"/>
              </a:xfrm>
              <a:custGeom>
                <a:avLst/>
                <a:gdLst/>
                <a:ahLst/>
                <a:cxnLst/>
                <a:rect l="l" t="t" r="r" b="b"/>
                <a:pathLst>
                  <a:path w="24497" h="14191" extrusionOk="0">
                    <a:moveTo>
                      <a:pt x="12210" y="99"/>
                    </a:moveTo>
                    <a:lnTo>
                      <a:pt x="24335" y="7099"/>
                    </a:lnTo>
                    <a:lnTo>
                      <a:pt x="12287" y="14099"/>
                    </a:lnTo>
                    <a:lnTo>
                      <a:pt x="170" y="7099"/>
                    </a:lnTo>
                    <a:lnTo>
                      <a:pt x="12210" y="99"/>
                    </a:lnTo>
                    <a:close/>
                    <a:moveTo>
                      <a:pt x="12210" y="1"/>
                    </a:moveTo>
                    <a:lnTo>
                      <a:pt x="0" y="7099"/>
                    </a:lnTo>
                    <a:lnTo>
                      <a:pt x="12266" y="14184"/>
                    </a:lnTo>
                    <a:lnTo>
                      <a:pt x="12287" y="14191"/>
                    </a:lnTo>
                    <a:lnTo>
                      <a:pt x="24497" y="7099"/>
                    </a:lnTo>
                    <a:lnTo>
                      <a:pt x="12231" y="15"/>
                    </a:lnTo>
                    <a:lnTo>
                      <a:pt x="12210" y="1"/>
                    </a:ln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3823;p65"/>
              <p:cNvSpPr/>
              <p:nvPr/>
            </p:nvSpPr>
            <p:spPr>
              <a:xfrm>
                <a:off x="5819054" y="2962811"/>
                <a:ext cx="1867343" cy="1194231"/>
              </a:xfrm>
              <a:custGeom>
                <a:avLst/>
                <a:gdLst/>
                <a:ahLst/>
                <a:cxnLst/>
                <a:rect l="l" t="t" r="r" b="b"/>
                <a:pathLst>
                  <a:path w="12126" h="7755" extrusionOk="0">
                    <a:moveTo>
                      <a:pt x="12125" y="0"/>
                    </a:moveTo>
                    <a:lnTo>
                      <a:pt x="0" y="7050"/>
                    </a:lnTo>
                    <a:lnTo>
                      <a:pt x="0" y="7755"/>
                    </a:lnTo>
                    <a:lnTo>
                      <a:pt x="12125" y="712"/>
                    </a:lnTo>
                    <a:lnTo>
                      <a:pt x="121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3824;p65"/>
              <p:cNvSpPr/>
              <p:nvPr/>
            </p:nvSpPr>
            <p:spPr>
              <a:xfrm>
                <a:off x="5812586" y="2951877"/>
                <a:ext cx="1880279" cy="1217176"/>
              </a:xfrm>
              <a:custGeom>
                <a:avLst/>
                <a:gdLst/>
                <a:ahLst/>
                <a:cxnLst/>
                <a:rect l="l" t="t" r="r" b="b"/>
                <a:pathLst>
                  <a:path w="12210" h="7904" extrusionOk="0">
                    <a:moveTo>
                      <a:pt x="12125" y="142"/>
                    </a:moveTo>
                    <a:lnTo>
                      <a:pt x="12125" y="755"/>
                    </a:lnTo>
                    <a:lnTo>
                      <a:pt x="85" y="7762"/>
                    </a:lnTo>
                    <a:lnTo>
                      <a:pt x="85" y="7142"/>
                    </a:lnTo>
                    <a:lnTo>
                      <a:pt x="12125" y="142"/>
                    </a:lnTo>
                    <a:close/>
                    <a:moveTo>
                      <a:pt x="12209" y="1"/>
                    </a:moveTo>
                    <a:lnTo>
                      <a:pt x="21" y="7085"/>
                    </a:lnTo>
                    <a:lnTo>
                      <a:pt x="0" y="7100"/>
                    </a:lnTo>
                    <a:lnTo>
                      <a:pt x="0" y="7903"/>
                    </a:lnTo>
                    <a:lnTo>
                      <a:pt x="12188" y="819"/>
                    </a:lnTo>
                    <a:lnTo>
                      <a:pt x="12209" y="805"/>
                    </a:lnTo>
                    <a:lnTo>
                      <a:pt x="122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3825;p65"/>
              <p:cNvSpPr/>
              <p:nvPr/>
            </p:nvSpPr>
            <p:spPr>
              <a:xfrm>
                <a:off x="3940015" y="2962811"/>
                <a:ext cx="1879201" cy="1194231"/>
              </a:xfrm>
              <a:custGeom>
                <a:avLst/>
                <a:gdLst/>
                <a:ahLst/>
                <a:cxnLst/>
                <a:rect l="l" t="t" r="r" b="b"/>
                <a:pathLst>
                  <a:path w="12203" h="7755" extrusionOk="0">
                    <a:moveTo>
                      <a:pt x="0" y="0"/>
                    </a:moveTo>
                    <a:lnTo>
                      <a:pt x="0" y="712"/>
                    </a:lnTo>
                    <a:lnTo>
                      <a:pt x="12202" y="7755"/>
                    </a:lnTo>
                    <a:lnTo>
                      <a:pt x="12202" y="7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3826;p65"/>
              <p:cNvSpPr/>
              <p:nvPr/>
            </p:nvSpPr>
            <p:spPr>
              <a:xfrm>
                <a:off x="3933393" y="2951877"/>
                <a:ext cx="1892291" cy="1217176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7904" extrusionOk="0">
                    <a:moveTo>
                      <a:pt x="85" y="149"/>
                    </a:moveTo>
                    <a:lnTo>
                      <a:pt x="12203" y="7142"/>
                    </a:lnTo>
                    <a:lnTo>
                      <a:pt x="12203" y="7755"/>
                    </a:lnTo>
                    <a:lnTo>
                      <a:pt x="78" y="755"/>
                    </a:lnTo>
                    <a:lnTo>
                      <a:pt x="85" y="149"/>
                    </a:lnTo>
                    <a:close/>
                    <a:moveTo>
                      <a:pt x="1" y="1"/>
                    </a:moveTo>
                    <a:lnTo>
                      <a:pt x="1" y="805"/>
                    </a:lnTo>
                    <a:lnTo>
                      <a:pt x="12224" y="7868"/>
                    </a:lnTo>
                    <a:lnTo>
                      <a:pt x="12288" y="7903"/>
                    </a:lnTo>
                    <a:lnTo>
                      <a:pt x="12288" y="7100"/>
                    </a:lnTo>
                    <a:lnTo>
                      <a:pt x="57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3827;p65"/>
              <p:cNvSpPr/>
              <p:nvPr/>
            </p:nvSpPr>
            <p:spPr>
              <a:xfrm>
                <a:off x="3940015" y="1878386"/>
                <a:ext cx="3746390" cy="2170098"/>
              </a:xfrm>
              <a:custGeom>
                <a:avLst/>
                <a:gdLst/>
                <a:ahLst/>
                <a:cxnLst/>
                <a:rect l="l" t="t" r="r" b="b"/>
                <a:pathLst>
                  <a:path w="24328" h="14092" extrusionOk="0">
                    <a:moveTo>
                      <a:pt x="12125" y="0"/>
                    </a:moveTo>
                    <a:lnTo>
                      <a:pt x="0" y="7042"/>
                    </a:lnTo>
                    <a:lnTo>
                      <a:pt x="12202" y="14092"/>
                    </a:lnTo>
                    <a:lnTo>
                      <a:pt x="24327" y="7042"/>
                    </a:lnTo>
                    <a:lnTo>
                      <a:pt x="121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3828;p65"/>
              <p:cNvSpPr/>
              <p:nvPr/>
            </p:nvSpPr>
            <p:spPr>
              <a:xfrm>
                <a:off x="3926925" y="1870686"/>
                <a:ext cx="3772416" cy="2185497"/>
              </a:xfrm>
              <a:custGeom>
                <a:avLst/>
                <a:gdLst/>
                <a:ahLst/>
                <a:cxnLst/>
                <a:rect l="l" t="t" r="r" b="b"/>
                <a:pathLst>
                  <a:path w="24497" h="14192" extrusionOk="0">
                    <a:moveTo>
                      <a:pt x="12210" y="100"/>
                    </a:moveTo>
                    <a:lnTo>
                      <a:pt x="24335" y="7092"/>
                    </a:lnTo>
                    <a:lnTo>
                      <a:pt x="12287" y="14092"/>
                    </a:lnTo>
                    <a:lnTo>
                      <a:pt x="170" y="7092"/>
                    </a:lnTo>
                    <a:lnTo>
                      <a:pt x="12210" y="100"/>
                    </a:lnTo>
                    <a:close/>
                    <a:moveTo>
                      <a:pt x="12210" y="1"/>
                    </a:moveTo>
                    <a:lnTo>
                      <a:pt x="0" y="7092"/>
                    </a:lnTo>
                    <a:lnTo>
                      <a:pt x="12266" y="14177"/>
                    </a:lnTo>
                    <a:lnTo>
                      <a:pt x="12287" y="14191"/>
                    </a:lnTo>
                    <a:lnTo>
                      <a:pt x="24497" y="7092"/>
                    </a:lnTo>
                    <a:lnTo>
                      <a:pt x="12231" y="15"/>
                    </a:lnTo>
                    <a:lnTo>
                      <a:pt x="12210" y="1"/>
                    </a:ln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3829;p65"/>
              <p:cNvSpPr/>
              <p:nvPr/>
            </p:nvSpPr>
            <p:spPr>
              <a:xfrm>
                <a:off x="6055743" y="2141099"/>
                <a:ext cx="925048" cy="579791"/>
              </a:xfrm>
              <a:custGeom>
                <a:avLst/>
                <a:gdLst/>
                <a:ahLst/>
                <a:cxnLst/>
                <a:rect l="l" t="t" r="r" b="b"/>
                <a:pathLst>
                  <a:path w="6007" h="3765" extrusionOk="0">
                    <a:moveTo>
                      <a:pt x="92" y="141"/>
                    </a:moveTo>
                    <a:lnTo>
                      <a:pt x="5111" y="3038"/>
                    </a:lnTo>
                    <a:lnTo>
                      <a:pt x="5132" y="3053"/>
                    </a:lnTo>
                    <a:lnTo>
                      <a:pt x="5851" y="2630"/>
                    </a:lnTo>
                    <a:lnTo>
                      <a:pt x="5865" y="2623"/>
                    </a:lnTo>
                    <a:lnTo>
                      <a:pt x="5844" y="2587"/>
                    </a:lnTo>
                    <a:lnTo>
                      <a:pt x="5872" y="2615"/>
                    </a:lnTo>
                    <a:lnTo>
                      <a:pt x="5886" y="2608"/>
                    </a:lnTo>
                    <a:lnTo>
                      <a:pt x="5907" y="2594"/>
                    </a:lnTo>
                    <a:lnTo>
                      <a:pt x="5922" y="2580"/>
                    </a:lnTo>
                    <a:lnTo>
                      <a:pt x="5922" y="3116"/>
                    </a:lnTo>
                    <a:cubicBezTo>
                      <a:pt x="5914" y="3144"/>
                      <a:pt x="5907" y="3165"/>
                      <a:pt x="5900" y="3186"/>
                    </a:cubicBezTo>
                    <a:lnTo>
                      <a:pt x="5886" y="3208"/>
                    </a:lnTo>
                    <a:lnTo>
                      <a:pt x="5872" y="3222"/>
                    </a:lnTo>
                    <a:lnTo>
                      <a:pt x="5837" y="3250"/>
                    </a:lnTo>
                    <a:lnTo>
                      <a:pt x="5830" y="3257"/>
                    </a:lnTo>
                    <a:lnTo>
                      <a:pt x="5132" y="3659"/>
                    </a:lnTo>
                    <a:lnTo>
                      <a:pt x="92" y="754"/>
                    </a:lnTo>
                    <a:lnTo>
                      <a:pt x="92" y="141"/>
                    </a:lnTo>
                    <a:close/>
                    <a:moveTo>
                      <a:pt x="0" y="0"/>
                    </a:moveTo>
                    <a:lnTo>
                      <a:pt x="0" y="804"/>
                    </a:lnTo>
                    <a:lnTo>
                      <a:pt x="5111" y="3750"/>
                    </a:lnTo>
                    <a:lnTo>
                      <a:pt x="5132" y="3764"/>
                    </a:lnTo>
                    <a:lnTo>
                      <a:pt x="5858" y="3342"/>
                    </a:lnTo>
                    <a:lnTo>
                      <a:pt x="5879" y="3327"/>
                    </a:lnTo>
                    <a:lnTo>
                      <a:pt x="5893" y="3320"/>
                    </a:lnTo>
                    <a:lnTo>
                      <a:pt x="5907" y="3306"/>
                    </a:lnTo>
                    <a:lnTo>
                      <a:pt x="5879" y="3278"/>
                    </a:lnTo>
                    <a:lnTo>
                      <a:pt x="5879" y="3278"/>
                    </a:lnTo>
                    <a:lnTo>
                      <a:pt x="5914" y="3299"/>
                    </a:lnTo>
                    <a:lnTo>
                      <a:pt x="5936" y="3285"/>
                    </a:lnTo>
                    <a:cubicBezTo>
                      <a:pt x="5943" y="3278"/>
                      <a:pt x="5950" y="3271"/>
                      <a:pt x="5957" y="3257"/>
                    </a:cubicBezTo>
                    <a:cubicBezTo>
                      <a:pt x="5957" y="3257"/>
                      <a:pt x="5964" y="3250"/>
                      <a:pt x="5964" y="3250"/>
                    </a:cubicBezTo>
                    <a:lnTo>
                      <a:pt x="5978" y="3229"/>
                    </a:lnTo>
                    <a:cubicBezTo>
                      <a:pt x="5978" y="3222"/>
                      <a:pt x="5985" y="3222"/>
                      <a:pt x="5985" y="3215"/>
                    </a:cubicBezTo>
                    <a:lnTo>
                      <a:pt x="5992" y="3193"/>
                    </a:lnTo>
                    <a:lnTo>
                      <a:pt x="5999" y="3186"/>
                    </a:lnTo>
                    <a:cubicBezTo>
                      <a:pt x="5999" y="3179"/>
                      <a:pt x="6006" y="3172"/>
                      <a:pt x="6006" y="3165"/>
                    </a:cubicBezTo>
                    <a:cubicBezTo>
                      <a:pt x="6006" y="3158"/>
                      <a:pt x="6006" y="3158"/>
                      <a:pt x="6006" y="3151"/>
                    </a:cubicBezTo>
                    <a:lnTo>
                      <a:pt x="6006" y="3130"/>
                    </a:lnTo>
                    <a:lnTo>
                      <a:pt x="6006" y="3116"/>
                    </a:lnTo>
                    <a:lnTo>
                      <a:pt x="6006" y="2411"/>
                    </a:lnTo>
                    <a:cubicBezTo>
                      <a:pt x="6006" y="2411"/>
                      <a:pt x="5914" y="2411"/>
                      <a:pt x="5914" y="2432"/>
                    </a:cubicBezTo>
                    <a:cubicBezTo>
                      <a:pt x="5914" y="2446"/>
                      <a:pt x="5907" y="2467"/>
                      <a:pt x="5900" y="2482"/>
                    </a:cubicBezTo>
                    <a:lnTo>
                      <a:pt x="5886" y="2496"/>
                    </a:lnTo>
                    <a:cubicBezTo>
                      <a:pt x="5900" y="2503"/>
                      <a:pt x="5907" y="2510"/>
                      <a:pt x="5922" y="2517"/>
                    </a:cubicBezTo>
                    <a:lnTo>
                      <a:pt x="5879" y="2503"/>
                    </a:lnTo>
                    <a:lnTo>
                      <a:pt x="5865" y="2517"/>
                    </a:lnTo>
                    <a:lnTo>
                      <a:pt x="5893" y="2545"/>
                    </a:lnTo>
                    <a:lnTo>
                      <a:pt x="5858" y="2524"/>
                    </a:lnTo>
                    <a:lnTo>
                      <a:pt x="5844" y="2538"/>
                    </a:lnTo>
                    <a:lnTo>
                      <a:pt x="5125" y="29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3830;p65"/>
              <p:cNvSpPr/>
              <p:nvPr/>
            </p:nvSpPr>
            <p:spPr>
              <a:xfrm>
                <a:off x="6058976" y="2076730"/>
                <a:ext cx="918580" cy="526971"/>
              </a:xfrm>
              <a:custGeom>
                <a:avLst/>
                <a:gdLst/>
                <a:ahLst/>
                <a:cxnLst/>
                <a:rect l="l" t="t" r="r" b="b"/>
                <a:pathLst>
                  <a:path w="5965" h="3422" extrusionOk="0">
                    <a:moveTo>
                      <a:pt x="1025" y="1"/>
                    </a:moveTo>
                    <a:cubicBezTo>
                      <a:pt x="912" y="1"/>
                      <a:pt x="797" y="27"/>
                      <a:pt x="691" y="80"/>
                    </a:cubicBezTo>
                    <a:lnTo>
                      <a:pt x="0" y="489"/>
                    </a:lnTo>
                    <a:lnTo>
                      <a:pt x="5083" y="3421"/>
                    </a:lnTo>
                    <a:lnTo>
                      <a:pt x="5781" y="3019"/>
                    </a:lnTo>
                    <a:cubicBezTo>
                      <a:pt x="5964" y="2914"/>
                      <a:pt x="5964" y="2737"/>
                      <a:pt x="5781" y="2632"/>
                    </a:cubicBezTo>
                    <a:lnTo>
                      <a:pt x="1354" y="80"/>
                    </a:lnTo>
                    <a:cubicBezTo>
                      <a:pt x="1252" y="27"/>
                      <a:pt x="1139" y="1"/>
                      <a:pt x="10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3831;p65"/>
              <p:cNvSpPr/>
              <p:nvPr/>
            </p:nvSpPr>
            <p:spPr>
              <a:xfrm>
                <a:off x="6051277" y="2070416"/>
                <a:ext cx="930592" cy="540830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3512" extrusionOk="0">
                    <a:moveTo>
                      <a:pt x="1108" y="82"/>
                    </a:moveTo>
                    <a:cubicBezTo>
                      <a:pt x="1213" y="82"/>
                      <a:pt x="1319" y="107"/>
                      <a:pt x="1418" y="156"/>
                    </a:cubicBezTo>
                    <a:lnTo>
                      <a:pt x="5838" y="2708"/>
                    </a:lnTo>
                    <a:cubicBezTo>
                      <a:pt x="5901" y="2736"/>
                      <a:pt x="5943" y="2800"/>
                      <a:pt x="5958" y="2870"/>
                    </a:cubicBezTo>
                    <a:cubicBezTo>
                      <a:pt x="5943" y="2933"/>
                      <a:pt x="5901" y="2997"/>
                      <a:pt x="5838" y="3025"/>
                    </a:cubicBezTo>
                    <a:lnTo>
                      <a:pt x="5161" y="3413"/>
                    </a:lnTo>
                    <a:lnTo>
                      <a:pt x="163" y="530"/>
                    </a:lnTo>
                    <a:lnTo>
                      <a:pt x="798" y="156"/>
                    </a:lnTo>
                    <a:cubicBezTo>
                      <a:pt x="896" y="107"/>
                      <a:pt x="1002" y="82"/>
                      <a:pt x="1108" y="82"/>
                    </a:cubicBezTo>
                    <a:close/>
                    <a:moveTo>
                      <a:pt x="1110" y="1"/>
                    </a:moveTo>
                    <a:cubicBezTo>
                      <a:pt x="990" y="1"/>
                      <a:pt x="868" y="29"/>
                      <a:pt x="755" y="86"/>
                    </a:cubicBezTo>
                    <a:lnTo>
                      <a:pt x="1" y="530"/>
                    </a:lnTo>
                    <a:lnTo>
                      <a:pt x="5140" y="3497"/>
                    </a:lnTo>
                    <a:lnTo>
                      <a:pt x="5161" y="3512"/>
                    </a:lnTo>
                    <a:lnTo>
                      <a:pt x="5887" y="3096"/>
                    </a:lnTo>
                    <a:cubicBezTo>
                      <a:pt x="5979" y="3053"/>
                      <a:pt x="6035" y="2969"/>
                      <a:pt x="6042" y="2870"/>
                    </a:cubicBezTo>
                    <a:cubicBezTo>
                      <a:pt x="6035" y="2771"/>
                      <a:pt x="5972" y="2680"/>
                      <a:pt x="5887" y="2644"/>
                    </a:cubicBezTo>
                    <a:lnTo>
                      <a:pt x="1460" y="86"/>
                    </a:lnTo>
                    <a:cubicBezTo>
                      <a:pt x="1351" y="29"/>
                      <a:pt x="1231" y="1"/>
                      <a:pt x="1110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3832;p65"/>
              <p:cNvSpPr/>
              <p:nvPr/>
            </p:nvSpPr>
            <p:spPr>
              <a:xfrm>
                <a:off x="4454510" y="2721810"/>
                <a:ext cx="2680437" cy="1037618"/>
              </a:xfrm>
              <a:custGeom>
                <a:avLst/>
                <a:gdLst/>
                <a:ahLst/>
                <a:cxnLst/>
                <a:rect l="l" t="t" r="r" b="b"/>
                <a:pathLst>
                  <a:path w="17406" h="6738" extrusionOk="0">
                    <a:moveTo>
                      <a:pt x="7" y="1"/>
                    </a:moveTo>
                    <a:lnTo>
                      <a:pt x="0" y="1417"/>
                    </a:lnTo>
                    <a:cubicBezTo>
                      <a:pt x="0" y="1650"/>
                      <a:pt x="156" y="1883"/>
                      <a:pt x="459" y="2059"/>
                    </a:cubicBezTo>
                    <a:lnTo>
                      <a:pt x="8220" y="6542"/>
                    </a:lnTo>
                    <a:cubicBezTo>
                      <a:pt x="8445" y="6673"/>
                      <a:pt x="8742" y="6738"/>
                      <a:pt x="9037" y="6738"/>
                    </a:cubicBezTo>
                    <a:cubicBezTo>
                      <a:pt x="9332" y="6738"/>
                      <a:pt x="9626" y="6673"/>
                      <a:pt x="9848" y="6542"/>
                    </a:cubicBezTo>
                    <a:lnTo>
                      <a:pt x="16954" y="2411"/>
                    </a:lnTo>
                    <a:cubicBezTo>
                      <a:pt x="17250" y="2235"/>
                      <a:pt x="17405" y="2010"/>
                      <a:pt x="17405" y="1784"/>
                    </a:cubicBezTo>
                    <a:lnTo>
                      <a:pt x="17405" y="367"/>
                    </a:lnTo>
                    <a:cubicBezTo>
                      <a:pt x="17405" y="593"/>
                      <a:pt x="17257" y="818"/>
                      <a:pt x="16961" y="994"/>
                    </a:cubicBezTo>
                    <a:lnTo>
                      <a:pt x="9855" y="5125"/>
                    </a:lnTo>
                    <a:cubicBezTo>
                      <a:pt x="9630" y="5256"/>
                      <a:pt x="9335" y="5321"/>
                      <a:pt x="9041" y="5321"/>
                    </a:cubicBezTo>
                    <a:cubicBezTo>
                      <a:pt x="8747" y="5321"/>
                      <a:pt x="8453" y="5256"/>
                      <a:pt x="8227" y="5125"/>
                    </a:cubicBezTo>
                    <a:lnTo>
                      <a:pt x="459" y="642"/>
                    </a:lnTo>
                    <a:cubicBezTo>
                      <a:pt x="156" y="466"/>
                      <a:pt x="7" y="233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3833;p65"/>
              <p:cNvSpPr/>
              <p:nvPr/>
            </p:nvSpPr>
            <p:spPr>
              <a:xfrm>
                <a:off x="4448042" y="2722888"/>
                <a:ext cx="2693373" cy="1042392"/>
              </a:xfrm>
              <a:custGeom>
                <a:avLst/>
                <a:gdLst/>
                <a:ahLst/>
                <a:cxnLst/>
                <a:rect l="l" t="t" r="r" b="b"/>
                <a:pathLst>
                  <a:path w="17490" h="6769" extrusionOk="0">
                    <a:moveTo>
                      <a:pt x="85" y="297"/>
                    </a:moveTo>
                    <a:cubicBezTo>
                      <a:pt x="183" y="452"/>
                      <a:pt x="317" y="579"/>
                      <a:pt x="479" y="670"/>
                    </a:cubicBezTo>
                    <a:lnTo>
                      <a:pt x="8241" y="5154"/>
                    </a:lnTo>
                    <a:cubicBezTo>
                      <a:pt x="8473" y="5288"/>
                      <a:pt x="8778" y="5355"/>
                      <a:pt x="9082" y="5355"/>
                    </a:cubicBezTo>
                    <a:cubicBezTo>
                      <a:pt x="9386" y="5355"/>
                      <a:pt x="9689" y="5288"/>
                      <a:pt x="9918" y="5154"/>
                    </a:cubicBezTo>
                    <a:lnTo>
                      <a:pt x="17024" y="1023"/>
                    </a:lnTo>
                    <a:cubicBezTo>
                      <a:pt x="17179" y="938"/>
                      <a:pt x="17313" y="818"/>
                      <a:pt x="17405" y="663"/>
                    </a:cubicBezTo>
                    <a:lnTo>
                      <a:pt x="17405" y="1777"/>
                    </a:lnTo>
                    <a:cubicBezTo>
                      <a:pt x="17405" y="2003"/>
                      <a:pt x="17257" y="2207"/>
                      <a:pt x="16975" y="2369"/>
                    </a:cubicBezTo>
                    <a:lnTo>
                      <a:pt x="9876" y="6500"/>
                    </a:lnTo>
                    <a:cubicBezTo>
                      <a:pt x="9658" y="6627"/>
                      <a:pt x="9370" y="6690"/>
                      <a:pt x="9083" y="6690"/>
                    </a:cubicBezTo>
                    <a:cubicBezTo>
                      <a:pt x="8796" y="6690"/>
                      <a:pt x="8509" y="6627"/>
                      <a:pt x="8290" y="6500"/>
                    </a:cubicBezTo>
                    <a:lnTo>
                      <a:pt x="522" y="2017"/>
                    </a:lnTo>
                    <a:cubicBezTo>
                      <a:pt x="240" y="1855"/>
                      <a:pt x="85" y="1636"/>
                      <a:pt x="85" y="1417"/>
                    </a:cubicBezTo>
                    <a:lnTo>
                      <a:pt x="85" y="304"/>
                    </a:lnTo>
                    <a:lnTo>
                      <a:pt x="85" y="297"/>
                    </a:lnTo>
                    <a:close/>
                    <a:moveTo>
                      <a:pt x="7" y="1"/>
                    </a:moveTo>
                    <a:lnTo>
                      <a:pt x="0" y="1417"/>
                    </a:lnTo>
                    <a:cubicBezTo>
                      <a:pt x="0" y="1671"/>
                      <a:pt x="169" y="1911"/>
                      <a:pt x="479" y="2087"/>
                    </a:cubicBezTo>
                    <a:lnTo>
                      <a:pt x="8241" y="6571"/>
                    </a:lnTo>
                    <a:cubicBezTo>
                      <a:pt x="8490" y="6698"/>
                      <a:pt x="8764" y="6768"/>
                      <a:pt x="9040" y="6768"/>
                    </a:cubicBezTo>
                    <a:cubicBezTo>
                      <a:pt x="9053" y="6768"/>
                      <a:pt x="9066" y="6768"/>
                      <a:pt x="9080" y="6768"/>
                    </a:cubicBezTo>
                    <a:cubicBezTo>
                      <a:pt x="9093" y="6768"/>
                      <a:pt x="9106" y="6768"/>
                      <a:pt x="9119" y="6768"/>
                    </a:cubicBezTo>
                    <a:cubicBezTo>
                      <a:pt x="9395" y="6768"/>
                      <a:pt x="9669" y="6698"/>
                      <a:pt x="9911" y="6571"/>
                    </a:cubicBezTo>
                    <a:lnTo>
                      <a:pt x="17017" y="2440"/>
                    </a:lnTo>
                    <a:cubicBezTo>
                      <a:pt x="17320" y="2270"/>
                      <a:pt x="17489" y="2031"/>
                      <a:pt x="17489" y="1777"/>
                    </a:cubicBezTo>
                    <a:lnTo>
                      <a:pt x="17489" y="360"/>
                    </a:lnTo>
                    <a:lnTo>
                      <a:pt x="17405" y="360"/>
                    </a:lnTo>
                    <a:cubicBezTo>
                      <a:pt x="17405" y="586"/>
                      <a:pt x="17257" y="797"/>
                      <a:pt x="16982" y="952"/>
                    </a:cubicBezTo>
                    <a:lnTo>
                      <a:pt x="9876" y="5083"/>
                    </a:lnTo>
                    <a:cubicBezTo>
                      <a:pt x="9658" y="5210"/>
                      <a:pt x="9370" y="5273"/>
                      <a:pt x="9083" y="5273"/>
                    </a:cubicBezTo>
                    <a:cubicBezTo>
                      <a:pt x="8796" y="5273"/>
                      <a:pt x="8509" y="5210"/>
                      <a:pt x="8290" y="5083"/>
                    </a:cubicBezTo>
                    <a:lnTo>
                      <a:pt x="522" y="600"/>
                    </a:lnTo>
                    <a:cubicBezTo>
                      <a:pt x="240" y="438"/>
                      <a:pt x="85" y="219"/>
                      <a:pt x="85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3834;p65"/>
              <p:cNvSpPr/>
              <p:nvPr/>
            </p:nvSpPr>
            <p:spPr>
              <a:xfrm>
                <a:off x="4431719" y="1958925"/>
                <a:ext cx="2727097" cy="1582145"/>
              </a:xfrm>
              <a:custGeom>
                <a:avLst/>
                <a:gdLst/>
                <a:ahLst/>
                <a:cxnLst/>
                <a:rect l="l" t="t" r="r" b="b"/>
                <a:pathLst>
                  <a:path w="17709" h="10274" extrusionOk="0">
                    <a:moveTo>
                      <a:pt x="8519" y="1"/>
                    </a:moveTo>
                    <a:cubicBezTo>
                      <a:pt x="8225" y="1"/>
                      <a:pt x="7931" y="66"/>
                      <a:pt x="7705" y="196"/>
                    </a:cubicBezTo>
                    <a:lnTo>
                      <a:pt x="600" y="4327"/>
                    </a:lnTo>
                    <a:cubicBezTo>
                      <a:pt x="0" y="4673"/>
                      <a:pt x="7" y="5237"/>
                      <a:pt x="607" y="5589"/>
                    </a:cubicBezTo>
                    <a:lnTo>
                      <a:pt x="8375" y="10072"/>
                    </a:lnTo>
                    <a:cubicBezTo>
                      <a:pt x="8601" y="10206"/>
                      <a:pt x="8895" y="10273"/>
                      <a:pt x="9189" y="10273"/>
                    </a:cubicBezTo>
                    <a:cubicBezTo>
                      <a:pt x="9483" y="10273"/>
                      <a:pt x="9778" y="10206"/>
                      <a:pt x="10003" y="10072"/>
                    </a:cubicBezTo>
                    <a:lnTo>
                      <a:pt x="17109" y="5948"/>
                    </a:lnTo>
                    <a:cubicBezTo>
                      <a:pt x="17708" y="5596"/>
                      <a:pt x="17708" y="5032"/>
                      <a:pt x="17102" y="4680"/>
                    </a:cubicBezTo>
                    <a:lnTo>
                      <a:pt x="9334" y="196"/>
                    </a:lnTo>
                    <a:cubicBezTo>
                      <a:pt x="9108" y="66"/>
                      <a:pt x="8814" y="1"/>
                      <a:pt x="85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3835;p65"/>
              <p:cNvSpPr/>
              <p:nvPr/>
            </p:nvSpPr>
            <p:spPr>
              <a:xfrm>
                <a:off x="4449120" y="1953843"/>
                <a:ext cx="2693373" cy="1593232"/>
              </a:xfrm>
              <a:custGeom>
                <a:avLst/>
                <a:gdLst/>
                <a:ahLst/>
                <a:cxnLst/>
                <a:rect l="l" t="t" r="r" b="b"/>
                <a:pathLst>
                  <a:path w="17490" h="10346" extrusionOk="0">
                    <a:moveTo>
                      <a:pt x="8407" y="81"/>
                    </a:moveTo>
                    <a:cubicBezTo>
                      <a:pt x="8405" y="81"/>
                      <a:pt x="8404" y="81"/>
                      <a:pt x="8403" y="81"/>
                    </a:cubicBezTo>
                    <a:lnTo>
                      <a:pt x="8410" y="81"/>
                    </a:lnTo>
                    <a:cubicBezTo>
                      <a:pt x="8409" y="81"/>
                      <a:pt x="8408" y="81"/>
                      <a:pt x="8407" y="81"/>
                    </a:cubicBezTo>
                    <a:close/>
                    <a:moveTo>
                      <a:pt x="8369" y="81"/>
                    </a:moveTo>
                    <a:cubicBezTo>
                      <a:pt x="8381" y="81"/>
                      <a:pt x="8394" y="81"/>
                      <a:pt x="8407" y="81"/>
                    </a:cubicBezTo>
                    <a:lnTo>
                      <a:pt x="8407" y="81"/>
                    </a:lnTo>
                    <a:cubicBezTo>
                      <a:pt x="8418" y="81"/>
                      <a:pt x="8430" y="81"/>
                      <a:pt x="8442" y="81"/>
                    </a:cubicBezTo>
                    <a:cubicBezTo>
                      <a:pt x="8709" y="81"/>
                      <a:pt x="8964" y="150"/>
                      <a:pt x="9200" y="272"/>
                    </a:cubicBezTo>
                    <a:lnTo>
                      <a:pt x="16968" y="4755"/>
                    </a:lnTo>
                    <a:cubicBezTo>
                      <a:pt x="17250" y="4917"/>
                      <a:pt x="17398" y="5129"/>
                      <a:pt x="17398" y="5354"/>
                    </a:cubicBezTo>
                    <a:cubicBezTo>
                      <a:pt x="17405" y="5580"/>
                      <a:pt x="17250" y="5791"/>
                      <a:pt x="16975" y="5946"/>
                    </a:cubicBezTo>
                    <a:lnTo>
                      <a:pt x="9869" y="10077"/>
                    </a:lnTo>
                    <a:cubicBezTo>
                      <a:pt x="9654" y="10200"/>
                      <a:pt x="9369" y="10262"/>
                      <a:pt x="9081" y="10262"/>
                    </a:cubicBezTo>
                    <a:cubicBezTo>
                      <a:pt x="8794" y="10262"/>
                      <a:pt x="8505" y="10200"/>
                      <a:pt x="8283" y="10077"/>
                    </a:cubicBezTo>
                    <a:lnTo>
                      <a:pt x="522" y="5587"/>
                    </a:lnTo>
                    <a:cubicBezTo>
                      <a:pt x="240" y="5432"/>
                      <a:pt x="85" y="5213"/>
                      <a:pt x="85" y="4995"/>
                    </a:cubicBezTo>
                    <a:cubicBezTo>
                      <a:pt x="85" y="4769"/>
                      <a:pt x="233" y="4558"/>
                      <a:pt x="515" y="4395"/>
                    </a:cubicBezTo>
                    <a:lnTo>
                      <a:pt x="7613" y="272"/>
                    </a:lnTo>
                    <a:cubicBezTo>
                      <a:pt x="7848" y="144"/>
                      <a:pt x="8108" y="81"/>
                      <a:pt x="8369" y="81"/>
                    </a:cubicBezTo>
                    <a:close/>
                    <a:moveTo>
                      <a:pt x="8410" y="0"/>
                    </a:moveTo>
                    <a:cubicBezTo>
                      <a:pt x="8109" y="0"/>
                      <a:pt x="7807" y="67"/>
                      <a:pt x="7578" y="201"/>
                    </a:cubicBezTo>
                    <a:lnTo>
                      <a:pt x="472" y="4325"/>
                    </a:lnTo>
                    <a:cubicBezTo>
                      <a:pt x="169" y="4501"/>
                      <a:pt x="0" y="4741"/>
                      <a:pt x="0" y="4995"/>
                    </a:cubicBezTo>
                    <a:cubicBezTo>
                      <a:pt x="0" y="5248"/>
                      <a:pt x="169" y="5488"/>
                      <a:pt x="480" y="5664"/>
                    </a:cubicBezTo>
                    <a:lnTo>
                      <a:pt x="8241" y="10148"/>
                    </a:lnTo>
                    <a:cubicBezTo>
                      <a:pt x="8490" y="10275"/>
                      <a:pt x="8764" y="10345"/>
                      <a:pt x="9040" y="10345"/>
                    </a:cubicBezTo>
                    <a:cubicBezTo>
                      <a:pt x="9053" y="10345"/>
                      <a:pt x="9066" y="10345"/>
                      <a:pt x="9080" y="10345"/>
                    </a:cubicBezTo>
                    <a:cubicBezTo>
                      <a:pt x="9093" y="10345"/>
                      <a:pt x="9106" y="10345"/>
                      <a:pt x="9119" y="10345"/>
                    </a:cubicBezTo>
                    <a:cubicBezTo>
                      <a:pt x="9395" y="10345"/>
                      <a:pt x="9670" y="10275"/>
                      <a:pt x="9919" y="10148"/>
                    </a:cubicBezTo>
                    <a:lnTo>
                      <a:pt x="17017" y="6017"/>
                    </a:lnTo>
                    <a:cubicBezTo>
                      <a:pt x="17320" y="5840"/>
                      <a:pt x="17489" y="5608"/>
                      <a:pt x="17489" y="5354"/>
                    </a:cubicBezTo>
                    <a:cubicBezTo>
                      <a:pt x="17489" y="5100"/>
                      <a:pt x="17320" y="4861"/>
                      <a:pt x="17010" y="4684"/>
                    </a:cubicBezTo>
                    <a:lnTo>
                      <a:pt x="9242" y="201"/>
                    </a:lnTo>
                    <a:cubicBezTo>
                      <a:pt x="9013" y="67"/>
                      <a:pt x="8711" y="0"/>
                      <a:pt x="8410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3836;p65"/>
              <p:cNvSpPr/>
              <p:nvPr/>
            </p:nvSpPr>
            <p:spPr>
              <a:xfrm>
                <a:off x="4499014" y="3082156"/>
                <a:ext cx="911958" cy="544372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3535" extrusionOk="0">
                    <a:moveTo>
                      <a:pt x="0" y="1"/>
                    </a:moveTo>
                    <a:lnTo>
                      <a:pt x="0" y="706"/>
                    </a:lnTo>
                    <a:cubicBezTo>
                      <a:pt x="7" y="790"/>
                      <a:pt x="64" y="861"/>
                      <a:pt x="141" y="896"/>
                    </a:cubicBezTo>
                    <a:lnTo>
                      <a:pt x="4561" y="3455"/>
                    </a:lnTo>
                    <a:cubicBezTo>
                      <a:pt x="4667" y="3508"/>
                      <a:pt x="4780" y="3534"/>
                      <a:pt x="4893" y="3534"/>
                    </a:cubicBezTo>
                    <a:cubicBezTo>
                      <a:pt x="5005" y="3534"/>
                      <a:pt x="5118" y="3508"/>
                      <a:pt x="5224" y="3455"/>
                    </a:cubicBezTo>
                    <a:lnTo>
                      <a:pt x="5922" y="3046"/>
                    </a:lnTo>
                    <a:lnTo>
                      <a:pt x="5922" y="2341"/>
                    </a:lnTo>
                    <a:lnTo>
                      <a:pt x="5224" y="2750"/>
                    </a:lnTo>
                    <a:cubicBezTo>
                      <a:pt x="5118" y="2803"/>
                      <a:pt x="5005" y="2829"/>
                      <a:pt x="4893" y="2829"/>
                    </a:cubicBezTo>
                    <a:cubicBezTo>
                      <a:pt x="4780" y="2829"/>
                      <a:pt x="4667" y="2803"/>
                      <a:pt x="4561" y="2750"/>
                    </a:cubicBezTo>
                    <a:lnTo>
                      <a:pt x="141" y="191"/>
                    </a:lnTo>
                    <a:cubicBezTo>
                      <a:pt x="64" y="156"/>
                      <a:pt x="7" y="8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3837;p65"/>
              <p:cNvSpPr/>
              <p:nvPr/>
            </p:nvSpPr>
            <p:spPr>
              <a:xfrm>
                <a:off x="4492546" y="3082156"/>
                <a:ext cx="925048" cy="551610"/>
              </a:xfrm>
              <a:custGeom>
                <a:avLst/>
                <a:gdLst/>
                <a:ahLst/>
                <a:cxnLst/>
                <a:rect l="l" t="t" r="r" b="b"/>
                <a:pathLst>
                  <a:path w="6007" h="3582" extrusionOk="0">
                    <a:moveTo>
                      <a:pt x="85" y="177"/>
                    </a:moveTo>
                    <a:cubicBezTo>
                      <a:pt x="106" y="198"/>
                      <a:pt x="134" y="212"/>
                      <a:pt x="155" y="226"/>
                    </a:cubicBezTo>
                    <a:lnTo>
                      <a:pt x="4582" y="2785"/>
                    </a:lnTo>
                    <a:cubicBezTo>
                      <a:pt x="4691" y="2842"/>
                      <a:pt x="4811" y="2870"/>
                      <a:pt x="4932" y="2870"/>
                    </a:cubicBezTo>
                    <a:cubicBezTo>
                      <a:pt x="5053" y="2870"/>
                      <a:pt x="5174" y="2842"/>
                      <a:pt x="5287" y="2785"/>
                    </a:cubicBezTo>
                    <a:lnTo>
                      <a:pt x="5922" y="2412"/>
                    </a:lnTo>
                    <a:lnTo>
                      <a:pt x="5922" y="3032"/>
                    </a:lnTo>
                    <a:lnTo>
                      <a:pt x="5245" y="3427"/>
                    </a:lnTo>
                    <a:cubicBezTo>
                      <a:pt x="5146" y="3476"/>
                      <a:pt x="5040" y="3501"/>
                      <a:pt x="4935" y="3501"/>
                    </a:cubicBezTo>
                    <a:cubicBezTo>
                      <a:pt x="4829" y="3501"/>
                      <a:pt x="4723" y="3476"/>
                      <a:pt x="4624" y="3427"/>
                    </a:cubicBezTo>
                    <a:lnTo>
                      <a:pt x="205" y="868"/>
                    </a:lnTo>
                    <a:cubicBezTo>
                      <a:pt x="141" y="840"/>
                      <a:pt x="92" y="783"/>
                      <a:pt x="85" y="713"/>
                    </a:cubicBezTo>
                    <a:lnTo>
                      <a:pt x="85" y="177"/>
                    </a:lnTo>
                    <a:close/>
                    <a:moveTo>
                      <a:pt x="0" y="1"/>
                    </a:moveTo>
                    <a:lnTo>
                      <a:pt x="0" y="706"/>
                    </a:lnTo>
                    <a:cubicBezTo>
                      <a:pt x="7" y="805"/>
                      <a:pt x="71" y="896"/>
                      <a:pt x="155" y="938"/>
                    </a:cubicBezTo>
                    <a:lnTo>
                      <a:pt x="4582" y="3490"/>
                    </a:lnTo>
                    <a:cubicBezTo>
                      <a:pt x="4688" y="3547"/>
                      <a:pt x="4808" y="3582"/>
                      <a:pt x="4935" y="3582"/>
                    </a:cubicBezTo>
                    <a:cubicBezTo>
                      <a:pt x="5054" y="3582"/>
                      <a:pt x="5174" y="3554"/>
                      <a:pt x="5287" y="3497"/>
                    </a:cubicBezTo>
                    <a:lnTo>
                      <a:pt x="6006" y="3074"/>
                    </a:lnTo>
                    <a:lnTo>
                      <a:pt x="6006" y="2271"/>
                    </a:lnTo>
                    <a:lnTo>
                      <a:pt x="5245" y="2715"/>
                    </a:lnTo>
                    <a:cubicBezTo>
                      <a:pt x="5146" y="2764"/>
                      <a:pt x="5040" y="2789"/>
                      <a:pt x="4935" y="2789"/>
                    </a:cubicBezTo>
                    <a:cubicBezTo>
                      <a:pt x="4829" y="2789"/>
                      <a:pt x="4723" y="2764"/>
                      <a:pt x="4624" y="2715"/>
                    </a:cubicBezTo>
                    <a:lnTo>
                      <a:pt x="205" y="156"/>
                    </a:lnTo>
                    <a:cubicBezTo>
                      <a:pt x="141" y="128"/>
                      <a:pt x="99" y="71"/>
                      <a:pt x="85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3838;p65"/>
              <p:cNvSpPr/>
              <p:nvPr/>
            </p:nvSpPr>
            <p:spPr>
              <a:xfrm>
                <a:off x="4492546" y="2990992"/>
                <a:ext cx="918426" cy="526971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3422" extrusionOk="0">
                    <a:moveTo>
                      <a:pt x="881" y="1"/>
                    </a:moveTo>
                    <a:lnTo>
                      <a:pt x="183" y="403"/>
                    </a:lnTo>
                    <a:cubicBezTo>
                      <a:pt x="0" y="508"/>
                      <a:pt x="0" y="677"/>
                      <a:pt x="183" y="783"/>
                    </a:cubicBezTo>
                    <a:lnTo>
                      <a:pt x="4603" y="3342"/>
                    </a:lnTo>
                    <a:cubicBezTo>
                      <a:pt x="4709" y="3395"/>
                      <a:pt x="4822" y="3421"/>
                      <a:pt x="4935" y="3421"/>
                    </a:cubicBezTo>
                    <a:cubicBezTo>
                      <a:pt x="5047" y="3421"/>
                      <a:pt x="5160" y="3395"/>
                      <a:pt x="5266" y="3342"/>
                    </a:cubicBezTo>
                    <a:lnTo>
                      <a:pt x="5964" y="2933"/>
                    </a:lnTo>
                    <a:lnTo>
                      <a:pt x="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3839;p65"/>
              <p:cNvSpPr/>
              <p:nvPr/>
            </p:nvSpPr>
            <p:spPr>
              <a:xfrm>
                <a:off x="4484847" y="2982368"/>
                <a:ext cx="939216" cy="541754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3518" extrusionOk="0">
                    <a:moveTo>
                      <a:pt x="924" y="106"/>
                    </a:moveTo>
                    <a:lnTo>
                      <a:pt x="5929" y="2996"/>
                    </a:lnTo>
                    <a:lnTo>
                      <a:pt x="5295" y="3363"/>
                    </a:lnTo>
                    <a:cubicBezTo>
                      <a:pt x="5196" y="3412"/>
                      <a:pt x="5090" y="3437"/>
                      <a:pt x="4985" y="3437"/>
                    </a:cubicBezTo>
                    <a:cubicBezTo>
                      <a:pt x="4879" y="3437"/>
                      <a:pt x="4773" y="3412"/>
                      <a:pt x="4674" y="3363"/>
                    </a:cubicBezTo>
                    <a:lnTo>
                      <a:pt x="255" y="811"/>
                    </a:lnTo>
                    <a:cubicBezTo>
                      <a:pt x="191" y="783"/>
                      <a:pt x="142" y="719"/>
                      <a:pt x="135" y="649"/>
                    </a:cubicBezTo>
                    <a:cubicBezTo>
                      <a:pt x="142" y="585"/>
                      <a:pt x="184" y="522"/>
                      <a:pt x="248" y="494"/>
                    </a:cubicBezTo>
                    <a:lnTo>
                      <a:pt x="924" y="106"/>
                    </a:lnTo>
                    <a:close/>
                    <a:moveTo>
                      <a:pt x="931" y="0"/>
                    </a:moveTo>
                    <a:lnTo>
                      <a:pt x="212" y="423"/>
                    </a:lnTo>
                    <a:cubicBezTo>
                      <a:pt x="1" y="501"/>
                      <a:pt x="1" y="797"/>
                      <a:pt x="212" y="874"/>
                    </a:cubicBezTo>
                    <a:lnTo>
                      <a:pt x="4632" y="3433"/>
                    </a:lnTo>
                    <a:cubicBezTo>
                      <a:pt x="4738" y="3490"/>
                      <a:pt x="4865" y="3518"/>
                      <a:pt x="4985" y="3518"/>
                    </a:cubicBezTo>
                    <a:cubicBezTo>
                      <a:pt x="5112" y="3518"/>
                      <a:pt x="5231" y="3490"/>
                      <a:pt x="5337" y="3426"/>
                    </a:cubicBezTo>
                    <a:lnTo>
                      <a:pt x="6098" y="2989"/>
                    </a:lnTo>
                    <a:lnTo>
                      <a:pt x="952" y="14"/>
                    </a:lnTo>
                    <a:lnTo>
                      <a:pt x="931" y="0"/>
                    </a:ln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3840;p65"/>
              <p:cNvSpPr/>
              <p:nvPr/>
            </p:nvSpPr>
            <p:spPr>
              <a:xfrm>
                <a:off x="5835377" y="3564157"/>
                <a:ext cx="13090" cy="17278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22" extrusionOk="0">
                    <a:moveTo>
                      <a:pt x="0" y="1"/>
                    </a:moveTo>
                    <a:lnTo>
                      <a:pt x="0" y="1122"/>
                    </a:lnTo>
                    <a:lnTo>
                      <a:pt x="85" y="1122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3841;p65"/>
              <p:cNvSpPr/>
              <p:nvPr/>
            </p:nvSpPr>
            <p:spPr>
              <a:xfrm>
                <a:off x="5243731" y="3535976"/>
                <a:ext cx="13090" cy="76074"/>
              </a:xfrm>
              <a:custGeom>
                <a:avLst/>
                <a:gdLst/>
                <a:ahLst/>
                <a:cxnLst/>
                <a:rect l="l" t="t" r="r" b="b"/>
                <a:pathLst>
                  <a:path w="85" h="494" extrusionOk="0">
                    <a:moveTo>
                      <a:pt x="0" y="0"/>
                    </a:moveTo>
                    <a:lnTo>
                      <a:pt x="0" y="494"/>
                    </a:lnTo>
                    <a:lnTo>
                      <a:pt x="85" y="49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3842;p65"/>
              <p:cNvSpPr/>
              <p:nvPr/>
            </p:nvSpPr>
            <p:spPr>
              <a:xfrm>
                <a:off x="4034413" y="2934014"/>
                <a:ext cx="111954" cy="5851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80" extrusionOk="0">
                    <a:moveTo>
                      <a:pt x="364" y="1"/>
                    </a:moveTo>
                    <a:cubicBezTo>
                      <a:pt x="284" y="1"/>
                      <a:pt x="205" y="18"/>
                      <a:pt x="134" y="54"/>
                    </a:cubicBezTo>
                    <a:cubicBezTo>
                      <a:pt x="0" y="131"/>
                      <a:pt x="7" y="251"/>
                      <a:pt x="134" y="321"/>
                    </a:cubicBezTo>
                    <a:cubicBezTo>
                      <a:pt x="205" y="360"/>
                      <a:pt x="284" y="380"/>
                      <a:pt x="364" y="380"/>
                    </a:cubicBezTo>
                    <a:cubicBezTo>
                      <a:pt x="444" y="380"/>
                      <a:pt x="526" y="360"/>
                      <a:pt x="600" y="321"/>
                    </a:cubicBezTo>
                    <a:cubicBezTo>
                      <a:pt x="726" y="251"/>
                      <a:pt x="726" y="131"/>
                      <a:pt x="600" y="54"/>
                    </a:cubicBezTo>
                    <a:cubicBezTo>
                      <a:pt x="526" y="18"/>
                      <a:pt x="444" y="1"/>
                      <a:pt x="3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3843;p65"/>
              <p:cNvSpPr/>
              <p:nvPr/>
            </p:nvSpPr>
            <p:spPr>
              <a:xfrm>
                <a:off x="4033335" y="2926930"/>
                <a:ext cx="120578" cy="71916"/>
              </a:xfrm>
              <a:custGeom>
                <a:avLst/>
                <a:gdLst/>
                <a:ahLst/>
                <a:cxnLst/>
                <a:rect l="l" t="t" r="r" b="b"/>
                <a:pathLst>
                  <a:path w="783" h="467" extrusionOk="0">
                    <a:moveTo>
                      <a:pt x="374" y="85"/>
                    </a:moveTo>
                    <a:cubicBezTo>
                      <a:pt x="444" y="85"/>
                      <a:pt x="522" y="100"/>
                      <a:pt x="585" y="135"/>
                    </a:cubicBezTo>
                    <a:cubicBezTo>
                      <a:pt x="628" y="156"/>
                      <a:pt x="656" y="191"/>
                      <a:pt x="663" y="233"/>
                    </a:cubicBezTo>
                    <a:cubicBezTo>
                      <a:pt x="663" y="269"/>
                      <a:pt x="635" y="304"/>
                      <a:pt x="585" y="332"/>
                    </a:cubicBezTo>
                    <a:cubicBezTo>
                      <a:pt x="518" y="367"/>
                      <a:pt x="446" y="385"/>
                      <a:pt x="374" y="385"/>
                    </a:cubicBezTo>
                    <a:cubicBezTo>
                      <a:pt x="302" y="385"/>
                      <a:pt x="229" y="367"/>
                      <a:pt x="162" y="332"/>
                    </a:cubicBezTo>
                    <a:cubicBezTo>
                      <a:pt x="120" y="318"/>
                      <a:pt x="92" y="276"/>
                      <a:pt x="85" y="233"/>
                    </a:cubicBezTo>
                    <a:cubicBezTo>
                      <a:pt x="92" y="191"/>
                      <a:pt x="120" y="156"/>
                      <a:pt x="162" y="135"/>
                    </a:cubicBezTo>
                    <a:cubicBezTo>
                      <a:pt x="226" y="100"/>
                      <a:pt x="296" y="85"/>
                      <a:pt x="374" y="85"/>
                    </a:cubicBezTo>
                    <a:close/>
                    <a:moveTo>
                      <a:pt x="370" y="1"/>
                    </a:moveTo>
                    <a:cubicBezTo>
                      <a:pt x="284" y="1"/>
                      <a:pt x="198" y="22"/>
                      <a:pt x="120" y="64"/>
                    </a:cubicBezTo>
                    <a:cubicBezTo>
                      <a:pt x="50" y="100"/>
                      <a:pt x="7" y="163"/>
                      <a:pt x="0" y="233"/>
                    </a:cubicBezTo>
                    <a:cubicBezTo>
                      <a:pt x="7" y="311"/>
                      <a:pt x="50" y="374"/>
                      <a:pt x="120" y="410"/>
                    </a:cubicBezTo>
                    <a:cubicBezTo>
                      <a:pt x="198" y="445"/>
                      <a:pt x="282" y="466"/>
                      <a:pt x="374" y="466"/>
                    </a:cubicBezTo>
                    <a:cubicBezTo>
                      <a:pt x="459" y="466"/>
                      <a:pt x="550" y="445"/>
                      <a:pt x="621" y="403"/>
                    </a:cubicBezTo>
                    <a:cubicBezTo>
                      <a:pt x="783" y="346"/>
                      <a:pt x="783" y="128"/>
                      <a:pt x="621" y="64"/>
                    </a:cubicBezTo>
                    <a:cubicBezTo>
                      <a:pt x="543" y="22"/>
                      <a:pt x="457" y="1"/>
                      <a:pt x="370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3844;p65"/>
              <p:cNvSpPr/>
              <p:nvPr/>
            </p:nvSpPr>
            <p:spPr>
              <a:xfrm>
                <a:off x="4133123" y="2989606"/>
                <a:ext cx="111954" cy="5836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79" extrusionOk="0">
                    <a:moveTo>
                      <a:pt x="364" y="1"/>
                    </a:moveTo>
                    <a:cubicBezTo>
                      <a:pt x="285" y="1"/>
                      <a:pt x="205" y="20"/>
                      <a:pt x="135" y="59"/>
                    </a:cubicBezTo>
                    <a:cubicBezTo>
                      <a:pt x="1" y="130"/>
                      <a:pt x="1" y="249"/>
                      <a:pt x="135" y="320"/>
                    </a:cubicBezTo>
                    <a:cubicBezTo>
                      <a:pt x="205" y="359"/>
                      <a:pt x="285" y="378"/>
                      <a:pt x="364" y="378"/>
                    </a:cubicBezTo>
                    <a:cubicBezTo>
                      <a:pt x="443" y="378"/>
                      <a:pt x="522" y="359"/>
                      <a:pt x="593" y="320"/>
                    </a:cubicBezTo>
                    <a:cubicBezTo>
                      <a:pt x="727" y="256"/>
                      <a:pt x="727" y="130"/>
                      <a:pt x="593" y="59"/>
                    </a:cubicBezTo>
                    <a:cubicBezTo>
                      <a:pt x="522" y="20"/>
                      <a:pt x="443" y="1"/>
                      <a:pt x="3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3845;p65"/>
              <p:cNvSpPr/>
              <p:nvPr/>
            </p:nvSpPr>
            <p:spPr>
              <a:xfrm>
                <a:off x="4132045" y="2983446"/>
                <a:ext cx="120732" cy="7176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66" extrusionOk="0">
                    <a:moveTo>
                      <a:pt x="374" y="85"/>
                    </a:moveTo>
                    <a:cubicBezTo>
                      <a:pt x="445" y="85"/>
                      <a:pt x="515" y="99"/>
                      <a:pt x="586" y="134"/>
                    </a:cubicBezTo>
                    <a:cubicBezTo>
                      <a:pt x="628" y="148"/>
                      <a:pt x="656" y="191"/>
                      <a:pt x="663" y="233"/>
                    </a:cubicBezTo>
                    <a:cubicBezTo>
                      <a:pt x="663" y="268"/>
                      <a:pt x="635" y="304"/>
                      <a:pt x="586" y="332"/>
                    </a:cubicBezTo>
                    <a:cubicBezTo>
                      <a:pt x="519" y="363"/>
                      <a:pt x="447" y="379"/>
                      <a:pt x="374" y="379"/>
                    </a:cubicBezTo>
                    <a:cubicBezTo>
                      <a:pt x="302" y="379"/>
                      <a:pt x="230" y="363"/>
                      <a:pt x="163" y="332"/>
                    </a:cubicBezTo>
                    <a:cubicBezTo>
                      <a:pt x="121" y="311"/>
                      <a:pt x="92" y="275"/>
                      <a:pt x="85" y="233"/>
                    </a:cubicBezTo>
                    <a:cubicBezTo>
                      <a:pt x="92" y="191"/>
                      <a:pt x="121" y="148"/>
                      <a:pt x="163" y="134"/>
                    </a:cubicBezTo>
                    <a:cubicBezTo>
                      <a:pt x="226" y="99"/>
                      <a:pt x="297" y="85"/>
                      <a:pt x="374" y="85"/>
                    </a:cubicBezTo>
                    <a:close/>
                    <a:moveTo>
                      <a:pt x="371" y="0"/>
                    </a:moveTo>
                    <a:cubicBezTo>
                      <a:pt x="285" y="0"/>
                      <a:pt x="198" y="22"/>
                      <a:pt x="121" y="64"/>
                    </a:cubicBezTo>
                    <a:cubicBezTo>
                      <a:pt x="50" y="92"/>
                      <a:pt x="8" y="155"/>
                      <a:pt x="1" y="233"/>
                    </a:cubicBezTo>
                    <a:cubicBezTo>
                      <a:pt x="8" y="304"/>
                      <a:pt x="50" y="374"/>
                      <a:pt x="121" y="402"/>
                    </a:cubicBezTo>
                    <a:cubicBezTo>
                      <a:pt x="198" y="445"/>
                      <a:pt x="283" y="466"/>
                      <a:pt x="374" y="466"/>
                    </a:cubicBezTo>
                    <a:cubicBezTo>
                      <a:pt x="459" y="466"/>
                      <a:pt x="544" y="445"/>
                      <a:pt x="621" y="402"/>
                    </a:cubicBezTo>
                    <a:cubicBezTo>
                      <a:pt x="783" y="346"/>
                      <a:pt x="783" y="120"/>
                      <a:pt x="621" y="64"/>
                    </a:cubicBezTo>
                    <a:cubicBezTo>
                      <a:pt x="544" y="22"/>
                      <a:pt x="457" y="0"/>
                      <a:pt x="371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3846;p65"/>
              <p:cNvSpPr/>
              <p:nvPr/>
            </p:nvSpPr>
            <p:spPr>
              <a:xfrm>
                <a:off x="4237378" y="3048277"/>
                <a:ext cx="111954" cy="582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78" extrusionOk="0">
                    <a:moveTo>
                      <a:pt x="364" y="1"/>
                    </a:moveTo>
                    <a:cubicBezTo>
                      <a:pt x="284" y="1"/>
                      <a:pt x="205" y="20"/>
                      <a:pt x="135" y="59"/>
                    </a:cubicBezTo>
                    <a:cubicBezTo>
                      <a:pt x="1" y="129"/>
                      <a:pt x="1" y="249"/>
                      <a:pt x="135" y="320"/>
                    </a:cubicBezTo>
                    <a:cubicBezTo>
                      <a:pt x="205" y="358"/>
                      <a:pt x="284" y="378"/>
                      <a:pt x="364" y="378"/>
                    </a:cubicBezTo>
                    <a:cubicBezTo>
                      <a:pt x="443" y="378"/>
                      <a:pt x="522" y="358"/>
                      <a:pt x="593" y="320"/>
                    </a:cubicBezTo>
                    <a:cubicBezTo>
                      <a:pt x="727" y="249"/>
                      <a:pt x="727" y="129"/>
                      <a:pt x="593" y="59"/>
                    </a:cubicBezTo>
                    <a:cubicBezTo>
                      <a:pt x="522" y="20"/>
                      <a:pt x="443" y="1"/>
                      <a:pt x="3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3847;p65"/>
              <p:cNvSpPr/>
              <p:nvPr/>
            </p:nvSpPr>
            <p:spPr>
              <a:xfrm>
                <a:off x="4230910" y="3042118"/>
                <a:ext cx="119500" cy="7191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467" extrusionOk="0">
                    <a:moveTo>
                      <a:pt x="406" y="85"/>
                    </a:moveTo>
                    <a:cubicBezTo>
                      <a:pt x="482" y="85"/>
                      <a:pt x="551" y="99"/>
                      <a:pt x="621" y="134"/>
                    </a:cubicBezTo>
                    <a:cubicBezTo>
                      <a:pt x="656" y="155"/>
                      <a:pt x="691" y="190"/>
                      <a:pt x="691" y="233"/>
                    </a:cubicBezTo>
                    <a:cubicBezTo>
                      <a:pt x="691" y="268"/>
                      <a:pt x="670" y="303"/>
                      <a:pt x="621" y="331"/>
                    </a:cubicBezTo>
                    <a:cubicBezTo>
                      <a:pt x="554" y="367"/>
                      <a:pt x="481" y="384"/>
                      <a:pt x="409" y="384"/>
                    </a:cubicBezTo>
                    <a:cubicBezTo>
                      <a:pt x="337" y="384"/>
                      <a:pt x="265" y="367"/>
                      <a:pt x="198" y="331"/>
                    </a:cubicBezTo>
                    <a:cubicBezTo>
                      <a:pt x="99" y="303"/>
                      <a:pt x="99" y="162"/>
                      <a:pt x="198" y="134"/>
                    </a:cubicBezTo>
                    <a:cubicBezTo>
                      <a:pt x="260" y="106"/>
                      <a:pt x="330" y="85"/>
                      <a:pt x="406" y="85"/>
                    </a:cubicBezTo>
                    <a:close/>
                    <a:moveTo>
                      <a:pt x="409" y="0"/>
                    </a:moveTo>
                    <a:cubicBezTo>
                      <a:pt x="323" y="0"/>
                      <a:pt x="236" y="21"/>
                      <a:pt x="155" y="64"/>
                    </a:cubicBezTo>
                    <a:cubicBezTo>
                      <a:pt x="0" y="127"/>
                      <a:pt x="0" y="345"/>
                      <a:pt x="155" y="409"/>
                    </a:cubicBezTo>
                    <a:cubicBezTo>
                      <a:pt x="233" y="444"/>
                      <a:pt x="317" y="465"/>
                      <a:pt x="409" y="465"/>
                    </a:cubicBezTo>
                    <a:cubicBezTo>
                      <a:pt x="420" y="466"/>
                      <a:pt x="431" y="467"/>
                      <a:pt x="442" y="467"/>
                    </a:cubicBezTo>
                    <a:cubicBezTo>
                      <a:pt x="517" y="467"/>
                      <a:pt x="595" y="446"/>
                      <a:pt x="663" y="409"/>
                    </a:cubicBezTo>
                    <a:cubicBezTo>
                      <a:pt x="726" y="374"/>
                      <a:pt x="776" y="310"/>
                      <a:pt x="776" y="233"/>
                    </a:cubicBezTo>
                    <a:cubicBezTo>
                      <a:pt x="776" y="162"/>
                      <a:pt x="726" y="99"/>
                      <a:pt x="663" y="64"/>
                    </a:cubicBezTo>
                    <a:cubicBezTo>
                      <a:pt x="582" y="21"/>
                      <a:pt x="495" y="0"/>
                      <a:pt x="409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3848;p65"/>
              <p:cNvSpPr/>
              <p:nvPr/>
            </p:nvSpPr>
            <p:spPr>
              <a:xfrm>
                <a:off x="7236726" y="2793263"/>
                <a:ext cx="119654" cy="7114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62" extrusionOk="0">
                    <a:moveTo>
                      <a:pt x="406" y="86"/>
                    </a:moveTo>
                    <a:cubicBezTo>
                      <a:pt x="405" y="86"/>
                      <a:pt x="404" y="86"/>
                      <a:pt x="403" y="86"/>
                    </a:cubicBezTo>
                    <a:lnTo>
                      <a:pt x="410" y="86"/>
                    </a:lnTo>
                    <a:cubicBezTo>
                      <a:pt x="408" y="86"/>
                      <a:pt x="407" y="86"/>
                      <a:pt x="406" y="86"/>
                    </a:cubicBezTo>
                    <a:close/>
                    <a:moveTo>
                      <a:pt x="432" y="85"/>
                    </a:moveTo>
                    <a:cubicBezTo>
                      <a:pt x="498" y="85"/>
                      <a:pt x="560" y="105"/>
                      <a:pt x="621" y="136"/>
                    </a:cubicBezTo>
                    <a:cubicBezTo>
                      <a:pt x="656" y="150"/>
                      <a:pt x="685" y="185"/>
                      <a:pt x="692" y="234"/>
                    </a:cubicBezTo>
                    <a:cubicBezTo>
                      <a:pt x="692" y="277"/>
                      <a:pt x="663" y="312"/>
                      <a:pt x="621" y="326"/>
                    </a:cubicBezTo>
                    <a:cubicBezTo>
                      <a:pt x="554" y="361"/>
                      <a:pt x="482" y="379"/>
                      <a:pt x="410" y="379"/>
                    </a:cubicBezTo>
                    <a:cubicBezTo>
                      <a:pt x="337" y="379"/>
                      <a:pt x="265" y="361"/>
                      <a:pt x="198" y="326"/>
                    </a:cubicBezTo>
                    <a:cubicBezTo>
                      <a:pt x="156" y="312"/>
                      <a:pt x="128" y="277"/>
                      <a:pt x="121" y="227"/>
                    </a:cubicBezTo>
                    <a:cubicBezTo>
                      <a:pt x="121" y="192"/>
                      <a:pt x="149" y="164"/>
                      <a:pt x="198" y="136"/>
                    </a:cubicBezTo>
                    <a:cubicBezTo>
                      <a:pt x="253" y="105"/>
                      <a:pt x="314" y="85"/>
                      <a:pt x="380" y="85"/>
                    </a:cubicBezTo>
                    <a:cubicBezTo>
                      <a:pt x="389" y="85"/>
                      <a:pt x="397" y="85"/>
                      <a:pt x="406" y="86"/>
                    </a:cubicBezTo>
                    <a:lnTo>
                      <a:pt x="406" y="86"/>
                    </a:lnTo>
                    <a:cubicBezTo>
                      <a:pt x="415" y="85"/>
                      <a:pt x="424" y="85"/>
                      <a:pt x="432" y="85"/>
                    </a:cubicBezTo>
                    <a:close/>
                    <a:moveTo>
                      <a:pt x="406" y="0"/>
                    </a:moveTo>
                    <a:cubicBezTo>
                      <a:pt x="320" y="0"/>
                      <a:pt x="233" y="19"/>
                      <a:pt x="156" y="58"/>
                    </a:cubicBezTo>
                    <a:cubicBezTo>
                      <a:pt x="1" y="122"/>
                      <a:pt x="1" y="340"/>
                      <a:pt x="156" y="404"/>
                    </a:cubicBezTo>
                    <a:cubicBezTo>
                      <a:pt x="224" y="441"/>
                      <a:pt x="297" y="461"/>
                      <a:pt x="375" y="461"/>
                    </a:cubicBezTo>
                    <a:cubicBezTo>
                      <a:pt x="386" y="461"/>
                      <a:pt x="398" y="461"/>
                      <a:pt x="410" y="460"/>
                    </a:cubicBezTo>
                    <a:cubicBezTo>
                      <a:pt x="420" y="461"/>
                      <a:pt x="431" y="461"/>
                      <a:pt x="442" y="461"/>
                    </a:cubicBezTo>
                    <a:cubicBezTo>
                      <a:pt x="517" y="461"/>
                      <a:pt x="596" y="441"/>
                      <a:pt x="663" y="404"/>
                    </a:cubicBezTo>
                    <a:cubicBezTo>
                      <a:pt x="727" y="368"/>
                      <a:pt x="776" y="305"/>
                      <a:pt x="776" y="234"/>
                    </a:cubicBezTo>
                    <a:cubicBezTo>
                      <a:pt x="769" y="157"/>
                      <a:pt x="727" y="93"/>
                      <a:pt x="656" y="58"/>
                    </a:cubicBezTo>
                    <a:cubicBezTo>
                      <a:pt x="579" y="19"/>
                      <a:pt x="492" y="0"/>
                      <a:pt x="406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3849;p65"/>
              <p:cNvSpPr/>
              <p:nvPr/>
            </p:nvSpPr>
            <p:spPr>
              <a:xfrm>
                <a:off x="7334512" y="2848855"/>
                <a:ext cx="120578" cy="71762"/>
              </a:xfrm>
              <a:custGeom>
                <a:avLst/>
                <a:gdLst/>
                <a:ahLst/>
                <a:cxnLst/>
                <a:rect l="l" t="t" r="r" b="b"/>
                <a:pathLst>
                  <a:path w="783" h="466" extrusionOk="0">
                    <a:moveTo>
                      <a:pt x="409" y="85"/>
                    </a:moveTo>
                    <a:cubicBezTo>
                      <a:pt x="480" y="85"/>
                      <a:pt x="557" y="99"/>
                      <a:pt x="621" y="134"/>
                    </a:cubicBezTo>
                    <a:cubicBezTo>
                      <a:pt x="663" y="155"/>
                      <a:pt x="691" y="191"/>
                      <a:pt x="698" y="233"/>
                    </a:cubicBezTo>
                    <a:cubicBezTo>
                      <a:pt x="691" y="275"/>
                      <a:pt x="663" y="318"/>
                      <a:pt x="621" y="332"/>
                    </a:cubicBezTo>
                    <a:cubicBezTo>
                      <a:pt x="554" y="363"/>
                      <a:pt x="481" y="379"/>
                      <a:pt x="409" y="379"/>
                    </a:cubicBezTo>
                    <a:cubicBezTo>
                      <a:pt x="337" y="379"/>
                      <a:pt x="265" y="363"/>
                      <a:pt x="198" y="332"/>
                    </a:cubicBezTo>
                    <a:cubicBezTo>
                      <a:pt x="155" y="318"/>
                      <a:pt x="127" y="275"/>
                      <a:pt x="120" y="233"/>
                    </a:cubicBezTo>
                    <a:cubicBezTo>
                      <a:pt x="127" y="191"/>
                      <a:pt x="155" y="155"/>
                      <a:pt x="198" y="134"/>
                    </a:cubicBezTo>
                    <a:cubicBezTo>
                      <a:pt x="261" y="99"/>
                      <a:pt x="339" y="85"/>
                      <a:pt x="409" y="85"/>
                    </a:cubicBezTo>
                    <a:close/>
                    <a:moveTo>
                      <a:pt x="409" y="0"/>
                    </a:moveTo>
                    <a:cubicBezTo>
                      <a:pt x="323" y="0"/>
                      <a:pt x="236" y="21"/>
                      <a:pt x="155" y="64"/>
                    </a:cubicBezTo>
                    <a:cubicBezTo>
                      <a:pt x="0" y="127"/>
                      <a:pt x="0" y="346"/>
                      <a:pt x="155" y="402"/>
                    </a:cubicBezTo>
                    <a:cubicBezTo>
                      <a:pt x="233" y="444"/>
                      <a:pt x="317" y="466"/>
                      <a:pt x="409" y="466"/>
                    </a:cubicBezTo>
                    <a:cubicBezTo>
                      <a:pt x="501" y="466"/>
                      <a:pt x="585" y="444"/>
                      <a:pt x="663" y="402"/>
                    </a:cubicBezTo>
                    <a:cubicBezTo>
                      <a:pt x="733" y="374"/>
                      <a:pt x="776" y="310"/>
                      <a:pt x="783" y="233"/>
                    </a:cubicBezTo>
                    <a:cubicBezTo>
                      <a:pt x="776" y="162"/>
                      <a:pt x="726" y="92"/>
                      <a:pt x="663" y="64"/>
                    </a:cubicBezTo>
                    <a:cubicBezTo>
                      <a:pt x="582" y="21"/>
                      <a:pt x="495" y="0"/>
                      <a:pt x="409" y="0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3850;p65"/>
              <p:cNvSpPr/>
              <p:nvPr/>
            </p:nvSpPr>
            <p:spPr>
              <a:xfrm>
                <a:off x="7445234" y="2907373"/>
                <a:ext cx="119500" cy="7191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467" extrusionOk="0">
                    <a:moveTo>
                      <a:pt x="367" y="86"/>
                    </a:moveTo>
                    <a:cubicBezTo>
                      <a:pt x="437" y="86"/>
                      <a:pt x="515" y="100"/>
                      <a:pt x="578" y="135"/>
                    </a:cubicBezTo>
                    <a:cubicBezTo>
                      <a:pt x="621" y="156"/>
                      <a:pt x="649" y="191"/>
                      <a:pt x="656" y="234"/>
                    </a:cubicBezTo>
                    <a:cubicBezTo>
                      <a:pt x="656" y="269"/>
                      <a:pt x="628" y="304"/>
                      <a:pt x="578" y="332"/>
                    </a:cubicBezTo>
                    <a:cubicBezTo>
                      <a:pt x="511" y="364"/>
                      <a:pt x="439" y="380"/>
                      <a:pt x="367" y="380"/>
                    </a:cubicBezTo>
                    <a:cubicBezTo>
                      <a:pt x="295" y="380"/>
                      <a:pt x="222" y="364"/>
                      <a:pt x="155" y="332"/>
                    </a:cubicBezTo>
                    <a:cubicBezTo>
                      <a:pt x="120" y="318"/>
                      <a:pt x="92" y="276"/>
                      <a:pt x="85" y="234"/>
                    </a:cubicBezTo>
                    <a:cubicBezTo>
                      <a:pt x="85" y="191"/>
                      <a:pt x="113" y="156"/>
                      <a:pt x="155" y="135"/>
                    </a:cubicBezTo>
                    <a:cubicBezTo>
                      <a:pt x="219" y="100"/>
                      <a:pt x="296" y="86"/>
                      <a:pt x="367" y="86"/>
                    </a:cubicBezTo>
                    <a:close/>
                    <a:moveTo>
                      <a:pt x="367" y="1"/>
                    </a:moveTo>
                    <a:cubicBezTo>
                      <a:pt x="280" y="1"/>
                      <a:pt x="194" y="22"/>
                      <a:pt x="113" y="64"/>
                    </a:cubicBezTo>
                    <a:cubicBezTo>
                      <a:pt x="43" y="93"/>
                      <a:pt x="0" y="163"/>
                      <a:pt x="0" y="234"/>
                    </a:cubicBezTo>
                    <a:cubicBezTo>
                      <a:pt x="0" y="311"/>
                      <a:pt x="50" y="375"/>
                      <a:pt x="113" y="403"/>
                    </a:cubicBezTo>
                    <a:cubicBezTo>
                      <a:pt x="191" y="445"/>
                      <a:pt x="282" y="466"/>
                      <a:pt x="367" y="466"/>
                    </a:cubicBezTo>
                    <a:cubicBezTo>
                      <a:pt x="458" y="466"/>
                      <a:pt x="543" y="445"/>
                      <a:pt x="621" y="403"/>
                    </a:cubicBezTo>
                    <a:cubicBezTo>
                      <a:pt x="776" y="346"/>
                      <a:pt x="776" y="121"/>
                      <a:pt x="621" y="64"/>
                    </a:cubicBezTo>
                    <a:cubicBezTo>
                      <a:pt x="539" y="22"/>
                      <a:pt x="453" y="1"/>
                      <a:pt x="367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3851;p65"/>
            <p:cNvGrpSpPr/>
            <p:nvPr/>
          </p:nvGrpSpPr>
          <p:grpSpPr>
            <a:xfrm>
              <a:off x="4961014" y="989720"/>
              <a:ext cx="137710" cy="1548108"/>
              <a:chOff x="1858375" y="175625"/>
              <a:chExt cx="484552" cy="5445334"/>
            </a:xfrm>
          </p:grpSpPr>
          <p:sp>
            <p:nvSpPr>
              <p:cNvPr id="439" name="Google Shape;3852;p65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3853;p65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3854;p65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3855;p65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3" name="Google Shape;3856;p65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444" name="Google Shape;3857;p65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3858;p65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3859;p65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3860;p65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3861;p65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3862;p65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3863;p65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3864;p65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3865;p65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3866;p65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3867;p65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3868;p65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3869;p65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3870;p65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3871;p65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3872;p65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3873;p65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3874;p65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3875;p65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3876;p65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3877;p65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3878;p65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3879;p65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3880;p65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3881;p65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3882;p65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3883;p65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3884;p65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3885;p65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3886;p65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3887;p65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3888;p65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3889;p65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3890;p65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3891;p65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3892;p65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3893;p65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3894;p65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3895;p65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3896;p65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3897;p65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3898;p65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3899;p65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3900;p65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" name="Google Shape;3901;p65"/>
            <p:cNvGrpSpPr/>
            <p:nvPr/>
          </p:nvGrpSpPr>
          <p:grpSpPr>
            <a:xfrm>
              <a:off x="5215414" y="1508570"/>
              <a:ext cx="137710" cy="1548108"/>
              <a:chOff x="1858375" y="175625"/>
              <a:chExt cx="484552" cy="5445334"/>
            </a:xfrm>
          </p:grpSpPr>
          <p:sp>
            <p:nvSpPr>
              <p:cNvPr id="390" name="Google Shape;3902;p65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03;p65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04;p65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05;p65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4" name="Google Shape;3906;p65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395" name="Google Shape;3907;p65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08;p65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09;p65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10;p65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11;p65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3912;p65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3913;p65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3914;p65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3915;p65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3916;p65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3917;p65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3918;p65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3919;p65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3920;p65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3921;p65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3922;p65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3923;p65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3924;p65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3925;p65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3926;p65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3927;p65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3928;p65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3929;p65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3930;p65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3931;p65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3932;p65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3933;p65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3934;p65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3935;p65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3936;p65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3937;p65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3938;p65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3939;p65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3940;p65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3941;p65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3942;p65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3943;p65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3944;p65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3945;p65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3946;p65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3947;p65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3948;p65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3949;p65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3950;p65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0" name="Google Shape;3951;p65"/>
            <p:cNvGrpSpPr/>
            <p:nvPr/>
          </p:nvGrpSpPr>
          <p:grpSpPr>
            <a:xfrm>
              <a:off x="4706614" y="1206320"/>
              <a:ext cx="137710" cy="1548108"/>
              <a:chOff x="1858375" y="175625"/>
              <a:chExt cx="484552" cy="5445334"/>
            </a:xfrm>
          </p:grpSpPr>
          <p:sp>
            <p:nvSpPr>
              <p:cNvPr id="341" name="Google Shape;3952;p65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953;p65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954;p65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955;p65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5" name="Google Shape;3956;p65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346" name="Google Shape;3957;p65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958;p65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959;p65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960;p65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961;p65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962;p65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963;p65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964;p65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965;p65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966;p65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967;p65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968;p65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969;p65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970;p65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971;p65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972;p65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973;p65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974;p65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975;p65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976;p65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977;p65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978;p65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979;p65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980;p65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981;p65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982;p65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983;p65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984;p65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985;p65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986;p65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987;p65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988;p65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989;p65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990;p65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991;p65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992;p65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993;p65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994;p65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995;p65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996;p65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997;p65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998;p65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999;p65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4000;p65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" name="Google Shape;4001;p65"/>
            <p:cNvGrpSpPr/>
            <p:nvPr/>
          </p:nvGrpSpPr>
          <p:grpSpPr>
            <a:xfrm>
              <a:off x="5469814" y="989720"/>
              <a:ext cx="137710" cy="1548108"/>
              <a:chOff x="1858375" y="175625"/>
              <a:chExt cx="484552" cy="5445334"/>
            </a:xfrm>
          </p:grpSpPr>
          <p:sp>
            <p:nvSpPr>
              <p:cNvPr id="292" name="Google Shape;4002;p65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003;p65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004;p65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005;p65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6" name="Google Shape;4006;p65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297" name="Google Shape;4007;p65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4008;p65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4009;p65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4010;p65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4011;p65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4012;p65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4013;p65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4014;p65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4015;p65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4016;p65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4017;p65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4018;p65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4019;p65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4020;p65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4021;p65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4022;p65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4023;p65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4024;p65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4025;p65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4026;p65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4027;p65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4028;p65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4029;p65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4030;p65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4031;p65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4032;p65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4033;p65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4034;p65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4035;p65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4036;p65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4037;p65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4038;p65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4039;p65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4040;p65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4041;p65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4042;p65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4043;p65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4044;p65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4045;p65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4046;p65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4047;p65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4048;p65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4049;p65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4050;p65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" name="Google Shape;4051;p65"/>
            <p:cNvGrpSpPr/>
            <p:nvPr/>
          </p:nvGrpSpPr>
          <p:grpSpPr>
            <a:xfrm>
              <a:off x="5724214" y="1775295"/>
              <a:ext cx="137710" cy="1548108"/>
              <a:chOff x="1858375" y="175625"/>
              <a:chExt cx="484552" cy="5445334"/>
            </a:xfrm>
          </p:grpSpPr>
          <p:sp>
            <p:nvSpPr>
              <p:cNvPr id="243" name="Google Shape;4052;p65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4053;p65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4054;p65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055;p65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4056;p65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248" name="Google Shape;4057;p65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4058;p65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4059;p65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4060;p65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4061;p65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4062;p65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4063;p65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4064;p65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4065;p65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4066;p65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4067;p65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4068;p65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4069;p65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4070;p65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4071;p65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4072;p65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4073;p65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4074;p65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4075;p65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4076;p65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4077;p65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4078;p65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4079;p65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4080;p65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4081;p65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4082;p65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4083;p65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4084;p65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4085;p65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4086;p65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4087;p65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4088;p65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4089;p65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4090;p65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4091;p65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4092;p65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4093;p65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4094;p65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4095;p65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4096;p65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4097;p65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4098;p65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4099;p65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4100;p65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3" name="Google Shape;4101;p65"/>
            <p:cNvGrpSpPr/>
            <p:nvPr/>
          </p:nvGrpSpPr>
          <p:grpSpPr>
            <a:xfrm>
              <a:off x="5978614" y="989720"/>
              <a:ext cx="137710" cy="1548108"/>
              <a:chOff x="1858375" y="175625"/>
              <a:chExt cx="484552" cy="5445334"/>
            </a:xfrm>
          </p:grpSpPr>
          <p:sp>
            <p:nvSpPr>
              <p:cNvPr id="194" name="Google Shape;4102;p65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103;p65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104;p65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105;p65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8" name="Google Shape;4106;p65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99" name="Google Shape;4107;p65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4108;p65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4109;p65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4110;p65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4111;p65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4112;p65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4113;p65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4114;p65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4115;p65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4116;p65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4117;p65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4118;p65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4119;p65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4120;p65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4121;p65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4122;p65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4123;p65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4124;p65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4125;p65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4126;p65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4127;p65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4128;p65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4129;p65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130;p65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4131;p65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4132;p65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4133;p65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4134;p65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4135;p65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4136;p65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4137;p65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4138;p65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4139;p65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4140;p65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4141;p65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4142;p65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4143;p65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4144;p65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4145;p65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4146;p65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4147;p65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4148;p65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4149;p65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4150;p65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4" name="Google Shape;4151;p65"/>
            <p:cNvGrpSpPr/>
            <p:nvPr/>
          </p:nvGrpSpPr>
          <p:grpSpPr>
            <a:xfrm>
              <a:off x="6233014" y="1690845"/>
              <a:ext cx="137710" cy="1548108"/>
              <a:chOff x="1858375" y="175625"/>
              <a:chExt cx="484552" cy="5445334"/>
            </a:xfrm>
          </p:grpSpPr>
          <p:sp>
            <p:nvSpPr>
              <p:cNvPr id="145" name="Google Shape;4152;p65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153;p65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154;p65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155;p65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" name="Google Shape;4156;p65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50" name="Google Shape;4157;p65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158;p65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159;p65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160;p65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161;p65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4162;p65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163;p65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164;p65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165;p65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166;p65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167;p65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168;p65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4169;p65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170;p65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171;p65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172;p65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173;p65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174;p65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175;p65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176;p65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177;p65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178;p65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179;p65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180;p65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181;p65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4182;p65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183;p65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184;p65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185;p65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186;p65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187;p65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188;p65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189;p65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190;p65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191;p65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4192;p65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4193;p65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4194;p65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4195;p65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4196;p65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4197;p65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4198;p65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4199;p65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4200;p65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47;p63"/>
          <p:cNvSpPr/>
          <p:nvPr/>
        </p:nvSpPr>
        <p:spPr>
          <a:xfrm rot="5400000">
            <a:off x="2559650" y="-570110"/>
            <a:ext cx="873600" cy="600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248;p63"/>
          <p:cNvSpPr txBox="1"/>
          <p:nvPr/>
        </p:nvSpPr>
        <p:spPr>
          <a:xfrm>
            <a:off x="1281350" y="193399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 panose="020B0503050000020004"/>
              <a:buNone/>
              <a:defRPr sz="6000" b="1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 panose="020B0503050000020004"/>
              <a:buNone/>
              <a:defRPr sz="6000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 panose="020B0503050000020004"/>
              <a:buNone/>
              <a:defRPr sz="6000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 panose="020B0503050000020004"/>
              <a:buNone/>
              <a:defRPr sz="6000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 panose="020B0503050000020004"/>
              <a:buNone/>
              <a:defRPr sz="6000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 panose="020B0503050000020004"/>
              <a:buNone/>
              <a:defRPr sz="6000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 panose="020B0503050000020004"/>
              <a:buNone/>
              <a:defRPr sz="6000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 panose="020B0503050000020004"/>
              <a:buNone/>
              <a:defRPr sz="6000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ra Sans" panose="020B0503050000020004"/>
              <a:buNone/>
              <a:defRPr sz="6000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>
            <a:pPr algn="l"/>
            <a:r>
              <a:rPr lang="en-IN" dirty="0">
                <a:solidFill>
                  <a:schemeClr val="lt1"/>
                </a:solidFill>
              </a:rPr>
              <a:t>Thanks!</a:t>
            </a:r>
          </a:p>
        </p:txBody>
      </p:sp>
      <p:grpSp>
        <p:nvGrpSpPr>
          <p:cNvPr id="5" name="Google Shape;3255;p63"/>
          <p:cNvGrpSpPr/>
          <p:nvPr/>
        </p:nvGrpSpPr>
        <p:grpSpPr>
          <a:xfrm>
            <a:off x="6516216" y="1420495"/>
            <a:ext cx="2089433" cy="2024790"/>
            <a:chOff x="2424100" y="2559575"/>
            <a:chExt cx="375750" cy="364125"/>
          </a:xfrm>
        </p:grpSpPr>
        <p:sp>
          <p:nvSpPr>
            <p:cNvPr id="6" name="Google Shape;3256;p63"/>
            <p:cNvSpPr/>
            <p:nvPr/>
          </p:nvSpPr>
          <p:spPr>
            <a:xfrm>
              <a:off x="2427275" y="2724000"/>
              <a:ext cx="365875" cy="199475"/>
            </a:xfrm>
            <a:custGeom>
              <a:avLst/>
              <a:gdLst/>
              <a:ahLst/>
              <a:cxnLst/>
              <a:rect l="l" t="t" r="r" b="b"/>
              <a:pathLst>
                <a:path w="14635" h="7979" extrusionOk="0">
                  <a:moveTo>
                    <a:pt x="9706" y="1"/>
                  </a:moveTo>
                  <a:cubicBezTo>
                    <a:pt x="9566" y="1"/>
                    <a:pt x="9425" y="28"/>
                    <a:pt x="9291" y="85"/>
                  </a:cubicBezTo>
                  <a:lnTo>
                    <a:pt x="247" y="4568"/>
                  </a:lnTo>
                  <a:cubicBezTo>
                    <a:pt x="14" y="4688"/>
                    <a:pt x="0" y="4899"/>
                    <a:pt x="219" y="5047"/>
                  </a:cubicBezTo>
                  <a:lnTo>
                    <a:pt x="4371" y="7825"/>
                  </a:lnTo>
                  <a:cubicBezTo>
                    <a:pt x="4536" y="7926"/>
                    <a:pt x="4724" y="7978"/>
                    <a:pt x="4915" y="7978"/>
                  </a:cubicBezTo>
                  <a:cubicBezTo>
                    <a:pt x="5057" y="7978"/>
                    <a:pt x="5201" y="7949"/>
                    <a:pt x="5337" y="7888"/>
                  </a:cubicBezTo>
                  <a:lnTo>
                    <a:pt x="14381" y="3412"/>
                  </a:lnTo>
                  <a:cubicBezTo>
                    <a:pt x="14621" y="3292"/>
                    <a:pt x="14635" y="3081"/>
                    <a:pt x="14409" y="2933"/>
                  </a:cubicBezTo>
                  <a:lnTo>
                    <a:pt x="10264" y="155"/>
                  </a:lnTo>
                  <a:cubicBezTo>
                    <a:pt x="10093" y="53"/>
                    <a:pt x="9900" y="1"/>
                    <a:pt x="970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57;p63"/>
            <p:cNvSpPr/>
            <p:nvPr/>
          </p:nvSpPr>
          <p:spPr>
            <a:xfrm>
              <a:off x="2426750" y="2723700"/>
              <a:ext cx="365175" cy="200000"/>
            </a:xfrm>
            <a:custGeom>
              <a:avLst/>
              <a:gdLst/>
              <a:ahLst/>
              <a:cxnLst/>
              <a:rect l="l" t="t" r="r" b="b"/>
              <a:pathLst>
                <a:path w="14607" h="8000" extrusionOk="0">
                  <a:moveTo>
                    <a:pt x="9692" y="25"/>
                  </a:moveTo>
                  <a:cubicBezTo>
                    <a:pt x="9704" y="25"/>
                    <a:pt x="9716" y="26"/>
                    <a:pt x="9728" y="26"/>
                  </a:cubicBezTo>
                  <a:cubicBezTo>
                    <a:pt x="9739" y="26"/>
                    <a:pt x="9750" y="26"/>
                    <a:pt x="9761" y="26"/>
                  </a:cubicBezTo>
                  <a:cubicBezTo>
                    <a:pt x="9947" y="26"/>
                    <a:pt x="10125" y="81"/>
                    <a:pt x="10278" y="174"/>
                  </a:cubicBezTo>
                  <a:lnTo>
                    <a:pt x="14423" y="2952"/>
                  </a:lnTo>
                  <a:cubicBezTo>
                    <a:pt x="14515" y="3001"/>
                    <a:pt x="14571" y="3093"/>
                    <a:pt x="14578" y="3191"/>
                  </a:cubicBezTo>
                  <a:cubicBezTo>
                    <a:pt x="14557" y="3297"/>
                    <a:pt x="14493" y="3375"/>
                    <a:pt x="14402" y="3417"/>
                  </a:cubicBezTo>
                  <a:lnTo>
                    <a:pt x="5358" y="7893"/>
                  </a:lnTo>
                  <a:cubicBezTo>
                    <a:pt x="5221" y="7951"/>
                    <a:pt x="5077" y="7980"/>
                    <a:pt x="4935" y="7980"/>
                  </a:cubicBezTo>
                  <a:cubicBezTo>
                    <a:pt x="4748" y="7980"/>
                    <a:pt x="4563" y="7930"/>
                    <a:pt x="4399" y="7830"/>
                  </a:cubicBezTo>
                  <a:lnTo>
                    <a:pt x="247" y="5052"/>
                  </a:lnTo>
                  <a:cubicBezTo>
                    <a:pt x="155" y="5010"/>
                    <a:pt x="99" y="4911"/>
                    <a:pt x="92" y="4813"/>
                  </a:cubicBezTo>
                  <a:cubicBezTo>
                    <a:pt x="113" y="4707"/>
                    <a:pt x="183" y="4629"/>
                    <a:pt x="275" y="4594"/>
                  </a:cubicBezTo>
                  <a:lnTo>
                    <a:pt x="9319" y="111"/>
                  </a:lnTo>
                  <a:cubicBezTo>
                    <a:pt x="9435" y="59"/>
                    <a:pt x="9563" y="25"/>
                    <a:pt x="9692" y="25"/>
                  </a:cubicBezTo>
                  <a:close/>
                  <a:moveTo>
                    <a:pt x="9737" y="0"/>
                  </a:moveTo>
                  <a:cubicBezTo>
                    <a:pt x="9593" y="0"/>
                    <a:pt x="9448" y="29"/>
                    <a:pt x="9312" y="90"/>
                  </a:cubicBezTo>
                  <a:lnTo>
                    <a:pt x="268" y="4573"/>
                  </a:lnTo>
                  <a:cubicBezTo>
                    <a:pt x="21" y="4637"/>
                    <a:pt x="0" y="4975"/>
                    <a:pt x="233" y="5074"/>
                  </a:cubicBezTo>
                  <a:lnTo>
                    <a:pt x="4385" y="7851"/>
                  </a:lnTo>
                  <a:cubicBezTo>
                    <a:pt x="4544" y="7944"/>
                    <a:pt x="4723" y="8000"/>
                    <a:pt x="4914" y="8000"/>
                  </a:cubicBezTo>
                  <a:cubicBezTo>
                    <a:pt x="4926" y="8000"/>
                    <a:pt x="4937" y="7999"/>
                    <a:pt x="4949" y="7999"/>
                  </a:cubicBezTo>
                  <a:cubicBezTo>
                    <a:pt x="4961" y="8000"/>
                    <a:pt x="4973" y="8000"/>
                    <a:pt x="4985" y="8000"/>
                  </a:cubicBezTo>
                  <a:cubicBezTo>
                    <a:pt x="5114" y="8000"/>
                    <a:pt x="5242" y="7966"/>
                    <a:pt x="5365" y="7914"/>
                  </a:cubicBezTo>
                  <a:lnTo>
                    <a:pt x="14409" y="3431"/>
                  </a:lnTo>
                  <a:cubicBezTo>
                    <a:pt x="14515" y="3396"/>
                    <a:pt x="14585" y="3304"/>
                    <a:pt x="14606" y="3198"/>
                  </a:cubicBezTo>
                  <a:cubicBezTo>
                    <a:pt x="14599" y="3086"/>
                    <a:pt x="14543" y="2987"/>
                    <a:pt x="14444" y="2931"/>
                  </a:cubicBezTo>
                  <a:lnTo>
                    <a:pt x="10292" y="153"/>
                  </a:lnTo>
                  <a:cubicBezTo>
                    <a:pt x="10123" y="52"/>
                    <a:pt x="9930" y="0"/>
                    <a:pt x="97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8;p63"/>
            <p:cNvSpPr/>
            <p:nvPr/>
          </p:nvSpPr>
          <p:spPr>
            <a:xfrm>
              <a:off x="2424450" y="2769100"/>
              <a:ext cx="375400" cy="133500"/>
            </a:xfrm>
            <a:custGeom>
              <a:avLst/>
              <a:gdLst/>
              <a:ahLst/>
              <a:cxnLst/>
              <a:rect l="l" t="t" r="r" b="b"/>
              <a:pathLst>
                <a:path w="15016" h="5340" extrusionOk="0">
                  <a:moveTo>
                    <a:pt x="14776" y="1"/>
                  </a:moveTo>
                  <a:cubicBezTo>
                    <a:pt x="14762" y="107"/>
                    <a:pt x="14684" y="198"/>
                    <a:pt x="14585" y="233"/>
                  </a:cubicBezTo>
                  <a:lnTo>
                    <a:pt x="5548" y="4717"/>
                  </a:lnTo>
                  <a:cubicBezTo>
                    <a:pt x="5415" y="4773"/>
                    <a:pt x="5274" y="4801"/>
                    <a:pt x="5133" y="4801"/>
                  </a:cubicBezTo>
                  <a:cubicBezTo>
                    <a:pt x="4940" y="4801"/>
                    <a:pt x="4747" y="4748"/>
                    <a:pt x="4575" y="4646"/>
                  </a:cubicBezTo>
                  <a:lnTo>
                    <a:pt x="430" y="1869"/>
                  </a:lnTo>
                  <a:cubicBezTo>
                    <a:pt x="332" y="1820"/>
                    <a:pt x="275" y="1721"/>
                    <a:pt x="275" y="1615"/>
                  </a:cubicBezTo>
                  <a:lnTo>
                    <a:pt x="275" y="1615"/>
                  </a:lnTo>
                  <a:cubicBezTo>
                    <a:pt x="275" y="1615"/>
                    <a:pt x="1" y="2137"/>
                    <a:pt x="395" y="2412"/>
                  </a:cubicBezTo>
                  <a:lnTo>
                    <a:pt x="4540" y="5189"/>
                  </a:lnTo>
                  <a:cubicBezTo>
                    <a:pt x="4708" y="5289"/>
                    <a:pt x="4897" y="5339"/>
                    <a:pt x="5086" y="5339"/>
                  </a:cubicBezTo>
                  <a:cubicBezTo>
                    <a:pt x="5229" y="5339"/>
                    <a:pt x="5372" y="5310"/>
                    <a:pt x="5506" y="5253"/>
                  </a:cubicBezTo>
                  <a:lnTo>
                    <a:pt x="14550" y="776"/>
                  </a:lnTo>
                  <a:cubicBezTo>
                    <a:pt x="15015" y="515"/>
                    <a:pt x="14776" y="1"/>
                    <a:pt x="147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9;p63"/>
            <p:cNvSpPr/>
            <p:nvPr/>
          </p:nvSpPr>
          <p:spPr>
            <a:xfrm>
              <a:off x="2424100" y="2768925"/>
              <a:ext cx="375750" cy="134000"/>
            </a:xfrm>
            <a:custGeom>
              <a:avLst/>
              <a:gdLst/>
              <a:ahLst/>
              <a:cxnLst/>
              <a:rect l="l" t="t" r="r" b="b"/>
              <a:pathLst>
                <a:path w="15030" h="5360" extrusionOk="0">
                  <a:moveTo>
                    <a:pt x="14790" y="50"/>
                  </a:moveTo>
                  <a:cubicBezTo>
                    <a:pt x="14832" y="170"/>
                    <a:pt x="14945" y="558"/>
                    <a:pt x="14557" y="776"/>
                  </a:cubicBezTo>
                  <a:lnTo>
                    <a:pt x="5513" y="5252"/>
                  </a:lnTo>
                  <a:cubicBezTo>
                    <a:pt x="5379" y="5310"/>
                    <a:pt x="5236" y="5339"/>
                    <a:pt x="5093" y="5339"/>
                  </a:cubicBezTo>
                  <a:cubicBezTo>
                    <a:pt x="4905" y="5339"/>
                    <a:pt x="4718" y="5289"/>
                    <a:pt x="4554" y="5189"/>
                  </a:cubicBezTo>
                  <a:lnTo>
                    <a:pt x="409" y="2412"/>
                  </a:lnTo>
                  <a:cubicBezTo>
                    <a:pt x="92" y="2186"/>
                    <a:pt x="219" y="1798"/>
                    <a:pt x="275" y="1671"/>
                  </a:cubicBezTo>
                  <a:lnTo>
                    <a:pt x="275" y="1671"/>
                  </a:lnTo>
                  <a:cubicBezTo>
                    <a:pt x="289" y="1763"/>
                    <a:pt x="353" y="1841"/>
                    <a:pt x="430" y="1890"/>
                  </a:cubicBezTo>
                  <a:lnTo>
                    <a:pt x="4582" y="4667"/>
                  </a:lnTo>
                  <a:cubicBezTo>
                    <a:pt x="4751" y="4767"/>
                    <a:pt x="4942" y="4818"/>
                    <a:pt x="5133" y="4818"/>
                  </a:cubicBezTo>
                  <a:cubicBezTo>
                    <a:pt x="5279" y="4818"/>
                    <a:pt x="5425" y="4789"/>
                    <a:pt x="5562" y="4731"/>
                  </a:cubicBezTo>
                  <a:lnTo>
                    <a:pt x="14607" y="247"/>
                  </a:lnTo>
                  <a:cubicBezTo>
                    <a:pt x="14691" y="212"/>
                    <a:pt x="14762" y="142"/>
                    <a:pt x="14790" y="50"/>
                  </a:cubicBezTo>
                  <a:close/>
                  <a:moveTo>
                    <a:pt x="14776" y="1"/>
                  </a:moveTo>
                  <a:cubicBezTo>
                    <a:pt x="14776" y="1"/>
                    <a:pt x="14769" y="8"/>
                    <a:pt x="14769" y="15"/>
                  </a:cubicBezTo>
                  <a:cubicBezTo>
                    <a:pt x="14755" y="114"/>
                    <a:pt x="14684" y="191"/>
                    <a:pt x="14592" y="233"/>
                  </a:cubicBezTo>
                  <a:lnTo>
                    <a:pt x="5548" y="4710"/>
                  </a:lnTo>
                  <a:cubicBezTo>
                    <a:pt x="5414" y="4767"/>
                    <a:pt x="5271" y="4796"/>
                    <a:pt x="5128" y="4796"/>
                  </a:cubicBezTo>
                  <a:cubicBezTo>
                    <a:pt x="4941" y="4796"/>
                    <a:pt x="4754" y="4746"/>
                    <a:pt x="4589" y="4646"/>
                  </a:cubicBezTo>
                  <a:lnTo>
                    <a:pt x="444" y="1869"/>
                  </a:lnTo>
                  <a:cubicBezTo>
                    <a:pt x="353" y="1819"/>
                    <a:pt x="296" y="1728"/>
                    <a:pt x="289" y="1622"/>
                  </a:cubicBezTo>
                  <a:cubicBezTo>
                    <a:pt x="289" y="1622"/>
                    <a:pt x="289" y="1615"/>
                    <a:pt x="282" y="1615"/>
                  </a:cubicBezTo>
                  <a:cubicBezTo>
                    <a:pt x="282" y="1615"/>
                    <a:pt x="275" y="1615"/>
                    <a:pt x="268" y="1622"/>
                  </a:cubicBezTo>
                  <a:cubicBezTo>
                    <a:pt x="268" y="1622"/>
                    <a:pt x="0" y="2151"/>
                    <a:pt x="395" y="2433"/>
                  </a:cubicBezTo>
                  <a:lnTo>
                    <a:pt x="4540" y="5210"/>
                  </a:lnTo>
                  <a:cubicBezTo>
                    <a:pt x="4700" y="5303"/>
                    <a:pt x="4885" y="5359"/>
                    <a:pt x="5071" y="5359"/>
                  </a:cubicBezTo>
                  <a:cubicBezTo>
                    <a:pt x="5082" y="5359"/>
                    <a:pt x="5093" y="5359"/>
                    <a:pt x="5104" y="5358"/>
                  </a:cubicBezTo>
                  <a:cubicBezTo>
                    <a:pt x="5116" y="5359"/>
                    <a:pt x="5128" y="5359"/>
                    <a:pt x="5140" y="5359"/>
                  </a:cubicBezTo>
                  <a:cubicBezTo>
                    <a:pt x="5269" y="5359"/>
                    <a:pt x="5397" y="5325"/>
                    <a:pt x="5513" y="5274"/>
                  </a:cubicBezTo>
                  <a:lnTo>
                    <a:pt x="14564" y="790"/>
                  </a:lnTo>
                  <a:cubicBezTo>
                    <a:pt x="15029" y="536"/>
                    <a:pt x="14790" y="15"/>
                    <a:pt x="14790" y="8"/>
                  </a:cubicBezTo>
                  <a:cubicBezTo>
                    <a:pt x="14790" y="1"/>
                    <a:pt x="14783" y="1"/>
                    <a:pt x="14776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60;p63"/>
            <p:cNvSpPr/>
            <p:nvPr/>
          </p:nvSpPr>
          <p:spPr>
            <a:xfrm>
              <a:off x="2429550" y="2689650"/>
              <a:ext cx="365900" cy="199475"/>
            </a:xfrm>
            <a:custGeom>
              <a:avLst/>
              <a:gdLst/>
              <a:ahLst/>
              <a:cxnLst/>
              <a:rect l="l" t="t" r="r" b="b"/>
              <a:pathLst>
                <a:path w="14636" h="7979" extrusionOk="0">
                  <a:moveTo>
                    <a:pt x="9714" y="0"/>
                  </a:moveTo>
                  <a:cubicBezTo>
                    <a:pt x="9573" y="0"/>
                    <a:pt x="9432" y="28"/>
                    <a:pt x="9299" y="84"/>
                  </a:cubicBezTo>
                  <a:lnTo>
                    <a:pt x="255" y="4568"/>
                  </a:lnTo>
                  <a:cubicBezTo>
                    <a:pt x="15" y="4687"/>
                    <a:pt x="1" y="4899"/>
                    <a:pt x="226" y="5047"/>
                  </a:cubicBezTo>
                  <a:lnTo>
                    <a:pt x="4371" y="7824"/>
                  </a:lnTo>
                  <a:cubicBezTo>
                    <a:pt x="4543" y="7926"/>
                    <a:pt x="4736" y="7979"/>
                    <a:pt x="4929" y="7979"/>
                  </a:cubicBezTo>
                  <a:cubicBezTo>
                    <a:pt x="5070" y="7979"/>
                    <a:pt x="5211" y="7951"/>
                    <a:pt x="5344" y="7895"/>
                  </a:cubicBezTo>
                  <a:lnTo>
                    <a:pt x="14381" y="3411"/>
                  </a:lnTo>
                  <a:cubicBezTo>
                    <a:pt x="14621" y="3292"/>
                    <a:pt x="14635" y="3080"/>
                    <a:pt x="14410" y="2932"/>
                  </a:cubicBezTo>
                  <a:lnTo>
                    <a:pt x="10272" y="155"/>
                  </a:lnTo>
                  <a:cubicBezTo>
                    <a:pt x="10100" y="53"/>
                    <a:pt x="9907" y="0"/>
                    <a:pt x="97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61;p63"/>
            <p:cNvSpPr/>
            <p:nvPr/>
          </p:nvSpPr>
          <p:spPr>
            <a:xfrm>
              <a:off x="2429025" y="2689400"/>
              <a:ext cx="365000" cy="199950"/>
            </a:xfrm>
            <a:custGeom>
              <a:avLst/>
              <a:gdLst/>
              <a:ahLst/>
              <a:cxnLst/>
              <a:rect l="l" t="t" r="r" b="b"/>
              <a:pathLst>
                <a:path w="14600" h="7998" extrusionOk="0">
                  <a:moveTo>
                    <a:pt x="9693" y="23"/>
                  </a:moveTo>
                  <a:cubicBezTo>
                    <a:pt x="9705" y="23"/>
                    <a:pt x="9717" y="23"/>
                    <a:pt x="9729" y="24"/>
                  </a:cubicBezTo>
                  <a:cubicBezTo>
                    <a:pt x="9739" y="23"/>
                    <a:pt x="9750" y="23"/>
                    <a:pt x="9761" y="23"/>
                  </a:cubicBezTo>
                  <a:cubicBezTo>
                    <a:pt x="9940" y="23"/>
                    <a:pt x="10119" y="79"/>
                    <a:pt x="10272" y="172"/>
                  </a:cubicBezTo>
                  <a:lnTo>
                    <a:pt x="14424" y="2949"/>
                  </a:lnTo>
                  <a:cubicBezTo>
                    <a:pt x="14508" y="2998"/>
                    <a:pt x="14572" y="3090"/>
                    <a:pt x="14572" y="3189"/>
                  </a:cubicBezTo>
                  <a:cubicBezTo>
                    <a:pt x="14558" y="3295"/>
                    <a:pt x="14487" y="3372"/>
                    <a:pt x="14395" y="3414"/>
                  </a:cubicBezTo>
                  <a:lnTo>
                    <a:pt x="5351" y="7891"/>
                  </a:lnTo>
                  <a:cubicBezTo>
                    <a:pt x="5217" y="7948"/>
                    <a:pt x="5074" y="7977"/>
                    <a:pt x="4931" y="7977"/>
                  </a:cubicBezTo>
                  <a:cubicBezTo>
                    <a:pt x="4744" y="7977"/>
                    <a:pt x="4557" y="7927"/>
                    <a:pt x="4392" y="7827"/>
                  </a:cubicBezTo>
                  <a:lnTo>
                    <a:pt x="247" y="5050"/>
                  </a:lnTo>
                  <a:cubicBezTo>
                    <a:pt x="156" y="5008"/>
                    <a:pt x="99" y="4909"/>
                    <a:pt x="92" y="4810"/>
                  </a:cubicBezTo>
                  <a:cubicBezTo>
                    <a:pt x="114" y="4704"/>
                    <a:pt x="184" y="4627"/>
                    <a:pt x="276" y="4592"/>
                  </a:cubicBezTo>
                  <a:lnTo>
                    <a:pt x="9320" y="108"/>
                  </a:lnTo>
                  <a:cubicBezTo>
                    <a:pt x="9436" y="57"/>
                    <a:pt x="9564" y="23"/>
                    <a:pt x="9693" y="23"/>
                  </a:cubicBezTo>
                  <a:close/>
                  <a:moveTo>
                    <a:pt x="9740" y="0"/>
                  </a:moveTo>
                  <a:cubicBezTo>
                    <a:pt x="9595" y="0"/>
                    <a:pt x="9450" y="29"/>
                    <a:pt x="9313" y="87"/>
                  </a:cubicBezTo>
                  <a:lnTo>
                    <a:pt x="269" y="4570"/>
                  </a:lnTo>
                  <a:cubicBezTo>
                    <a:pt x="22" y="4634"/>
                    <a:pt x="1" y="4972"/>
                    <a:pt x="233" y="5071"/>
                  </a:cubicBezTo>
                  <a:lnTo>
                    <a:pt x="4385" y="7848"/>
                  </a:lnTo>
                  <a:cubicBezTo>
                    <a:pt x="4545" y="7942"/>
                    <a:pt x="4724" y="7997"/>
                    <a:pt x="4915" y="7997"/>
                  </a:cubicBezTo>
                  <a:cubicBezTo>
                    <a:pt x="4926" y="7997"/>
                    <a:pt x="4938" y="7997"/>
                    <a:pt x="4949" y="7996"/>
                  </a:cubicBezTo>
                  <a:cubicBezTo>
                    <a:pt x="4961" y="7997"/>
                    <a:pt x="4973" y="7997"/>
                    <a:pt x="4985" y="7997"/>
                  </a:cubicBezTo>
                  <a:cubicBezTo>
                    <a:pt x="5114" y="7997"/>
                    <a:pt x="5243" y="7963"/>
                    <a:pt x="5365" y="7912"/>
                  </a:cubicBezTo>
                  <a:lnTo>
                    <a:pt x="14410" y="3436"/>
                  </a:lnTo>
                  <a:cubicBezTo>
                    <a:pt x="14508" y="3393"/>
                    <a:pt x="14586" y="3302"/>
                    <a:pt x="14600" y="3196"/>
                  </a:cubicBezTo>
                  <a:cubicBezTo>
                    <a:pt x="14600" y="3083"/>
                    <a:pt x="14536" y="2984"/>
                    <a:pt x="14438" y="2928"/>
                  </a:cubicBezTo>
                  <a:lnTo>
                    <a:pt x="10293" y="151"/>
                  </a:lnTo>
                  <a:cubicBezTo>
                    <a:pt x="10121" y="50"/>
                    <a:pt x="9930" y="0"/>
                    <a:pt x="974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3262;p63"/>
            <p:cNvSpPr/>
            <p:nvPr/>
          </p:nvSpPr>
          <p:spPr>
            <a:xfrm>
              <a:off x="2469750" y="2702325"/>
              <a:ext cx="296450" cy="165850"/>
            </a:xfrm>
            <a:custGeom>
              <a:avLst/>
              <a:gdLst/>
              <a:ahLst/>
              <a:cxnLst/>
              <a:rect l="l" t="t" r="r" b="b"/>
              <a:pathLst>
                <a:path w="11858" h="6634" extrusionOk="0">
                  <a:moveTo>
                    <a:pt x="7479" y="0"/>
                  </a:moveTo>
                  <a:lnTo>
                    <a:pt x="0" y="3708"/>
                  </a:lnTo>
                  <a:lnTo>
                    <a:pt x="4371" y="6633"/>
                  </a:lnTo>
                  <a:lnTo>
                    <a:pt x="11857" y="2933"/>
                  </a:lnTo>
                  <a:lnTo>
                    <a:pt x="747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63;p63"/>
            <p:cNvSpPr/>
            <p:nvPr/>
          </p:nvSpPr>
          <p:spPr>
            <a:xfrm>
              <a:off x="2469575" y="2702150"/>
              <a:ext cx="296800" cy="166375"/>
            </a:xfrm>
            <a:custGeom>
              <a:avLst/>
              <a:gdLst/>
              <a:ahLst/>
              <a:cxnLst/>
              <a:rect l="l" t="t" r="r" b="b"/>
              <a:pathLst>
                <a:path w="11872" h="6655" extrusionOk="0">
                  <a:moveTo>
                    <a:pt x="7486" y="21"/>
                  </a:moveTo>
                  <a:lnTo>
                    <a:pt x="11843" y="2940"/>
                  </a:lnTo>
                  <a:lnTo>
                    <a:pt x="4385" y="6633"/>
                  </a:lnTo>
                  <a:lnTo>
                    <a:pt x="28" y="3715"/>
                  </a:lnTo>
                  <a:lnTo>
                    <a:pt x="7486" y="21"/>
                  </a:lnTo>
                  <a:close/>
                  <a:moveTo>
                    <a:pt x="7486" y="0"/>
                  </a:moveTo>
                  <a:lnTo>
                    <a:pt x="7" y="3701"/>
                  </a:lnTo>
                  <a:cubicBezTo>
                    <a:pt x="0" y="3701"/>
                    <a:pt x="0" y="3708"/>
                    <a:pt x="0" y="3715"/>
                  </a:cubicBezTo>
                  <a:cubicBezTo>
                    <a:pt x="0" y="3715"/>
                    <a:pt x="0" y="3715"/>
                    <a:pt x="0" y="3722"/>
                  </a:cubicBezTo>
                  <a:cubicBezTo>
                    <a:pt x="0" y="3722"/>
                    <a:pt x="4378" y="6655"/>
                    <a:pt x="4385" y="6655"/>
                  </a:cubicBezTo>
                  <a:lnTo>
                    <a:pt x="11864" y="2954"/>
                  </a:lnTo>
                  <a:cubicBezTo>
                    <a:pt x="11871" y="2947"/>
                    <a:pt x="11871" y="2947"/>
                    <a:pt x="11871" y="2940"/>
                  </a:cubicBezTo>
                  <a:cubicBezTo>
                    <a:pt x="11871" y="2940"/>
                    <a:pt x="11871" y="2933"/>
                    <a:pt x="11871" y="2933"/>
                  </a:cubicBezTo>
                  <a:lnTo>
                    <a:pt x="749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64;p63"/>
            <p:cNvSpPr/>
            <p:nvPr/>
          </p:nvSpPr>
          <p:spPr>
            <a:xfrm>
              <a:off x="2489300" y="2830250"/>
              <a:ext cx="31400" cy="12375"/>
            </a:xfrm>
            <a:custGeom>
              <a:avLst/>
              <a:gdLst/>
              <a:ahLst/>
              <a:cxnLst/>
              <a:rect l="l" t="t" r="r" b="b"/>
              <a:pathLst>
                <a:path w="1256" h="495" extrusionOk="0">
                  <a:moveTo>
                    <a:pt x="431" y="1"/>
                  </a:moveTo>
                  <a:lnTo>
                    <a:pt x="374" y="15"/>
                  </a:lnTo>
                  <a:lnTo>
                    <a:pt x="367" y="15"/>
                  </a:lnTo>
                  <a:lnTo>
                    <a:pt x="318" y="29"/>
                  </a:lnTo>
                  <a:lnTo>
                    <a:pt x="311" y="29"/>
                  </a:lnTo>
                  <a:lnTo>
                    <a:pt x="261" y="43"/>
                  </a:lnTo>
                  <a:cubicBezTo>
                    <a:pt x="240" y="50"/>
                    <a:pt x="226" y="57"/>
                    <a:pt x="212" y="64"/>
                  </a:cubicBezTo>
                  <a:cubicBezTo>
                    <a:pt x="106" y="107"/>
                    <a:pt x="29" y="198"/>
                    <a:pt x="8" y="311"/>
                  </a:cubicBezTo>
                  <a:lnTo>
                    <a:pt x="1" y="403"/>
                  </a:lnTo>
                  <a:cubicBezTo>
                    <a:pt x="22" y="290"/>
                    <a:pt x="99" y="191"/>
                    <a:pt x="205" y="156"/>
                  </a:cubicBezTo>
                  <a:lnTo>
                    <a:pt x="247" y="135"/>
                  </a:lnTo>
                  <a:cubicBezTo>
                    <a:pt x="269" y="128"/>
                    <a:pt x="283" y="121"/>
                    <a:pt x="304" y="114"/>
                  </a:cubicBezTo>
                  <a:lnTo>
                    <a:pt x="311" y="114"/>
                  </a:lnTo>
                  <a:lnTo>
                    <a:pt x="360" y="100"/>
                  </a:lnTo>
                  <a:lnTo>
                    <a:pt x="367" y="100"/>
                  </a:lnTo>
                  <a:cubicBezTo>
                    <a:pt x="381" y="100"/>
                    <a:pt x="402" y="93"/>
                    <a:pt x="417" y="93"/>
                  </a:cubicBezTo>
                  <a:lnTo>
                    <a:pt x="473" y="85"/>
                  </a:lnTo>
                  <a:lnTo>
                    <a:pt x="487" y="85"/>
                  </a:lnTo>
                  <a:lnTo>
                    <a:pt x="536" y="78"/>
                  </a:lnTo>
                  <a:lnTo>
                    <a:pt x="663" y="78"/>
                  </a:lnTo>
                  <a:lnTo>
                    <a:pt x="720" y="85"/>
                  </a:lnTo>
                  <a:lnTo>
                    <a:pt x="734" y="85"/>
                  </a:lnTo>
                  <a:lnTo>
                    <a:pt x="776" y="93"/>
                  </a:lnTo>
                  <a:lnTo>
                    <a:pt x="790" y="93"/>
                  </a:lnTo>
                  <a:cubicBezTo>
                    <a:pt x="804" y="93"/>
                    <a:pt x="825" y="93"/>
                    <a:pt x="839" y="100"/>
                  </a:cubicBezTo>
                  <a:lnTo>
                    <a:pt x="889" y="114"/>
                  </a:lnTo>
                  <a:lnTo>
                    <a:pt x="903" y="121"/>
                  </a:lnTo>
                  <a:lnTo>
                    <a:pt x="945" y="135"/>
                  </a:lnTo>
                  <a:lnTo>
                    <a:pt x="959" y="135"/>
                  </a:lnTo>
                  <a:lnTo>
                    <a:pt x="1002" y="149"/>
                  </a:lnTo>
                  <a:lnTo>
                    <a:pt x="1016" y="156"/>
                  </a:lnTo>
                  <a:lnTo>
                    <a:pt x="1051" y="177"/>
                  </a:lnTo>
                  <a:lnTo>
                    <a:pt x="1065" y="184"/>
                  </a:lnTo>
                  <a:lnTo>
                    <a:pt x="1107" y="205"/>
                  </a:lnTo>
                  <a:lnTo>
                    <a:pt x="1129" y="219"/>
                  </a:lnTo>
                  <a:lnTo>
                    <a:pt x="1136" y="226"/>
                  </a:lnTo>
                  <a:lnTo>
                    <a:pt x="1150" y="255"/>
                  </a:lnTo>
                  <a:lnTo>
                    <a:pt x="1157" y="255"/>
                  </a:lnTo>
                  <a:lnTo>
                    <a:pt x="1171" y="269"/>
                  </a:lnTo>
                  <a:lnTo>
                    <a:pt x="1178" y="276"/>
                  </a:lnTo>
                  <a:cubicBezTo>
                    <a:pt x="1178" y="276"/>
                    <a:pt x="1185" y="283"/>
                    <a:pt x="1185" y="283"/>
                  </a:cubicBezTo>
                  <a:lnTo>
                    <a:pt x="1192" y="290"/>
                  </a:lnTo>
                  <a:lnTo>
                    <a:pt x="1199" y="297"/>
                  </a:lnTo>
                  <a:lnTo>
                    <a:pt x="1206" y="311"/>
                  </a:lnTo>
                  <a:lnTo>
                    <a:pt x="1213" y="318"/>
                  </a:lnTo>
                  <a:lnTo>
                    <a:pt x="1220" y="325"/>
                  </a:lnTo>
                  <a:cubicBezTo>
                    <a:pt x="1227" y="325"/>
                    <a:pt x="1227" y="332"/>
                    <a:pt x="1227" y="332"/>
                  </a:cubicBezTo>
                  <a:lnTo>
                    <a:pt x="1234" y="339"/>
                  </a:lnTo>
                  <a:lnTo>
                    <a:pt x="1241" y="353"/>
                  </a:lnTo>
                  <a:lnTo>
                    <a:pt x="1248" y="360"/>
                  </a:lnTo>
                  <a:cubicBezTo>
                    <a:pt x="1248" y="360"/>
                    <a:pt x="1248" y="367"/>
                    <a:pt x="1248" y="367"/>
                  </a:cubicBezTo>
                  <a:lnTo>
                    <a:pt x="1248" y="382"/>
                  </a:lnTo>
                  <a:cubicBezTo>
                    <a:pt x="1248" y="382"/>
                    <a:pt x="1248" y="382"/>
                    <a:pt x="1248" y="389"/>
                  </a:cubicBezTo>
                  <a:lnTo>
                    <a:pt x="1248" y="396"/>
                  </a:lnTo>
                  <a:lnTo>
                    <a:pt x="1248" y="403"/>
                  </a:lnTo>
                  <a:cubicBezTo>
                    <a:pt x="1248" y="410"/>
                    <a:pt x="1248" y="410"/>
                    <a:pt x="1248" y="417"/>
                  </a:cubicBezTo>
                  <a:lnTo>
                    <a:pt x="1248" y="424"/>
                  </a:lnTo>
                  <a:cubicBezTo>
                    <a:pt x="1248" y="424"/>
                    <a:pt x="1248" y="431"/>
                    <a:pt x="1248" y="431"/>
                  </a:cubicBezTo>
                  <a:cubicBezTo>
                    <a:pt x="1248" y="438"/>
                    <a:pt x="1248" y="445"/>
                    <a:pt x="1248" y="452"/>
                  </a:cubicBezTo>
                  <a:cubicBezTo>
                    <a:pt x="1248" y="459"/>
                    <a:pt x="1248" y="466"/>
                    <a:pt x="1248" y="473"/>
                  </a:cubicBezTo>
                  <a:lnTo>
                    <a:pt x="1248" y="494"/>
                  </a:lnTo>
                  <a:lnTo>
                    <a:pt x="1255" y="410"/>
                  </a:lnTo>
                  <a:lnTo>
                    <a:pt x="1255" y="389"/>
                  </a:lnTo>
                  <a:cubicBezTo>
                    <a:pt x="1255" y="382"/>
                    <a:pt x="1255" y="375"/>
                    <a:pt x="1255" y="375"/>
                  </a:cubicBezTo>
                  <a:lnTo>
                    <a:pt x="1255" y="353"/>
                  </a:lnTo>
                  <a:lnTo>
                    <a:pt x="1255" y="332"/>
                  </a:lnTo>
                  <a:cubicBezTo>
                    <a:pt x="1255" y="332"/>
                    <a:pt x="1255" y="332"/>
                    <a:pt x="1255" y="325"/>
                  </a:cubicBezTo>
                  <a:cubicBezTo>
                    <a:pt x="1255" y="325"/>
                    <a:pt x="1255" y="318"/>
                    <a:pt x="1255" y="318"/>
                  </a:cubicBezTo>
                  <a:cubicBezTo>
                    <a:pt x="1255" y="318"/>
                    <a:pt x="1255" y="311"/>
                    <a:pt x="1255" y="311"/>
                  </a:cubicBezTo>
                  <a:cubicBezTo>
                    <a:pt x="1255" y="304"/>
                    <a:pt x="1255" y="304"/>
                    <a:pt x="1255" y="297"/>
                  </a:cubicBezTo>
                  <a:lnTo>
                    <a:pt x="1255" y="290"/>
                  </a:lnTo>
                  <a:lnTo>
                    <a:pt x="1248" y="283"/>
                  </a:lnTo>
                  <a:cubicBezTo>
                    <a:pt x="1255" y="276"/>
                    <a:pt x="1255" y="276"/>
                    <a:pt x="1248" y="276"/>
                  </a:cubicBezTo>
                  <a:lnTo>
                    <a:pt x="1248" y="262"/>
                  </a:lnTo>
                  <a:lnTo>
                    <a:pt x="1241" y="255"/>
                  </a:lnTo>
                  <a:lnTo>
                    <a:pt x="1234" y="248"/>
                  </a:lnTo>
                  <a:lnTo>
                    <a:pt x="1227" y="234"/>
                  </a:lnTo>
                  <a:lnTo>
                    <a:pt x="1220" y="226"/>
                  </a:lnTo>
                  <a:lnTo>
                    <a:pt x="1213" y="219"/>
                  </a:lnTo>
                  <a:lnTo>
                    <a:pt x="1206" y="212"/>
                  </a:lnTo>
                  <a:lnTo>
                    <a:pt x="1199" y="205"/>
                  </a:lnTo>
                  <a:lnTo>
                    <a:pt x="1192" y="198"/>
                  </a:lnTo>
                  <a:lnTo>
                    <a:pt x="1185" y="184"/>
                  </a:lnTo>
                  <a:lnTo>
                    <a:pt x="1178" y="177"/>
                  </a:lnTo>
                  <a:lnTo>
                    <a:pt x="1164" y="170"/>
                  </a:lnTo>
                  <a:lnTo>
                    <a:pt x="1157" y="163"/>
                  </a:lnTo>
                  <a:lnTo>
                    <a:pt x="1143" y="156"/>
                  </a:lnTo>
                  <a:lnTo>
                    <a:pt x="1136" y="149"/>
                  </a:lnTo>
                  <a:lnTo>
                    <a:pt x="1114" y="135"/>
                  </a:lnTo>
                  <a:cubicBezTo>
                    <a:pt x="1100" y="121"/>
                    <a:pt x="1086" y="114"/>
                    <a:pt x="1072" y="107"/>
                  </a:cubicBezTo>
                  <a:lnTo>
                    <a:pt x="1058" y="100"/>
                  </a:lnTo>
                  <a:lnTo>
                    <a:pt x="1023" y="85"/>
                  </a:lnTo>
                  <a:lnTo>
                    <a:pt x="1016" y="78"/>
                  </a:lnTo>
                  <a:cubicBezTo>
                    <a:pt x="995" y="71"/>
                    <a:pt x="980" y="64"/>
                    <a:pt x="966" y="57"/>
                  </a:cubicBezTo>
                  <a:lnTo>
                    <a:pt x="959" y="57"/>
                  </a:lnTo>
                  <a:cubicBezTo>
                    <a:pt x="945" y="57"/>
                    <a:pt x="931" y="50"/>
                    <a:pt x="917" y="43"/>
                  </a:cubicBezTo>
                  <a:lnTo>
                    <a:pt x="903" y="36"/>
                  </a:lnTo>
                  <a:lnTo>
                    <a:pt x="854" y="29"/>
                  </a:lnTo>
                  <a:lnTo>
                    <a:pt x="797" y="15"/>
                  </a:lnTo>
                  <a:lnTo>
                    <a:pt x="783" y="15"/>
                  </a:lnTo>
                  <a:lnTo>
                    <a:pt x="741" y="8"/>
                  </a:lnTo>
                  <a:lnTo>
                    <a:pt x="727" y="8"/>
                  </a:lnTo>
                  <a:cubicBezTo>
                    <a:pt x="706" y="8"/>
                    <a:pt x="691" y="8"/>
                    <a:pt x="6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65;p63"/>
            <p:cNvSpPr/>
            <p:nvPr/>
          </p:nvSpPr>
          <p:spPr>
            <a:xfrm>
              <a:off x="2489125" y="2830250"/>
              <a:ext cx="32450" cy="12725"/>
            </a:xfrm>
            <a:custGeom>
              <a:avLst/>
              <a:gdLst/>
              <a:ahLst/>
              <a:cxnLst/>
              <a:rect l="l" t="t" r="r" b="b"/>
              <a:pathLst>
                <a:path w="1298" h="509" extrusionOk="0">
                  <a:moveTo>
                    <a:pt x="684" y="15"/>
                  </a:moveTo>
                  <a:cubicBezTo>
                    <a:pt x="698" y="15"/>
                    <a:pt x="720" y="22"/>
                    <a:pt x="734" y="22"/>
                  </a:cubicBezTo>
                  <a:lnTo>
                    <a:pt x="748" y="22"/>
                  </a:lnTo>
                  <a:lnTo>
                    <a:pt x="790" y="29"/>
                  </a:lnTo>
                  <a:lnTo>
                    <a:pt x="804" y="29"/>
                  </a:lnTo>
                  <a:lnTo>
                    <a:pt x="861" y="43"/>
                  </a:lnTo>
                  <a:lnTo>
                    <a:pt x="910" y="50"/>
                  </a:lnTo>
                  <a:lnTo>
                    <a:pt x="924" y="57"/>
                  </a:lnTo>
                  <a:lnTo>
                    <a:pt x="966" y="71"/>
                  </a:lnTo>
                  <a:lnTo>
                    <a:pt x="973" y="71"/>
                  </a:lnTo>
                  <a:cubicBezTo>
                    <a:pt x="987" y="78"/>
                    <a:pt x="1002" y="85"/>
                    <a:pt x="1023" y="93"/>
                  </a:cubicBezTo>
                  <a:lnTo>
                    <a:pt x="1030" y="93"/>
                  </a:lnTo>
                  <a:lnTo>
                    <a:pt x="1065" y="114"/>
                  </a:lnTo>
                  <a:lnTo>
                    <a:pt x="1079" y="121"/>
                  </a:lnTo>
                  <a:lnTo>
                    <a:pt x="1121" y="142"/>
                  </a:lnTo>
                  <a:cubicBezTo>
                    <a:pt x="1128" y="149"/>
                    <a:pt x="1136" y="156"/>
                    <a:pt x="1143" y="156"/>
                  </a:cubicBezTo>
                  <a:lnTo>
                    <a:pt x="1150" y="163"/>
                  </a:lnTo>
                  <a:lnTo>
                    <a:pt x="1157" y="177"/>
                  </a:lnTo>
                  <a:lnTo>
                    <a:pt x="1171" y="184"/>
                  </a:lnTo>
                  <a:lnTo>
                    <a:pt x="1178" y="191"/>
                  </a:lnTo>
                  <a:lnTo>
                    <a:pt x="1185" y="198"/>
                  </a:lnTo>
                  <a:lnTo>
                    <a:pt x="1192" y="205"/>
                  </a:lnTo>
                  <a:lnTo>
                    <a:pt x="1206" y="212"/>
                  </a:lnTo>
                  <a:lnTo>
                    <a:pt x="1213" y="219"/>
                  </a:lnTo>
                  <a:lnTo>
                    <a:pt x="1220" y="234"/>
                  </a:lnTo>
                  <a:lnTo>
                    <a:pt x="1227" y="241"/>
                  </a:lnTo>
                  <a:lnTo>
                    <a:pt x="1234" y="248"/>
                  </a:lnTo>
                  <a:lnTo>
                    <a:pt x="1248" y="269"/>
                  </a:lnTo>
                  <a:cubicBezTo>
                    <a:pt x="1248" y="276"/>
                    <a:pt x="1255" y="283"/>
                    <a:pt x="1255" y="290"/>
                  </a:cubicBezTo>
                  <a:cubicBezTo>
                    <a:pt x="1262" y="304"/>
                    <a:pt x="1269" y="325"/>
                    <a:pt x="1277" y="339"/>
                  </a:cubicBezTo>
                  <a:lnTo>
                    <a:pt x="1277" y="360"/>
                  </a:lnTo>
                  <a:lnTo>
                    <a:pt x="1277" y="375"/>
                  </a:lnTo>
                  <a:cubicBezTo>
                    <a:pt x="1277" y="382"/>
                    <a:pt x="1277" y="389"/>
                    <a:pt x="1277" y="389"/>
                  </a:cubicBezTo>
                  <a:cubicBezTo>
                    <a:pt x="1277" y="382"/>
                    <a:pt x="1269" y="375"/>
                    <a:pt x="1269" y="375"/>
                  </a:cubicBezTo>
                  <a:lnTo>
                    <a:pt x="1262" y="360"/>
                  </a:lnTo>
                  <a:lnTo>
                    <a:pt x="1248" y="346"/>
                  </a:lnTo>
                  <a:lnTo>
                    <a:pt x="1255" y="339"/>
                  </a:lnTo>
                  <a:lnTo>
                    <a:pt x="1248" y="325"/>
                  </a:lnTo>
                  <a:cubicBezTo>
                    <a:pt x="1248" y="325"/>
                    <a:pt x="1241" y="318"/>
                    <a:pt x="1241" y="311"/>
                  </a:cubicBezTo>
                  <a:lnTo>
                    <a:pt x="1227" y="290"/>
                  </a:lnTo>
                  <a:lnTo>
                    <a:pt x="1213" y="276"/>
                  </a:lnTo>
                  <a:lnTo>
                    <a:pt x="1192" y="262"/>
                  </a:lnTo>
                  <a:lnTo>
                    <a:pt x="1178" y="241"/>
                  </a:lnTo>
                  <a:lnTo>
                    <a:pt x="1164" y="234"/>
                  </a:lnTo>
                  <a:lnTo>
                    <a:pt x="1157" y="226"/>
                  </a:lnTo>
                  <a:lnTo>
                    <a:pt x="1143" y="219"/>
                  </a:lnTo>
                  <a:lnTo>
                    <a:pt x="1136" y="212"/>
                  </a:lnTo>
                  <a:lnTo>
                    <a:pt x="1114" y="191"/>
                  </a:lnTo>
                  <a:cubicBezTo>
                    <a:pt x="1100" y="184"/>
                    <a:pt x="1086" y="177"/>
                    <a:pt x="1072" y="170"/>
                  </a:cubicBezTo>
                  <a:lnTo>
                    <a:pt x="1058" y="163"/>
                  </a:lnTo>
                  <a:lnTo>
                    <a:pt x="1023" y="142"/>
                  </a:lnTo>
                  <a:lnTo>
                    <a:pt x="1016" y="135"/>
                  </a:lnTo>
                  <a:lnTo>
                    <a:pt x="966" y="121"/>
                  </a:lnTo>
                  <a:lnTo>
                    <a:pt x="952" y="121"/>
                  </a:lnTo>
                  <a:lnTo>
                    <a:pt x="917" y="107"/>
                  </a:lnTo>
                  <a:lnTo>
                    <a:pt x="896" y="100"/>
                  </a:lnTo>
                  <a:lnTo>
                    <a:pt x="846" y="85"/>
                  </a:lnTo>
                  <a:cubicBezTo>
                    <a:pt x="832" y="85"/>
                    <a:pt x="811" y="78"/>
                    <a:pt x="790" y="78"/>
                  </a:cubicBezTo>
                  <a:lnTo>
                    <a:pt x="776" y="78"/>
                  </a:lnTo>
                  <a:lnTo>
                    <a:pt x="734" y="71"/>
                  </a:lnTo>
                  <a:lnTo>
                    <a:pt x="473" y="71"/>
                  </a:lnTo>
                  <a:lnTo>
                    <a:pt x="424" y="78"/>
                  </a:lnTo>
                  <a:lnTo>
                    <a:pt x="367" y="93"/>
                  </a:lnTo>
                  <a:lnTo>
                    <a:pt x="360" y="93"/>
                  </a:lnTo>
                  <a:lnTo>
                    <a:pt x="311" y="107"/>
                  </a:lnTo>
                  <a:lnTo>
                    <a:pt x="304" y="107"/>
                  </a:lnTo>
                  <a:cubicBezTo>
                    <a:pt x="283" y="114"/>
                    <a:pt x="268" y="114"/>
                    <a:pt x="254" y="121"/>
                  </a:cubicBezTo>
                  <a:cubicBezTo>
                    <a:pt x="233" y="128"/>
                    <a:pt x="219" y="135"/>
                    <a:pt x="205" y="142"/>
                  </a:cubicBezTo>
                  <a:cubicBezTo>
                    <a:pt x="127" y="177"/>
                    <a:pt x="71" y="234"/>
                    <a:pt x="29" y="304"/>
                  </a:cubicBezTo>
                  <a:cubicBezTo>
                    <a:pt x="50" y="198"/>
                    <a:pt x="127" y="114"/>
                    <a:pt x="226" y="78"/>
                  </a:cubicBezTo>
                  <a:cubicBezTo>
                    <a:pt x="233" y="71"/>
                    <a:pt x="254" y="64"/>
                    <a:pt x="276" y="57"/>
                  </a:cubicBezTo>
                  <a:cubicBezTo>
                    <a:pt x="290" y="50"/>
                    <a:pt x="304" y="43"/>
                    <a:pt x="318" y="43"/>
                  </a:cubicBezTo>
                  <a:lnTo>
                    <a:pt x="325" y="43"/>
                  </a:lnTo>
                  <a:cubicBezTo>
                    <a:pt x="346" y="36"/>
                    <a:pt x="360" y="29"/>
                    <a:pt x="374" y="29"/>
                  </a:cubicBezTo>
                  <a:lnTo>
                    <a:pt x="381" y="29"/>
                  </a:lnTo>
                  <a:cubicBezTo>
                    <a:pt x="402" y="22"/>
                    <a:pt x="416" y="15"/>
                    <a:pt x="438" y="15"/>
                  </a:cubicBezTo>
                  <a:close/>
                  <a:moveTo>
                    <a:pt x="459" y="1"/>
                  </a:moveTo>
                  <a:lnTo>
                    <a:pt x="431" y="8"/>
                  </a:lnTo>
                  <a:lnTo>
                    <a:pt x="381" y="15"/>
                  </a:lnTo>
                  <a:lnTo>
                    <a:pt x="367" y="15"/>
                  </a:lnTo>
                  <a:cubicBezTo>
                    <a:pt x="353" y="22"/>
                    <a:pt x="339" y="22"/>
                    <a:pt x="325" y="29"/>
                  </a:cubicBezTo>
                  <a:lnTo>
                    <a:pt x="311" y="29"/>
                  </a:lnTo>
                  <a:lnTo>
                    <a:pt x="261" y="50"/>
                  </a:lnTo>
                  <a:lnTo>
                    <a:pt x="212" y="71"/>
                  </a:lnTo>
                  <a:cubicBezTo>
                    <a:pt x="106" y="114"/>
                    <a:pt x="22" y="205"/>
                    <a:pt x="8" y="325"/>
                  </a:cubicBezTo>
                  <a:lnTo>
                    <a:pt x="1" y="417"/>
                  </a:lnTo>
                  <a:cubicBezTo>
                    <a:pt x="1" y="417"/>
                    <a:pt x="1" y="424"/>
                    <a:pt x="8" y="424"/>
                  </a:cubicBezTo>
                  <a:cubicBezTo>
                    <a:pt x="15" y="424"/>
                    <a:pt x="22" y="424"/>
                    <a:pt x="22" y="417"/>
                  </a:cubicBezTo>
                  <a:cubicBezTo>
                    <a:pt x="36" y="304"/>
                    <a:pt x="113" y="212"/>
                    <a:pt x="219" y="177"/>
                  </a:cubicBezTo>
                  <a:lnTo>
                    <a:pt x="268" y="156"/>
                  </a:lnTo>
                  <a:lnTo>
                    <a:pt x="318" y="142"/>
                  </a:lnTo>
                  <a:lnTo>
                    <a:pt x="325" y="142"/>
                  </a:lnTo>
                  <a:lnTo>
                    <a:pt x="367" y="128"/>
                  </a:lnTo>
                  <a:lnTo>
                    <a:pt x="381" y="128"/>
                  </a:lnTo>
                  <a:cubicBezTo>
                    <a:pt x="395" y="121"/>
                    <a:pt x="416" y="121"/>
                    <a:pt x="438" y="114"/>
                  </a:cubicBezTo>
                  <a:lnTo>
                    <a:pt x="480" y="107"/>
                  </a:lnTo>
                  <a:lnTo>
                    <a:pt x="741" y="107"/>
                  </a:lnTo>
                  <a:lnTo>
                    <a:pt x="783" y="114"/>
                  </a:lnTo>
                  <a:lnTo>
                    <a:pt x="797" y="114"/>
                  </a:lnTo>
                  <a:cubicBezTo>
                    <a:pt x="811" y="121"/>
                    <a:pt x="832" y="121"/>
                    <a:pt x="854" y="128"/>
                  </a:cubicBezTo>
                  <a:lnTo>
                    <a:pt x="896" y="142"/>
                  </a:lnTo>
                  <a:lnTo>
                    <a:pt x="910" y="142"/>
                  </a:lnTo>
                  <a:cubicBezTo>
                    <a:pt x="924" y="149"/>
                    <a:pt x="938" y="156"/>
                    <a:pt x="952" y="156"/>
                  </a:cubicBezTo>
                  <a:lnTo>
                    <a:pt x="959" y="156"/>
                  </a:lnTo>
                  <a:lnTo>
                    <a:pt x="1009" y="177"/>
                  </a:lnTo>
                  <a:lnTo>
                    <a:pt x="1016" y="184"/>
                  </a:lnTo>
                  <a:cubicBezTo>
                    <a:pt x="1030" y="191"/>
                    <a:pt x="1044" y="191"/>
                    <a:pt x="1058" y="198"/>
                  </a:cubicBezTo>
                  <a:lnTo>
                    <a:pt x="1065" y="205"/>
                  </a:lnTo>
                  <a:lnTo>
                    <a:pt x="1107" y="234"/>
                  </a:lnTo>
                  <a:lnTo>
                    <a:pt x="1136" y="241"/>
                  </a:lnTo>
                  <a:lnTo>
                    <a:pt x="1143" y="248"/>
                  </a:lnTo>
                  <a:lnTo>
                    <a:pt x="1150" y="255"/>
                  </a:lnTo>
                  <a:lnTo>
                    <a:pt x="1164" y="269"/>
                  </a:lnTo>
                  <a:lnTo>
                    <a:pt x="1171" y="276"/>
                  </a:lnTo>
                  <a:lnTo>
                    <a:pt x="1178" y="283"/>
                  </a:lnTo>
                  <a:lnTo>
                    <a:pt x="1199" y="297"/>
                  </a:lnTo>
                  <a:lnTo>
                    <a:pt x="1213" y="311"/>
                  </a:lnTo>
                  <a:cubicBezTo>
                    <a:pt x="1213" y="318"/>
                    <a:pt x="1220" y="325"/>
                    <a:pt x="1227" y="332"/>
                  </a:cubicBezTo>
                  <a:lnTo>
                    <a:pt x="1241" y="353"/>
                  </a:lnTo>
                  <a:cubicBezTo>
                    <a:pt x="1241" y="360"/>
                    <a:pt x="1241" y="360"/>
                    <a:pt x="1277" y="445"/>
                  </a:cubicBezTo>
                  <a:lnTo>
                    <a:pt x="1277" y="459"/>
                  </a:lnTo>
                  <a:cubicBezTo>
                    <a:pt x="1277" y="466"/>
                    <a:pt x="1277" y="473"/>
                    <a:pt x="1277" y="480"/>
                  </a:cubicBezTo>
                  <a:lnTo>
                    <a:pt x="1277" y="494"/>
                  </a:lnTo>
                  <a:cubicBezTo>
                    <a:pt x="1277" y="501"/>
                    <a:pt x="1277" y="508"/>
                    <a:pt x="1284" y="508"/>
                  </a:cubicBezTo>
                  <a:cubicBezTo>
                    <a:pt x="1291" y="501"/>
                    <a:pt x="1291" y="501"/>
                    <a:pt x="1291" y="494"/>
                  </a:cubicBezTo>
                  <a:lnTo>
                    <a:pt x="1298" y="410"/>
                  </a:lnTo>
                  <a:lnTo>
                    <a:pt x="1298" y="389"/>
                  </a:lnTo>
                  <a:lnTo>
                    <a:pt x="1298" y="367"/>
                  </a:lnTo>
                  <a:lnTo>
                    <a:pt x="1298" y="346"/>
                  </a:lnTo>
                  <a:lnTo>
                    <a:pt x="1291" y="325"/>
                  </a:lnTo>
                  <a:cubicBezTo>
                    <a:pt x="1291" y="318"/>
                    <a:pt x="1284" y="311"/>
                    <a:pt x="1284" y="311"/>
                  </a:cubicBezTo>
                  <a:lnTo>
                    <a:pt x="1277" y="290"/>
                  </a:lnTo>
                  <a:cubicBezTo>
                    <a:pt x="1277" y="290"/>
                    <a:pt x="1269" y="276"/>
                    <a:pt x="1262" y="269"/>
                  </a:cubicBezTo>
                  <a:cubicBezTo>
                    <a:pt x="1262" y="269"/>
                    <a:pt x="1262" y="269"/>
                    <a:pt x="1248" y="248"/>
                  </a:cubicBezTo>
                  <a:lnTo>
                    <a:pt x="1234" y="226"/>
                  </a:lnTo>
                  <a:lnTo>
                    <a:pt x="1227" y="219"/>
                  </a:lnTo>
                  <a:lnTo>
                    <a:pt x="1220" y="212"/>
                  </a:lnTo>
                  <a:lnTo>
                    <a:pt x="1213" y="205"/>
                  </a:lnTo>
                  <a:lnTo>
                    <a:pt x="1206" y="191"/>
                  </a:lnTo>
                  <a:lnTo>
                    <a:pt x="1199" y="184"/>
                  </a:lnTo>
                  <a:lnTo>
                    <a:pt x="1185" y="177"/>
                  </a:lnTo>
                  <a:lnTo>
                    <a:pt x="1178" y="170"/>
                  </a:lnTo>
                  <a:lnTo>
                    <a:pt x="1171" y="163"/>
                  </a:lnTo>
                  <a:lnTo>
                    <a:pt x="1157" y="149"/>
                  </a:lnTo>
                  <a:lnTo>
                    <a:pt x="1150" y="142"/>
                  </a:lnTo>
                  <a:lnTo>
                    <a:pt x="1128" y="128"/>
                  </a:lnTo>
                  <a:lnTo>
                    <a:pt x="1079" y="107"/>
                  </a:lnTo>
                  <a:lnTo>
                    <a:pt x="1072" y="100"/>
                  </a:lnTo>
                  <a:lnTo>
                    <a:pt x="1037" y="78"/>
                  </a:lnTo>
                  <a:lnTo>
                    <a:pt x="1023" y="71"/>
                  </a:lnTo>
                  <a:cubicBezTo>
                    <a:pt x="1009" y="64"/>
                    <a:pt x="995" y="57"/>
                    <a:pt x="973" y="50"/>
                  </a:cubicBezTo>
                  <a:lnTo>
                    <a:pt x="966" y="50"/>
                  </a:lnTo>
                  <a:lnTo>
                    <a:pt x="924" y="36"/>
                  </a:lnTo>
                  <a:lnTo>
                    <a:pt x="910" y="36"/>
                  </a:lnTo>
                  <a:lnTo>
                    <a:pt x="861" y="22"/>
                  </a:lnTo>
                  <a:lnTo>
                    <a:pt x="804" y="15"/>
                  </a:lnTo>
                  <a:lnTo>
                    <a:pt x="790" y="15"/>
                  </a:lnTo>
                  <a:lnTo>
                    <a:pt x="748" y="8"/>
                  </a:lnTo>
                  <a:lnTo>
                    <a:pt x="734" y="8"/>
                  </a:lnTo>
                  <a:cubicBezTo>
                    <a:pt x="713" y="1"/>
                    <a:pt x="698" y="1"/>
                    <a:pt x="6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66;p63"/>
            <p:cNvSpPr/>
            <p:nvPr/>
          </p:nvSpPr>
          <p:spPr>
            <a:xfrm>
              <a:off x="2487725" y="2832250"/>
              <a:ext cx="35275" cy="18600"/>
            </a:xfrm>
            <a:custGeom>
              <a:avLst/>
              <a:gdLst/>
              <a:ahLst/>
              <a:cxnLst/>
              <a:rect l="l" t="t" r="r" b="b"/>
              <a:pathLst>
                <a:path w="1411" h="744" extrusionOk="0">
                  <a:moveTo>
                    <a:pt x="665" y="1"/>
                  </a:moveTo>
                  <a:cubicBezTo>
                    <a:pt x="531" y="1"/>
                    <a:pt x="396" y="28"/>
                    <a:pt x="268" y="83"/>
                  </a:cubicBezTo>
                  <a:cubicBezTo>
                    <a:pt x="14" y="210"/>
                    <a:pt x="0" y="443"/>
                    <a:pt x="240" y="605"/>
                  </a:cubicBezTo>
                  <a:cubicBezTo>
                    <a:pt x="396" y="697"/>
                    <a:pt x="570" y="743"/>
                    <a:pt x="745" y="743"/>
                  </a:cubicBezTo>
                  <a:cubicBezTo>
                    <a:pt x="879" y="743"/>
                    <a:pt x="1014" y="716"/>
                    <a:pt x="1142" y="661"/>
                  </a:cubicBezTo>
                  <a:cubicBezTo>
                    <a:pt x="1396" y="534"/>
                    <a:pt x="1410" y="302"/>
                    <a:pt x="1170" y="139"/>
                  </a:cubicBezTo>
                  <a:cubicBezTo>
                    <a:pt x="1014" y="47"/>
                    <a:pt x="840" y="1"/>
                    <a:pt x="66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7;p63"/>
            <p:cNvSpPr/>
            <p:nvPr/>
          </p:nvSpPr>
          <p:spPr>
            <a:xfrm>
              <a:off x="2487200" y="2831975"/>
              <a:ext cx="36325" cy="19125"/>
            </a:xfrm>
            <a:custGeom>
              <a:avLst/>
              <a:gdLst/>
              <a:ahLst/>
              <a:cxnLst/>
              <a:rect l="l" t="t" r="r" b="b"/>
              <a:pathLst>
                <a:path w="1453" h="765" extrusionOk="0">
                  <a:moveTo>
                    <a:pt x="636" y="22"/>
                  </a:moveTo>
                  <a:cubicBezTo>
                    <a:pt x="650" y="22"/>
                    <a:pt x="663" y="23"/>
                    <a:pt x="677" y="24"/>
                  </a:cubicBezTo>
                  <a:cubicBezTo>
                    <a:pt x="688" y="23"/>
                    <a:pt x="699" y="23"/>
                    <a:pt x="710" y="23"/>
                  </a:cubicBezTo>
                  <a:cubicBezTo>
                    <a:pt x="876" y="23"/>
                    <a:pt x="1046" y="72"/>
                    <a:pt x="1184" y="165"/>
                  </a:cubicBezTo>
                  <a:cubicBezTo>
                    <a:pt x="1283" y="214"/>
                    <a:pt x="1346" y="313"/>
                    <a:pt x="1354" y="425"/>
                  </a:cubicBezTo>
                  <a:cubicBezTo>
                    <a:pt x="1332" y="531"/>
                    <a:pt x="1262" y="623"/>
                    <a:pt x="1156" y="665"/>
                  </a:cubicBezTo>
                  <a:cubicBezTo>
                    <a:pt x="1033" y="716"/>
                    <a:pt x="903" y="741"/>
                    <a:pt x="773" y="741"/>
                  </a:cubicBezTo>
                  <a:cubicBezTo>
                    <a:pt x="597" y="741"/>
                    <a:pt x="422" y="695"/>
                    <a:pt x="268" y="602"/>
                  </a:cubicBezTo>
                  <a:cubicBezTo>
                    <a:pt x="21" y="510"/>
                    <a:pt x="42" y="165"/>
                    <a:pt x="296" y="101"/>
                  </a:cubicBezTo>
                  <a:cubicBezTo>
                    <a:pt x="404" y="50"/>
                    <a:pt x="517" y="22"/>
                    <a:pt x="636" y="22"/>
                  </a:cubicBezTo>
                  <a:close/>
                  <a:moveTo>
                    <a:pt x="678" y="1"/>
                  </a:moveTo>
                  <a:cubicBezTo>
                    <a:pt x="546" y="1"/>
                    <a:pt x="414" y="26"/>
                    <a:pt x="289" y="80"/>
                  </a:cubicBezTo>
                  <a:cubicBezTo>
                    <a:pt x="28" y="157"/>
                    <a:pt x="0" y="517"/>
                    <a:pt x="254" y="623"/>
                  </a:cubicBezTo>
                  <a:cubicBezTo>
                    <a:pt x="399" y="715"/>
                    <a:pt x="569" y="764"/>
                    <a:pt x="741" y="764"/>
                  </a:cubicBezTo>
                  <a:cubicBezTo>
                    <a:pt x="752" y="764"/>
                    <a:pt x="764" y="764"/>
                    <a:pt x="775" y="764"/>
                  </a:cubicBezTo>
                  <a:cubicBezTo>
                    <a:pt x="789" y="764"/>
                    <a:pt x="803" y="765"/>
                    <a:pt x="816" y="765"/>
                  </a:cubicBezTo>
                  <a:cubicBezTo>
                    <a:pt x="936" y="765"/>
                    <a:pt x="1055" y="737"/>
                    <a:pt x="1163" y="686"/>
                  </a:cubicBezTo>
                  <a:cubicBezTo>
                    <a:pt x="1424" y="609"/>
                    <a:pt x="1452" y="249"/>
                    <a:pt x="1198" y="143"/>
                  </a:cubicBezTo>
                  <a:cubicBezTo>
                    <a:pt x="1039" y="50"/>
                    <a:pt x="859" y="1"/>
                    <a:pt x="6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8;p63"/>
            <p:cNvSpPr/>
            <p:nvPr/>
          </p:nvSpPr>
          <p:spPr>
            <a:xfrm>
              <a:off x="2704125" y="2719575"/>
              <a:ext cx="4800" cy="3375"/>
            </a:xfrm>
            <a:custGeom>
              <a:avLst/>
              <a:gdLst/>
              <a:ahLst/>
              <a:cxnLst/>
              <a:rect l="l" t="t" r="r" b="b"/>
              <a:pathLst>
                <a:path w="192" h="135" extrusionOk="0">
                  <a:moveTo>
                    <a:pt x="57" y="1"/>
                  </a:moveTo>
                  <a:lnTo>
                    <a:pt x="36" y="8"/>
                  </a:lnTo>
                  <a:cubicBezTo>
                    <a:pt x="15" y="15"/>
                    <a:pt x="8" y="29"/>
                    <a:pt x="1" y="50"/>
                  </a:cubicBezTo>
                  <a:lnTo>
                    <a:pt x="1" y="114"/>
                  </a:lnTo>
                  <a:cubicBezTo>
                    <a:pt x="8" y="100"/>
                    <a:pt x="15" y="86"/>
                    <a:pt x="36" y="78"/>
                  </a:cubicBezTo>
                  <a:lnTo>
                    <a:pt x="50" y="71"/>
                  </a:lnTo>
                  <a:lnTo>
                    <a:pt x="71" y="64"/>
                  </a:lnTo>
                  <a:lnTo>
                    <a:pt x="121" y="64"/>
                  </a:lnTo>
                  <a:lnTo>
                    <a:pt x="142" y="71"/>
                  </a:lnTo>
                  <a:lnTo>
                    <a:pt x="156" y="78"/>
                  </a:lnTo>
                  <a:cubicBezTo>
                    <a:pt x="163" y="78"/>
                    <a:pt x="170" y="86"/>
                    <a:pt x="170" y="86"/>
                  </a:cubicBezTo>
                  <a:lnTo>
                    <a:pt x="184" y="100"/>
                  </a:lnTo>
                  <a:lnTo>
                    <a:pt x="184" y="107"/>
                  </a:lnTo>
                  <a:cubicBezTo>
                    <a:pt x="184" y="114"/>
                    <a:pt x="184" y="114"/>
                    <a:pt x="184" y="121"/>
                  </a:cubicBezTo>
                  <a:cubicBezTo>
                    <a:pt x="184" y="121"/>
                    <a:pt x="184" y="128"/>
                    <a:pt x="184" y="135"/>
                  </a:cubicBezTo>
                  <a:lnTo>
                    <a:pt x="191" y="64"/>
                  </a:lnTo>
                  <a:cubicBezTo>
                    <a:pt x="191" y="64"/>
                    <a:pt x="191" y="57"/>
                    <a:pt x="191" y="57"/>
                  </a:cubicBezTo>
                  <a:cubicBezTo>
                    <a:pt x="191" y="50"/>
                    <a:pt x="191" y="43"/>
                    <a:pt x="184" y="43"/>
                  </a:cubicBezTo>
                  <a:lnTo>
                    <a:pt x="184" y="36"/>
                  </a:lnTo>
                  <a:cubicBezTo>
                    <a:pt x="177" y="29"/>
                    <a:pt x="170" y="29"/>
                    <a:pt x="163" y="22"/>
                  </a:cubicBezTo>
                  <a:cubicBezTo>
                    <a:pt x="163" y="22"/>
                    <a:pt x="156" y="15"/>
                    <a:pt x="149" y="15"/>
                  </a:cubicBezTo>
                  <a:lnTo>
                    <a:pt x="135" y="8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9;p63"/>
            <p:cNvSpPr/>
            <p:nvPr/>
          </p:nvSpPr>
          <p:spPr>
            <a:xfrm>
              <a:off x="2703950" y="2719575"/>
              <a:ext cx="5500" cy="3675"/>
            </a:xfrm>
            <a:custGeom>
              <a:avLst/>
              <a:gdLst/>
              <a:ahLst/>
              <a:cxnLst/>
              <a:rect l="l" t="t" r="r" b="b"/>
              <a:pathLst>
                <a:path w="220" h="147" extrusionOk="0">
                  <a:moveTo>
                    <a:pt x="128" y="8"/>
                  </a:moveTo>
                  <a:lnTo>
                    <a:pt x="142" y="15"/>
                  </a:lnTo>
                  <a:lnTo>
                    <a:pt x="156" y="22"/>
                  </a:lnTo>
                  <a:lnTo>
                    <a:pt x="170" y="29"/>
                  </a:lnTo>
                  <a:cubicBezTo>
                    <a:pt x="177" y="29"/>
                    <a:pt x="184" y="36"/>
                    <a:pt x="184" y="43"/>
                  </a:cubicBezTo>
                  <a:cubicBezTo>
                    <a:pt x="191" y="50"/>
                    <a:pt x="191" y="50"/>
                    <a:pt x="191" y="57"/>
                  </a:cubicBezTo>
                  <a:lnTo>
                    <a:pt x="191" y="86"/>
                  </a:lnTo>
                  <a:lnTo>
                    <a:pt x="177" y="71"/>
                  </a:lnTo>
                  <a:lnTo>
                    <a:pt x="156" y="64"/>
                  </a:lnTo>
                  <a:lnTo>
                    <a:pt x="142" y="57"/>
                  </a:lnTo>
                  <a:lnTo>
                    <a:pt x="92" y="57"/>
                  </a:lnTo>
                  <a:lnTo>
                    <a:pt x="85" y="50"/>
                  </a:lnTo>
                  <a:lnTo>
                    <a:pt x="71" y="50"/>
                  </a:lnTo>
                  <a:lnTo>
                    <a:pt x="50" y="57"/>
                  </a:lnTo>
                  <a:cubicBezTo>
                    <a:pt x="43" y="57"/>
                    <a:pt x="36" y="57"/>
                    <a:pt x="29" y="64"/>
                  </a:cubicBezTo>
                  <a:lnTo>
                    <a:pt x="22" y="71"/>
                  </a:lnTo>
                  <a:lnTo>
                    <a:pt x="22" y="43"/>
                  </a:lnTo>
                  <a:cubicBezTo>
                    <a:pt x="22" y="29"/>
                    <a:pt x="29" y="22"/>
                    <a:pt x="43" y="15"/>
                  </a:cubicBezTo>
                  <a:cubicBezTo>
                    <a:pt x="50" y="8"/>
                    <a:pt x="57" y="8"/>
                    <a:pt x="64" y="8"/>
                  </a:cubicBezTo>
                  <a:close/>
                  <a:moveTo>
                    <a:pt x="64" y="1"/>
                  </a:moveTo>
                  <a:lnTo>
                    <a:pt x="43" y="8"/>
                  </a:lnTo>
                  <a:cubicBezTo>
                    <a:pt x="22" y="15"/>
                    <a:pt x="8" y="36"/>
                    <a:pt x="8" y="57"/>
                  </a:cubicBezTo>
                  <a:lnTo>
                    <a:pt x="1" y="121"/>
                  </a:lnTo>
                  <a:cubicBezTo>
                    <a:pt x="1" y="128"/>
                    <a:pt x="6" y="131"/>
                    <a:pt x="11" y="131"/>
                  </a:cubicBezTo>
                  <a:cubicBezTo>
                    <a:pt x="17" y="131"/>
                    <a:pt x="22" y="128"/>
                    <a:pt x="22" y="121"/>
                  </a:cubicBezTo>
                  <a:cubicBezTo>
                    <a:pt x="22" y="114"/>
                    <a:pt x="29" y="100"/>
                    <a:pt x="50" y="93"/>
                  </a:cubicBezTo>
                  <a:cubicBezTo>
                    <a:pt x="57" y="93"/>
                    <a:pt x="64" y="86"/>
                    <a:pt x="71" y="86"/>
                  </a:cubicBezTo>
                  <a:lnTo>
                    <a:pt x="142" y="86"/>
                  </a:lnTo>
                  <a:lnTo>
                    <a:pt x="156" y="93"/>
                  </a:lnTo>
                  <a:lnTo>
                    <a:pt x="170" y="100"/>
                  </a:lnTo>
                  <a:cubicBezTo>
                    <a:pt x="177" y="100"/>
                    <a:pt x="184" y="107"/>
                    <a:pt x="191" y="114"/>
                  </a:cubicBezTo>
                  <a:cubicBezTo>
                    <a:pt x="191" y="121"/>
                    <a:pt x="191" y="128"/>
                    <a:pt x="191" y="128"/>
                  </a:cubicBezTo>
                  <a:cubicBezTo>
                    <a:pt x="184" y="135"/>
                    <a:pt x="191" y="142"/>
                    <a:pt x="198" y="142"/>
                  </a:cubicBezTo>
                  <a:cubicBezTo>
                    <a:pt x="201" y="145"/>
                    <a:pt x="205" y="147"/>
                    <a:pt x="209" y="147"/>
                  </a:cubicBezTo>
                  <a:cubicBezTo>
                    <a:pt x="214" y="147"/>
                    <a:pt x="219" y="143"/>
                    <a:pt x="219" y="135"/>
                  </a:cubicBezTo>
                  <a:lnTo>
                    <a:pt x="219" y="71"/>
                  </a:lnTo>
                  <a:cubicBezTo>
                    <a:pt x="219" y="64"/>
                    <a:pt x="219" y="57"/>
                    <a:pt x="219" y="57"/>
                  </a:cubicBezTo>
                  <a:cubicBezTo>
                    <a:pt x="219" y="50"/>
                    <a:pt x="219" y="43"/>
                    <a:pt x="219" y="43"/>
                  </a:cubicBezTo>
                  <a:lnTo>
                    <a:pt x="205" y="29"/>
                  </a:lnTo>
                  <a:lnTo>
                    <a:pt x="191" y="15"/>
                  </a:lnTo>
                  <a:lnTo>
                    <a:pt x="177" y="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70;p63"/>
            <p:cNvSpPr/>
            <p:nvPr/>
          </p:nvSpPr>
          <p:spPr>
            <a:xfrm>
              <a:off x="2703775" y="2721200"/>
              <a:ext cx="5500" cy="2950"/>
            </a:xfrm>
            <a:custGeom>
              <a:avLst/>
              <a:gdLst/>
              <a:ahLst/>
              <a:cxnLst/>
              <a:rect l="l" t="t" r="r" b="b"/>
              <a:pathLst>
                <a:path w="220" h="118" extrusionOk="0">
                  <a:moveTo>
                    <a:pt x="94" y="1"/>
                  </a:moveTo>
                  <a:cubicBezTo>
                    <a:pt x="74" y="1"/>
                    <a:pt x="54" y="5"/>
                    <a:pt x="36" y="13"/>
                  </a:cubicBezTo>
                  <a:cubicBezTo>
                    <a:pt x="1" y="35"/>
                    <a:pt x="1" y="70"/>
                    <a:pt x="36" y="98"/>
                  </a:cubicBezTo>
                  <a:cubicBezTo>
                    <a:pt x="60" y="110"/>
                    <a:pt x="87" y="118"/>
                    <a:pt x="115" y="118"/>
                  </a:cubicBezTo>
                  <a:cubicBezTo>
                    <a:pt x="136" y="118"/>
                    <a:pt x="156" y="114"/>
                    <a:pt x="177" y="105"/>
                  </a:cubicBezTo>
                  <a:cubicBezTo>
                    <a:pt x="212" y="84"/>
                    <a:pt x="219" y="49"/>
                    <a:pt x="177" y="21"/>
                  </a:cubicBezTo>
                  <a:cubicBezTo>
                    <a:pt x="152" y="8"/>
                    <a:pt x="123" y="1"/>
                    <a:pt x="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71;p63"/>
            <p:cNvSpPr/>
            <p:nvPr/>
          </p:nvSpPr>
          <p:spPr>
            <a:xfrm>
              <a:off x="2703600" y="2720975"/>
              <a:ext cx="5500" cy="3400"/>
            </a:xfrm>
            <a:custGeom>
              <a:avLst/>
              <a:gdLst/>
              <a:ahLst/>
              <a:cxnLst/>
              <a:rect l="l" t="t" r="r" b="b"/>
              <a:pathLst>
                <a:path w="220" h="136" extrusionOk="0">
                  <a:moveTo>
                    <a:pt x="106" y="22"/>
                  </a:moveTo>
                  <a:cubicBezTo>
                    <a:pt x="135" y="22"/>
                    <a:pt x="156" y="30"/>
                    <a:pt x="184" y="44"/>
                  </a:cubicBezTo>
                  <a:cubicBezTo>
                    <a:pt x="191" y="44"/>
                    <a:pt x="198" y="58"/>
                    <a:pt x="205" y="72"/>
                  </a:cubicBezTo>
                  <a:cubicBezTo>
                    <a:pt x="205" y="86"/>
                    <a:pt x="191" y="93"/>
                    <a:pt x="177" y="100"/>
                  </a:cubicBezTo>
                  <a:cubicBezTo>
                    <a:pt x="159" y="109"/>
                    <a:pt x="140" y="113"/>
                    <a:pt x="121" y="113"/>
                  </a:cubicBezTo>
                  <a:cubicBezTo>
                    <a:pt x="96" y="113"/>
                    <a:pt x="70" y="105"/>
                    <a:pt x="50" y="93"/>
                  </a:cubicBezTo>
                  <a:cubicBezTo>
                    <a:pt x="36" y="86"/>
                    <a:pt x="29" y="72"/>
                    <a:pt x="29" y="65"/>
                  </a:cubicBezTo>
                  <a:cubicBezTo>
                    <a:pt x="29" y="51"/>
                    <a:pt x="36" y="44"/>
                    <a:pt x="50" y="30"/>
                  </a:cubicBezTo>
                  <a:cubicBezTo>
                    <a:pt x="71" y="22"/>
                    <a:pt x="85" y="22"/>
                    <a:pt x="106" y="22"/>
                  </a:cubicBezTo>
                  <a:close/>
                  <a:moveTo>
                    <a:pt x="112" y="0"/>
                  </a:moveTo>
                  <a:cubicBezTo>
                    <a:pt x="89" y="0"/>
                    <a:pt x="66" y="6"/>
                    <a:pt x="43" y="15"/>
                  </a:cubicBezTo>
                  <a:cubicBezTo>
                    <a:pt x="22" y="22"/>
                    <a:pt x="8" y="37"/>
                    <a:pt x="1" y="58"/>
                  </a:cubicBezTo>
                  <a:cubicBezTo>
                    <a:pt x="1" y="86"/>
                    <a:pt x="15" y="100"/>
                    <a:pt x="36" y="114"/>
                  </a:cubicBezTo>
                  <a:cubicBezTo>
                    <a:pt x="57" y="128"/>
                    <a:pt x="92" y="135"/>
                    <a:pt x="120" y="135"/>
                  </a:cubicBezTo>
                  <a:cubicBezTo>
                    <a:pt x="142" y="135"/>
                    <a:pt x="163" y="128"/>
                    <a:pt x="184" y="121"/>
                  </a:cubicBezTo>
                  <a:cubicBezTo>
                    <a:pt x="205" y="114"/>
                    <a:pt x="219" y="100"/>
                    <a:pt x="219" y="79"/>
                  </a:cubicBezTo>
                  <a:cubicBezTo>
                    <a:pt x="219" y="51"/>
                    <a:pt x="212" y="37"/>
                    <a:pt x="191" y="22"/>
                  </a:cubicBezTo>
                  <a:cubicBezTo>
                    <a:pt x="164" y="7"/>
                    <a:pt x="138" y="0"/>
                    <a:pt x="1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72;p63"/>
            <p:cNvSpPr/>
            <p:nvPr/>
          </p:nvSpPr>
          <p:spPr>
            <a:xfrm>
              <a:off x="2712600" y="2725400"/>
              <a:ext cx="22575" cy="15000"/>
            </a:xfrm>
            <a:custGeom>
              <a:avLst/>
              <a:gdLst/>
              <a:ahLst/>
              <a:cxnLst/>
              <a:rect l="l" t="t" r="r" b="b"/>
              <a:pathLst>
                <a:path w="903" h="600" extrusionOk="0">
                  <a:moveTo>
                    <a:pt x="56" y="1"/>
                  </a:moveTo>
                  <a:lnTo>
                    <a:pt x="35" y="8"/>
                  </a:lnTo>
                  <a:cubicBezTo>
                    <a:pt x="21" y="15"/>
                    <a:pt x="7" y="29"/>
                    <a:pt x="0" y="43"/>
                  </a:cubicBezTo>
                  <a:lnTo>
                    <a:pt x="0" y="113"/>
                  </a:lnTo>
                  <a:cubicBezTo>
                    <a:pt x="0" y="92"/>
                    <a:pt x="14" y="78"/>
                    <a:pt x="28" y="71"/>
                  </a:cubicBezTo>
                  <a:lnTo>
                    <a:pt x="49" y="64"/>
                  </a:lnTo>
                  <a:lnTo>
                    <a:pt x="134" y="64"/>
                  </a:lnTo>
                  <a:lnTo>
                    <a:pt x="155" y="71"/>
                  </a:lnTo>
                  <a:lnTo>
                    <a:pt x="169" y="78"/>
                  </a:lnTo>
                  <a:lnTo>
                    <a:pt x="874" y="557"/>
                  </a:lnTo>
                  <a:lnTo>
                    <a:pt x="888" y="565"/>
                  </a:lnTo>
                  <a:lnTo>
                    <a:pt x="895" y="579"/>
                  </a:lnTo>
                  <a:cubicBezTo>
                    <a:pt x="895" y="579"/>
                    <a:pt x="895" y="586"/>
                    <a:pt x="895" y="586"/>
                  </a:cubicBezTo>
                  <a:cubicBezTo>
                    <a:pt x="895" y="593"/>
                    <a:pt x="895" y="593"/>
                    <a:pt x="895" y="600"/>
                  </a:cubicBezTo>
                  <a:lnTo>
                    <a:pt x="902" y="529"/>
                  </a:lnTo>
                  <a:cubicBezTo>
                    <a:pt x="902" y="529"/>
                    <a:pt x="902" y="522"/>
                    <a:pt x="902" y="522"/>
                  </a:cubicBezTo>
                  <a:cubicBezTo>
                    <a:pt x="902" y="515"/>
                    <a:pt x="902" y="515"/>
                    <a:pt x="902" y="508"/>
                  </a:cubicBezTo>
                  <a:lnTo>
                    <a:pt x="895" y="501"/>
                  </a:lnTo>
                  <a:lnTo>
                    <a:pt x="881" y="487"/>
                  </a:lnTo>
                  <a:lnTo>
                    <a:pt x="176" y="15"/>
                  </a:lnTo>
                  <a:lnTo>
                    <a:pt x="162" y="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73;p63"/>
            <p:cNvSpPr/>
            <p:nvPr/>
          </p:nvSpPr>
          <p:spPr>
            <a:xfrm>
              <a:off x="2712600" y="2725225"/>
              <a:ext cx="23100" cy="15350"/>
            </a:xfrm>
            <a:custGeom>
              <a:avLst/>
              <a:gdLst/>
              <a:ahLst/>
              <a:cxnLst/>
              <a:rect l="l" t="t" r="r" b="b"/>
              <a:pathLst>
                <a:path w="924" h="614" extrusionOk="0">
                  <a:moveTo>
                    <a:pt x="148" y="15"/>
                  </a:moveTo>
                  <a:lnTo>
                    <a:pt x="162" y="22"/>
                  </a:lnTo>
                  <a:lnTo>
                    <a:pt x="176" y="29"/>
                  </a:lnTo>
                  <a:lnTo>
                    <a:pt x="881" y="501"/>
                  </a:lnTo>
                  <a:cubicBezTo>
                    <a:pt x="888" y="508"/>
                    <a:pt x="888" y="515"/>
                    <a:pt x="895" y="522"/>
                  </a:cubicBezTo>
                  <a:cubicBezTo>
                    <a:pt x="895" y="522"/>
                    <a:pt x="895" y="529"/>
                    <a:pt x="895" y="536"/>
                  </a:cubicBezTo>
                  <a:lnTo>
                    <a:pt x="895" y="564"/>
                  </a:lnTo>
                  <a:lnTo>
                    <a:pt x="881" y="550"/>
                  </a:lnTo>
                  <a:lnTo>
                    <a:pt x="176" y="78"/>
                  </a:lnTo>
                  <a:lnTo>
                    <a:pt x="162" y="71"/>
                  </a:lnTo>
                  <a:lnTo>
                    <a:pt x="141" y="64"/>
                  </a:lnTo>
                  <a:cubicBezTo>
                    <a:pt x="134" y="64"/>
                    <a:pt x="127" y="57"/>
                    <a:pt x="120" y="57"/>
                  </a:cubicBezTo>
                  <a:lnTo>
                    <a:pt x="92" y="57"/>
                  </a:lnTo>
                  <a:lnTo>
                    <a:pt x="92" y="64"/>
                  </a:lnTo>
                  <a:lnTo>
                    <a:pt x="56" y="64"/>
                  </a:lnTo>
                  <a:lnTo>
                    <a:pt x="35" y="71"/>
                  </a:lnTo>
                  <a:lnTo>
                    <a:pt x="21" y="78"/>
                  </a:lnTo>
                  <a:lnTo>
                    <a:pt x="21" y="57"/>
                  </a:lnTo>
                  <a:cubicBezTo>
                    <a:pt x="21" y="43"/>
                    <a:pt x="35" y="36"/>
                    <a:pt x="49" y="22"/>
                  </a:cubicBezTo>
                  <a:cubicBezTo>
                    <a:pt x="56" y="22"/>
                    <a:pt x="64" y="22"/>
                    <a:pt x="71" y="15"/>
                  </a:cubicBezTo>
                  <a:close/>
                  <a:moveTo>
                    <a:pt x="56" y="1"/>
                  </a:moveTo>
                  <a:cubicBezTo>
                    <a:pt x="49" y="1"/>
                    <a:pt x="42" y="1"/>
                    <a:pt x="35" y="8"/>
                  </a:cubicBezTo>
                  <a:cubicBezTo>
                    <a:pt x="14" y="15"/>
                    <a:pt x="0" y="29"/>
                    <a:pt x="0" y="57"/>
                  </a:cubicBezTo>
                  <a:lnTo>
                    <a:pt x="0" y="120"/>
                  </a:lnTo>
                  <a:cubicBezTo>
                    <a:pt x="0" y="127"/>
                    <a:pt x="0" y="134"/>
                    <a:pt x="7" y="134"/>
                  </a:cubicBezTo>
                  <a:cubicBezTo>
                    <a:pt x="14" y="134"/>
                    <a:pt x="21" y="127"/>
                    <a:pt x="21" y="120"/>
                  </a:cubicBezTo>
                  <a:cubicBezTo>
                    <a:pt x="21" y="106"/>
                    <a:pt x="28" y="99"/>
                    <a:pt x="42" y="92"/>
                  </a:cubicBezTo>
                  <a:cubicBezTo>
                    <a:pt x="49" y="92"/>
                    <a:pt x="56" y="85"/>
                    <a:pt x="64" y="85"/>
                  </a:cubicBezTo>
                  <a:lnTo>
                    <a:pt x="141" y="85"/>
                  </a:lnTo>
                  <a:lnTo>
                    <a:pt x="155" y="92"/>
                  </a:lnTo>
                  <a:lnTo>
                    <a:pt x="169" y="99"/>
                  </a:lnTo>
                  <a:lnTo>
                    <a:pt x="874" y="572"/>
                  </a:lnTo>
                  <a:cubicBezTo>
                    <a:pt x="881" y="579"/>
                    <a:pt x="888" y="586"/>
                    <a:pt x="895" y="593"/>
                  </a:cubicBezTo>
                  <a:cubicBezTo>
                    <a:pt x="895" y="593"/>
                    <a:pt x="895" y="600"/>
                    <a:pt x="895" y="607"/>
                  </a:cubicBezTo>
                  <a:cubicBezTo>
                    <a:pt x="895" y="614"/>
                    <a:pt x="895" y="614"/>
                    <a:pt x="902" y="614"/>
                  </a:cubicBezTo>
                  <a:cubicBezTo>
                    <a:pt x="909" y="614"/>
                    <a:pt x="916" y="614"/>
                    <a:pt x="916" y="607"/>
                  </a:cubicBezTo>
                  <a:lnTo>
                    <a:pt x="924" y="536"/>
                  </a:lnTo>
                  <a:cubicBezTo>
                    <a:pt x="924" y="536"/>
                    <a:pt x="924" y="529"/>
                    <a:pt x="924" y="529"/>
                  </a:cubicBezTo>
                  <a:cubicBezTo>
                    <a:pt x="916" y="522"/>
                    <a:pt x="916" y="515"/>
                    <a:pt x="916" y="508"/>
                  </a:cubicBezTo>
                  <a:lnTo>
                    <a:pt x="902" y="501"/>
                  </a:lnTo>
                  <a:lnTo>
                    <a:pt x="888" y="487"/>
                  </a:lnTo>
                  <a:lnTo>
                    <a:pt x="183" y="15"/>
                  </a:lnTo>
                  <a:cubicBezTo>
                    <a:pt x="183" y="15"/>
                    <a:pt x="176" y="8"/>
                    <a:pt x="169" y="8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74;p63"/>
            <p:cNvSpPr/>
            <p:nvPr/>
          </p:nvSpPr>
          <p:spPr>
            <a:xfrm>
              <a:off x="2712425" y="2726975"/>
              <a:ext cx="23100" cy="14625"/>
            </a:xfrm>
            <a:custGeom>
              <a:avLst/>
              <a:gdLst/>
              <a:ahLst/>
              <a:cxnLst/>
              <a:rect l="l" t="t" r="r" b="b"/>
              <a:pathLst>
                <a:path w="924" h="585" extrusionOk="0">
                  <a:moveTo>
                    <a:pt x="110" y="0"/>
                  </a:moveTo>
                  <a:cubicBezTo>
                    <a:pt x="88" y="0"/>
                    <a:pt x="65" y="5"/>
                    <a:pt x="42" y="15"/>
                  </a:cubicBezTo>
                  <a:cubicBezTo>
                    <a:pt x="7" y="22"/>
                    <a:pt x="0" y="79"/>
                    <a:pt x="42" y="93"/>
                  </a:cubicBezTo>
                  <a:lnTo>
                    <a:pt x="747" y="565"/>
                  </a:lnTo>
                  <a:cubicBezTo>
                    <a:pt x="772" y="577"/>
                    <a:pt x="799" y="585"/>
                    <a:pt x="825" y="585"/>
                  </a:cubicBezTo>
                  <a:cubicBezTo>
                    <a:pt x="845" y="585"/>
                    <a:pt x="863" y="581"/>
                    <a:pt x="881" y="572"/>
                  </a:cubicBezTo>
                  <a:cubicBezTo>
                    <a:pt x="923" y="558"/>
                    <a:pt x="923" y="509"/>
                    <a:pt x="881" y="494"/>
                  </a:cubicBezTo>
                  <a:lnTo>
                    <a:pt x="183" y="22"/>
                  </a:lnTo>
                  <a:cubicBezTo>
                    <a:pt x="161" y="7"/>
                    <a:pt x="136" y="0"/>
                    <a:pt x="1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75;p63"/>
            <p:cNvSpPr/>
            <p:nvPr/>
          </p:nvSpPr>
          <p:spPr>
            <a:xfrm>
              <a:off x="2711875" y="2726675"/>
              <a:ext cx="23475" cy="15325"/>
            </a:xfrm>
            <a:custGeom>
              <a:avLst/>
              <a:gdLst/>
              <a:ahLst/>
              <a:cxnLst/>
              <a:rect l="l" t="t" r="r" b="b"/>
              <a:pathLst>
                <a:path w="939" h="613" extrusionOk="0">
                  <a:moveTo>
                    <a:pt x="121" y="20"/>
                  </a:moveTo>
                  <a:cubicBezTo>
                    <a:pt x="149" y="20"/>
                    <a:pt x="170" y="27"/>
                    <a:pt x="198" y="41"/>
                  </a:cubicBezTo>
                  <a:lnTo>
                    <a:pt x="903" y="514"/>
                  </a:lnTo>
                  <a:cubicBezTo>
                    <a:pt x="910" y="521"/>
                    <a:pt x="924" y="535"/>
                    <a:pt x="924" y="549"/>
                  </a:cubicBezTo>
                  <a:cubicBezTo>
                    <a:pt x="917" y="563"/>
                    <a:pt x="910" y="570"/>
                    <a:pt x="896" y="577"/>
                  </a:cubicBezTo>
                  <a:cubicBezTo>
                    <a:pt x="877" y="583"/>
                    <a:pt x="857" y="587"/>
                    <a:pt x="837" y="587"/>
                  </a:cubicBezTo>
                  <a:cubicBezTo>
                    <a:pt x="812" y="587"/>
                    <a:pt x="789" y="582"/>
                    <a:pt x="769" y="570"/>
                  </a:cubicBezTo>
                  <a:lnTo>
                    <a:pt x="64" y="98"/>
                  </a:lnTo>
                  <a:cubicBezTo>
                    <a:pt x="50" y="91"/>
                    <a:pt x="43" y="76"/>
                    <a:pt x="43" y="62"/>
                  </a:cubicBezTo>
                  <a:cubicBezTo>
                    <a:pt x="43" y="48"/>
                    <a:pt x="50" y="41"/>
                    <a:pt x="64" y="34"/>
                  </a:cubicBezTo>
                  <a:cubicBezTo>
                    <a:pt x="85" y="27"/>
                    <a:pt x="100" y="20"/>
                    <a:pt x="121" y="20"/>
                  </a:cubicBezTo>
                  <a:close/>
                  <a:moveTo>
                    <a:pt x="113" y="1"/>
                  </a:moveTo>
                  <a:cubicBezTo>
                    <a:pt x="93" y="1"/>
                    <a:pt x="74" y="5"/>
                    <a:pt x="57" y="13"/>
                  </a:cubicBezTo>
                  <a:cubicBezTo>
                    <a:pt x="8" y="27"/>
                    <a:pt x="1" y="98"/>
                    <a:pt x="50" y="112"/>
                  </a:cubicBezTo>
                  <a:lnTo>
                    <a:pt x="755" y="584"/>
                  </a:lnTo>
                  <a:cubicBezTo>
                    <a:pt x="776" y="598"/>
                    <a:pt x="812" y="612"/>
                    <a:pt x="840" y="612"/>
                  </a:cubicBezTo>
                  <a:cubicBezTo>
                    <a:pt x="861" y="612"/>
                    <a:pt x="882" y="605"/>
                    <a:pt x="903" y="598"/>
                  </a:cubicBezTo>
                  <a:cubicBezTo>
                    <a:pt x="924" y="584"/>
                    <a:pt x="938" y="570"/>
                    <a:pt x="938" y="549"/>
                  </a:cubicBezTo>
                  <a:cubicBezTo>
                    <a:pt x="938" y="528"/>
                    <a:pt x="931" y="506"/>
                    <a:pt x="910" y="499"/>
                  </a:cubicBezTo>
                  <a:lnTo>
                    <a:pt x="205" y="27"/>
                  </a:lnTo>
                  <a:cubicBezTo>
                    <a:pt x="175" y="10"/>
                    <a:pt x="143" y="1"/>
                    <a:pt x="11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76;p63"/>
            <p:cNvSpPr/>
            <p:nvPr/>
          </p:nvSpPr>
          <p:spPr>
            <a:xfrm>
              <a:off x="2474150" y="2847800"/>
              <a:ext cx="14125" cy="12525"/>
            </a:xfrm>
            <a:custGeom>
              <a:avLst/>
              <a:gdLst/>
              <a:ahLst/>
              <a:cxnLst/>
              <a:rect l="l" t="t" r="r" b="b"/>
              <a:pathLst>
                <a:path w="565" h="501" extrusionOk="0">
                  <a:moveTo>
                    <a:pt x="47" y="1"/>
                  </a:moveTo>
                  <a:cubicBezTo>
                    <a:pt x="20" y="1"/>
                    <a:pt x="0" y="24"/>
                    <a:pt x="0" y="67"/>
                  </a:cubicBezTo>
                  <a:cubicBezTo>
                    <a:pt x="0" y="131"/>
                    <a:pt x="29" y="187"/>
                    <a:pt x="78" y="229"/>
                  </a:cubicBezTo>
                  <a:lnTo>
                    <a:pt x="466" y="483"/>
                  </a:lnTo>
                  <a:cubicBezTo>
                    <a:pt x="482" y="495"/>
                    <a:pt x="499" y="500"/>
                    <a:pt x="513" y="500"/>
                  </a:cubicBezTo>
                  <a:cubicBezTo>
                    <a:pt x="542" y="500"/>
                    <a:pt x="564" y="478"/>
                    <a:pt x="564" y="441"/>
                  </a:cubicBezTo>
                  <a:cubicBezTo>
                    <a:pt x="564" y="377"/>
                    <a:pt x="536" y="314"/>
                    <a:pt x="480" y="279"/>
                  </a:cubicBezTo>
                  <a:lnTo>
                    <a:pt x="92" y="18"/>
                  </a:lnTo>
                  <a:cubicBezTo>
                    <a:pt x="76" y="6"/>
                    <a:pt x="61" y="1"/>
                    <a:pt x="4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7;p63"/>
            <p:cNvSpPr/>
            <p:nvPr/>
          </p:nvSpPr>
          <p:spPr>
            <a:xfrm>
              <a:off x="2473800" y="2847450"/>
              <a:ext cx="14650" cy="13150"/>
            </a:xfrm>
            <a:custGeom>
              <a:avLst/>
              <a:gdLst/>
              <a:ahLst/>
              <a:cxnLst/>
              <a:rect l="l" t="t" r="r" b="b"/>
              <a:pathLst>
                <a:path w="586" h="526" extrusionOk="0">
                  <a:moveTo>
                    <a:pt x="64" y="25"/>
                  </a:moveTo>
                  <a:cubicBezTo>
                    <a:pt x="78" y="25"/>
                    <a:pt x="92" y="32"/>
                    <a:pt x="106" y="39"/>
                  </a:cubicBezTo>
                  <a:lnTo>
                    <a:pt x="494" y="300"/>
                  </a:lnTo>
                  <a:cubicBezTo>
                    <a:pt x="536" y="335"/>
                    <a:pt x="564" y="391"/>
                    <a:pt x="564" y="448"/>
                  </a:cubicBezTo>
                  <a:cubicBezTo>
                    <a:pt x="564" y="469"/>
                    <a:pt x="557" y="490"/>
                    <a:pt x="543" y="497"/>
                  </a:cubicBezTo>
                  <a:cubicBezTo>
                    <a:pt x="537" y="499"/>
                    <a:pt x="531" y="500"/>
                    <a:pt x="525" y="500"/>
                  </a:cubicBezTo>
                  <a:cubicBezTo>
                    <a:pt x="510" y="500"/>
                    <a:pt x="497" y="495"/>
                    <a:pt x="487" y="490"/>
                  </a:cubicBezTo>
                  <a:lnTo>
                    <a:pt x="99" y="229"/>
                  </a:lnTo>
                  <a:cubicBezTo>
                    <a:pt x="50" y="194"/>
                    <a:pt x="21" y="138"/>
                    <a:pt x="28" y="74"/>
                  </a:cubicBezTo>
                  <a:cubicBezTo>
                    <a:pt x="21" y="53"/>
                    <a:pt x="36" y="39"/>
                    <a:pt x="50" y="25"/>
                  </a:cubicBezTo>
                  <a:close/>
                  <a:moveTo>
                    <a:pt x="58" y="1"/>
                  </a:moveTo>
                  <a:cubicBezTo>
                    <a:pt x="51" y="1"/>
                    <a:pt x="43" y="2"/>
                    <a:pt x="36" y="4"/>
                  </a:cubicBezTo>
                  <a:cubicBezTo>
                    <a:pt x="14" y="18"/>
                    <a:pt x="0" y="46"/>
                    <a:pt x="0" y="74"/>
                  </a:cubicBezTo>
                  <a:cubicBezTo>
                    <a:pt x="0" y="145"/>
                    <a:pt x="28" y="208"/>
                    <a:pt x="92" y="250"/>
                  </a:cubicBezTo>
                  <a:lnTo>
                    <a:pt x="473" y="511"/>
                  </a:lnTo>
                  <a:cubicBezTo>
                    <a:pt x="487" y="518"/>
                    <a:pt x="508" y="525"/>
                    <a:pt x="529" y="525"/>
                  </a:cubicBezTo>
                  <a:cubicBezTo>
                    <a:pt x="536" y="525"/>
                    <a:pt x="543" y="525"/>
                    <a:pt x="550" y="518"/>
                  </a:cubicBezTo>
                  <a:cubicBezTo>
                    <a:pt x="571" y="504"/>
                    <a:pt x="585" y="483"/>
                    <a:pt x="585" y="455"/>
                  </a:cubicBezTo>
                  <a:cubicBezTo>
                    <a:pt x="585" y="384"/>
                    <a:pt x="557" y="321"/>
                    <a:pt x="501" y="279"/>
                  </a:cubicBezTo>
                  <a:lnTo>
                    <a:pt x="113" y="18"/>
                  </a:lnTo>
                  <a:cubicBezTo>
                    <a:pt x="98" y="7"/>
                    <a:pt x="78" y="1"/>
                    <a:pt x="5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8;p63"/>
            <p:cNvSpPr/>
            <p:nvPr/>
          </p:nvSpPr>
          <p:spPr>
            <a:xfrm>
              <a:off x="2730925" y="2798175"/>
              <a:ext cx="24150" cy="17125"/>
            </a:xfrm>
            <a:custGeom>
              <a:avLst/>
              <a:gdLst/>
              <a:ahLst/>
              <a:cxnLst/>
              <a:rect l="l" t="t" r="r" b="b"/>
              <a:pathLst>
                <a:path w="966" h="685" extrusionOk="0">
                  <a:moveTo>
                    <a:pt x="957" y="44"/>
                  </a:moveTo>
                  <a:lnTo>
                    <a:pt x="966" y="50"/>
                  </a:lnTo>
                  <a:cubicBezTo>
                    <a:pt x="963" y="47"/>
                    <a:pt x="960" y="45"/>
                    <a:pt x="957" y="44"/>
                  </a:cubicBezTo>
                  <a:close/>
                  <a:moveTo>
                    <a:pt x="825" y="1"/>
                  </a:moveTo>
                  <a:lnTo>
                    <a:pt x="804" y="15"/>
                  </a:lnTo>
                  <a:lnTo>
                    <a:pt x="155" y="332"/>
                  </a:lnTo>
                  <a:lnTo>
                    <a:pt x="134" y="339"/>
                  </a:lnTo>
                  <a:lnTo>
                    <a:pt x="120" y="353"/>
                  </a:lnTo>
                  <a:lnTo>
                    <a:pt x="106" y="367"/>
                  </a:lnTo>
                  <a:lnTo>
                    <a:pt x="85" y="382"/>
                  </a:lnTo>
                  <a:cubicBezTo>
                    <a:pt x="78" y="389"/>
                    <a:pt x="78" y="396"/>
                    <a:pt x="71" y="403"/>
                  </a:cubicBezTo>
                  <a:lnTo>
                    <a:pt x="57" y="424"/>
                  </a:lnTo>
                  <a:cubicBezTo>
                    <a:pt x="50" y="431"/>
                    <a:pt x="42" y="438"/>
                    <a:pt x="42" y="445"/>
                  </a:cubicBezTo>
                  <a:cubicBezTo>
                    <a:pt x="35" y="452"/>
                    <a:pt x="35" y="459"/>
                    <a:pt x="28" y="466"/>
                  </a:cubicBezTo>
                  <a:cubicBezTo>
                    <a:pt x="28" y="473"/>
                    <a:pt x="21" y="480"/>
                    <a:pt x="21" y="487"/>
                  </a:cubicBezTo>
                  <a:cubicBezTo>
                    <a:pt x="14" y="494"/>
                    <a:pt x="14" y="501"/>
                    <a:pt x="14" y="508"/>
                  </a:cubicBezTo>
                  <a:cubicBezTo>
                    <a:pt x="14" y="523"/>
                    <a:pt x="14" y="523"/>
                    <a:pt x="7" y="530"/>
                  </a:cubicBezTo>
                  <a:lnTo>
                    <a:pt x="7" y="558"/>
                  </a:lnTo>
                  <a:cubicBezTo>
                    <a:pt x="0" y="586"/>
                    <a:pt x="14" y="621"/>
                    <a:pt x="42" y="642"/>
                  </a:cubicBezTo>
                  <a:lnTo>
                    <a:pt x="106" y="685"/>
                  </a:lnTo>
                  <a:cubicBezTo>
                    <a:pt x="78" y="664"/>
                    <a:pt x="64" y="635"/>
                    <a:pt x="71" y="600"/>
                  </a:cubicBezTo>
                  <a:lnTo>
                    <a:pt x="71" y="579"/>
                  </a:lnTo>
                  <a:lnTo>
                    <a:pt x="71" y="558"/>
                  </a:lnTo>
                  <a:cubicBezTo>
                    <a:pt x="71" y="551"/>
                    <a:pt x="78" y="544"/>
                    <a:pt x="78" y="530"/>
                  </a:cubicBezTo>
                  <a:lnTo>
                    <a:pt x="85" y="516"/>
                  </a:lnTo>
                  <a:lnTo>
                    <a:pt x="99" y="494"/>
                  </a:lnTo>
                  <a:cubicBezTo>
                    <a:pt x="106" y="480"/>
                    <a:pt x="106" y="473"/>
                    <a:pt x="113" y="466"/>
                  </a:cubicBezTo>
                  <a:lnTo>
                    <a:pt x="127" y="452"/>
                  </a:lnTo>
                  <a:lnTo>
                    <a:pt x="141" y="431"/>
                  </a:lnTo>
                  <a:lnTo>
                    <a:pt x="162" y="417"/>
                  </a:lnTo>
                  <a:cubicBezTo>
                    <a:pt x="162" y="410"/>
                    <a:pt x="169" y="403"/>
                    <a:pt x="176" y="403"/>
                  </a:cubicBezTo>
                  <a:lnTo>
                    <a:pt x="191" y="389"/>
                  </a:lnTo>
                  <a:lnTo>
                    <a:pt x="212" y="375"/>
                  </a:lnTo>
                  <a:lnTo>
                    <a:pt x="867" y="57"/>
                  </a:lnTo>
                  <a:lnTo>
                    <a:pt x="881" y="50"/>
                  </a:lnTo>
                  <a:lnTo>
                    <a:pt x="888" y="43"/>
                  </a:lnTo>
                  <a:lnTo>
                    <a:pt x="952" y="43"/>
                  </a:lnTo>
                  <a:cubicBezTo>
                    <a:pt x="952" y="43"/>
                    <a:pt x="954" y="43"/>
                    <a:pt x="957" y="44"/>
                  </a:cubicBezTo>
                  <a:lnTo>
                    <a:pt x="957" y="44"/>
                  </a:lnTo>
                  <a:lnTo>
                    <a:pt x="903" y="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9;p63"/>
            <p:cNvSpPr/>
            <p:nvPr/>
          </p:nvSpPr>
          <p:spPr>
            <a:xfrm>
              <a:off x="2730575" y="2797700"/>
              <a:ext cx="24500" cy="17950"/>
            </a:xfrm>
            <a:custGeom>
              <a:avLst/>
              <a:gdLst/>
              <a:ahLst/>
              <a:cxnLst/>
              <a:rect l="l" t="t" r="r" b="b"/>
              <a:pathLst>
                <a:path w="980" h="718" extrusionOk="0">
                  <a:moveTo>
                    <a:pt x="902" y="27"/>
                  </a:moveTo>
                  <a:lnTo>
                    <a:pt x="917" y="34"/>
                  </a:lnTo>
                  <a:lnTo>
                    <a:pt x="931" y="48"/>
                  </a:lnTo>
                  <a:lnTo>
                    <a:pt x="902" y="55"/>
                  </a:lnTo>
                  <a:lnTo>
                    <a:pt x="881" y="62"/>
                  </a:lnTo>
                  <a:lnTo>
                    <a:pt x="233" y="379"/>
                  </a:lnTo>
                  <a:cubicBezTo>
                    <a:pt x="226" y="386"/>
                    <a:pt x="219" y="386"/>
                    <a:pt x="212" y="394"/>
                  </a:cubicBezTo>
                  <a:lnTo>
                    <a:pt x="190" y="408"/>
                  </a:lnTo>
                  <a:lnTo>
                    <a:pt x="176" y="422"/>
                  </a:lnTo>
                  <a:cubicBezTo>
                    <a:pt x="169" y="429"/>
                    <a:pt x="162" y="429"/>
                    <a:pt x="162" y="436"/>
                  </a:cubicBezTo>
                  <a:cubicBezTo>
                    <a:pt x="155" y="443"/>
                    <a:pt x="148" y="450"/>
                    <a:pt x="141" y="457"/>
                  </a:cubicBezTo>
                  <a:cubicBezTo>
                    <a:pt x="134" y="464"/>
                    <a:pt x="134" y="471"/>
                    <a:pt x="127" y="478"/>
                  </a:cubicBezTo>
                  <a:cubicBezTo>
                    <a:pt x="120" y="485"/>
                    <a:pt x="120" y="492"/>
                    <a:pt x="113" y="499"/>
                  </a:cubicBezTo>
                  <a:lnTo>
                    <a:pt x="99" y="520"/>
                  </a:lnTo>
                  <a:cubicBezTo>
                    <a:pt x="99" y="527"/>
                    <a:pt x="92" y="535"/>
                    <a:pt x="92" y="542"/>
                  </a:cubicBezTo>
                  <a:cubicBezTo>
                    <a:pt x="92" y="549"/>
                    <a:pt x="92" y="563"/>
                    <a:pt x="85" y="570"/>
                  </a:cubicBezTo>
                  <a:cubicBezTo>
                    <a:pt x="78" y="577"/>
                    <a:pt x="78" y="584"/>
                    <a:pt x="78" y="591"/>
                  </a:cubicBezTo>
                  <a:lnTo>
                    <a:pt x="78" y="612"/>
                  </a:lnTo>
                  <a:cubicBezTo>
                    <a:pt x="78" y="633"/>
                    <a:pt x="78" y="647"/>
                    <a:pt x="85" y="661"/>
                  </a:cubicBezTo>
                  <a:lnTo>
                    <a:pt x="64" y="647"/>
                  </a:lnTo>
                  <a:cubicBezTo>
                    <a:pt x="42" y="633"/>
                    <a:pt x="28" y="598"/>
                    <a:pt x="35" y="570"/>
                  </a:cubicBezTo>
                  <a:lnTo>
                    <a:pt x="35" y="549"/>
                  </a:lnTo>
                  <a:cubicBezTo>
                    <a:pt x="35" y="542"/>
                    <a:pt x="28" y="535"/>
                    <a:pt x="35" y="527"/>
                  </a:cubicBezTo>
                  <a:cubicBezTo>
                    <a:pt x="42" y="520"/>
                    <a:pt x="42" y="513"/>
                    <a:pt x="42" y="506"/>
                  </a:cubicBezTo>
                  <a:lnTo>
                    <a:pt x="49" y="506"/>
                  </a:lnTo>
                  <a:cubicBezTo>
                    <a:pt x="49" y="499"/>
                    <a:pt x="56" y="492"/>
                    <a:pt x="56" y="485"/>
                  </a:cubicBezTo>
                  <a:lnTo>
                    <a:pt x="71" y="464"/>
                  </a:lnTo>
                  <a:cubicBezTo>
                    <a:pt x="71" y="457"/>
                    <a:pt x="78" y="450"/>
                    <a:pt x="85" y="443"/>
                  </a:cubicBezTo>
                  <a:lnTo>
                    <a:pt x="99" y="422"/>
                  </a:lnTo>
                  <a:cubicBezTo>
                    <a:pt x="99" y="415"/>
                    <a:pt x="106" y="415"/>
                    <a:pt x="113" y="408"/>
                  </a:cubicBezTo>
                  <a:lnTo>
                    <a:pt x="127" y="386"/>
                  </a:lnTo>
                  <a:lnTo>
                    <a:pt x="148" y="379"/>
                  </a:lnTo>
                  <a:lnTo>
                    <a:pt x="162" y="365"/>
                  </a:lnTo>
                  <a:lnTo>
                    <a:pt x="176" y="358"/>
                  </a:lnTo>
                  <a:lnTo>
                    <a:pt x="825" y="34"/>
                  </a:lnTo>
                  <a:lnTo>
                    <a:pt x="846" y="27"/>
                  </a:lnTo>
                  <a:close/>
                  <a:moveTo>
                    <a:pt x="857" y="1"/>
                  </a:moveTo>
                  <a:cubicBezTo>
                    <a:pt x="855" y="1"/>
                    <a:pt x="853" y="2"/>
                    <a:pt x="853" y="6"/>
                  </a:cubicBezTo>
                  <a:lnTo>
                    <a:pt x="825" y="6"/>
                  </a:lnTo>
                  <a:lnTo>
                    <a:pt x="804" y="20"/>
                  </a:lnTo>
                  <a:lnTo>
                    <a:pt x="155" y="337"/>
                  </a:lnTo>
                  <a:cubicBezTo>
                    <a:pt x="148" y="337"/>
                    <a:pt x="141" y="344"/>
                    <a:pt x="134" y="351"/>
                  </a:cubicBezTo>
                  <a:lnTo>
                    <a:pt x="113" y="365"/>
                  </a:lnTo>
                  <a:lnTo>
                    <a:pt x="99" y="379"/>
                  </a:lnTo>
                  <a:lnTo>
                    <a:pt x="85" y="394"/>
                  </a:lnTo>
                  <a:lnTo>
                    <a:pt x="92" y="401"/>
                  </a:lnTo>
                  <a:lnTo>
                    <a:pt x="85" y="401"/>
                  </a:lnTo>
                  <a:lnTo>
                    <a:pt x="64" y="415"/>
                  </a:lnTo>
                  <a:lnTo>
                    <a:pt x="49" y="436"/>
                  </a:lnTo>
                  <a:cubicBezTo>
                    <a:pt x="42" y="443"/>
                    <a:pt x="42" y="450"/>
                    <a:pt x="35" y="464"/>
                  </a:cubicBezTo>
                  <a:lnTo>
                    <a:pt x="21" y="485"/>
                  </a:lnTo>
                  <a:lnTo>
                    <a:pt x="14" y="506"/>
                  </a:lnTo>
                  <a:cubicBezTo>
                    <a:pt x="14" y="513"/>
                    <a:pt x="7" y="520"/>
                    <a:pt x="7" y="527"/>
                  </a:cubicBezTo>
                  <a:lnTo>
                    <a:pt x="7" y="556"/>
                  </a:lnTo>
                  <a:lnTo>
                    <a:pt x="7" y="570"/>
                  </a:lnTo>
                  <a:cubicBezTo>
                    <a:pt x="0" y="612"/>
                    <a:pt x="14" y="647"/>
                    <a:pt x="49" y="668"/>
                  </a:cubicBezTo>
                  <a:cubicBezTo>
                    <a:pt x="49" y="668"/>
                    <a:pt x="113" y="718"/>
                    <a:pt x="113" y="718"/>
                  </a:cubicBezTo>
                  <a:cubicBezTo>
                    <a:pt x="120" y="711"/>
                    <a:pt x="120" y="704"/>
                    <a:pt x="113" y="697"/>
                  </a:cubicBezTo>
                  <a:cubicBezTo>
                    <a:pt x="120" y="697"/>
                    <a:pt x="120" y="690"/>
                    <a:pt x="113" y="683"/>
                  </a:cubicBezTo>
                  <a:cubicBezTo>
                    <a:pt x="92" y="668"/>
                    <a:pt x="78" y="633"/>
                    <a:pt x="85" y="605"/>
                  </a:cubicBezTo>
                  <a:lnTo>
                    <a:pt x="85" y="584"/>
                  </a:lnTo>
                  <a:cubicBezTo>
                    <a:pt x="92" y="577"/>
                    <a:pt x="85" y="570"/>
                    <a:pt x="92" y="563"/>
                  </a:cubicBezTo>
                  <a:cubicBezTo>
                    <a:pt x="99" y="556"/>
                    <a:pt x="99" y="549"/>
                    <a:pt x="99" y="542"/>
                  </a:cubicBezTo>
                  <a:cubicBezTo>
                    <a:pt x="99" y="535"/>
                    <a:pt x="99" y="527"/>
                    <a:pt x="106" y="520"/>
                  </a:cubicBezTo>
                  <a:lnTo>
                    <a:pt x="120" y="499"/>
                  </a:lnTo>
                  <a:cubicBezTo>
                    <a:pt x="120" y="492"/>
                    <a:pt x="127" y="485"/>
                    <a:pt x="134" y="478"/>
                  </a:cubicBezTo>
                  <a:lnTo>
                    <a:pt x="148" y="457"/>
                  </a:lnTo>
                  <a:lnTo>
                    <a:pt x="162" y="443"/>
                  </a:lnTo>
                  <a:lnTo>
                    <a:pt x="176" y="429"/>
                  </a:lnTo>
                  <a:lnTo>
                    <a:pt x="197" y="415"/>
                  </a:lnTo>
                  <a:lnTo>
                    <a:pt x="212" y="401"/>
                  </a:lnTo>
                  <a:lnTo>
                    <a:pt x="226" y="394"/>
                  </a:lnTo>
                  <a:lnTo>
                    <a:pt x="874" y="76"/>
                  </a:lnTo>
                  <a:lnTo>
                    <a:pt x="895" y="62"/>
                  </a:lnTo>
                  <a:lnTo>
                    <a:pt x="917" y="62"/>
                  </a:lnTo>
                  <a:cubicBezTo>
                    <a:pt x="931" y="62"/>
                    <a:pt x="938" y="62"/>
                    <a:pt x="952" y="69"/>
                  </a:cubicBezTo>
                  <a:lnTo>
                    <a:pt x="959" y="69"/>
                  </a:lnTo>
                  <a:cubicBezTo>
                    <a:pt x="962" y="73"/>
                    <a:pt x="966" y="75"/>
                    <a:pt x="969" y="75"/>
                  </a:cubicBezTo>
                  <a:cubicBezTo>
                    <a:pt x="971" y="75"/>
                    <a:pt x="973" y="73"/>
                    <a:pt x="973" y="69"/>
                  </a:cubicBezTo>
                  <a:cubicBezTo>
                    <a:pt x="980" y="62"/>
                    <a:pt x="980" y="55"/>
                    <a:pt x="973" y="55"/>
                  </a:cubicBezTo>
                  <a:lnTo>
                    <a:pt x="909" y="13"/>
                  </a:lnTo>
                  <a:cubicBezTo>
                    <a:pt x="902" y="6"/>
                    <a:pt x="902" y="6"/>
                    <a:pt x="895" y="6"/>
                  </a:cubicBezTo>
                  <a:lnTo>
                    <a:pt x="867" y="6"/>
                  </a:lnTo>
                  <a:cubicBezTo>
                    <a:pt x="864" y="2"/>
                    <a:pt x="860" y="1"/>
                    <a:pt x="8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80;p63"/>
            <p:cNvSpPr/>
            <p:nvPr/>
          </p:nvSpPr>
          <p:spPr>
            <a:xfrm>
              <a:off x="2732500" y="2799175"/>
              <a:ext cx="23425" cy="16550"/>
            </a:xfrm>
            <a:custGeom>
              <a:avLst/>
              <a:gdLst/>
              <a:ahLst/>
              <a:cxnLst/>
              <a:rect l="l" t="t" r="r" b="b"/>
              <a:pathLst>
                <a:path w="937" h="662" extrusionOk="0">
                  <a:moveTo>
                    <a:pt x="861" y="1"/>
                  </a:moveTo>
                  <a:cubicBezTo>
                    <a:pt x="844" y="1"/>
                    <a:pt x="825" y="6"/>
                    <a:pt x="804" y="17"/>
                  </a:cubicBezTo>
                  <a:lnTo>
                    <a:pt x="156" y="335"/>
                  </a:lnTo>
                  <a:cubicBezTo>
                    <a:pt x="71" y="384"/>
                    <a:pt x="15" y="461"/>
                    <a:pt x="1" y="560"/>
                  </a:cubicBezTo>
                  <a:cubicBezTo>
                    <a:pt x="1" y="622"/>
                    <a:pt x="31" y="661"/>
                    <a:pt x="77" y="661"/>
                  </a:cubicBezTo>
                  <a:cubicBezTo>
                    <a:pt x="95" y="661"/>
                    <a:pt x="114" y="656"/>
                    <a:pt x="135" y="645"/>
                  </a:cubicBezTo>
                  <a:lnTo>
                    <a:pt x="783" y="327"/>
                  </a:lnTo>
                  <a:cubicBezTo>
                    <a:pt x="868" y="278"/>
                    <a:pt x="917" y="201"/>
                    <a:pt x="931" y="102"/>
                  </a:cubicBezTo>
                  <a:cubicBezTo>
                    <a:pt x="936" y="40"/>
                    <a:pt x="907" y="1"/>
                    <a:pt x="86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81;p63"/>
            <p:cNvSpPr/>
            <p:nvPr/>
          </p:nvSpPr>
          <p:spPr>
            <a:xfrm>
              <a:off x="2732150" y="2798800"/>
              <a:ext cx="24400" cy="17200"/>
            </a:xfrm>
            <a:custGeom>
              <a:avLst/>
              <a:gdLst/>
              <a:ahLst/>
              <a:cxnLst/>
              <a:rect l="l" t="t" r="r" b="b"/>
              <a:pathLst>
                <a:path w="976" h="688" extrusionOk="0">
                  <a:moveTo>
                    <a:pt x="864" y="22"/>
                  </a:moveTo>
                  <a:cubicBezTo>
                    <a:pt x="880" y="22"/>
                    <a:pt x="896" y="25"/>
                    <a:pt x="910" y="32"/>
                  </a:cubicBezTo>
                  <a:cubicBezTo>
                    <a:pt x="931" y="53"/>
                    <a:pt x="945" y="89"/>
                    <a:pt x="938" y="117"/>
                  </a:cubicBezTo>
                  <a:cubicBezTo>
                    <a:pt x="924" y="209"/>
                    <a:pt x="875" y="286"/>
                    <a:pt x="790" y="328"/>
                  </a:cubicBezTo>
                  <a:lnTo>
                    <a:pt x="142" y="646"/>
                  </a:lnTo>
                  <a:cubicBezTo>
                    <a:pt x="128" y="659"/>
                    <a:pt x="113" y="664"/>
                    <a:pt x="97" y="664"/>
                  </a:cubicBezTo>
                  <a:cubicBezTo>
                    <a:pt x="55" y="664"/>
                    <a:pt x="13" y="622"/>
                    <a:pt x="29" y="575"/>
                  </a:cubicBezTo>
                  <a:cubicBezTo>
                    <a:pt x="43" y="483"/>
                    <a:pt x="92" y="406"/>
                    <a:pt x="177" y="357"/>
                  </a:cubicBezTo>
                  <a:lnTo>
                    <a:pt x="825" y="39"/>
                  </a:lnTo>
                  <a:lnTo>
                    <a:pt x="818" y="32"/>
                  </a:lnTo>
                  <a:cubicBezTo>
                    <a:pt x="832" y="25"/>
                    <a:pt x="848" y="22"/>
                    <a:pt x="864" y="22"/>
                  </a:cubicBezTo>
                  <a:close/>
                  <a:moveTo>
                    <a:pt x="865" y="1"/>
                  </a:moveTo>
                  <a:cubicBezTo>
                    <a:pt x="847" y="1"/>
                    <a:pt x="828" y="6"/>
                    <a:pt x="811" y="18"/>
                  </a:cubicBezTo>
                  <a:lnTo>
                    <a:pt x="163" y="342"/>
                  </a:lnTo>
                  <a:cubicBezTo>
                    <a:pt x="78" y="385"/>
                    <a:pt x="22" y="476"/>
                    <a:pt x="8" y="575"/>
                  </a:cubicBezTo>
                  <a:cubicBezTo>
                    <a:pt x="1" y="610"/>
                    <a:pt x="15" y="646"/>
                    <a:pt x="50" y="674"/>
                  </a:cubicBezTo>
                  <a:cubicBezTo>
                    <a:pt x="64" y="681"/>
                    <a:pt x="78" y="688"/>
                    <a:pt x="92" y="688"/>
                  </a:cubicBezTo>
                  <a:cubicBezTo>
                    <a:pt x="113" y="681"/>
                    <a:pt x="134" y="681"/>
                    <a:pt x="156" y="667"/>
                  </a:cubicBezTo>
                  <a:lnTo>
                    <a:pt x="804" y="350"/>
                  </a:lnTo>
                  <a:cubicBezTo>
                    <a:pt x="889" y="300"/>
                    <a:pt x="945" y="216"/>
                    <a:pt x="959" y="117"/>
                  </a:cubicBezTo>
                  <a:cubicBezTo>
                    <a:pt x="975" y="53"/>
                    <a:pt x="923" y="1"/>
                    <a:pt x="86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82;p63"/>
            <p:cNvSpPr/>
            <p:nvPr/>
          </p:nvSpPr>
          <p:spPr>
            <a:xfrm>
              <a:off x="2769700" y="2783600"/>
              <a:ext cx="6350" cy="14250"/>
            </a:xfrm>
            <a:custGeom>
              <a:avLst/>
              <a:gdLst/>
              <a:ahLst/>
              <a:cxnLst/>
              <a:rect l="l" t="t" r="r" b="b"/>
              <a:pathLst>
                <a:path w="254" h="570" extrusionOk="0">
                  <a:moveTo>
                    <a:pt x="47" y="1"/>
                  </a:moveTo>
                  <a:cubicBezTo>
                    <a:pt x="44" y="1"/>
                    <a:pt x="42" y="2"/>
                    <a:pt x="42" y="6"/>
                  </a:cubicBezTo>
                  <a:cubicBezTo>
                    <a:pt x="35" y="6"/>
                    <a:pt x="35" y="13"/>
                    <a:pt x="42" y="20"/>
                  </a:cubicBezTo>
                  <a:cubicBezTo>
                    <a:pt x="42" y="20"/>
                    <a:pt x="226" y="260"/>
                    <a:pt x="7" y="549"/>
                  </a:cubicBezTo>
                  <a:cubicBezTo>
                    <a:pt x="0" y="556"/>
                    <a:pt x="0" y="563"/>
                    <a:pt x="14" y="570"/>
                  </a:cubicBezTo>
                  <a:cubicBezTo>
                    <a:pt x="14" y="563"/>
                    <a:pt x="14" y="563"/>
                    <a:pt x="21" y="563"/>
                  </a:cubicBezTo>
                  <a:cubicBezTo>
                    <a:pt x="254" y="260"/>
                    <a:pt x="56" y="6"/>
                    <a:pt x="56" y="6"/>
                  </a:cubicBezTo>
                  <a:cubicBezTo>
                    <a:pt x="53" y="2"/>
                    <a:pt x="49" y="1"/>
                    <a:pt x="4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83;p63"/>
            <p:cNvSpPr/>
            <p:nvPr/>
          </p:nvSpPr>
          <p:spPr>
            <a:xfrm>
              <a:off x="2573725" y="2880650"/>
              <a:ext cx="4250" cy="13775"/>
            </a:xfrm>
            <a:custGeom>
              <a:avLst/>
              <a:gdLst/>
              <a:ahLst/>
              <a:cxnLst/>
              <a:rect l="l" t="t" r="r" b="b"/>
              <a:pathLst>
                <a:path w="170" h="551" extrusionOk="0">
                  <a:moveTo>
                    <a:pt x="43" y="1"/>
                  </a:moveTo>
                  <a:cubicBezTo>
                    <a:pt x="43" y="8"/>
                    <a:pt x="43" y="15"/>
                    <a:pt x="43" y="15"/>
                  </a:cubicBezTo>
                  <a:cubicBezTo>
                    <a:pt x="148" y="177"/>
                    <a:pt x="127" y="396"/>
                    <a:pt x="0" y="537"/>
                  </a:cubicBezTo>
                  <a:cubicBezTo>
                    <a:pt x="0" y="544"/>
                    <a:pt x="0" y="544"/>
                    <a:pt x="7" y="551"/>
                  </a:cubicBezTo>
                  <a:cubicBezTo>
                    <a:pt x="14" y="551"/>
                    <a:pt x="14" y="551"/>
                    <a:pt x="14" y="544"/>
                  </a:cubicBezTo>
                  <a:cubicBezTo>
                    <a:pt x="148" y="396"/>
                    <a:pt x="169" y="177"/>
                    <a:pt x="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84;p63"/>
            <p:cNvSpPr/>
            <p:nvPr/>
          </p:nvSpPr>
          <p:spPr>
            <a:xfrm>
              <a:off x="2451950" y="2748025"/>
              <a:ext cx="94300" cy="58750"/>
            </a:xfrm>
            <a:custGeom>
              <a:avLst/>
              <a:gdLst/>
              <a:ahLst/>
              <a:cxnLst/>
              <a:rect l="l" t="t" r="r" b="b"/>
              <a:pathLst>
                <a:path w="3772" h="2350" extrusionOk="0">
                  <a:moveTo>
                    <a:pt x="617" y="1"/>
                  </a:moveTo>
                  <a:cubicBezTo>
                    <a:pt x="549" y="1"/>
                    <a:pt x="481" y="14"/>
                    <a:pt x="416" y="40"/>
                  </a:cubicBezTo>
                  <a:lnTo>
                    <a:pt x="120" y="188"/>
                  </a:lnTo>
                  <a:cubicBezTo>
                    <a:pt x="14" y="216"/>
                    <a:pt x="0" y="371"/>
                    <a:pt x="106" y="414"/>
                  </a:cubicBezTo>
                  <a:lnTo>
                    <a:pt x="2890" y="2275"/>
                  </a:lnTo>
                  <a:cubicBezTo>
                    <a:pt x="2973" y="2324"/>
                    <a:pt x="3067" y="2349"/>
                    <a:pt x="3162" y="2349"/>
                  </a:cubicBezTo>
                  <a:cubicBezTo>
                    <a:pt x="3230" y="2349"/>
                    <a:pt x="3298" y="2336"/>
                    <a:pt x="3363" y="2310"/>
                  </a:cubicBezTo>
                  <a:lnTo>
                    <a:pt x="3659" y="2162"/>
                  </a:lnTo>
                  <a:cubicBezTo>
                    <a:pt x="3764" y="2113"/>
                    <a:pt x="3772" y="2007"/>
                    <a:pt x="3673" y="1936"/>
                  </a:cubicBezTo>
                  <a:lnTo>
                    <a:pt x="888" y="75"/>
                  </a:lnTo>
                  <a:cubicBezTo>
                    <a:pt x="806" y="26"/>
                    <a:pt x="712" y="1"/>
                    <a:pt x="6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85;p63"/>
            <p:cNvSpPr/>
            <p:nvPr/>
          </p:nvSpPr>
          <p:spPr>
            <a:xfrm>
              <a:off x="2451600" y="2747725"/>
              <a:ext cx="94300" cy="59325"/>
            </a:xfrm>
            <a:custGeom>
              <a:avLst/>
              <a:gdLst/>
              <a:ahLst/>
              <a:cxnLst/>
              <a:rect l="l" t="t" r="r" b="b"/>
              <a:pathLst>
                <a:path w="3772" h="2373" extrusionOk="0">
                  <a:moveTo>
                    <a:pt x="635" y="24"/>
                  </a:moveTo>
                  <a:cubicBezTo>
                    <a:pt x="726" y="24"/>
                    <a:pt x="818" y="45"/>
                    <a:pt x="895" y="94"/>
                  </a:cubicBezTo>
                  <a:lnTo>
                    <a:pt x="3680" y="1955"/>
                  </a:lnTo>
                  <a:cubicBezTo>
                    <a:pt x="3715" y="1977"/>
                    <a:pt x="3743" y="2019"/>
                    <a:pt x="3750" y="2068"/>
                  </a:cubicBezTo>
                  <a:cubicBezTo>
                    <a:pt x="3736" y="2111"/>
                    <a:pt x="3708" y="2146"/>
                    <a:pt x="3666" y="2167"/>
                  </a:cubicBezTo>
                  <a:lnTo>
                    <a:pt x="3370" y="2308"/>
                  </a:lnTo>
                  <a:cubicBezTo>
                    <a:pt x="3304" y="2336"/>
                    <a:pt x="3234" y="2350"/>
                    <a:pt x="3163" y="2350"/>
                  </a:cubicBezTo>
                  <a:cubicBezTo>
                    <a:pt x="3073" y="2350"/>
                    <a:pt x="2983" y="2327"/>
                    <a:pt x="2904" y="2280"/>
                  </a:cubicBezTo>
                  <a:lnTo>
                    <a:pt x="127" y="419"/>
                  </a:lnTo>
                  <a:cubicBezTo>
                    <a:pt x="85" y="398"/>
                    <a:pt x="64" y="355"/>
                    <a:pt x="56" y="306"/>
                  </a:cubicBezTo>
                  <a:cubicBezTo>
                    <a:pt x="64" y="264"/>
                    <a:pt x="99" y="228"/>
                    <a:pt x="141" y="207"/>
                  </a:cubicBezTo>
                  <a:lnTo>
                    <a:pt x="437" y="66"/>
                  </a:lnTo>
                  <a:cubicBezTo>
                    <a:pt x="501" y="38"/>
                    <a:pt x="564" y="24"/>
                    <a:pt x="635" y="24"/>
                  </a:cubicBezTo>
                  <a:close/>
                  <a:moveTo>
                    <a:pt x="635" y="1"/>
                  </a:moveTo>
                  <a:cubicBezTo>
                    <a:pt x="565" y="1"/>
                    <a:pt x="496" y="15"/>
                    <a:pt x="430" y="45"/>
                  </a:cubicBezTo>
                  <a:lnTo>
                    <a:pt x="134" y="193"/>
                  </a:lnTo>
                  <a:cubicBezTo>
                    <a:pt x="14" y="221"/>
                    <a:pt x="0" y="391"/>
                    <a:pt x="120" y="440"/>
                  </a:cubicBezTo>
                  <a:lnTo>
                    <a:pt x="2897" y="2301"/>
                  </a:lnTo>
                  <a:cubicBezTo>
                    <a:pt x="2973" y="2345"/>
                    <a:pt x="3055" y="2372"/>
                    <a:pt x="3142" y="2372"/>
                  </a:cubicBezTo>
                  <a:cubicBezTo>
                    <a:pt x="3152" y="2372"/>
                    <a:pt x="3162" y="2372"/>
                    <a:pt x="3172" y="2371"/>
                  </a:cubicBezTo>
                  <a:cubicBezTo>
                    <a:pt x="3243" y="2371"/>
                    <a:pt x="3313" y="2357"/>
                    <a:pt x="3377" y="2329"/>
                  </a:cubicBezTo>
                  <a:lnTo>
                    <a:pt x="3673" y="2181"/>
                  </a:lnTo>
                  <a:cubicBezTo>
                    <a:pt x="3722" y="2167"/>
                    <a:pt x="3757" y="2118"/>
                    <a:pt x="3771" y="2068"/>
                  </a:cubicBezTo>
                  <a:cubicBezTo>
                    <a:pt x="3764" y="2012"/>
                    <a:pt x="3736" y="1963"/>
                    <a:pt x="3687" y="1941"/>
                  </a:cubicBezTo>
                  <a:lnTo>
                    <a:pt x="909" y="80"/>
                  </a:lnTo>
                  <a:cubicBezTo>
                    <a:pt x="824" y="28"/>
                    <a:pt x="730" y="1"/>
                    <a:pt x="635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86;p63"/>
            <p:cNvSpPr/>
            <p:nvPr/>
          </p:nvSpPr>
          <p:spPr>
            <a:xfrm>
              <a:off x="2452825" y="2735025"/>
              <a:ext cx="94300" cy="58850"/>
            </a:xfrm>
            <a:custGeom>
              <a:avLst/>
              <a:gdLst/>
              <a:ahLst/>
              <a:cxnLst/>
              <a:rect l="l" t="t" r="r" b="b"/>
              <a:pathLst>
                <a:path w="3772" h="2354" extrusionOk="0">
                  <a:moveTo>
                    <a:pt x="625" y="0"/>
                  </a:moveTo>
                  <a:cubicBezTo>
                    <a:pt x="554" y="0"/>
                    <a:pt x="483" y="15"/>
                    <a:pt x="416" y="46"/>
                  </a:cubicBezTo>
                  <a:lnTo>
                    <a:pt x="120" y="194"/>
                  </a:lnTo>
                  <a:cubicBezTo>
                    <a:pt x="7" y="243"/>
                    <a:pt x="0" y="349"/>
                    <a:pt x="106" y="419"/>
                  </a:cubicBezTo>
                  <a:lnTo>
                    <a:pt x="2891" y="2280"/>
                  </a:lnTo>
                  <a:cubicBezTo>
                    <a:pt x="2971" y="2328"/>
                    <a:pt x="3062" y="2354"/>
                    <a:pt x="3155" y="2354"/>
                  </a:cubicBezTo>
                  <a:cubicBezTo>
                    <a:pt x="3225" y="2354"/>
                    <a:pt x="3296" y="2339"/>
                    <a:pt x="3363" y="2308"/>
                  </a:cubicBezTo>
                  <a:lnTo>
                    <a:pt x="3652" y="2167"/>
                  </a:lnTo>
                  <a:cubicBezTo>
                    <a:pt x="3765" y="2132"/>
                    <a:pt x="3772" y="1984"/>
                    <a:pt x="3666" y="1935"/>
                  </a:cubicBezTo>
                  <a:lnTo>
                    <a:pt x="889" y="74"/>
                  </a:lnTo>
                  <a:cubicBezTo>
                    <a:pt x="809" y="26"/>
                    <a:pt x="717" y="0"/>
                    <a:pt x="625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7;p63"/>
            <p:cNvSpPr/>
            <p:nvPr/>
          </p:nvSpPr>
          <p:spPr>
            <a:xfrm>
              <a:off x="2453350" y="2734850"/>
              <a:ext cx="94125" cy="59300"/>
            </a:xfrm>
            <a:custGeom>
              <a:avLst/>
              <a:gdLst/>
              <a:ahLst/>
              <a:cxnLst/>
              <a:rect l="l" t="t" r="r" b="b"/>
              <a:pathLst>
                <a:path w="3765" h="2372" extrusionOk="0">
                  <a:moveTo>
                    <a:pt x="600" y="17"/>
                  </a:moveTo>
                  <a:cubicBezTo>
                    <a:pt x="691" y="17"/>
                    <a:pt x="783" y="46"/>
                    <a:pt x="868" y="95"/>
                  </a:cubicBezTo>
                  <a:lnTo>
                    <a:pt x="3645" y="1956"/>
                  </a:lnTo>
                  <a:cubicBezTo>
                    <a:pt x="3744" y="1991"/>
                    <a:pt x="3737" y="2132"/>
                    <a:pt x="3631" y="2160"/>
                  </a:cubicBezTo>
                  <a:lnTo>
                    <a:pt x="3335" y="2308"/>
                  </a:lnTo>
                  <a:cubicBezTo>
                    <a:pt x="3272" y="2335"/>
                    <a:pt x="3205" y="2348"/>
                    <a:pt x="3138" y="2348"/>
                  </a:cubicBezTo>
                  <a:cubicBezTo>
                    <a:pt x="3048" y="2348"/>
                    <a:pt x="2958" y="2325"/>
                    <a:pt x="2877" y="2280"/>
                  </a:cubicBezTo>
                  <a:lnTo>
                    <a:pt x="99" y="419"/>
                  </a:lnTo>
                  <a:cubicBezTo>
                    <a:pt x="57" y="391"/>
                    <a:pt x="29" y="349"/>
                    <a:pt x="29" y="306"/>
                  </a:cubicBezTo>
                  <a:cubicBezTo>
                    <a:pt x="36" y="257"/>
                    <a:pt x="64" y="222"/>
                    <a:pt x="106" y="208"/>
                  </a:cubicBezTo>
                  <a:lnTo>
                    <a:pt x="402" y="60"/>
                  </a:lnTo>
                  <a:cubicBezTo>
                    <a:pt x="466" y="31"/>
                    <a:pt x="536" y="17"/>
                    <a:pt x="600" y="17"/>
                  </a:cubicBezTo>
                  <a:close/>
                  <a:moveTo>
                    <a:pt x="603" y="0"/>
                  </a:moveTo>
                  <a:cubicBezTo>
                    <a:pt x="531" y="0"/>
                    <a:pt x="458" y="15"/>
                    <a:pt x="388" y="46"/>
                  </a:cubicBezTo>
                  <a:lnTo>
                    <a:pt x="92" y="187"/>
                  </a:lnTo>
                  <a:cubicBezTo>
                    <a:pt x="43" y="208"/>
                    <a:pt x="8" y="250"/>
                    <a:pt x="1" y="306"/>
                  </a:cubicBezTo>
                  <a:cubicBezTo>
                    <a:pt x="1" y="363"/>
                    <a:pt x="36" y="412"/>
                    <a:pt x="78" y="433"/>
                  </a:cubicBezTo>
                  <a:lnTo>
                    <a:pt x="2863" y="2301"/>
                  </a:lnTo>
                  <a:cubicBezTo>
                    <a:pt x="2940" y="2351"/>
                    <a:pt x="3039" y="2372"/>
                    <a:pt x="3138" y="2372"/>
                  </a:cubicBezTo>
                  <a:cubicBezTo>
                    <a:pt x="3208" y="2372"/>
                    <a:pt x="3278" y="2358"/>
                    <a:pt x="3342" y="2322"/>
                  </a:cubicBezTo>
                  <a:lnTo>
                    <a:pt x="3638" y="2181"/>
                  </a:lnTo>
                  <a:cubicBezTo>
                    <a:pt x="3758" y="2146"/>
                    <a:pt x="3765" y="1984"/>
                    <a:pt x="3652" y="1935"/>
                  </a:cubicBezTo>
                  <a:lnTo>
                    <a:pt x="875" y="74"/>
                  </a:lnTo>
                  <a:cubicBezTo>
                    <a:pt x="791" y="26"/>
                    <a:pt x="697" y="0"/>
                    <a:pt x="60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8;p63"/>
            <p:cNvSpPr/>
            <p:nvPr/>
          </p:nvSpPr>
          <p:spPr>
            <a:xfrm>
              <a:off x="2468725" y="2739475"/>
              <a:ext cx="54275" cy="36525"/>
            </a:xfrm>
            <a:custGeom>
              <a:avLst/>
              <a:gdLst/>
              <a:ahLst/>
              <a:cxnLst/>
              <a:rect l="l" t="t" r="r" b="b"/>
              <a:pathLst>
                <a:path w="2171" h="1461" extrusionOk="0">
                  <a:moveTo>
                    <a:pt x="21" y="0"/>
                  </a:moveTo>
                  <a:cubicBezTo>
                    <a:pt x="10" y="0"/>
                    <a:pt x="1" y="17"/>
                    <a:pt x="13" y="23"/>
                  </a:cubicBezTo>
                  <a:cubicBezTo>
                    <a:pt x="13" y="23"/>
                    <a:pt x="2156" y="1461"/>
                    <a:pt x="2163" y="1461"/>
                  </a:cubicBezTo>
                  <a:cubicBezTo>
                    <a:pt x="2163" y="1461"/>
                    <a:pt x="2170" y="1454"/>
                    <a:pt x="2170" y="1454"/>
                  </a:cubicBezTo>
                  <a:cubicBezTo>
                    <a:pt x="2170" y="1454"/>
                    <a:pt x="2170" y="1447"/>
                    <a:pt x="2170" y="1440"/>
                  </a:cubicBezTo>
                  <a:lnTo>
                    <a:pt x="27" y="2"/>
                  </a:lnTo>
                  <a:cubicBezTo>
                    <a:pt x="25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9;p63"/>
            <p:cNvSpPr/>
            <p:nvPr/>
          </p:nvSpPr>
          <p:spPr>
            <a:xfrm>
              <a:off x="2461800" y="2743075"/>
              <a:ext cx="38975" cy="26225"/>
            </a:xfrm>
            <a:custGeom>
              <a:avLst/>
              <a:gdLst/>
              <a:ahLst/>
              <a:cxnLst/>
              <a:rect l="l" t="t" r="r" b="b"/>
              <a:pathLst>
                <a:path w="1559" h="1049" extrusionOk="0">
                  <a:moveTo>
                    <a:pt x="12" y="0"/>
                  </a:moveTo>
                  <a:cubicBezTo>
                    <a:pt x="10" y="0"/>
                    <a:pt x="8" y="2"/>
                    <a:pt x="8" y="6"/>
                  </a:cubicBezTo>
                  <a:cubicBezTo>
                    <a:pt x="1" y="6"/>
                    <a:pt x="1" y="13"/>
                    <a:pt x="8" y="20"/>
                  </a:cubicBezTo>
                  <a:cubicBezTo>
                    <a:pt x="8" y="20"/>
                    <a:pt x="1538" y="1049"/>
                    <a:pt x="1545" y="1049"/>
                  </a:cubicBezTo>
                  <a:cubicBezTo>
                    <a:pt x="1545" y="1049"/>
                    <a:pt x="1552" y="1049"/>
                    <a:pt x="1552" y="1042"/>
                  </a:cubicBezTo>
                  <a:cubicBezTo>
                    <a:pt x="1559" y="1042"/>
                    <a:pt x="1559" y="1035"/>
                    <a:pt x="1552" y="1028"/>
                  </a:cubicBezTo>
                  <a:lnTo>
                    <a:pt x="22" y="6"/>
                  </a:lnTo>
                  <a:cubicBezTo>
                    <a:pt x="19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90;p63"/>
            <p:cNvSpPr/>
            <p:nvPr/>
          </p:nvSpPr>
          <p:spPr>
            <a:xfrm>
              <a:off x="2620075" y="2782275"/>
              <a:ext cx="127950" cy="73700"/>
            </a:xfrm>
            <a:custGeom>
              <a:avLst/>
              <a:gdLst/>
              <a:ahLst/>
              <a:cxnLst/>
              <a:rect l="l" t="t" r="r" b="b"/>
              <a:pathLst>
                <a:path w="5118" h="2948" extrusionOk="0">
                  <a:moveTo>
                    <a:pt x="1982" y="1"/>
                  </a:moveTo>
                  <a:cubicBezTo>
                    <a:pt x="1863" y="1"/>
                    <a:pt x="1745" y="24"/>
                    <a:pt x="1636" y="73"/>
                  </a:cubicBezTo>
                  <a:lnTo>
                    <a:pt x="169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0" y="2907"/>
                    <a:pt x="2982" y="2947"/>
                    <a:pt x="3136" y="2947"/>
                  </a:cubicBezTo>
                  <a:cubicBezTo>
                    <a:pt x="3253" y="2947"/>
                    <a:pt x="3370" y="2924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6" y="42"/>
                    <a:pt x="2139" y="1"/>
                    <a:pt x="19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91;p63"/>
            <p:cNvSpPr/>
            <p:nvPr/>
          </p:nvSpPr>
          <p:spPr>
            <a:xfrm>
              <a:off x="2620775" y="2782125"/>
              <a:ext cx="127625" cy="74250"/>
            </a:xfrm>
            <a:custGeom>
              <a:avLst/>
              <a:gdLst/>
              <a:ahLst/>
              <a:cxnLst/>
              <a:rect l="l" t="t" r="r" b="b"/>
              <a:pathLst>
                <a:path w="5105" h="2970" extrusionOk="0">
                  <a:moveTo>
                    <a:pt x="1939" y="16"/>
                  </a:moveTo>
                  <a:cubicBezTo>
                    <a:pt x="2101" y="16"/>
                    <a:pt x="2256" y="58"/>
                    <a:pt x="2397" y="142"/>
                  </a:cubicBezTo>
                  <a:lnTo>
                    <a:pt x="4935" y="1841"/>
                  </a:lnTo>
                  <a:cubicBezTo>
                    <a:pt x="4998" y="1877"/>
                    <a:pt x="5034" y="1933"/>
                    <a:pt x="5041" y="2003"/>
                  </a:cubicBezTo>
                  <a:cubicBezTo>
                    <a:pt x="5027" y="2067"/>
                    <a:pt x="4984" y="2123"/>
                    <a:pt x="4921" y="2151"/>
                  </a:cubicBezTo>
                  <a:lnTo>
                    <a:pt x="3448" y="2878"/>
                  </a:lnTo>
                  <a:cubicBezTo>
                    <a:pt x="3341" y="2922"/>
                    <a:pt x="3227" y="2944"/>
                    <a:pt x="3114" y="2944"/>
                  </a:cubicBezTo>
                  <a:cubicBezTo>
                    <a:pt x="2959" y="2944"/>
                    <a:pt x="2804" y="2903"/>
                    <a:pt x="2665" y="2821"/>
                  </a:cubicBezTo>
                  <a:lnTo>
                    <a:pt x="120" y="1122"/>
                  </a:lnTo>
                  <a:cubicBezTo>
                    <a:pt x="64" y="1087"/>
                    <a:pt x="22" y="1024"/>
                    <a:pt x="22" y="960"/>
                  </a:cubicBezTo>
                  <a:cubicBezTo>
                    <a:pt x="29" y="890"/>
                    <a:pt x="78" y="840"/>
                    <a:pt x="141" y="812"/>
                  </a:cubicBezTo>
                  <a:lnTo>
                    <a:pt x="1608" y="86"/>
                  </a:lnTo>
                  <a:cubicBezTo>
                    <a:pt x="1713" y="37"/>
                    <a:pt x="1826" y="16"/>
                    <a:pt x="1939" y="16"/>
                  </a:cubicBezTo>
                  <a:close/>
                  <a:moveTo>
                    <a:pt x="1946" y="0"/>
                  </a:moveTo>
                  <a:cubicBezTo>
                    <a:pt x="1829" y="0"/>
                    <a:pt x="1712" y="24"/>
                    <a:pt x="1601" y="72"/>
                  </a:cubicBezTo>
                  <a:lnTo>
                    <a:pt x="127" y="798"/>
                  </a:lnTo>
                  <a:cubicBezTo>
                    <a:pt x="57" y="826"/>
                    <a:pt x="7" y="890"/>
                    <a:pt x="0" y="960"/>
                  </a:cubicBezTo>
                  <a:cubicBezTo>
                    <a:pt x="0" y="1038"/>
                    <a:pt x="43" y="1101"/>
                    <a:pt x="106" y="1136"/>
                  </a:cubicBezTo>
                  <a:lnTo>
                    <a:pt x="2651" y="2842"/>
                  </a:lnTo>
                  <a:cubicBezTo>
                    <a:pt x="2792" y="2927"/>
                    <a:pt x="2954" y="2969"/>
                    <a:pt x="3116" y="2969"/>
                  </a:cubicBezTo>
                  <a:cubicBezTo>
                    <a:pt x="3236" y="2969"/>
                    <a:pt x="3349" y="2948"/>
                    <a:pt x="3462" y="2899"/>
                  </a:cubicBezTo>
                  <a:lnTo>
                    <a:pt x="4928" y="2173"/>
                  </a:lnTo>
                  <a:cubicBezTo>
                    <a:pt x="5090" y="2123"/>
                    <a:pt x="5104" y="1898"/>
                    <a:pt x="4949" y="1827"/>
                  </a:cubicBezTo>
                  <a:lnTo>
                    <a:pt x="2404" y="128"/>
                  </a:lnTo>
                  <a:cubicBezTo>
                    <a:pt x="2263" y="43"/>
                    <a:pt x="2105" y="0"/>
                    <a:pt x="1946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92;p63"/>
            <p:cNvSpPr/>
            <p:nvPr/>
          </p:nvSpPr>
          <p:spPr>
            <a:xfrm>
              <a:off x="2620950" y="2768525"/>
              <a:ext cx="127975" cy="73650"/>
            </a:xfrm>
            <a:custGeom>
              <a:avLst/>
              <a:gdLst/>
              <a:ahLst/>
              <a:cxnLst/>
              <a:rect l="l" t="t" r="r" b="b"/>
              <a:pathLst>
                <a:path w="5119" h="2946" extrusionOk="0">
                  <a:moveTo>
                    <a:pt x="1983" y="1"/>
                  </a:moveTo>
                  <a:cubicBezTo>
                    <a:pt x="1866" y="1"/>
                    <a:pt x="1748" y="25"/>
                    <a:pt x="1636" y="73"/>
                  </a:cubicBezTo>
                  <a:lnTo>
                    <a:pt x="170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2" y="2904"/>
                    <a:pt x="2989" y="2945"/>
                    <a:pt x="3147" y="2945"/>
                  </a:cubicBezTo>
                  <a:cubicBezTo>
                    <a:pt x="3261" y="2945"/>
                    <a:pt x="3376" y="2923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2" y="42"/>
                    <a:pt x="2138" y="1"/>
                    <a:pt x="198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93;p63"/>
            <p:cNvSpPr/>
            <p:nvPr/>
          </p:nvSpPr>
          <p:spPr>
            <a:xfrm>
              <a:off x="2621650" y="2768525"/>
              <a:ext cx="127100" cy="74100"/>
            </a:xfrm>
            <a:custGeom>
              <a:avLst/>
              <a:gdLst/>
              <a:ahLst/>
              <a:cxnLst/>
              <a:rect l="l" t="t" r="r" b="b"/>
              <a:pathLst>
                <a:path w="5084" h="2964" extrusionOk="0">
                  <a:moveTo>
                    <a:pt x="1980" y="16"/>
                  </a:moveTo>
                  <a:cubicBezTo>
                    <a:pt x="2124" y="16"/>
                    <a:pt x="2273" y="58"/>
                    <a:pt x="2397" y="137"/>
                  </a:cubicBezTo>
                  <a:lnTo>
                    <a:pt x="4942" y="1843"/>
                  </a:lnTo>
                  <a:cubicBezTo>
                    <a:pt x="5083" y="1899"/>
                    <a:pt x="5069" y="2103"/>
                    <a:pt x="4921" y="2146"/>
                  </a:cubicBezTo>
                  <a:lnTo>
                    <a:pt x="3455" y="2872"/>
                  </a:lnTo>
                  <a:cubicBezTo>
                    <a:pt x="3346" y="2917"/>
                    <a:pt x="3229" y="2941"/>
                    <a:pt x="3112" y="2941"/>
                  </a:cubicBezTo>
                  <a:cubicBezTo>
                    <a:pt x="2957" y="2941"/>
                    <a:pt x="2802" y="2900"/>
                    <a:pt x="2665" y="2815"/>
                  </a:cubicBezTo>
                  <a:lnTo>
                    <a:pt x="128" y="1116"/>
                  </a:lnTo>
                  <a:cubicBezTo>
                    <a:pt x="64" y="1081"/>
                    <a:pt x="29" y="1025"/>
                    <a:pt x="29" y="961"/>
                  </a:cubicBezTo>
                  <a:cubicBezTo>
                    <a:pt x="36" y="891"/>
                    <a:pt x="78" y="834"/>
                    <a:pt x="142" y="813"/>
                  </a:cubicBezTo>
                  <a:lnTo>
                    <a:pt x="1615" y="87"/>
                  </a:lnTo>
                  <a:cubicBezTo>
                    <a:pt x="1721" y="38"/>
                    <a:pt x="1833" y="17"/>
                    <a:pt x="1946" y="17"/>
                  </a:cubicBezTo>
                  <a:cubicBezTo>
                    <a:pt x="1957" y="16"/>
                    <a:pt x="1969" y="16"/>
                    <a:pt x="1980" y="16"/>
                  </a:cubicBezTo>
                  <a:close/>
                  <a:moveTo>
                    <a:pt x="1954" y="1"/>
                  </a:moveTo>
                  <a:cubicBezTo>
                    <a:pt x="1833" y="1"/>
                    <a:pt x="1713" y="25"/>
                    <a:pt x="1601" y="73"/>
                  </a:cubicBezTo>
                  <a:lnTo>
                    <a:pt x="135" y="799"/>
                  </a:lnTo>
                  <a:cubicBezTo>
                    <a:pt x="64" y="827"/>
                    <a:pt x="15" y="884"/>
                    <a:pt x="1" y="961"/>
                  </a:cubicBezTo>
                  <a:cubicBezTo>
                    <a:pt x="8" y="1032"/>
                    <a:pt x="50" y="1102"/>
                    <a:pt x="113" y="1138"/>
                  </a:cubicBezTo>
                  <a:lnTo>
                    <a:pt x="2658" y="2836"/>
                  </a:lnTo>
                  <a:cubicBezTo>
                    <a:pt x="2790" y="2916"/>
                    <a:pt x="2935" y="2964"/>
                    <a:pt x="3092" y="2964"/>
                  </a:cubicBezTo>
                  <a:cubicBezTo>
                    <a:pt x="3102" y="2964"/>
                    <a:pt x="3113" y="2964"/>
                    <a:pt x="3123" y="2963"/>
                  </a:cubicBezTo>
                  <a:cubicBezTo>
                    <a:pt x="3236" y="2963"/>
                    <a:pt x="3356" y="2935"/>
                    <a:pt x="3462" y="2886"/>
                  </a:cubicBezTo>
                  <a:lnTo>
                    <a:pt x="4928" y="2160"/>
                  </a:lnTo>
                  <a:cubicBezTo>
                    <a:pt x="4999" y="2132"/>
                    <a:pt x="5048" y="2068"/>
                    <a:pt x="5062" y="1998"/>
                  </a:cubicBezTo>
                  <a:cubicBezTo>
                    <a:pt x="5055" y="1920"/>
                    <a:pt x="5013" y="1857"/>
                    <a:pt x="4949" y="1821"/>
                  </a:cubicBezTo>
                  <a:lnTo>
                    <a:pt x="2412" y="122"/>
                  </a:lnTo>
                  <a:cubicBezTo>
                    <a:pt x="2271" y="42"/>
                    <a:pt x="2112" y="1"/>
                    <a:pt x="195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94;p63"/>
            <p:cNvSpPr/>
            <p:nvPr/>
          </p:nvSpPr>
          <p:spPr>
            <a:xfrm>
              <a:off x="2653025" y="2784825"/>
              <a:ext cx="53950" cy="36475"/>
            </a:xfrm>
            <a:custGeom>
              <a:avLst/>
              <a:gdLst/>
              <a:ahLst/>
              <a:cxnLst/>
              <a:rect l="l" t="t" r="r" b="b"/>
              <a:pathLst>
                <a:path w="2158" h="1459" extrusionOk="0">
                  <a:moveTo>
                    <a:pt x="10" y="1"/>
                  </a:moveTo>
                  <a:cubicBezTo>
                    <a:pt x="7" y="1"/>
                    <a:pt x="4" y="3"/>
                    <a:pt x="0" y="6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20"/>
                    <a:pt x="2143" y="1458"/>
                    <a:pt x="2150" y="1458"/>
                  </a:cubicBezTo>
                  <a:cubicBezTo>
                    <a:pt x="2150" y="1451"/>
                    <a:pt x="2158" y="1451"/>
                    <a:pt x="2158" y="1444"/>
                  </a:cubicBezTo>
                  <a:cubicBezTo>
                    <a:pt x="2158" y="1444"/>
                    <a:pt x="2158" y="1437"/>
                    <a:pt x="2158" y="1430"/>
                  </a:cubicBezTo>
                  <a:lnTo>
                    <a:pt x="15" y="6"/>
                  </a:lnTo>
                  <a:cubicBezTo>
                    <a:pt x="15" y="3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95;p63"/>
            <p:cNvSpPr/>
            <p:nvPr/>
          </p:nvSpPr>
          <p:spPr>
            <a:xfrm>
              <a:off x="2645800" y="2788350"/>
              <a:ext cx="38800" cy="26075"/>
            </a:xfrm>
            <a:custGeom>
              <a:avLst/>
              <a:gdLst/>
              <a:ahLst/>
              <a:cxnLst/>
              <a:rect l="l" t="t" r="r" b="b"/>
              <a:pathLst>
                <a:path w="1552" h="1043" extrusionOk="0">
                  <a:moveTo>
                    <a:pt x="12" y="1"/>
                  </a:moveTo>
                  <a:cubicBezTo>
                    <a:pt x="9" y="1"/>
                    <a:pt x="7" y="3"/>
                    <a:pt x="7" y="6"/>
                  </a:cubicBezTo>
                  <a:cubicBezTo>
                    <a:pt x="0" y="6"/>
                    <a:pt x="0" y="13"/>
                    <a:pt x="7" y="20"/>
                  </a:cubicBezTo>
                  <a:cubicBezTo>
                    <a:pt x="7" y="20"/>
                    <a:pt x="1537" y="1042"/>
                    <a:pt x="1544" y="1042"/>
                  </a:cubicBezTo>
                  <a:lnTo>
                    <a:pt x="1551" y="1042"/>
                  </a:lnTo>
                  <a:cubicBezTo>
                    <a:pt x="1551" y="1035"/>
                    <a:pt x="1551" y="1028"/>
                    <a:pt x="1551" y="1028"/>
                  </a:cubicBezTo>
                  <a:lnTo>
                    <a:pt x="22" y="6"/>
                  </a:lnTo>
                  <a:cubicBezTo>
                    <a:pt x="18" y="3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96;p63"/>
            <p:cNvSpPr/>
            <p:nvPr/>
          </p:nvSpPr>
          <p:spPr>
            <a:xfrm>
              <a:off x="2592925" y="2582075"/>
              <a:ext cx="86725" cy="166475"/>
            </a:xfrm>
            <a:custGeom>
              <a:avLst/>
              <a:gdLst/>
              <a:ahLst/>
              <a:cxnLst/>
              <a:rect l="l" t="t" r="r" b="b"/>
              <a:pathLst>
                <a:path w="3469" h="6659" extrusionOk="0">
                  <a:moveTo>
                    <a:pt x="1715" y="664"/>
                  </a:moveTo>
                  <a:cubicBezTo>
                    <a:pt x="1789" y="664"/>
                    <a:pt x="1873" y="692"/>
                    <a:pt x="1960" y="750"/>
                  </a:cubicBezTo>
                  <a:cubicBezTo>
                    <a:pt x="2256" y="968"/>
                    <a:pt x="2426" y="1321"/>
                    <a:pt x="2426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18" y="1018"/>
                  </a:lnTo>
                  <a:cubicBezTo>
                    <a:pt x="1437" y="792"/>
                    <a:pt x="1554" y="664"/>
                    <a:pt x="1715" y="664"/>
                  </a:cubicBezTo>
                  <a:close/>
                  <a:moveTo>
                    <a:pt x="1492" y="1"/>
                  </a:moveTo>
                  <a:cubicBezTo>
                    <a:pt x="1218" y="1"/>
                    <a:pt x="1016" y="218"/>
                    <a:pt x="988" y="602"/>
                  </a:cubicBezTo>
                  <a:lnTo>
                    <a:pt x="938" y="1314"/>
                  </a:lnTo>
                  <a:lnTo>
                    <a:pt x="854" y="1257"/>
                  </a:lnTo>
                  <a:cubicBezTo>
                    <a:pt x="742" y="1182"/>
                    <a:pt x="636" y="1147"/>
                    <a:pt x="541" y="1147"/>
                  </a:cubicBezTo>
                  <a:cubicBezTo>
                    <a:pt x="342" y="1147"/>
                    <a:pt x="196" y="1304"/>
                    <a:pt x="177" y="1582"/>
                  </a:cubicBezTo>
                  <a:lnTo>
                    <a:pt x="8" y="4028"/>
                  </a:lnTo>
                  <a:cubicBezTo>
                    <a:pt x="1" y="4479"/>
                    <a:pt x="212" y="4909"/>
                    <a:pt x="579" y="5184"/>
                  </a:cubicBezTo>
                  <a:lnTo>
                    <a:pt x="2623" y="6551"/>
                  </a:lnTo>
                  <a:cubicBezTo>
                    <a:pt x="2732" y="6624"/>
                    <a:pt x="2837" y="6658"/>
                    <a:pt x="2931" y="6658"/>
                  </a:cubicBezTo>
                  <a:cubicBezTo>
                    <a:pt x="3128" y="6658"/>
                    <a:pt x="3274" y="6504"/>
                    <a:pt x="3293" y="6227"/>
                  </a:cubicBezTo>
                  <a:lnTo>
                    <a:pt x="3462" y="3781"/>
                  </a:lnTo>
                  <a:cubicBezTo>
                    <a:pt x="3469" y="3330"/>
                    <a:pt x="3257" y="2900"/>
                    <a:pt x="2898" y="2625"/>
                  </a:cubicBezTo>
                  <a:lnTo>
                    <a:pt x="2820" y="2576"/>
                  </a:lnTo>
                  <a:lnTo>
                    <a:pt x="2870" y="1864"/>
                  </a:lnTo>
                  <a:cubicBezTo>
                    <a:pt x="2912" y="1300"/>
                    <a:pt x="2560" y="581"/>
                    <a:pt x="2087" y="263"/>
                  </a:cubicBezTo>
                  <a:lnTo>
                    <a:pt x="1918" y="151"/>
                  </a:lnTo>
                  <a:cubicBezTo>
                    <a:pt x="1767" y="49"/>
                    <a:pt x="1622" y="1"/>
                    <a:pt x="1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7;p63"/>
            <p:cNvSpPr/>
            <p:nvPr/>
          </p:nvSpPr>
          <p:spPr>
            <a:xfrm>
              <a:off x="2592575" y="2581875"/>
              <a:ext cx="87250" cy="167000"/>
            </a:xfrm>
            <a:custGeom>
              <a:avLst/>
              <a:gdLst/>
              <a:ahLst/>
              <a:cxnLst/>
              <a:rect l="l" t="t" r="r" b="b"/>
              <a:pathLst>
                <a:path w="3490" h="6680" extrusionOk="0">
                  <a:moveTo>
                    <a:pt x="1732" y="682"/>
                  </a:moveTo>
                  <a:cubicBezTo>
                    <a:pt x="1805" y="682"/>
                    <a:pt x="1888" y="710"/>
                    <a:pt x="1974" y="765"/>
                  </a:cubicBezTo>
                  <a:cubicBezTo>
                    <a:pt x="2263" y="983"/>
                    <a:pt x="2433" y="1329"/>
                    <a:pt x="2425" y="1695"/>
                  </a:cubicBezTo>
                  <a:lnTo>
                    <a:pt x="2383" y="2273"/>
                  </a:lnTo>
                  <a:lnTo>
                    <a:pt x="1403" y="1611"/>
                  </a:lnTo>
                  <a:lnTo>
                    <a:pt x="1453" y="1026"/>
                  </a:lnTo>
                  <a:cubicBezTo>
                    <a:pt x="1460" y="871"/>
                    <a:pt x="1523" y="758"/>
                    <a:pt x="1622" y="708"/>
                  </a:cubicBezTo>
                  <a:cubicBezTo>
                    <a:pt x="1655" y="691"/>
                    <a:pt x="1692" y="682"/>
                    <a:pt x="1732" y="682"/>
                  </a:cubicBezTo>
                  <a:close/>
                  <a:moveTo>
                    <a:pt x="1725" y="661"/>
                  </a:moveTo>
                  <a:cubicBezTo>
                    <a:pt x="1682" y="661"/>
                    <a:pt x="1642" y="670"/>
                    <a:pt x="1608" y="687"/>
                  </a:cubicBezTo>
                  <a:cubicBezTo>
                    <a:pt x="1502" y="737"/>
                    <a:pt x="1439" y="856"/>
                    <a:pt x="1432" y="1019"/>
                  </a:cubicBezTo>
                  <a:lnTo>
                    <a:pt x="1389" y="1618"/>
                  </a:lnTo>
                  <a:cubicBezTo>
                    <a:pt x="1382" y="1618"/>
                    <a:pt x="1382" y="1625"/>
                    <a:pt x="1389" y="1625"/>
                  </a:cubicBezTo>
                  <a:cubicBezTo>
                    <a:pt x="1389" y="1625"/>
                    <a:pt x="2390" y="2302"/>
                    <a:pt x="2397" y="2302"/>
                  </a:cubicBezTo>
                  <a:cubicBezTo>
                    <a:pt x="2404" y="2294"/>
                    <a:pt x="2404" y="2294"/>
                    <a:pt x="2404" y="2287"/>
                  </a:cubicBezTo>
                  <a:lnTo>
                    <a:pt x="2447" y="1695"/>
                  </a:lnTo>
                  <a:cubicBezTo>
                    <a:pt x="2454" y="1322"/>
                    <a:pt x="2277" y="969"/>
                    <a:pt x="1981" y="751"/>
                  </a:cubicBezTo>
                  <a:cubicBezTo>
                    <a:pt x="1894" y="691"/>
                    <a:pt x="1804" y="661"/>
                    <a:pt x="1725" y="661"/>
                  </a:cubicBezTo>
                  <a:close/>
                  <a:moveTo>
                    <a:pt x="1508" y="29"/>
                  </a:moveTo>
                  <a:cubicBezTo>
                    <a:pt x="1637" y="29"/>
                    <a:pt x="1781" y="79"/>
                    <a:pt x="1932" y="180"/>
                  </a:cubicBezTo>
                  <a:lnTo>
                    <a:pt x="2094" y="292"/>
                  </a:lnTo>
                  <a:cubicBezTo>
                    <a:pt x="2566" y="603"/>
                    <a:pt x="2919" y="1315"/>
                    <a:pt x="2877" y="1879"/>
                  </a:cubicBezTo>
                  <a:lnTo>
                    <a:pt x="2827" y="2591"/>
                  </a:lnTo>
                  <a:cubicBezTo>
                    <a:pt x="2827" y="2591"/>
                    <a:pt x="2827" y="2598"/>
                    <a:pt x="2827" y="2598"/>
                  </a:cubicBezTo>
                  <a:lnTo>
                    <a:pt x="2905" y="2647"/>
                  </a:lnTo>
                  <a:cubicBezTo>
                    <a:pt x="3264" y="2922"/>
                    <a:pt x="3476" y="3345"/>
                    <a:pt x="3469" y="3796"/>
                  </a:cubicBezTo>
                  <a:lnTo>
                    <a:pt x="3300" y="6235"/>
                  </a:lnTo>
                  <a:cubicBezTo>
                    <a:pt x="3285" y="6432"/>
                    <a:pt x="3208" y="6566"/>
                    <a:pt x="3088" y="6630"/>
                  </a:cubicBezTo>
                  <a:cubicBezTo>
                    <a:pt x="3044" y="6652"/>
                    <a:pt x="2996" y="6663"/>
                    <a:pt x="2945" y="6663"/>
                  </a:cubicBezTo>
                  <a:cubicBezTo>
                    <a:pt x="2852" y="6663"/>
                    <a:pt x="2749" y="6625"/>
                    <a:pt x="2644" y="6552"/>
                  </a:cubicBezTo>
                  <a:lnTo>
                    <a:pt x="600" y="5178"/>
                  </a:lnTo>
                  <a:cubicBezTo>
                    <a:pt x="240" y="4910"/>
                    <a:pt x="29" y="4480"/>
                    <a:pt x="36" y="4036"/>
                  </a:cubicBezTo>
                  <a:lnTo>
                    <a:pt x="205" y="1590"/>
                  </a:lnTo>
                  <a:cubicBezTo>
                    <a:pt x="219" y="1399"/>
                    <a:pt x="290" y="1258"/>
                    <a:pt x="416" y="1202"/>
                  </a:cubicBezTo>
                  <a:cubicBezTo>
                    <a:pt x="459" y="1174"/>
                    <a:pt x="508" y="1167"/>
                    <a:pt x="557" y="1167"/>
                  </a:cubicBezTo>
                  <a:cubicBezTo>
                    <a:pt x="670" y="1174"/>
                    <a:pt x="776" y="1216"/>
                    <a:pt x="868" y="1286"/>
                  </a:cubicBezTo>
                  <a:lnTo>
                    <a:pt x="952" y="1343"/>
                  </a:lnTo>
                  <a:lnTo>
                    <a:pt x="966" y="1343"/>
                  </a:lnTo>
                  <a:cubicBezTo>
                    <a:pt x="966" y="1343"/>
                    <a:pt x="966" y="1336"/>
                    <a:pt x="966" y="1336"/>
                  </a:cubicBezTo>
                  <a:lnTo>
                    <a:pt x="1016" y="624"/>
                  </a:lnTo>
                  <a:cubicBezTo>
                    <a:pt x="1037" y="356"/>
                    <a:pt x="1142" y="159"/>
                    <a:pt x="1312" y="74"/>
                  </a:cubicBezTo>
                  <a:cubicBezTo>
                    <a:pt x="1371" y="44"/>
                    <a:pt x="1437" y="29"/>
                    <a:pt x="1508" y="29"/>
                  </a:cubicBezTo>
                  <a:close/>
                  <a:moveTo>
                    <a:pt x="1501" y="1"/>
                  </a:moveTo>
                  <a:cubicBezTo>
                    <a:pt x="1428" y="1"/>
                    <a:pt x="1360" y="16"/>
                    <a:pt x="1298" y="46"/>
                  </a:cubicBezTo>
                  <a:cubicBezTo>
                    <a:pt x="1114" y="130"/>
                    <a:pt x="1009" y="335"/>
                    <a:pt x="987" y="610"/>
                  </a:cubicBezTo>
                  <a:lnTo>
                    <a:pt x="938" y="1301"/>
                  </a:lnTo>
                  <a:lnTo>
                    <a:pt x="868" y="1258"/>
                  </a:lnTo>
                  <a:cubicBezTo>
                    <a:pt x="758" y="1185"/>
                    <a:pt x="648" y="1147"/>
                    <a:pt x="550" y="1147"/>
                  </a:cubicBezTo>
                  <a:cubicBezTo>
                    <a:pt x="497" y="1147"/>
                    <a:pt x="447" y="1158"/>
                    <a:pt x="402" y="1181"/>
                  </a:cubicBezTo>
                  <a:cubicBezTo>
                    <a:pt x="275" y="1244"/>
                    <a:pt x="191" y="1392"/>
                    <a:pt x="177" y="1590"/>
                  </a:cubicBezTo>
                  <a:lnTo>
                    <a:pt x="8" y="4036"/>
                  </a:lnTo>
                  <a:cubicBezTo>
                    <a:pt x="1" y="4487"/>
                    <a:pt x="219" y="4924"/>
                    <a:pt x="586" y="5199"/>
                  </a:cubicBezTo>
                  <a:lnTo>
                    <a:pt x="2630" y="6566"/>
                  </a:lnTo>
                  <a:cubicBezTo>
                    <a:pt x="2722" y="6637"/>
                    <a:pt x="2834" y="6672"/>
                    <a:pt x="2947" y="6679"/>
                  </a:cubicBezTo>
                  <a:cubicBezTo>
                    <a:pt x="2996" y="6679"/>
                    <a:pt x="3046" y="6665"/>
                    <a:pt x="3095" y="6644"/>
                  </a:cubicBezTo>
                  <a:cubicBezTo>
                    <a:pt x="3229" y="6580"/>
                    <a:pt x="3300" y="6432"/>
                    <a:pt x="3314" y="6235"/>
                  </a:cubicBezTo>
                  <a:lnTo>
                    <a:pt x="3490" y="3789"/>
                  </a:lnTo>
                  <a:cubicBezTo>
                    <a:pt x="3490" y="3331"/>
                    <a:pt x="3278" y="2901"/>
                    <a:pt x="2912" y="2626"/>
                  </a:cubicBezTo>
                  <a:lnTo>
                    <a:pt x="2848" y="2576"/>
                  </a:lnTo>
                  <a:lnTo>
                    <a:pt x="2898" y="1872"/>
                  </a:lnTo>
                  <a:cubicBezTo>
                    <a:pt x="2933" y="1301"/>
                    <a:pt x="2581" y="582"/>
                    <a:pt x="2101" y="264"/>
                  </a:cubicBezTo>
                  <a:lnTo>
                    <a:pt x="1932" y="152"/>
                  </a:lnTo>
                  <a:cubicBezTo>
                    <a:pt x="1781" y="51"/>
                    <a:pt x="1634" y="1"/>
                    <a:pt x="15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8;p63"/>
            <p:cNvSpPr/>
            <p:nvPr/>
          </p:nvSpPr>
          <p:spPr>
            <a:xfrm>
              <a:off x="2595400" y="2678700"/>
              <a:ext cx="47250" cy="25225"/>
            </a:xfrm>
            <a:custGeom>
              <a:avLst/>
              <a:gdLst/>
              <a:ahLst/>
              <a:cxnLst/>
              <a:rect l="l" t="t" r="r" b="b"/>
              <a:pathLst>
                <a:path w="1890" h="1009" extrusionOk="0">
                  <a:moveTo>
                    <a:pt x="1445" y="1"/>
                  </a:moveTo>
                  <a:lnTo>
                    <a:pt x="0" y="712"/>
                  </a:lnTo>
                  <a:lnTo>
                    <a:pt x="444" y="1009"/>
                  </a:lnTo>
                  <a:lnTo>
                    <a:pt x="1890" y="297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9;p63"/>
            <p:cNvSpPr/>
            <p:nvPr/>
          </p:nvSpPr>
          <p:spPr>
            <a:xfrm>
              <a:off x="2595225" y="2678350"/>
              <a:ext cx="47425" cy="25750"/>
            </a:xfrm>
            <a:custGeom>
              <a:avLst/>
              <a:gdLst/>
              <a:ahLst/>
              <a:cxnLst/>
              <a:rect l="l" t="t" r="r" b="b"/>
              <a:pathLst>
                <a:path w="1897" h="1030" extrusionOk="0">
                  <a:moveTo>
                    <a:pt x="1452" y="22"/>
                  </a:moveTo>
                  <a:lnTo>
                    <a:pt x="1875" y="304"/>
                  </a:lnTo>
                  <a:lnTo>
                    <a:pt x="458" y="1008"/>
                  </a:lnTo>
                  <a:lnTo>
                    <a:pt x="28" y="726"/>
                  </a:lnTo>
                  <a:lnTo>
                    <a:pt x="1452" y="22"/>
                  </a:lnTo>
                  <a:close/>
                  <a:moveTo>
                    <a:pt x="1445" y="0"/>
                  </a:moveTo>
                  <a:lnTo>
                    <a:pt x="7" y="712"/>
                  </a:lnTo>
                  <a:cubicBezTo>
                    <a:pt x="0" y="719"/>
                    <a:pt x="0" y="719"/>
                    <a:pt x="0" y="726"/>
                  </a:cubicBezTo>
                  <a:cubicBezTo>
                    <a:pt x="0" y="726"/>
                    <a:pt x="0" y="734"/>
                    <a:pt x="7" y="734"/>
                  </a:cubicBezTo>
                  <a:cubicBezTo>
                    <a:pt x="7" y="734"/>
                    <a:pt x="412" y="1004"/>
                    <a:pt x="455" y="1028"/>
                  </a:cubicBezTo>
                  <a:lnTo>
                    <a:pt x="455" y="1028"/>
                  </a:lnTo>
                  <a:lnTo>
                    <a:pt x="1889" y="318"/>
                  </a:lnTo>
                  <a:cubicBezTo>
                    <a:pt x="1897" y="318"/>
                    <a:pt x="1897" y="311"/>
                    <a:pt x="1897" y="311"/>
                  </a:cubicBezTo>
                  <a:cubicBezTo>
                    <a:pt x="1897" y="304"/>
                    <a:pt x="1897" y="304"/>
                    <a:pt x="1897" y="296"/>
                  </a:cubicBezTo>
                  <a:lnTo>
                    <a:pt x="1459" y="0"/>
                  </a:lnTo>
                  <a:close/>
                  <a:moveTo>
                    <a:pt x="455" y="1028"/>
                  </a:moveTo>
                  <a:lnTo>
                    <a:pt x="451" y="1030"/>
                  </a:lnTo>
                  <a:lnTo>
                    <a:pt x="458" y="1030"/>
                  </a:lnTo>
                  <a:cubicBezTo>
                    <a:pt x="458" y="1030"/>
                    <a:pt x="457" y="1029"/>
                    <a:pt x="455" y="102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00;p63"/>
            <p:cNvSpPr/>
            <p:nvPr/>
          </p:nvSpPr>
          <p:spPr>
            <a:xfrm>
              <a:off x="2594350" y="2645925"/>
              <a:ext cx="39500" cy="50600"/>
            </a:xfrm>
            <a:custGeom>
              <a:avLst/>
              <a:gdLst/>
              <a:ahLst/>
              <a:cxnLst/>
              <a:rect l="l" t="t" r="r" b="b"/>
              <a:pathLst>
                <a:path w="1580" h="2024" extrusionOk="0">
                  <a:moveTo>
                    <a:pt x="1544" y="0"/>
                  </a:moveTo>
                  <a:lnTo>
                    <a:pt x="106" y="712"/>
                  </a:lnTo>
                  <a:cubicBezTo>
                    <a:pt x="99" y="719"/>
                    <a:pt x="85" y="726"/>
                    <a:pt x="78" y="733"/>
                  </a:cubicBezTo>
                  <a:lnTo>
                    <a:pt x="70" y="741"/>
                  </a:lnTo>
                  <a:cubicBezTo>
                    <a:pt x="56" y="748"/>
                    <a:pt x="49" y="755"/>
                    <a:pt x="42" y="769"/>
                  </a:cubicBezTo>
                  <a:cubicBezTo>
                    <a:pt x="35" y="776"/>
                    <a:pt x="28" y="783"/>
                    <a:pt x="28" y="790"/>
                  </a:cubicBezTo>
                  <a:lnTo>
                    <a:pt x="14" y="811"/>
                  </a:lnTo>
                  <a:cubicBezTo>
                    <a:pt x="14" y="818"/>
                    <a:pt x="14" y="818"/>
                    <a:pt x="14" y="818"/>
                  </a:cubicBezTo>
                  <a:cubicBezTo>
                    <a:pt x="7" y="839"/>
                    <a:pt x="7" y="846"/>
                    <a:pt x="7" y="846"/>
                  </a:cubicBezTo>
                  <a:cubicBezTo>
                    <a:pt x="0" y="860"/>
                    <a:pt x="0" y="874"/>
                    <a:pt x="0" y="882"/>
                  </a:cubicBezTo>
                  <a:cubicBezTo>
                    <a:pt x="0" y="889"/>
                    <a:pt x="0" y="889"/>
                    <a:pt x="0" y="896"/>
                  </a:cubicBezTo>
                  <a:cubicBezTo>
                    <a:pt x="0" y="903"/>
                    <a:pt x="0" y="910"/>
                    <a:pt x="0" y="917"/>
                  </a:cubicBezTo>
                  <a:cubicBezTo>
                    <a:pt x="0" y="924"/>
                    <a:pt x="0" y="931"/>
                    <a:pt x="0" y="938"/>
                  </a:cubicBezTo>
                  <a:cubicBezTo>
                    <a:pt x="0" y="945"/>
                    <a:pt x="0" y="945"/>
                    <a:pt x="0" y="952"/>
                  </a:cubicBezTo>
                  <a:lnTo>
                    <a:pt x="0" y="973"/>
                  </a:lnTo>
                  <a:cubicBezTo>
                    <a:pt x="0" y="980"/>
                    <a:pt x="0" y="980"/>
                    <a:pt x="0" y="987"/>
                  </a:cubicBezTo>
                  <a:lnTo>
                    <a:pt x="0" y="1023"/>
                  </a:lnTo>
                  <a:cubicBezTo>
                    <a:pt x="0" y="1030"/>
                    <a:pt x="0" y="1037"/>
                    <a:pt x="0" y="1044"/>
                  </a:cubicBezTo>
                  <a:lnTo>
                    <a:pt x="0" y="1058"/>
                  </a:lnTo>
                  <a:lnTo>
                    <a:pt x="0" y="1086"/>
                  </a:lnTo>
                  <a:lnTo>
                    <a:pt x="0" y="1107"/>
                  </a:lnTo>
                  <a:lnTo>
                    <a:pt x="0" y="1121"/>
                  </a:lnTo>
                  <a:cubicBezTo>
                    <a:pt x="0" y="1128"/>
                    <a:pt x="7" y="1149"/>
                    <a:pt x="7" y="1156"/>
                  </a:cubicBezTo>
                  <a:cubicBezTo>
                    <a:pt x="7" y="1163"/>
                    <a:pt x="14" y="1171"/>
                    <a:pt x="14" y="1185"/>
                  </a:cubicBezTo>
                  <a:cubicBezTo>
                    <a:pt x="21" y="1192"/>
                    <a:pt x="21" y="1206"/>
                    <a:pt x="28" y="1220"/>
                  </a:cubicBezTo>
                  <a:cubicBezTo>
                    <a:pt x="28" y="1227"/>
                    <a:pt x="35" y="1234"/>
                    <a:pt x="35" y="1241"/>
                  </a:cubicBezTo>
                  <a:lnTo>
                    <a:pt x="35" y="1255"/>
                  </a:lnTo>
                  <a:lnTo>
                    <a:pt x="42" y="1269"/>
                  </a:lnTo>
                  <a:cubicBezTo>
                    <a:pt x="56" y="1290"/>
                    <a:pt x="63" y="1312"/>
                    <a:pt x="78" y="1333"/>
                  </a:cubicBezTo>
                  <a:cubicBezTo>
                    <a:pt x="78" y="1340"/>
                    <a:pt x="85" y="1347"/>
                    <a:pt x="85" y="1354"/>
                  </a:cubicBezTo>
                  <a:cubicBezTo>
                    <a:pt x="99" y="1375"/>
                    <a:pt x="113" y="1396"/>
                    <a:pt x="127" y="1417"/>
                  </a:cubicBezTo>
                  <a:cubicBezTo>
                    <a:pt x="141" y="1431"/>
                    <a:pt x="49" y="1925"/>
                    <a:pt x="49" y="1925"/>
                  </a:cubicBezTo>
                  <a:lnTo>
                    <a:pt x="35" y="2023"/>
                  </a:lnTo>
                  <a:lnTo>
                    <a:pt x="35" y="2023"/>
                  </a:lnTo>
                  <a:lnTo>
                    <a:pt x="1473" y="1304"/>
                  </a:lnTo>
                  <a:lnTo>
                    <a:pt x="1487" y="1213"/>
                  </a:lnTo>
                  <a:lnTo>
                    <a:pt x="1572" y="712"/>
                  </a:lnTo>
                  <a:cubicBezTo>
                    <a:pt x="1572" y="712"/>
                    <a:pt x="1579" y="705"/>
                    <a:pt x="1579" y="705"/>
                  </a:cubicBezTo>
                  <a:cubicBezTo>
                    <a:pt x="1565" y="684"/>
                    <a:pt x="1551" y="663"/>
                    <a:pt x="1537" y="642"/>
                  </a:cubicBezTo>
                  <a:cubicBezTo>
                    <a:pt x="1537" y="635"/>
                    <a:pt x="1530" y="628"/>
                    <a:pt x="1523" y="621"/>
                  </a:cubicBezTo>
                  <a:cubicBezTo>
                    <a:pt x="1516" y="600"/>
                    <a:pt x="1502" y="578"/>
                    <a:pt x="1494" y="557"/>
                  </a:cubicBezTo>
                  <a:lnTo>
                    <a:pt x="1487" y="543"/>
                  </a:lnTo>
                  <a:cubicBezTo>
                    <a:pt x="1487" y="536"/>
                    <a:pt x="1487" y="536"/>
                    <a:pt x="1487" y="529"/>
                  </a:cubicBezTo>
                  <a:cubicBezTo>
                    <a:pt x="1480" y="508"/>
                    <a:pt x="1473" y="494"/>
                    <a:pt x="1466" y="480"/>
                  </a:cubicBezTo>
                  <a:cubicBezTo>
                    <a:pt x="1459" y="459"/>
                    <a:pt x="1452" y="437"/>
                    <a:pt x="1452" y="409"/>
                  </a:cubicBezTo>
                  <a:cubicBezTo>
                    <a:pt x="1445" y="388"/>
                    <a:pt x="1438" y="367"/>
                    <a:pt x="1438" y="346"/>
                  </a:cubicBezTo>
                  <a:cubicBezTo>
                    <a:pt x="1431" y="325"/>
                    <a:pt x="1431" y="311"/>
                    <a:pt x="1431" y="289"/>
                  </a:cubicBezTo>
                  <a:cubicBezTo>
                    <a:pt x="1431" y="268"/>
                    <a:pt x="1431" y="247"/>
                    <a:pt x="1431" y="226"/>
                  </a:cubicBezTo>
                  <a:cubicBezTo>
                    <a:pt x="1431" y="212"/>
                    <a:pt x="1431" y="198"/>
                    <a:pt x="1431" y="184"/>
                  </a:cubicBezTo>
                  <a:cubicBezTo>
                    <a:pt x="1431" y="170"/>
                    <a:pt x="1438" y="162"/>
                    <a:pt x="1438" y="148"/>
                  </a:cubicBezTo>
                  <a:cubicBezTo>
                    <a:pt x="1438" y="134"/>
                    <a:pt x="1445" y="127"/>
                    <a:pt x="1452" y="113"/>
                  </a:cubicBezTo>
                  <a:cubicBezTo>
                    <a:pt x="1452" y="99"/>
                    <a:pt x="1459" y="92"/>
                    <a:pt x="1466" y="85"/>
                  </a:cubicBezTo>
                  <a:cubicBezTo>
                    <a:pt x="1466" y="71"/>
                    <a:pt x="1473" y="64"/>
                    <a:pt x="1480" y="57"/>
                  </a:cubicBezTo>
                  <a:cubicBezTo>
                    <a:pt x="1487" y="43"/>
                    <a:pt x="1502" y="36"/>
                    <a:pt x="1509" y="29"/>
                  </a:cubicBezTo>
                  <a:cubicBezTo>
                    <a:pt x="1509" y="22"/>
                    <a:pt x="1516" y="22"/>
                    <a:pt x="1516" y="22"/>
                  </a:cubicBezTo>
                  <a:cubicBezTo>
                    <a:pt x="1523" y="14"/>
                    <a:pt x="1537" y="7"/>
                    <a:pt x="15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01;p63"/>
            <p:cNvSpPr/>
            <p:nvPr/>
          </p:nvSpPr>
          <p:spPr>
            <a:xfrm>
              <a:off x="2594150" y="2645525"/>
              <a:ext cx="40225" cy="51175"/>
            </a:xfrm>
            <a:custGeom>
              <a:avLst/>
              <a:gdLst/>
              <a:ahLst/>
              <a:cxnLst/>
              <a:rect l="l" t="t" r="r" b="b"/>
              <a:pathLst>
                <a:path w="1609" h="2047" extrusionOk="0">
                  <a:moveTo>
                    <a:pt x="1474" y="59"/>
                  </a:moveTo>
                  <a:cubicBezTo>
                    <a:pt x="1467" y="73"/>
                    <a:pt x="1460" y="80"/>
                    <a:pt x="1460" y="94"/>
                  </a:cubicBezTo>
                  <a:cubicBezTo>
                    <a:pt x="1453" y="101"/>
                    <a:pt x="1446" y="108"/>
                    <a:pt x="1446" y="122"/>
                  </a:cubicBezTo>
                  <a:cubicBezTo>
                    <a:pt x="1439" y="136"/>
                    <a:pt x="1432" y="143"/>
                    <a:pt x="1432" y="157"/>
                  </a:cubicBezTo>
                  <a:cubicBezTo>
                    <a:pt x="1432" y="171"/>
                    <a:pt x="1425" y="178"/>
                    <a:pt x="1425" y="193"/>
                  </a:cubicBezTo>
                  <a:cubicBezTo>
                    <a:pt x="1425" y="207"/>
                    <a:pt x="1425" y="221"/>
                    <a:pt x="1425" y="235"/>
                  </a:cubicBezTo>
                  <a:cubicBezTo>
                    <a:pt x="1425" y="256"/>
                    <a:pt x="1425" y="277"/>
                    <a:pt x="1425" y="298"/>
                  </a:cubicBezTo>
                  <a:cubicBezTo>
                    <a:pt x="1425" y="319"/>
                    <a:pt x="1425" y="341"/>
                    <a:pt x="1432" y="362"/>
                  </a:cubicBezTo>
                  <a:cubicBezTo>
                    <a:pt x="1432" y="383"/>
                    <a:pt x="1439" y="404"/>
                    <a:pt x="1446" y="425"/>
                  </a:cubicBezTo>
                  <a:cubicBezTo>
                    <a:pt x="1446" y="446"/>
                    <a:pt x="1453" y="475"/>
                    <a:pt x="1460" y="496"/>
                  </a:cubicBezTo>
                  <a:cubicBezTo>
                    <a:pt x="1467" y="510"/>
                    <a:pt x="1474" y="524"/>
                    <a:pt x="1481" y="545"/>
                  </a:cubicBezTo>
                  <a:lnTo>
                    <a:pt x="1488" y="559"/>
                  </a:lnTo>
                  <a:lnTo>
                    <a:pt x="1495" y="573"/>
                  </a:lnTo>
                  <a:cubicBezTo>
                    <a:pt x="1502" y="594"/>
                    <a:pt x="1510" y="616"/>
                    <a:pt x="1524" y="637"/>
                  </a:cubicBezTo>
                  <a:lnTo>
                    <a:pt x="1538" y="658"/>
                  </a:lnTo>
                  <a:cubicBezTo>
                    <a:pt x="1552" y="679"/>
                    <a:pt x="1566" y="700"/>
                    <a:pt x="1580" y="728"/>
                  </a:cubicBezTo>
                  <a:lnTo>
                    <a:pt x="1502" y="1222"/>
                  </a:lnTo>
                  <a:lnTo>
                    <a:pt x="1481" y="1313"/>
                  </a:lnTo>
                  <a:lnTo>
                    <a:pt x="64" y="2018"/>
                  </a:lnTo>
                  <a:lnTo>
                    <a:pt x="163" y="1447"/>
                  </a:lnTo>
                  <a:cubicBezTo>
                    <a:pt x="163" y="1440"/>
                    <a:pt x="170" y="1447"/>
                    <a:pt x="156" y="1426"/>
                  </a:cubicBezTo>
                  <a:cubicBezTo>
                    <a:pt x="142" y="1405"/>
                    <a:pt x="128" y="1384"/>
                    <a:pt x="114" y="1363"/>
                  </a:cubicBezTo>
                  <a:lnTo>
                    <a:pt x="100" y="1342"/>
                  </a:lnTo>
                  <a:cubicBezTo>
                    <a:pt x="93" y="1328"/>
                    <a:pt x="86" y="1306"/>
                    <a:pt x="64" y="1271"/>
                  </a:cubicBezTo>
                  <a:lnTo>
                    <a:pt x="57" y="1250"/>
                  </a:lnTo>
                  <a:cubicBezTo>
                    <a:pt x="57" y="1243"/>
                    <a:pt x="50" y="1236"/>
                    <a:pt x="50" y="1229"/>
                  </a:cubicBezTo>
                  <a:cubicBezTo>
                    <a:pt x="50" y="1222"/>
                    <a:pt x="43" y="1215"/>
                    <a:pt x="43" y="1201"/>
                  </a:cubicBezTo>
                  <a:lnTo>
                    <a:pt x="36" y="1201"/>
                  </a:lnTo>
                  <a:lnTo>
                    <a:pt x="22" y="1172"/>
                  </a:lnTo>
                  <a:cubicBezTo>
                    <a:pt x="22" y="1158"/>
                    <a:pt x="15" y="1151"/>
                    <a:pt x="15" y="1137"/>
                  </a:cubicBezTo>
                  <a:lnTo>
                    <a:pt x="8" y="1137"/>
                  </a:lnTo>
                  <a:lnTo>
                    <a:pt x="15" y="1130"/>
                  </a:lnTo>
                  <a:lnTo>
                    <a:pt x="15" y="1116"/>
                  </a:lnTo>
                  <a:lnTo>
                    <a:pt x="15" y="1095"/>
                  </a:lnTo>
                  <a:lnTo>
                    <a:pt x="15" y="1074"/>
                  </a:lnTo>
                  <a:lnTo>
                    <a:pt x="15" y="1060"/>
                  </a:lnTo>
                  <a:cubicBezTo>
                    <a:pt x="15" y="1053"/>
                    <a:pt x="15" y="1046"/>
                    <a:pt x="15" y="1039"/>
                  </a:cubicBezTo>
                  <a:lnTo>
                    <a:pt x="15" y="1017"/>
                  </a:lnTo>
                  <a:lnTo>
                    <a:pt x="8" y="1017"/>
                  </a:lnTo>
                  <a:cubicBezTo>
                    <a:pt x="8" y="1017"/>
                    <a:pt x="15" y="1010"/>
                    <a:pt x="15" y="1003"/>
                  </a:cubicBezTo>
                  <a:lnTo>
                    <a:pt x="15" y="989"/>
                  </a:lnTo>
                  <a:cubicBezTo>
                    <a:pt x="15" y="982"/>
                    <a:pt x="15" y="975"/>
                    <a:pt x="15" y="968"/>
                  </a:cubicBezTo>
                  <a:cubicBezTo>
                    <a:pt x="15" y="961"/>
                    <a:pt x="15" y="961"/>
                    <a:pt x="15" y="954"/>
                  </a:cubicBezTo>
                  <a:cubicBezTo>
                    <a:pt x="15" y="947"/>
                    <a:pt x="15" y="940"/>
                    <a:pt x="15" y="933"/>
                  </a:cubicBezTo>
                  <a:cubicBezTo>
                    <a:pt x="15" y="926"/>
                    <a:pt x="15" y="912"/>
                    <a:pt x="15" y="905"/>
                  </a:cubicBezTo>
                  <a:lnTo>
                    <a:pt x="15" y="883"/>
                  </a:lnTo>
                  <a:lnTo>
                    <a:pt x="15" y="869"/>
                  </a:lnTo>
                  <a:lnTo>
                    <a:pt x="22" y="848"/>
                  </a:lnTo>
                  <a:lnTo>
                    <a:pt x="29" y="834"/>
                  </a:lnTo>
                  <a:lnTo>
                    <a:pt x="36" y="820"/>
                  </a:lnTo>
                  <a:lnTo>
                    <a:pt x="29" y="813"/>
                  </a:lnTo>
                  <a:lnTo>
                    <a:pt x="36" y="813"/>
                  </a:lnTo>
                  <a:cubicBezTo>
                    <a:pt x="43" y="799"/>
                    <a:pt x="50" y="792"/>
                    <a:pt x="57" y="785"/>
                  </a:cubicBezTo>
                  <a:cubicBezTo>
                    <a:pt x="64" y="778"/>
                    <a:pt x="71" y="771"/>
                    <a:pt x="78" y="757"/>
                  </a:cubicBezTo>
                  <a:lnTo>
                    <a:pt x="86" y="757"/>
                  </a:lnTo>
                  <a:cubicBezTo>
                    <a:pt x="93" y="742"/>
                    <a:pt x="107" y="735"/>
                    <a:pt x="114" y="735"/>
                  </a:cubicBezTo>
                  <a:lnTo>
                    <a:pt x="1474" y="59"/>
                  </a:lnTo>
                  <a:close/>
                  <a:moveTo>
                    <a:pt x="1564" y="1"/>
                  </a:moveTo>
                  <a:cubicBezTo>
                    <a:pt x="1563" y="1"/>
                    <a:pt x="1561" y="1"/>
                    <a:pt x="1559" y="2"/>
                  </a:cubicBezTo>
                  <a:lnTo>
                    <a:pt x="121" y="714"/>
                  </a:lnTo>
                  <a:cubicBezTo>
                    <a:pt x="107" y="721"/>
                    <a:pt x="100" y="728"/>
                    <a:pt x="86" y="735"/>
                  </a:cubicBezTo>
                  <a:lnTo>
                    <a:pt x="78" y="742"/>
                  </a:lnTo>
                  <a:cubicBezTo>
                    <a:pt x="64" y="749"/>
                    <a:pt x="57" y="764"/>
                    <a:pt x="50" y="778"/>
                  </a:cubicBezTo>
                  <a:cubicBezTo>
                    <a:pt x="43" y="785"/>
                    <a:pt x="36" y="792"/>
                    <a:pt x="29" y="806"/>
                  </a:cubicBezTo>
                  <a:lnTo>
                    <a:pt x="22" y="827"/>
                  </a:lnTo>
                  <a:lnTo>
                    <a:pt x="15" y="841"/>
                  </a:lnTo>
                  <a:cubicBezTo>
                    <a:pt x="15" y="848"/>
                    <a:pt x="8" y="855"/>
                    <a:pt x="8" y="855"/>
                  </a:cubicBezTo>
                  <a:lnTo>
                    <a:pt x="1" y="876"/>
                  </a:lnTo>
                  <a:cubicBezTo>
                    <a:pt x="1" y="883"/>
                    <a:pt x="1" y="890"/>
                    <a:pt x="1" y="905"/>
                  </a:cubicBezTo>
                  <a:lnTo>
                    <a:pt x="1" y="912"/>
                  </a:lnTo>
                  <a:cubicBezTo>
                    <a:pt x="1" y="926"/>
                    <a:pt x="1" y="940"/>
                    <a:pt x="1" y="947"/>
                  </a:cubicBezTo>
                  <a:cubicBezTo>
                    <a:pt x="1" y="954"/>
                    <a:pt x="1" y="961"/>
                    <a:pt x="1" y="968"/>
                  </a:cubicBezTo>
                  <a:cubicBezTo>
                    <a:pt x="1" y="975"/>
                    <a:pt x="1" y="975"/>
                    <a:pt x="1" y="982"/>
                  </a:cubicBezTo>
                  <a:lnTo>
                    <a:pt x="1" y="1010"/>
                  </a:lnTo>
                  <a:lnTo>
                    <a:pt x="1" y="1017"/>
                  </a:lnTo>
                  <a:cubicBezTo>
                    <a:pt x="1" y="1024"/>
                    <a:pt x="1" y="1031"/>
                    <a:pt x="1" y="1039"/>
                  </a:cubicBezTo>
                  <a:cubicBezTo>
                    <a:pt x="1" y="1046"/>
                    <a:pt x="1" y="1053"/>
                    <a:pt x="1" y="1060"/>
                  </a:cubicBezTo>
                  <a:lnTo>
                    <a:pt x="1" y="1081"/>
                  </a:lnTo>
                  <a:lnTo>
                    <a:pt x="1" y="1102"/>
                  </a:lnTo>
                  <a:cubicBezTo>
                    <a:pt x="1" y="1109"/>
                    <a:pt x="1" y="1116"/>
                    <a:pt x="1" y="1123"/>
                  </a:cubicBezTo>
                  <a:cubicBezTo>
                    <a:pt x="1" y="1123"/>
                    <a:pt x="1" y="1137"/>
                    <a:pt x="8" y="1144"/>
                  </a:cubicBezTo>
                  <a:cubicBezTo>
                    <a:pt x="8" y="1151"/>
                    <a:pt x="8" y="1158"/>
                    <a:pt x="8" y="1172"/>
                  </a:cubicBezTo>
                  <a:cubicBezTo>
                    <a:pt x="15" y="1179"/>
                    <a:pt x="22" y="1194"/>
                    <a:pt x="22" y="1201"/>
                  </a:cubicBezTo>
                  <a:lnTo>
                    <a:pt x="29" y="1201"/>
                  </a:lnTo>
                  <a:cubicBezTo>
                    <a:pt x="29" y="1201"/>
                    <a:pt x="22" y="1201"/>
                    <a:pt x="22" y="1208"/>
                  </a:cubicBezTo>
                  <a:cubicBezTo>
                    <a:pt x="22" y="1222"/>
                    <a:pt x="29" y="1229"/>
                    <a:pt x="29" y="1236"/>
                  </a:cubicBezTo>
                  <a:lnTo>
                    <a:pt x="36" y="1257"/>
                  </a:lnTo>
                  <a:cubicBezTo>
                    <a:pt x="36" y="1257"/>
                    <a:pt x="43" y="1271"/>
                    <a:pt x="57" y="1292"/>
                  </a:cubicBezTo>
                  <a:cubicBezTo>
                    <a:pt x="64" y="1313"/>
                    <a:pt x="71" y="1335"/>
                    <a:pt x="86" y="1356"/>
                  </a:cubicBezTo>
                  <a:lnTo>
                    <a:pt x="100" y="1377"/>
                  </a:lnTo>
                  <a:cubicBezTo>
                    <a:pt x="107" y="1398"/>
                    <a:pt x="121" y="1419"/>
                    <a:pt x="142" y="1447"/>
                  </a:cubicBezTo>
                  <a:lnTo>
                    <a:pt x="57" y="1941"/>
                  </a:lnTo>
                  <a:lnTo>
                    <a:pt x="43" y="2032"/>
                  </a:lnTo>
                  <a:cubicBezTo>
                    <a:pt x="43" y="2039"/>
                    <a:pt x="43" y="2047"/>
                    <a:pt x="50" y="2047"/>
                  </a:cubicBezTo>
                  <a:lnTo>
                    <a:pt x="57" y="2047"/>
                  </a:lnTo>
                  <a:lnTo>
                    <a:pt x="1495" y="1328"/>
                  </a:lnTo>
                  <a:cubicBezTo>
                    <a:pt x="1502" y="1328"/>
                    <a:pt x="1502" y="1328"/>
                    <a:pt x="1502" y="1320"/>
                  </a:cubicBezTo>
                  <a:lnTo>
                    <a:pt x="1601" y="728"/>
                  </a:lnTo>
                  <a:cubicBezTo>
                    <a:pt x="1601" y="728"/>
                    <a:pt x="1608" y="728"/>
                    <a:pt x="1594" y="707"/>
                  </a:cubicBezTo>
                  <a:cubicBezTo>
                    <a:pt x="1580" y="693"/>
                    <a:pt x="1566" y="672"/>
                    <a:pt x="1559" y="651"/>
                  </a:cubicBezTo>
                  <a:lnTo>
                    <a:pt x="1545" y="630"/>
                  </a:lnTo>
                  <a:cubicBezTo>
                    <a:pt x="1531" y="608"/>
                    <a:pt x="1524" y="587"/>
                    <a:pt x="1517" y="566"/>
                  </a:cubicBezTo>
                  <a:lnTo>
                    <a:pt x="1517" y="559"/>
                  </a:lnTo>
                  <a:cubicBezTo>
                    <a:pt x="1517" y="559"/>
                    <a:pt x="1517" y="552"/>
                    <a:pt x="1517" y="552"/>
                  </a:cubicBezTo>
                  <a:lnTo>
                    <a:pt x="1517" y="538"/>
                  </a:lnTo>
                  <a:cubicBezTo>
                    <a:pt x="1510" y="517"/>
                    <a:pt x="1502" y="503"/>
                    <a:pt x="1495" y="482"/>
                  </a:cubicBezTo>
                  <a:cubicBezTo>
                    <a:pt x="1488" y="460"/>
                    <a:pt x="1481" y="446"/>
                    <a:pt x="1474" y="425"/>
                  </a:cubicBezTo>
                  <a:lnTo>
                    <a:pt x="1467" y="425"/>
                  </a:lnTo>
                  <a:lnTo>
                    <a:pt x="1474" y="418"/>
                  </a:lnTo>
                  <a:cubicBezTo>
                    <a:pt x="1474" y="397"/>
                    <a:pt x="1467" y="376"/>
                    <a:pt x="1467" y="355"/>
                  </a:cubicBezTo>
                  <a:cubicBezTo>
                    <a:pt x="1460" y="334"/>
                    <a:pt x="1460" y="319"/>
                    <a:pt x="1460" y="291"/>
                  </a:cubicBezTo>
                  <a:cubicBezTo>
                    <a:pt x="1460" y="277"/>
                    <a:pt x="1460" y="256"/>
                    <a:pt x="1460" y="235"/>
                  </a:cubicBezTo>
                  <a:cubicBezTo>
                    <a:pt x="1460" y="221"/>
                    <a:pt x="1460" y="214"/>
                    <a:pt x="1460" y="200"/>
                  </a:cubicBezTo>
                  <a:cubicBezTo>
                    <a:pt x="1460" y="186"/>
                    <a:pt x="1460" y="171"/>
                    <a:pt x="1467" y="157"/>
                  </a:cubicBezTo>
                  <a:cubicBezTo>
                    <a:pt x="1467" y="150"/>
                    <a:pt x="1474" y="136"/>
                    <a:pt x="1481" y="129"/>
                  </a:cubicBezTo>
                  <a:cubicBezTo>
                    <a:pt x="1481" y="122"/>
                    <a:pt x="1488" y="108"/>
                    <a:pt x="1488" y="101"/>
                  </a:cubicBezTo>
                  <a:cubicBezTo>
                    <a:pt x="1495" y="87"/>
                    <a:pt x="1502" y="80"/>
                    <a:pt x="1510" y="73"/>
                  </a:cubicBezTo>
                  <a:cubicBezTo>
                    <a:pt x="1517" y="66"/>
                    <a:pt x="1524" y="52"/>
                    <a:pt x="1531" y="45"/>
                  </a:cubicBezTo>
                  <a:cubicBezTo>
                    <a:pt x="1538" y="45"/>
                    <a:pt x="1538" y="45"/>
                    <a:pt x="1538" y="38"/>
                  </a:cubicBezTo>
                  <a:cubicBezTo>
                    <a:pt x="1552" y="30"/>
                    <a:pt x="1559" y="23"/>
                    <a:pt x="1573" y="16"/>
                  </a:cubicBezTo>
                  <a:cubicBezTo>
                    <a:pt x="1579" y="16"/>
                    <a:pt x="1575" y="1"/>
                    <a:pt x="1564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02;p63"/>
            <p:cNvSpPr/>
            <p:nvPr/>
          </p:nvSpPr>
          <p:spPr>
            <a:xfrm>
              <a:off x="2569125" y="2588825"/>
              <a:ext cx="49550" cy="21875"/>
            </a:xfrm>
            <a:custGeom>
              <a:avLst/>
              <a:gdLst/>
              <a:ahLst/>
              <a:cxnLst/>
              <a:rect l="l" t="t" r="r" b="b"/>
              <a:pathLst>
                <a:path w="1982" h="875" extrusionOk="0">
                  <a:moveTo>
                    <a:pt x="2" y="740"/>
                  </a:moveTo>
                  <a:lnTo>
                    <a:pt x="2" y="740"/>
                  </a:lnTo>
                  <a:cubicBezTo>
                    <a:pt x="2" y="740"/>
                    <a:pt x="1" y="740"/>
                    <a:pt x="1" y="741"/>
                  </a:cubicBezTo>
                  <a:lnTo>
                    <a:pt x="2" y="740"/>
                  </a:lnTo>
                  <a:close/>
                  <a:moveTo>
                    <a:pt x="1531" y="0"/>
                  </a:moveTo>
                  <a:lnTo>
                    <a:pt x="1495" y="7"/>
                  </a:lnTo>
                  <a:cubicBezTo>
                    <a:pt x="1474" y="14"/>
                    <a:pt x="1460" y="14"/>
                    <a:pt x="1439" y="29"/>
                  </a:cubicBezTo>
                  <a:lnTo>
                    <a:pt x="2" y="740"/>
                  </a:lnTo>
                  <a:lnTo>
                    <a:pt x="2" y="740"/>
                  </a:lnTo>
                  <a:cubicBezTo>
                    <a:pt x="16" y="733"/>
                    <a:pt x="36" y="726"/>
                    <a:pt x="50" y="719"/>
                  </a:cubicBezTo>
                  <a:lnTo>
                    <a:pt x="93" y="712"/>
                  </a:lnTo>
                  <a:lnTo>
                    <a:pt x="205" y="712"/>
                  </a:lnTo>
                  <a:cubicBezTo>
                    <a:pt x="227" y="712"/>
                    <a:pt x="248" y="719"/>
                    <a:pt x="269" y="726"/>
                  </a:cubicBezTo>
                  <a:cubicBezTo>
                    <a:pt x="290" y="726"/>
                    <a:pt x="311" y="734"/>
                    <a:pt x="325" y="748"/>
                  </a:cubicBezTo>
                  <a:cubicBezTo>
                    <a:pt x="353" y="755"/>
                    <a:pt x="375" y="762"/>
                    <a:pt x="389" y="776"/>
                  </a:cubicBezTo>
                  <a:cubicBezTo>
                    <a:pt x="410" y="783"/>
                    <a:pt x="438" y="804"/>
                    <a:pt x="459" y="818"/>
                  </a:cubicBezTo>
                  <a:lnTo>
                    <a:pt x="544" y="875"/>
                  </a:lnTo>
                  <a:lnTo>
                    <a:pt x="1982" y="163"/>
                  </a:lnTo>
                  <a:lnTo>
                    <a:pt x="1897" y="99"/>
                  </a:lnTo>
                  <a:lnTo>
                    <a:pt x="1876" y="85"/>
                  </a:lnTo>
                  <a:lnTo>
                    <a:pt x="1855" y="71"/>
                  </a:lnTo>
                  <a:lnTo>
                    <a:pt x="1834" y="57"/>
                  </a:lnTo>
                  <a:lnTo>
                    <a:pt x="1799" y="43"/>
                  </a:lnTo>
                  <a:lnTo>
                    <a:pt x="1777" y="29"/>
                  </a:lnTo>
                  <a:lnTo>
                    <a:pt x="1749" y="22"/>
                  </a:lnTo>
                  <a:lnTo>
                    <a:pt x="1728" y="7"/>
                  </a:lnTo>
                  <a:lnTo>
                    <a:pt x="1700" y="7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03;p63"/>
            <p:cNvSpPr/>
            <p:nvPr/>
          </p:nvSpPr>
          <p:spPr>
            <a:xfrm>
              <a:off x="2568775" y="2588300"/>
              <a:ext cx="50075" cy="22575"/>
            </a:xfrm>
            <a:custGeom>
              <a:avLst/>
              <a:gdLst/>
              <a:ahLst/>
              <a:cxnLst/>
              <a:rect l="l" t="t" r="r" b="b"/>
              <a:pathLst>
                <a:path w="2003" h="903" extrusionOk="0">
                  <a:moveTo>
                    <a:pt x="1686" y="21"/>
                  </a:moveTo>
                  <a:lnTo>
                    <a:pt x="1707" y="28"/>
                  </a:lnTo>
                  <a:lnTo>
                    <a:pt x="1728" y="35"/>
                  </a:lnTo>
                  <a:lnTo>
                    <a:pt x="1735" y="35"/>
                  </a:lnTo>
                  <a:lnTo>
                    <a:pt x="1763" y="43"/>
                  </a:lnTo>
                  <a:lnTo>
                    <a:pt x="1784" y="57"/>
                  </a:lnTo>
                  <a:lnTo>
                    <a:pt x="1813" y="64"/>
                  </a:lnTo>
                  <a:lnTo>
                    <a:pt x="1834" y="78"/>
                  </a:lnTo>
                  <a:lnTo>
                    <a:pt x="1848" y="85"/>
                  </a:lnTo>
                  <a:lnTo>
                    <a:pt x="1862" y="92"/>
                  </a:lnTo>
                  <a:lnTo>
                    <a:pt x="1883" y="106"/>
                  </a:lnTo>
                  <a:lnTo>
                    <a:pt x="1904" y="120"/>
                  </a:lnTo>
                  <a:lnTo>
                    <a:pt x="1975" y="169"/>
                  </a:lnTo>
                  <a:lnTo>
                    <a:pt x="558" y="874"/>
                  </a:lnTo>
                  <a:lnTo>
                    <a:pt x="480" y="818"/>
                  </a:lnTo>
                  <a:cubicBezTo>
                    <a:pt x="459" y="804"/>
                    <a:pt x="438" y="790"/>
                    <a:pt x="410" y="776"/>
                  </a:cubicBezTo>
                  <a:cubicBezTo>
                    <a:pt x="389" y="769"/>
                    <a:pt x="367" y="755"/>
                    <a:pt x="346" y="747"/>
                  </a:cubicBezTo>
                  <a:cubicBezTo>
                    <a:pt x="325" y="740"/>
                    <a:pt x="304" y="733"/>
                    <a:pt x="283" y="726"/>
                  </a:cubicBezTo>
                  <a:cubicBezTo>
                    <a:pt x="262" y="719"/>
                    <a:pt x="241" y="712"/>
                    <a:pt x="226" y="712"/>
                  </a:cubicBezTo>
                  <a:lnTo>
                    <a:pt x="128" y="712"/>
                  </a:lnTo>
                  <a:lnTo>
                    <a:pt x="1460" y="50"/>
                  </a:lnTo>
                  <a:cubicBezTo>
                    <a:pt x="1474" y="43"/>
                    <a:pt x="1495" y="35"/>
                    <a:pt x="1509" y="35"/>
                  </a:cubicBezTo>
                  <a:lnTo>
                    <a:pt x="1559" y="21"/>
                  </a:lnTo>
                  <a:close/>
                  <a:moveTo>
                    <a:pt x="1538" y="0"/>
                  </a:moveTo>
                  <a:cubicBezTo>
                    <a:pt x="1524" y="7"/>
                    <a:pt x="1516" y="7"/>
                    <a:pt x="1502" y="14"/>
                  </a:cubicBezTo>
                  <a:cubicBezTo>
                    <a:pt x="1481" y="14"/>
                    <a:pt x="1467" y="21"/>
                    <a:pt x="1446" y="35"/>
                  </a:cubicBezTo>
                  <a:lnTo>
                    <a:pt x="8" y="740"/>
                  </a:lnTo>
                  <a:cubicBezTo>
                    <a:pt x="1" y="747"/>
                    <a:pt x="1" y="755"/>
                    <a:pt x="8" y="755"/>
                  </a:cubicBezTo>
                  <a:cubicBezTo>
                    <a:pt x="8" y="762"/>
                    <a:pt x="15" y="762"/>
                    <a:pt x="22" y="762"/>
                  </a:cubicBezTo>
                  <a:cubicBezTo>
                    <a:pt x="36" y="755"/>
                    <a:pt x="50" y="747"/>
                    <a:pt x="71" y="740"/>
                  </a:cubicBezTo>
                  <a:cubicBezTo>
                    <a:pt x="85" y="740"/>
                    <a:pt x="100" y="733"/>
                    <a:pt x="114" y="733"/>
                  </a:cubicBezTo>
                  <a:lnTo>
                    <a:pt x="170" y="733"/>
                  </a:lnTo>
                  <a:lnTo>
                    <a:pt x="226" y="740"/>
                  </a:lnTo>
                  <a:cubicBezTo>
                    <a:pt x="248" y="740"/>
                    <a:pt x="262" y="747"/>
                    <a:pt x="283" y="747"/>
                  </a:cubicBezTo>
                  <a:cubicBezTo>
                    <a:pt x="304" y="755"/>
                    <a:pt x="325" y="762"/>
                    <a:pt x="339" y="769"/>
                  </a:cubicBezTo>
                  <a:cubicBezTo>
                    <a:pt x="360" y="783"/>
                    <a:pt x="382" y="790"/>
                    <a:pt x="403" y="804"/>
                  </a:cubicBezTo>
                  <a:cubicBezTo>
                    <a:pt x="424" y="811"/>
                    <a:pt x="445" y="825"/>
                    <a:pt x="466" y="839"/>
                  </a:cubicBezTo>
                  <a:cubicBezTo>
                    <a:pt x="466" y="839"/>
                    <a:pt x="551" y="903"/>
                    <a:pt x="558" y="903"/>
                  </a:cubicBezTo>
                  <a:lnTo>
                    <a:pt x="558" y="888"/>
                  </a:lnTo>
                  <a:lnTo>
                    <a:pt x="1996" y="176"/>
                  </a:lnTo>
                  <a:cubicBezTo>
                    <a:pt x="2003" y="176"/>
                    <a:pt x="2003" y="169"/>
                    <a:pt x="2003" y="162"/>
                  </a:cubicBezTo>
                  <a:cubicBezTo>
                    <a:pt x="2003" y="162"/>
                    <a:pt x="2003" y="155"/>
                    <a:pt x="2003" y="155"/>
                  </a:cubicBezTo>
                  <a:lnTo>
                    <a:pt x="1911" y="99"/>
                  </a:lnTo>
                  <a:lnTo>
                    <a:pt x="1890" y="85"/>
                  </a:lnTo>
                  <a:lnTo>
                    <a:pt x="1862" y="71"/>
                  </a:lnTo>
                  <a:lnTo>
                    <a:pt x="1848" y="64"/>
                  </a:lnTo>
                  <a:lnTo>
                    <a:pt x="1841" y="57"/>
                  </a:lnTo>
                  <a:lnTo>
                    <a:pt x="1813" y="43"/>
                  </a:lnTo>
                  <a:lnTo>
                    <a:pt x="1784" y="28"/>
                  </a:lnTo>
                  <a:lnTo>
                    <a:pt x="1763" y="21"/>
                  </a:lnTo>
                  <a:lnTo>
                    <a:pt x="1742" y="7"/>
                  </a:lnTo>
                  <a:lnTo>
                    <a:pt x="1714" y="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04;p63"/>
            <p:cNvSpPr/>
            <p:nvPr/>
          </p:nvSpPr>
          <p:spPr>
            <a:xfrm>
              <a:off x="2593800" y="2600100"/>
              <a:ext cx="61000" cy="34575"/>
            </a:xfrm>
            <a:custGeom>
              <a:avLst/>
              <a:gdLst/>
              <a:ahLst/>
              <a:cxnLst/>
              <a:rect l="l" t="t" r="r" b="b"/>
              <a:pathLst>
                <a:path w="2440" h="1383" extrusionOk="0">
                  <a:moveTo>
                    <a:pt x="1439" y="1"/>
                  </a:moveTo>
                  <a:lnTo>
                    <a:pt x="1" y="713"/>
                  </a:lnTo>
                  <a:lnTo>
                    <a:pt x="1002" y="1382"/>
                  </a:lnTo>
                  <a:lnTo>
                    <a:pt x="2440" y="670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05;p63"/>
            <p:cNvSpPr/>
            <p:nvPr/>
          </p:nvSpPr>
          <p:spPr>
            <a:xfrm>
              <a:off x="2593625" y="2599750"/>
              <a:ext cx="61725" cy="35275"/>
            </a:xfrm>
            <a:custGeom>
              <a:avLst/>
              <a:gdLst/>
              <a:ahLst/>
              <a:cxnLst/>
              <a:rect l="l" t="t" r="r" b="b"/>
              <a:pathLst>
                <a:path w="2469" h="1411" extrusionOk="0">
                  <a:moveTo>
                    <a:pt x="1446" y="22"/>
                  </a:moveTo>
                  <a:lnTo>
                    <a:pt x="2426" y="684"/>
                  </a:lnTo>
                  <a:lnTo>
                    <a:pt x="1009" y="1389"/>
                  </a:lnTo>
                  <a:lnTo>
                    <a:pt x="29" y="727"/>
                  </a:lnTo>
                  <a:lnTo>
                    <a:pt x="1446" y="22"/>
                  </a:lnTo>
                  <a:close/>
                  <a:moveTo>
                    <a:pt x="1446" y="0"/>
                  </a:moveTo>
                  <a:lnTo>
                    <a:pt x="8" y="719"/>
                  </a:lnTo>
                  <a:cubicBezTo>
                    <a:pt x="1" y="719"/>
                    <a:pt x="1" y="719"/>
                    <a:pt x="1" y="727"/>
                  </a:cubicBezTo>
                  <a:cubicBezTo>
                    <a:pt x="1" y="727"/>
                    <a:pt x="1" y="734"/>
                    <a:pt x="1" y="734"/>
                  </a:cubicBezTo>
                  <a:cubicBezTo>
                    <a:pt x="1" y="734"/>
                    <a:pt x="1002" y="1410"/>
                    <a:pt x="1009" y="1410"/>
                  </a:cubicBezTo>
                  <a:lnTo>
                    <a:pt x="1016" y="1403"/>
                  </a:lnTo>
                  <a:lnTo>
                    <a:pt x="2454" y="691"/>
                  </a:lnTo>
                  <a:cubicBezTo>
                    <a:pt x="2468" y="691"/>
                    <a:pt x="2468" y="677"/>
                    <a:pt x="2454" y="677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06;p63"/>
            <p:cNvSpPr/>
            <p:nvPr/>
          </p:nvSpPr>
          <p:spPr>
            <a:xfrm>
              <a:off x="2593975" y="2577025"/>
              <a:ext cx="41100" cy="40900"/>
            </a:xfrm>
            <a:custGeom>
              <a:avLst/>
              <a:gdLst/>
              <a:ahLst/>
              <a:cxnLst/>
              <a:rect l="l" t="t" r="r" b="b"/>
              <a:pathLst>
                <a:path w="1644" h="1636" extrusionOk="0">
                  <a:moveTo>
                    <a:pt x="1643" y="0"/>
                  </a:moveTo>
                  <a:lnTo>
                    <a:pt x="205" y="712"/>
                  </a:lnTo>
                  <a:cubicBezTo>
                    <a:pt x="191" y="719"/>
                    <a:pt x="177" y="733"/>
                    <a:pt x="163" y="747"/>
                  </a:cubicBezTo>
                  <a:lnTo>
                    <a:pt x="149" y="754"/>
                  </a:lnTo>
                  <a:cubicBezTo>
                    <a:pt x="135" y="768"/>
                    <a:pt x="121" y="783"/>
                    <a:pt x="114" y="797"/>
                  </a:cubicBezTo>
                  <a:cubicBezTo>
                    <a:pt x="107" y="804"/>
                    <a:pt x="93" y="818"/>
                    <a:pt x="93" y="832"/>
                  </a:cubicBezTo>
                  <a:cubicBezTo>
                    <a:pt x="85" y="846"/>
                    <a:pt x="78" y="853"/>
                    <a:pt x="78" y="860"/>
                  </a:cubicBezTo>
                  <a:cubicBezTo>
                    <a:pt x="71" y="860"/>
                    <a:pt x="71" y="867"/>
                    <a:pt x="71" y="874"/>
                  </a:cubicBezTo>
                  <a:cubicBezTo>
                    <a:pt x="64" y="895"/>
                    <a:pt x="57" y="902"/>
                    <a:pt x="57" y="909"/>
                  </a:cubicBezTo>
                  <a:lnTo>
                    <a:pt x="57" y="924"/>
                  </a:lnTo>
                  <a:cubicBezTo>
                    <a:pt x="57" y="924"/>
                    <a:pt x="57" y="931"/>
                    <a:pt x="57" y="938"/>
                  </a:cubicBezTo>
                  <a:cubicBezTo>
                    <a:pt x="50" y="945"/>
                    <a:pt x="50" y="952"/>
                    <a:pt x="50" y="966"/>
                  </a:cubicBezTo>
                  <a:lnTo>
                    <a:pt x="50" y="980"/>
                  </a:lnTo>
                  <a:cubicBezTo>
                    <a:pt x="43" y="987"/>
                    <a:pt x="43" y="1001"/>
                    <a:pt x="43" y="1015"/>
                  </a:cubicBezTo>
                  <a:lnTo>
                    <a:pt x="43" y="1036"/>
                  </a:lnTo>
                  <a:lnTo>
                    <a:pt x="1" y="1636"/>
                  </a:lnTo>
                  <a:lnTo>
                    <a:pt x="1439" y="924"/>
                  </a:lnTo>
                  <a:lnTo>
                    <a:pt x="1481" y="324"/>
                  </a:lnTo>
                  <a:cubicBezTo>
                    <a:pt x="1481" y="303"/>
                    <a:pt x="1481" y="289"/>
                    <a:pt x="1488" y="268"/>
                  </a:cubicBezTo>
                  <a:lnTo>
                    <a:pt x="1481" y="261"/>
                  </a:lnTo>
                  <a:cubicBezTo>
                    <a:pt x="1481" y="247"/>
                    <a:pt x="1488" y="233"/>
                    <a:pt x="1488" y="219"/>
                  </a:cubicBezTo>
                  <a:cubicBezTo>
                    <a:pt x="1495" y="197"/>
                    <a:pt x="1502" y="183"/>
                    <a:pt x="1509" y="169"/>
                  </a:cubicBezTo>
                  <a:cubicBezTo>
                    <a:pt x="1509" y="148"/>
                    <a:pt x="1517" y="134"/>
                    <a:pt x="1524" y="120"/>
                  </a:cubicBezTo>
                  <a:cubicBezTo>
                    <a:pt x="1531" y="106"/>
                    <a:pt x="1545" y="99"/>
                    <a:pt x="1552" y="85"/>
                  </a:cubicBezTo>
                  <a:cubicBezTo>
                    <a:pt x="1566" y="71"/>
                    <a:pt x="1573" y="56"/>
                    <a:pt x="1594" y="42"/>
                  </a:cubicBezTo>
                  <a:cubicBezTo>
                    <a:pt x="1594" y="35"/>
                    <a:pt x="1594" y="35"/>
                    <a:pt x="1601" y="28"/>
                  </a:cubicBezTo>
                  <a:cubicBezTo>
                    <a:pt x="1615" y="21"/>
                    <a:pt x="1629" y="7"/>
                    <a:pt x="164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7;p63"/>
            <p:cNvSpPr/>
            <p:nvPr/>
          </p:nvSpPr>
          <p:spPr>
            <a:xfrm>
              <a:off x="2593450" y="2576775"/>
              <a:ext cx="41625" cy="41325"/>
            </a:xfrm>
            <a:custGeom>
              <a:avLst/>
              <a:gdLst/>
              <a:ahLst/>
              <a:cxnLst/>
              <a:rect l="l" t="t" r="r" b="b"/>
              <a:pathLst>
                <a:path w="1665" h="1653" extrusionOk="0">
                  <a:moveTo>
                    <a:pt x="1580" y="88"/>
                  </a:moveTo>
                  <a:cubicBezTo>
                    <a:pt x="1575" y="92"/>
                    <a:pt x="1570" y="97"/>
                    <a:pt x="1566" y="102"/>
                  </a:cubicBezTo>
                  <a:cubicBezTo>
                    <a:pt x="1559" y="109"/>
                    <a:pt x="1552" y="123"/>
                    <a:pt x="1545" y="137"/>
                  </a:cubicBezTo>
                  <a:cubicBezTo>
                    <a:pt x="1538" y="144"/>
                    <a:pt x="1530" y="158"/>
                    <a:pt x="1523" y="172"/>
                  </a:cubicBezTo>
                  <a:cubicBezTo>
                    <a:pt x="1516" y="186"/>
                    <a:pt x="1516" y="207"/>
                    <a:pt x="1509" y="222"/>
                  </a:cubicBezTo>
                  <a:cubicBezTo>
                    <a:pt x="1502" y="236"/>
                    <a:pt x="1502" y="257"/>
                    <a:pt x="1495" y="278"/>
                  </a:cubicBezTo>
                  <a:cubicBezTo>
                    <a:pt x="1495" y="299"/>
                    <a:pt x="1488" y="320"/>
                    <a:pt x="1488" y="3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1453" y="927"/>
                  </a:lnTo>
                  <a:lnTo>
                    <a:pt x="1495" y="334"/>
                  </a:lnTo>
                  <a:cubicBezTo>
                    <a:pt x="1495" y="313"/>
                    <a:pt x="1495" y="299"/>
                    <a:pt x="1502" y="278"/>
                  </a:cubicBezTo>
                  <a:lnTo>
                    <a:pt x="1516" y="222"/>
                  </a:lnTo>
                  <a:cubicBezTo>
                    <a:pt x="1523" y="200"/>
                    <a:pt x="1523" y="186"/>
                    <a:pt x="1530" y="172"/>
                  </a:cubicBezTo>
                  <a:cubicBezTo>
                    <a:pt x="1538" y="158"/>
                    <a:pt x="1545" y="144"/>
                    <a:pt x="1552" y="130"/>
                  </a:cubicBezTo>
                  <a:cubicBezTo>
                    <a:pt x="1559" y="116"/>
                    <a:pt x="1566" y="102"/>
                    <a:pt x="1580" y="88"/>
                  </a:cubicBezTo>
                  <a:close/>
                  <a:moveTo>
                    <a:pt x="1655" y="0"/>
                  </a:moveTo>
                  <a:cubicBezTo>
                    <a:pt x="1654" y="0"/>
                    <a:pt x="1652" y="1"/>
                    <a:pt x="1650" y="3"/>
                  </a:cubicBezTo>
                  <a:lnTo>
                    <a:pt x="212" y="715"/>
                  </a:lnTo>
                  <a:cubicBezTo>
                    <a:pt x="191" y="722"/>
                    <a:pt x="177" y="736"/>
                    <a:pt x="163" y="750"/>
                  </a:cubicBezTo>
                  <a:lnTo>
                    <a:pt x="149" y="757"/>
                  </a:lnTo>
                  <a:cubicBezTo>
                    <a:pt x="135" y="771"/>
                    <a:pt x="121" y="786"/>
                    <a:pt x="106" y="800"/>
                  </a:cubicBezTo>
                  <a:cubicBezTo>
                    <a:pt x="99" y="814"/>
                    <a:pt x="92" y="828"/>
                    <a:pt x="85" y="842"/>
                  </a:cubicBezTo>
                  <a:lnTo>
                    <a:pt x="71" y="863"/>
                  </a:lnTo>
                  <a:cubicBezTo>
                    <a:pt x="71" y="870"/>
                    <a:pt x="71" y="870"/>
                    <a:pt x="71" y="877"/>
                  </a:cubicBezTo>
                  <a:lnTo>
                    <a:pt x="64" y="891"/>
                  </a:lnTo>
                  <a:cubicBezTo>
                    <a:pt x="64" y="898"/>
                    <a:pt x="57" y="912"/>
                    <a:pt x="57" y="919"/>
                  </a:cubicBezTo>
                  <a:lnTo>
                    <a:pt x="50" y="948"/>
                  </a:lnTo>
                  <a:cubicBezTo>
                    <a:pt x="43" y="955"/>
                    <a:pt x="43" y="962"/>
                    <a:pt x="43" y="969"/>
                  </a:cubicBezTo>
                  <a:lnTo>
                    <a:pt x="43" y="983"/>
                  </a:lnTo>
                  <a:lnTo>
                    <a:pt x="43" y="997"/>
                  </a:lnTo>
                  <a:cubicBezTo>
                    <a:pt x="43" y="1004"/>
                    <a:pt x="43" y="1011"/>
                    <a:pt x="43" y="1018"/>
                  </a:cubicBezTo>
                  <a:lnTo>
                    <a:pt x="43" y="1046"/>
                  </a:lnTo>
                  <a:lnTo>
                    <a:pt x="1" y="1646"/>
                  </a:lnTo>
                  <a:cubicBezTo>
                    <a:pt x="1" y="1646"/>
                    <a:pt x="1" y="1653"/>
                    <a:pt x="15" y="1653"/>
                  </a:cubicBezTo>
                  <a:lnTo>
                    <a:pt x="22" y="1653"/>
                  </a:lnTo>
                  <a:lnTo>
                    <a:pt x="1446" y="941"/>
                  </a:lnTo>
                  <a:cubicBezTo>
                    <a:pt x="1446" y="941"/>
                    <a:pt x="1446" y="934"/>
                    <a:pt x="1446" y="9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36" y="1631"/>
                  </a:lnTo>
                  <a:lnTo>
                    <a:pt x="78" y="1053"/>
                  </a:lnTo>
                  <a:lnTo>
                    <a:pt x="78" y="1025"/>
                  </a:lnTo>
                  <a:cubicBezTo>
                    <a:pt x="78" y="1018"/>
                    <a:pt x="78" y="1011"/>
                    <a:pt x="78" y="1004"/>
                  </a:cubicBezTo>
                  <a:lnTo>
                    <a:pt x="78" y="990"/>
                  </a:lnTo>
                  <a:cubicBezTo>
                    <a:pt x="78" y="983"/>
                    <a:pt x="78" y="983"/>
                    <a:pt x="78" y="976"/>
                  </a:cubicBezTo>
                  <a:lnTo>
                    <a:pt x="85" y="955"/>
                  </a:lnTo>
                  <a:lnTo>
                    <a:pt x="92" y="927"/>
                  </a:lnTo>
                  <a:lnTo>
                    <a:pt x="99" y="905"/>
                  </a:lnTo>
                  <a:lnTo>
                    <a:pt x="106" y="884"/>
                  </a:lnTo>
                  <a:cubicBezTo>
                    <a:pt x="106" y="884"/>
                    <a:pt x="106" y="877"/>
                    <a:pt x="106" y="877"/>
                  </a:cubicBezTo>
                  <a:cubicBezTo>
                    <a:pt x="106" y="870"/>
                    <a:pt x="114" y="863"/>
                    <a:pt x="121" y="849"/>
                  </a:cubicBezTo>
                  <a:cubicBezTo>
                    <a:pt x="135" y="821"/>
                    <a:pt x="156" y="793"/>
                    <a:pt x="177" y="771"/>
                  </a:cubicBezTo>
                  <a:lnTo>
                    <a:pt x="191" y="764"/>
                  </a:lnTo>
                  <a:cubicBezTo>
                    <a:pt x="205" y="757"/>
                    <a:pt x="219" y="743"/>
                    <a:pt x="233" y="736"/>
                  </a:cubicBezTo>
                  <a:lnTo>
                    <a:pt x="1580" y="66"/>
                  </a:lnTo>
                  <a:cubicBezTo>
                    <a:pt x="1580" y="74"/>
                    <a:pt x="1580" y="81"/>
                    <a:pt x="1580" y="88"/>
                  </a:cubicBezTo>
                  <a:cubicBezTo>
                    <a:pt x="1589" y="78"/>
                    <a:pt x="1599" y="69"/>
                    <a:pt x="1608" y="59"/>
                  </a:cubicBezTo>
                  <a:cubicBezTo>
                    <a:pt x="1608" y="52"/>
                    <a:pt x="1608" y="52"/>
                    <a:pt x="1615" y="52"/>
                  </a:cubicBezTo>
                  <a:cubicBezTo>
                    <a:pt x="1629" y="38"/>
                    <a:pt x="1643" y="31"/>
                    <a:pt x="1657" y="24"/>
                  </a:cubicBezTo>
                  <a:cubicBezTo>
                    <a:pt x="1664" y="17"/>
                    <a:pt x="1664" y="10"/>
                    <a:pt x="1664" y="10"/>
                  </a:cubicBezTo>
                  <a:cubicBezTo>
                    <a:pt x="1659" y="5"/>
                    <a:pt x="1658" y="0"/>
                    <a:pt x="165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8;p63"/>
            <p:cNvSpPr/>
            <p:nvPr/>
          </p:nvSpPr>
          <p:spPr>
            <a:xfrm>
              <a:off x="2630650" y="2624250"/>
              <a:ext cx="51300" cy="119150"/>
            </a:xfrm>
            <a:custGeom>
              <a:avLst/>
              <a:gdLst/>
              <a:ahLst/>
              <a:cxnLst/>
              <a:rect l="l" t="t" r="r" b="b"/>
              <a:pathLst>
                <a:path w="2052" h="4766" extrusionOk="0">
                  <a:moveTo>
                    <a:pt x="1438" y="0"/>
                  </a:moveTo>
                  <a:lnTo>
                    <a:pt x="0" y="712"/>
                  </a:lnTo>
                  <a:lnTo>
                    <a:pt x="78" y="762"/>
                  </a:lnTo>
                  <a:cubicBezTo>
                    <a:pt x="99" y="776"/>
                    <a:pt x="113" y="790"/>
                    <a:pt x="134" y="804"/>
                  </a:cubicBezTo>
                  <a:cubicBezTo>
                    <a:pt x="162" y="825"/>
                    <a:pt x="176" y="839"/>
                    <a:pt x="198" y="860"/>
                  </a:cubicBezTo>
                  <a:lnTo>
                    <a:pt x="205" y="867"/>
                  </a:lnTo>
                  <a:cubicBezTo>
                    <a:pt x="219" y="881"/>
                    <a:pt x="240" y="896"/>
                    <a:pt x="254" y="917"/>
                  </a:cubicBezTo>
                  <a:lnTo>
                    <a:pt x="261" y="924"/>
                  </a:lnTo>
                  <a:lnTo>
                    <a:pt x="303" y="973"/>
                  </a:lnTo>
                  <a:lnTo>
                    <a:pt x="317" y="987"/>
                  </a:lnTo>
                  <a:cubicBezTo>
                    <a:pt x="324" y="1001"/>
                    <a:pt x="339" y="1015"/>
                    <a:pt x="346" y="1022"/>
                  </a:cubicBezTo>
                  <a:lnTo>
                    <a:pt x="367" y="1051"/>
                  </a:lnTo>
                  <a:cubicBezTo>
                    <a:pt x="381" y="1065"/>
                    <a:pt x="388" y="1086"/>
                    <a:pt x="395" y="1100"/>
                  </a:cubicBezTo>
                  <a:cubicBezTo>
                    <a:pt x="409" y="1114"/>
                    <a:pt x="409" y="1114"/>
                    <a:pt x="416" y="1121"/>
                  </a:cubicBezTo>
                  <a:cubicBezTo>
                    <a:pt x="423" y="1135"/>
                    <a:pt x="437" y="1163"/>
                    <a:pt x="451" y="1185"/>
                  </a:cubicBezTo>
                  <a:lnTo>
                    <a:pt x="458" y="1199"/>
                  </a:lnTo>
                  <a:cubicBezTo>
                    <a:pt x="472" y="1220"/>
                    <a:pt x="487" y="1248"/>
                    <a:pt x="501" y="1269"/>
                  </a:cubicBezTo>
                  <a:lnTo>
                    <a:pt x="508" y="1290"/>
                  </a:lnTo>
                  <a:cubicBezTo>
                    <a:pt x="515" y="1311"/>
                    <a:pt x="522" y="1333"/>
                    <a:pt x="536" y="1347"/>
                  </a:cubicBezTo>
                  <a:lnTo>
                    <a:pt x="543" y="1382"/>
                  </a:lnTo>
                  <a:cubicBezTo>
                    <a:pt x="550" y="1396"/>
                    <a:pt x="557" y="1410"/>
                    <a:pt x="564" y="1431"/>
                  </a:cubicBezTo>
                  <a:cubicBezTo>
                    <a:pt x="564" y="1431"/>
                    <a:pt x="571" y="1438"/>
                    <a:pt x="571" y="1445"/>
                  </a:cubicBezTo>
                  <a:cubicBezTo>
                    <a:pt x="578" y="1467"/>
                    <a:pt x="585" y="1488"/>
                    <a:pt x="592" y="1509"/>
                  </a:cubicBezTo>
                  <a:cubicBezTo>
                    <a:pt x="592" y="1509"/>
                    <a:pt x="592" y="1516"/>
                    <a:pt x="592" y="1523"/>
                  </a:cubicBezTo>
                  <a:cubicBezTo>
                    <a:pt x="599" y="1544"/>
                    <a:pt x="606" y="1565"/>
                    <a:pt x="606" y="1593"/>
                  </a:cubicBezTo>
                  <a:lnTo>
                    <a:pt x="606" y="1600"/>
                  </a:lnTo>
                  <a:cubicBezTo>
                    <a:pt x="613" y="1629"/>
                    <a:pt x="620" y="1650"/>
                    <a:pt x="620" y="1678"/>
                  </a:cubicBezTo>
                  <a:cubicBezTo>
                    <a:pt x="628" y="1699"/>
                    <a:pt x="635" y="1734"/>
                    <a:pt x="635" y="1763"/>
                  </a:cubicBezTo>
                  <a:cubicBezTo>
                    <a:pt x="635" y="1791"/>
                    <a:pt x="635" y="1819"/>
                    <a:pt x="635" y="1840"/>
                  </a:cubicBezTo>
                  <a:cubicBezTo>
                    <a:pt x="635" y="1868"/>
                    <a:pt x="635" y="1897"/>
                    <a:pt x="635" y="1925"/>
                  </a:cubicBezTo>
                  <a:lnTo>
                    <a:pt x="465" y="4364"/>
                  </a:lnTo>
                  <a:cubicBezTo>
                    <a:pt x="465" y="4385"/>
                    <a:pt x="458" y="4413"/>
                    <a:pt x="458" y="4434"/>
                  </a:cubicBezTo>
                  <a:cubicBezTo>
                    <a:pt x="458" y="4462"/>
                    <a:pt x="451" y="4484"/>
                    <a:pt x="444" y="4498"/>
                  </a:cubicBezTo>
                  <a:cubicBezTo>
                    <a:pt x="437" y="4519"/>
                    <a:pt x="430" y="4540"/>
                    <a:pt x="423" y="4561"/>
                  </a:cubicBezTo>
                  <a:lnTo>
                    <a:pt x="423" y="4568"/>
                  </a:lnTo>
                  <a:cubicBezTo>
                    <a:pt x="416" y="4582"/>
                    <a:pt x="409" y="4596"/>
                    <a:pt x="402" y="4618"/>
                  </a:cubicBezTo>
                  <a:cubicBezTo>
                    <a:pt x="395" y="4632"/>
                    <a:pt x="381" y="4646"/>
                    <a:pt x="374" y="4667"/>
                  </a:cubicBezTo>
                  <a:cubicBezTo>
                    <a:pt x="360" y="4674"/>
                    <a:pt x="353" y="4688"/>
                    <a:pt x="339" y="4702"/>
                  </a:cubicBezTo>
                  <a:lnTo>
                    <a:pt x="331" y="4709"/>
                  </a:lnTo>
                  <a:lnTo>
                    <a:pt x="303" y="4730"/>
                  </a:lnTo>
                  <a:lnTo>
                    <a:pt x="296" y="4744"/>
                  </a:lnTo>
                  <a:cubicBezTo>
                    <a:pt x="282" y="4752"/>
                    <a:pt x="268" y="4759"/>
                    <a:pt x="254" y="4766"/>
                  </a:cubicBezTo>
                  <a:lnTo>
                    <a:pt x="1692" y="4054"/>
                  </a:lnTo>
                  <a:cubicBezTo>
                    <a:pt x="1706" y="4047"/>
                    <a:pt x="1720" y="4040"/>
                    <a:pt x="1734" y="4025"/>
                  </a:cubicBezTo>
                  <a:lnTo>
                    <a:pt x="1741" y="4018"/>
                  </a:lnTo>
                  <a:lnTo>
                    <a:pt x="1770" y="3997"/>
                  </a:lnTo>
                  <a:lnTo>
                    <a:pt x="1784" y="3990"/>
                  </a:lnTo>
                  <a:cubicBezTo>
                    <a:pt x="1791" y="3976"/>
                    <a:pt x="1798" y="3969"/>
                    <a:pt x="1805" y="3955"/>
                  </a:cubicBezTo>
                  <a:cubicBezTo>
                    <a:pt x="1819" y="3941"/>
                    <a:pt x="1833" y="3927"/>
                    <a:pt x="1840" y="3906"/>
                  </a:cubicBezTo>
                  <a:lnTo>
                    <a:pt x="1861" y="3870"/>
                  </a:lnTo>
                  <a:lnTo>
                    <a:pt x="1861" y="3856"/>
                  </a:lnTo>
                  <a:cubicBezTo>
                    <a:pt x="1861" y="3856"/>
                    <a:pt x="1861" y="3849"/>
                    <a:pt x="1861" y="3849"/>
                  </a:cubicBezTo>
                  <a:lnTo>
                    <a:pt x="1861" y="3842"/>
                  </a:lnTo>
                  <a:cubicBezTo>
                    <a:pt x="1868" y="3828"/>
                    <a:pt x="1875" y="3814"/>
                    <a:pt x="1875" y="3807"/>
                  </a:cubicBezTo>
                  <a:cubicBezTo>
                    <a:pt x="1875" y="3800"/>
                    <a:pt x="1875" y="3800"/>
                    <a:pt x="1875" y="3793"/>
                  </a:cubicBezTo>
                  <a:cubicBezTo>
                    <a:pt x="1875" y="3786"/>
                    <a:pt x="1875" y="3779"/>
                    <a:pt x="1882" y="3779"/>
                  </a:cubicBezTo>
                  <a:cubicBezTo>
                    <a:pt x="1882" y="3765"/>
                    <a:pt x="1882" y="3758"/>
                    <a:pt x="1889" y="3743"/>
                  </a:cubicBezTo>
                  <a:lnTo>
                    <a:pt x="1889" y="3729"/>
                  </a:lnTo>
                  <a:cubicBezTo>
                    <a:pt x="1889" y="3701"/>
                    <a:pt x="1889" y="3694"/>
                    <a:pt x="1896" y="3687"/>
                  </a:cubicBezTo>
                  <a:lnTo>
                    <a:pt x="1896" y="3652"/>
                  </a:lnTo>
                  <a:lnTo>
                    <a:pt x="1882" y="3645"/>
                  </a:lnTo>
                  <a:lnTo>
                    <a:pt x="2052" y="1206"/>
                  </a:lnTo>
                  <a:lnTo>
                    <a:pt x="2052" y="1178"/>
                  </a:lnTo>
                  <a:lnTo>
                    <a:pt x="2052" y="1114"/>
                  </a:lnTo>
                  <a:lnTo>
                    <a:pt x="2052" y="1079"/>
                  </a:lnTo>
                  <a:cubicBezTo>
                    <a:pt x="2052" y="1072"/>
                    <a:pt x="2052" y="1058"/>
                    <a:pt x="2052" y="1051"/>
                  </a:cubicBezTo>
                  <a:lnTo>
                    <a:pt x="2052" y="1015"/>
                  </a:lnTo>
                  <a:lnTo>
                    <a:pt x="2052" y="980"/>
                  </a:lnTo>
                  <a:lnTo>
                    <a:pt x="2052" y="966"/>
                  </a:lnTo>
                  <a:lnTo>
                    <a:pt x="2052" y="945"/>
                  </a:lnTo>
                  <a:cubicBezTo>
                    <a:pt x="2052" y="938"/>
                    <a:pt x="2052" y="917"/>
                    <a:pt x="2044" y="903"/>
                  </a:cubicBezTo>
                  <a:cubicBezTo>
                    <a:pt x="2044" y="903"/>
                    <a:pt x="2044" y="896"/>
                    <a:pt x="2044" y="889"/>
                  </a:cubicBezTo>
                  <a:lnTo>
                    <a:pt x="2044" y="881"/>
                  </a:lnTo>
                  <a:cubicBezTo>
                    <a:pt x="2044" y="874"/>
                    <a:pt x="2044" y="867"/>
                    <a:pt x="2044" y="860"/>
                  </a:cubicBezTo>
                  <a:lnTo>
                    <a:pt x="2030" y="818"/>
                  </a:lnTo>
                  <a:cubicBezTo>
                    <a:pt x="2030" y="818"/>
                    <a:pt x="2030" y="811"/>
                    <a:pt x="2030" y="811"/>
                  </a:cubicBezTo>
                  <a:cubicBezTo>
                    <a:pt x="2030" y="804"/>
                    <a:pt x="2030" y="797"/>
                    <a:pt x="2030" y="790"/>
                  </a:cubicBezTo>
                  <a:cubicBezTo>
                    <a:pt x="2030" y="783"/>
                    <a:pt x="2030" y="776"/>
                    <a:pt x="2023" y="769"/>
                  </a:cubicBezTo>
                  <a:cubicBezTo>
                    <a:pt x="2016" y="762"/>
                    <a:pt x="2016" y="748"/>
                    <a:pt x="2009" y="733"/>
                  </a:cubicBezTo>
                  <a:cubicBezTo>
                    <a:pt x="2002" y="719"/>
                    <a:pt x="2009" y="719"/>
                    <a:pt x="2002" y="712"/>
                  </a:cubicBezTo>
                  <a:cubicBezTo>
                    <a:pt x="1995" y="691"/>
                    <a:pt x="1988" y="677"/>
                    <a:pt x="1988" y="663"/>
                  </a:cubicBezTo>
                  <a:lnTo>
                    <a:pt x="1974" y="635"/>
                  </a:lnTo>
                  <a:cubicBezTo>
                    <a:pt x="1967" y="614"/>
                    <a:pt x="1953" y="599"/>
                    <a:pt x="1946" y="578"/>
                  </a:cubicBezTo>
                  <a:lnTo>
                    <a:pt x="1939" y="557"/>
                  </a:lnTo>
                  <a:cubicBezTo>
                    <a:pt x="1925" y="536"/>
                    <a:pt x="1911" y="508"/>
                    <a:pt x="1896" y="480"/>
                  </a:cubicBezTo>
                  <a:lnTo>
                    <a:pt x="1889" y="473"/>
                  </a:lnTo>
                  <a:cubicBezTo>
                    <a:pt x="1875" y="451"/>
                    <a:pt x="1868" y="430"/>
                    <a:pt x="1854" y="409"/>
                  </a:cubicBezTo>
                  <a:lnTo>
                    <a:pt x="1840" y="388"/>
                  </a:lnTo>
                  <a:lnTo>
                    <a:pt x="1812" y="346"/>
                  </a:lnTo>
                  <a:lnTo>
                    <a:pt x="1784" y="310"/>
                  </a:lnTo>
                  <a:lnTo>
                    <a:pt x="1762" y="282"/>
                  </a:lnTo>
                  <a:lnTo>
                    <a:pt x="1755" y="275"/>
                  </a:lnTo>
                  <a:lnTo>
                    <a:pt x="1741" y="261"/>
                  </a:lnTo>
                  <a:lnTo>
                    <a:pt x="1720" y="233"/>
                  </a:lnTo>
                  <a:lnTo>
                    <a:pt x="1699" y="212"/>
                  </a:lnTo>
                  <a:lnTo>
                    <a:pt x="1692" y="205"/>
                  </a:lnTo>
                  <a:lnTo>
                    <a:pt x="1657" y="162"/>
                  </a:lnTo>
                  <a:cubicBezTo>
                    <a:pt x="1650" y="162"/>
                    <a:pt x="1650" y="155"/>
                    <a:pt x="1643" y="148"/>
                  </a:cubicBezTo>
                  <a:lnTo>
                    <a:pt x="1636" y="141"/>
                  </a:lnTo>
                  <a:lnTo>
                    <a:pt x="1629" y="141"/>
                  </a:lnTo>
                  <a:cubicBezTo>
                    <a:pt x="1621" y="127"/>
                    <a:pt x="1607" y="120"/>
                    <a:pt x="1600" y="113"/>
                  </a:cubicBezTo>
                  <a:cubicBezTo>
                    <a:pt x="1593" y="106"/>
                    <a:pt x="1586" y="99"/>
                    <a:pt x="1579" y="99"/>
                  </a:cubicBezTo>
                  <a:lnTo>
                    <a:pt x="1544" y="71"/>
                  </a:lnTo>
                  <a:cubicBezTo>
                    <a:pt x="1537" y="64"/>
                    <a:pt x="1530" y="57"/>
                    <a:pt x="1523" y="50"/>
                  </a:cubicBezTo>
                  <a:lnTo>
                    <a:pt x="1438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09;p63"/>
            <p:cNvSpPr/>
            <p:nvPr/>
          </p:nvSpPr>
          <p:spPr>
            <a:xfrm>
              <a:off x="2629750" y="2623900"/>
              <a:ext cx="52375" cy="119675"/>
            </a:xfrm>
            <a:custGeom>
              <a:avLst/>
              <a:gdLst/>
              <a:ahLst/>
              <a:cxnLst/>
              <a:rect l="l" t="t" r="r" b="b"/>
              <a:pathLst>
                <a:path w="2095" h="4787" extrusionOk="0">
                  <a:moveTo>
                    <a:pt x="1446" y="35"/>
                  </a:moveTo>
                  <a:lnTo>
                    <a:pt x="1517" y="85"/>
                  </a:lnTo>
                  <a:cubicBezTo>
                    <a:pt x="1524" y="92"/>
                    <a:pt x="1538" y="99"/>
                    <a:pt x="1545" y="99"/>
                  </a:cubicBezTo>
                  <a:lnTo>
                    <a:pt x="1580" y="127"/>
                  </a:lnTo>
                  <a:lnTo>
                    <a:pt x="1594" y="141"/>
                  </a:lnTo>
                  <a:lnTo>
                    <a:pt x="1622" y="169"/>
                  </a:lnTo>
                  <a:lnTo>
                    <a:pt x="1643" y="183"/>
                  </a:lnTo>
                  <a:lnTo>
                    <a:pt x="1650" y="198"/>
                  </a:lnTo>
                  <a:lnTo>
                    <a:pt x="1686" y="226"/>
                  </a:lnTo>
                  <a:lnTo>
                    <a:pt x="1700" y="247"/>
                  </a:lnTo>
                  <a:lnTo>
                    <a:pt x="1721" y="261"/>
                  </a:lnTo>
                  <a:lnTo>
                    <a:pt x="1735" y="282"/>
                  </a:lnTo>
                  <a:lnTo>
                    <a:pt x="1742" y="296"/>
                  </a:lnTo>
                  <a:lnTo>
                    <a:pt x="1749" y="303"/>
                  </a:lnTo>
                  <a:lnTo>
                    <a:pt x="1756" y="310"/>
                  </a:lnTo>
                  <a:cubicBezTo>
                    <a:pt x="1763" y="317"/>
                    <a:pt x="1763" y="324"/>
                    <a:pt x="1770" y="332"/>
                  </a:cubicBezTo>
                  <a:lnTo>
                    <a:pt x="1784" y="353"/>
                  </a:lnTo>
                  <a:lnTo>
                    <a:pt x="1806" y="374"/>
                  </a:lnTo>
                  <a:lnTo>
                    <a:pt x="1827" y="402"/>
                  </a:lnTo>
                  <a:lnTo>
                    <a:pt x="1841" y="423"/>
                  </a:lnTo>
                  <a:lnTo>
                    <a:pt x="1848" y="437"/>
                  </a:lnTo>
                  <a:cubicBezTo>
                    <a:pt x="1862" y="458"/>
                    <a:pt x="1876" y="487"/>
                    <a:pt x="1890" y="508"/>
                  </a:cubicBezTo>
                  <a:cubicBezTo>
                    <a:pt x="1904" y="536"/>
                    <a:pt x="1918" y="557"/>
                    <a:pt x="1932" y="585"/>
                  </a:cubicBezTo>
                  <a:lnTo>
                    <a:pt x="1939" y="599"/>
                  </a:lnTo>
                  <a:lnTo>
                    <a:pt x="1947" y="613"/>
                  </a:lnTo>
                  <a:cubicBezTo>
                    <a:pt x="1954" y="628"/>
                    <a:pt x="1961" y="642"/>
                    <a:pt x="1968" y="663"/>
                  </a:cubicBezTo>
                  <a:lnTo>
                    <a:pt x="1975" y="684"/>
                  </a:lnTo>
                  <a:lnTo>
                    <a:pt x="1982" y="705"/>
                  </a:lnTo>
                  <a:cubicBezTo>
                    <a:pt x="1989" y="712"/>
                    <a:pt x="1989" y="726"/>
                    <a:pt x="1996" y="740"/>
                  </a:cubicBezTo>
                  <a:cubicBezTo>
                    <a:pt x="1996" y="747"/>
                    <a:pt x="1996" y="747"/>
                    <a:pt x="1996" y="754"/>
                  </a:cubicBezTo>
                  <a:lnTo>
                    <a:pt x="2003" y="769"/>
                  </a:lnTo>
                  <a:cubicBezTo>
                    <a:pt x="2010" y="776"/>
                    <a:pt x="2010" y="783"/>
                    <a:pt x="2010" y="797"/>
                  </a:cubicBezTo>
                  <a:lnTo>
                    <a:pt x="2017" y="811"/>
                  </a:lnTo>
                  <a:lnTo>
                    <a:pt x="2031" y="846"/>
                  </a:lnTo>
                  <a:cubicBezTo>
                    <a:pt x="2031" y="860"/>
                    <a:pt x="2038" y="874"/>
                    <a:pt x="2038" y="888"/>
                  </a:cubicBezTo>
                  <a:lnTo>
                    <a:pt x="2052" y="931"/>
                  </a:lnTo>
                  <a:cubicBezTo>
                    <a:pt x="2059" y="945"/>
                    <a:pt x="2059" y="959"/>
                    <a:pt x="2059" y="966"/>
                  </a:cubicBezTo>
                  <a:lnTo>
                    <a:pt x="2059" y="980"/>
                  </a:lnTo>
                  <a:lnTo>
                    <a:pt x="2059" y="1001"/>
                  </a:lnTo>
                  <a:lnTo>
                    <a:pt x="2059" y="1036"/>
                  </a:lnTo>
                  <a:lnTo>
                    <a:pt x="2059" y="1072"/>
                  </a:lnTo>
                  <a:cubicBezTo>
                    <a:pt x="2059" y="1086"/>
                    <a:pt x="2059" y="1093"/>
                    <a:pt x="2059" y="1107"/>
                  </a:cubicBezTo>
                  <a:lnTo>
                    <a:pt x="2059" y="1135"/>
                  </a:lnTo>
                  <a:lnTo>
                    <a:pt x="2059" y="1199"/>
                  </a:lnTo>
                  <a:lnTo>
                    <a:pt x="2059" y="1227"/>
                  </a:lnTo>
                  <a:lnTo>
                    <a:pt x="1883" y="3673"/>
                  </a:lnTo>
                  <a:lnTo>
                    <a:pt x="1883" y="3701"/>
                  </a:lnTo>
                  <a:lnTo>
                    <a:pt x="1883" y="3729"/>
                  </a:lnTo>
                  <a:lnTo>
                    <a:pt x="1883" y="3750"/>
                  </a:lnTo>
                  <a:cubicBezTo>
                    <a:pt x="1883" y="3750"/>
                    <a:pt x="1890" y="3750"/>
                    <a:pt x="1883" y="3757"/>
                  </a:cubicBezTo>
                  <a:cubicBezTo>
                    <a:pt x="1883" y="3772"/>
                    <a:pt x="1876" y="3779"/>
                    <a:pt x="1876" y="3800"/>
                  </a:cubicBezTo>
                  <a:lnTo>
                    <a:pt x="1869" y="3821"/>
                  </a:lnTo>
                  <a:lnTo>
                    <a:pt x="1862" y="3856"/>
                  </a:lnTo>
                  <a:lnTo>
                    <a:pt x="1848" y="3877"/>
                  </a:lnTo>
                  <a:cubicBezTo>
                    <a:pt x="1848" y="3877"/>
                    <a:pt x="1855" y="3877"/>
                    <a:pt x="1848" y="3884"/>
                  </a:cubicBezTo>
                  <a:cubicBezTo>
                    <a:pt x="1848" y="3898"/>
                    <a:pt x="1841" y="3905"/>
                    <a:pt x="1834" y="3920"/>
                  </a:cubicBezTo>
                  <a:cubicBezTo>
                    <a:pt x="1827" y="3934"/>
                    <a:pt x="1813" y="3955"/>
                    <a:pt x="1798" y="3969"/>
                  </a:cubicBezTo>
                  <a:cubicBezTo>
                    <a:pt x="1791" y="3976"/>
                    <a:pt x="1784" y="3990"/>
                    <a:pt x="1777" y="3997"/>
                  </a:cubicBezTo>
                  <a:lnTo>
                    <a:pt x="1763" y="4011"/>
                  </a:lnTo>
                  <a:cubicBezTo>
                    <a:pt x="1756" y="4018"/>
                    <a:pt x="1749" y="4025"/>
                    <a:pt x="1735" y="4032"/>
                  </a:cubicBezTo>
                  <a:lnTo>
                    <a:pt x="1728" y="4039"/>
                  </a:lnTo>
                  <a:cubicBezTo>
                    <a:pt x="1714" y="4046"/>
                    <a:pt x="1707" y="4054"/>
                    <a:pt x="1693" y="4061"/>
                  </a:cubicBezTo>
                  <a:lnTo>
                    <a:pt x="353" y="4723"/>
                  </a:lnTo>
                  <a:cubicBezTo>
                    <a:pt x="367" y="4709"/>
                    <a:pt x="375" y="4702"/>
                    <a:pt x="382" y="4688"/>
                  </a:cubicBezTo>
                  <a:cubicBezTo>
                    <a:pt x="396" y="4674"/>
                    <a:pt x="403" y="4653"/>
                    <a:pt x="417" y="4639"/>
                  </a:cubicBezTo>
                  <a:cubicBezTo>
                    <a:pt x="424" y="4625"/>
                    <a:pt x="431" y="4603"/>
                    <a:pt x="438" y="4589"/>
                  </a:cubicBezTo>
                  <a:lnTo>
                    <a:pt x="438" y="4582"/>
                  </a:lnTo>
                  <a:cubicBezTo>
                    <a:pt x="445" y="4568"/>
                    <a:pt x="452" y="4547"/>
                    <a:pt x="459" y="4519"/>
                  </a:cubicBezTo>
                  <a:cubicBezTo>
                    <a:pt x="459" y="4498"/>
                    <a:pt x="466" y="4476"/>
                    <a:pt x="473" y="4455"/>
                  </a:cubicBezTo>
                  <a:cubicBezTo>
                    <a:pt x="473" y="4427"/>
                    <a:pt x="480" y="4406"/>
                    <a:pt x="480" y="4385"/>
                  </a:cubicBezTo>
                  <a:lnTo>
                    <a:pt x="649" y="1939"/>
                  </a:lnTo>
                  <a:cubicBezTo>
                    <a:pt x="649" y="1911"/>
                    <a:pt x="649" y="1882"/>
                    <a:pt x="649" y="1861"/>
                  </a:cubicBezTo>
                  <a:cubicBezTo>
                    <a:pt x="649" y="1833"/>
                    <a:pt x="649" y="1805"/>
                    <a:pt x="649" y="1784"/>
                  </a:cubicBezTo>
                  <a:cubicBezTo>
                    <a:pt x="649" y="1755"/>
                    <a:pt x="642" y="1713"/>
                    <a:pt x="635" y="1692"/>
                  </a:cubicBezTo>
                  <a:cubicBezTo>
                    <a:pt x="635" y="1671"/>
                    <a:pt x="628" y="1643"/>
                    <a:pt x="621" y="1622"/>
                  </a:cubicBezTo>
                  <a:lnTo>
                    <a:pt x="621" y="1607"/>
                  </a:lnTo>
                  <a:cubicBezTo>
                    <a:pt x="614" y="1586"/>
                    <a:pt x="607" y="1558"/>
                    <a:pt x="600" y="1537"/>
                  </a:cubicBezTo>
                  <a:lnTo>
                    <a:pt x="600" y="1523"/>
                  </a:lnTo>
                  <a:cubicBezTo>
                    <a:pt x="593" y="1502"/>
                    <a:pt x="586" y="1481"/>
                    <a:pt x="579" y="1459"/>
                  </a:cubicBezTo>
                  <a:lnTo>
                    <a:pt x="572" y="1445"/>
                  </a:lnTo>
                  <a:cubicBezTo>
                    <a:pt x="565" y="1431"/>
                    <a:pt x="565" y="1417"/>
                    <a:pt x="558" y="1396"/>
                  </a:cubicBezTo>
                  <a:lnTo>
                    <a:pt x="551" y="1382"/>
                  </a:lnTo>
                  <a:lnTo>
                    <a:pt x="544" y="1361"/>
                  </a:lnTo>
                  <a:cubicBezTo>
                    <a:pt x="530" y="1347"/>
                    <a:pt x="523" y="1325"/>
                    <a:pt x="516" y="1304"/>
                  </a:cubicBezTo>
                  <a:lnTo>
                    <a:pt x="516" y="1297"/>
                  </a:lnTo>
                  <a:lnTo>
                    <a:pt x="508" y="1283"/>
                  </a:lnTo>
                  <a:cubicBezTo>
                    <a:pt x="494" y="1262"/>
                    <a:pt x="480" y="1234"/>
                    <a:pt x="466" y="1206"/>
                  </a:cubicBezTo>
                  <a:cubicBezTo>
                    <a:pt x="466" y="1206"/>
                    <a:pt x="466" y="1199"/>
                    <a:pt x="459" y="1199"/>
                  </a:cubicBezTo>
                  <a:lnTo>
                    <a:pt x="424" y="1135"/>
                  </a:lnTo>
                  <a:lnTo>
                    <a:pt x="417" y="1121"/>
                  </a:lnTo>
                  <a:lnTo>
                    <a:pt x="403" y="1107"/>
                  </a:lnTo>
                  <a:cubicBezTo>
                    <a:pt x="396" y="1093"/>
                    <a:pt x="382" y="1072"/>
                    <a:pt x="375" y="1065"/>
                  </a:cubicBezTo>
                  <a:cubicBezTo>
                    <a:pt x="375" y="1058"/>
                    <a:pt x="360" y="1051"/>
                    <a:pt x="360" y="1043"/>
                  </a:cubicBezTo>
                  <a:lnTo>
                    <a:pt x="353" y="1029"/>
                  </a:lnTo>
                  <a:cubicBezTo>
                    <a:pt x="339" y="1022"/>
                    <a:pt x="332" y="1008"/>
                    <a:pt x="325" y="1001"/>
                  </a:cubicBezTo>
                  <a:lnTo>
                    <a:pt x="311" y="987"/>
                  </a:lnTo>
                  <a:lnTo>
                    <a:pt x="269" y="938"/>
                  </a:lnTo>
                  <a:lnTo>
                    <a:pt x="262" y="924"/>
                  </a:lnTo>
                  <a:cubicBezTo>
                    <a:pt x="248" y="910"/>
                    <a:pt x="226" y="888"/>
                    <a:pt x="205" y="867"/>
                  </a:cubicBezTo>
                  <a:cubicBezTo>
                    <a:pt x="184" y="853"/>
                    <a:pt x="163" y="832"/>
                    <a:pt x="142" y="818"/>
                  </a:cubicBezTo>
                  <a:cubicBezTo>
                    <a:pt x="121" y="797"/>
                    <a:pt x="100" y="783"/>
                    <a:pt x="86" y="769"/>
                  </a:cubicBezTo>
                  <a:lnTo>
                    <a:pt x="22" y="733"/>
                  </a:lnTo>
                  <a:lnTo>
                    <a:pt x="1446" y="35"/>
                  </a:lnTo>
                  <a:close/>
                  <a:moveTo>
                    <a:pt x="1446" y="0"/>
                  </a:moveTo>
                  <a:lnTo>
                    <a:pt x="8" y="712"/>
                  </a:lnTo>
                  <a:cubicBezTo>
                    <a:pt x="1" y="719"/>
                    <a:pt x="1" y="719"/>
                    <a:pt x="1" y="726"/>
                  </a:cubicBezTo>
                  <a:cubicBezTo>
                    <a:pt x="1" y="726"/>
                    <a:pt x="1" y="733"/>
                    <a:pt x="1" y="733"/>
                  </a:cubicBezTo>
                  <a:lnTo>
                    <a:pt x="78" y="783"/>
                  </a:lnTo>
                  <a:lnTo>
                    <a:pt x="142" y="832"/>
                  </a:lnTo>
                  <a:cubicBezTo>
                    <a:pt x="156" y="846"/>
                    <a:pt x="177" y="860"/>
                    <a:pt x="198" y="881"/>
                  </a:cubicBezTo>
                  <a:lnTo>
                    <a:pt x="205" y="881"/>
                  </a:lnTo>
                  <a:cubicBezTo>
                    <a:pt x="219" y="903"/>
                    <a:pt x="234" y="917"/>
                    <a:pt x="255" y="938"/>
                  </a:cubicBezTo>
                  <a:lnTo>
                    <a:pt x="262" y="945"/>
                  </a:lnTo>
                  <a:lnTo>
                    <a:pt x="311" y="994"/>
                  </a:lnTo>
                  <a:lnTo>
                    <a:pt x="311" y="1008"/>
                  </a:lnTo>
                  <a:cubicBezTo>
                    <a:pt x="325" y="1015"/>
                    <a:pt x="332" y="1022"/>
                    <a:pt x="339" y="1036"/>
                  </a:cubicBezTo>
                  <a:lnTo>
                    <a:pt x="353" y="1058"/>
                  </a:lnTo>
                  <a:lnTo>
                    <a:pt x="367" y="1072"/>
                  </a:lnTo>
                  <a:lnTo>
                    <a:pt x="396" y="1114"/>
                  </a:lnTo>
                  <a:lnTo>
                    <a:pt x="403" y="1128"/>
                  </a:lnTo>
                  <a:lnTo>
                    <a:pt x="410" y="1142"/>
                  </a:lnTo>
                  <a:cubicBezTo>
                    <a:pt x="424" y="1156"/>
                    <a:pt x="445" y="1192"/>
                    <a:pt x="459" y="1213"/>
                  </a:cubicBezTo>
                  <a:cubicBezTo>
                    <a:pt x="466" y="1241"/>
                    <a:pt x="480" y="1262"/>
                    <a:pt x="494" y="1290"/>
                  </a:cubicBezTo>
                  <a:lnTo>
                    <a:pt x="501" y="1304"/>
                  </a:lnTo>
                  <a:lnTo>
                    <a:pt x="501" y="1311"/>
                  </a:lnTo>
                  <a:cubicBezTo>
                    <a:pt x="508" y="1325"/>
                    <a:pt x="516" y="1361"/>
                    <a:pt x="523" y="1368"/>
                  </a:cubicBezTo>
                  <a:cubicBezTo>
                    <a:pt x="537" y="1375"/>
                    <a:pt x="537" y="1382"/>
                    <a:pt x="537" y="1382"/>
                  </a:cubicBezTo>
                  <a:lnTo>
                    <a:pt x="544" y="1403"/>
                  </a:lnTo>
                  <a:cubicBezTo>
                    <a:pt x="544" y="1417"/>
                    <a:pt x="551" y="1431"/>
                    <a:pt x="558" y="1445"/>
                  </a:cubicBezTo>
                  <a:lnTo>
                    <a:pt x="565" y="1459"/>
                  </a:lnTo>
                  <a:cubicBezTo>
                    <a:pt x="572" y="1481"/>
                    <a:pt x="579" y="1502"/>
                    <a:pt x="586" y="1523"/>
                  </a:cubicBezTo>
                  <a:lnTo>
                    <a:pt x="586" y="1537"/>
                  </a:lnTo>
                  <a:cubicBezTo>
                    <a:pt x="593" y="1558"/>
                    <a:pt x="600" y="1586"/>
                    <a:pt x="607" y="1607"/>
                  </a:cubicBezTo>
                  <a:lnTo>
                    <a:pt x="607" y="1622"/>
                  </a:lnTo>
                  <a:cubicBezTo>
                    <a:pt x="614" y="1643"/>
                    <a:pt x="614" y="1671"/>
                    <a:pt x="621" y="1699"/>
                  </a:cubicBezTo>
                  <a:cubicBezTo>
                    <a:pt x="628" y="1727"/>
                    <a:pt x="628" y="1748"/>
                    <a:pt x="628" y="1777"/>
                  </a:cubicBezTo>
                  <a:lnTo>
                    <a:pt x="628" y="1854"/>
                  </a:lnTo>
                  <a:cubicBezTo>
                    <a:pt x="635" y="1882"/>
                    <a:pt x="635" y="1904"/>
                    <a:pt x="628" y="1932"/>
                  </a:cubicBezTo>
                  <a:lnTo>
                    <a:pt x="459" y="4371"/>
                  </a:lnTo>
                  <a:cubicBezTo>
                    <a:pt x="459" y="4399"/>
                    <a:pt x="459" y="4420"/>
                    <a:pt x="452" y="4448"/>
                  </a:cubicBezTo>
                  <a:cubicBezTo>
                    <a:pt x="452" y="4469"/>
                    <a:pt x="445" y="4491"/>
                    <a:pt x="438" y="4512"/>
                  </a:cubicBezTo>
                  <a:cubicBezTo>
                    <a:pt x="431" y="4533"/>
                    <a:pt x="424" y="4547"/>
                    <a:pt x="417" y="4568"/>
                  </a:cubicBezTo>
                  <a:lnTo>
                    <a:pt x="417" y="4575"/>
                  </a:lnTo>
                  <a:cubicBezTo>
                    <a:pt x="417" y="4589"/>
                    <a:pt x="403" y="4610"/>
                    <a:pt x="396" y="4625"/>
                  </a:cubicBezTo>
                  <a:cubicBezTo>
                    <a:pt x="389" y="4639"/>
                    <a:pt x="375" y="4660"/>
                    <a:pt x="367" y="4674"/>
                  </a:cubicBezTo>
                  <a:cubicBezTo>
                    <a:pt x="360" y="4681"/>
                    <a:pt x="346" y="4695"/>
                    <a:pt x="339" y="4702"/>
                  </a:cubicBezTo>
                  <a:lnTo>
                    <a:pt x="332" y="4716"/>
                  </a:lnTo>
                  <a:lnTo>
                    <a:pt x="304" y="4737"/>
                  </a:lnTo>
                  <a:lnTo>
                    <a:pt x="290" y="4744"/>
                  </a:lnTo>
                  <a:cubicBezTo>
                    <a:pt x="283" y="4751"/>
                    <a:pt x="269" y="4758"/>
                    <a:pt x="255" y="4766"/>
                  </a:cubicBezTo>
                  <a:cubicBezTo>
                    <a:pt x="248" y="4766"/>
                    <a:pt x="248" y="4773"/>
                    <a:pt x="248" y="4780"/>
                  </a:cubicBezTo>
                  <a:cubicBezTo>
                    <a:pt x="255" y="4787"/>
                    <a:pt x="255" y="4787"/>
                    <a:pt x="262" y="4787"/>
                  </a:cubicBezTo>
                  <a:lnTo>
                    <a:pt x="1721" y="4068"/>
                  </a:lnTo>
                  <a:cubicBezTo>
                    <a:pt x="1735" y="4061"/>
                    <a:pt x="1749" y="4054"/>
                    <a:pt x="1756" y="4046"/>
                  </a:cubicBezTo>
                  <a:lnTo>
                    <a:pt x="1770" y="4039"/>
                  </a:lnTo>
                  <a:cubicBezTo>
                    <a:pt x="1777" y="4032"/>
                    <a:pt x="1791" y="4018"/>
                    <a:pt x="1798" y="4011"/>
                  </a:cubicBezTo>
                  <a:lnTo>
                    <a:pt x="1806" y="4004"/>
                  </a:lnTo>
                  <a:cubicBezTo>
                    <a:pt x="1820" y="3990"/>
                    <a:pt x="1834" y="3976"/>
                    <a:pt x="1841" y="3969"/>
                  </a:cubicBezTo>
                  <a:cubicBezTo>
                    <a:pt x="1855" y="3948"/>
                    <a:pt x="1862" y="3934"/>
                    <a:pt x="1869" y="3913"/>
                  </a:cubicBezTo>
                  <a:cubicBezTo>
                    <a:pt x="1876" y="3905"/>
                    <a:pt x="1883" y="3898"/>
                    <a:pt x="1890" y="3884"/>
                  </a:cubicBezTo>
                  <a:lnTo>
                    <a:pt x="1890" y="3877"/>
                  </a:lnTo>
                  <a:lnTo>
                    <a:pt x="1897" y="3849"/>
                  </a:lnTo>
                  <a:cubicBezTo>
                    <a:pt x="1897" y="3842"/>
                    <a:pt x="1904" y="3828"/>
                    <a:pt x="1911" y="3814"/>
                  </a:cubicBezTo>
                  <a:cubicBezTo>
                    <a:pt x="1911" y="3814"/>
                    <a:pt x="1911" y="3800"/>
                    <a:pt x="1918" y="3786"/>
                  </a:cubicBezTo>
                  <a:cubicBezTo>
                    <a:pt x="1925" y="3779"/>
                    <a:pt x="1925" y="3765"/>
                    <a:pt x="1925" y="3757"/>
                  </a:cubicBezTo>
                  <a:lnTo>
                    <a:pt x="1925" y="3743"/>
                  </a:lnTo>
                  <a:lnTo>
                    <a:pt x="1925" y="3722"/>
                  </a:lnTo>
                  <a:lnTo>
                    <a:pt x="1925" y="3694"/>
                  </a:lnTo>
                  <a:lnTo>
                    <a:pt x="1925" y="3659"/>
                  </a:lnTo>
                  <a:lnTo>
                    <a:pt x="2095" y="1220"/>
                  </a:lnTo>
                  <a:lnTo>
                    <a:pt x="2095" y="1192"/>
                  </a:lnTo>
                  <a:lnTo>
                    <a:pt x="2095" y="1128"/>
                  </a:lnTo>
                  <a:lnTo>
                    <a:pt x="2095" y="1093"/>
                  </a:lnTo>
                  <a:cubicBezTo>
                    <a:pt x="2095" y="1079"/>
                    <a:pt x="2095" y="1072"/>
                    <a:pt x="2095" y="1058"/>
                  </a:cubicBezTo>
                  <a:lnTo>
                    <a:pt x="2095" y="1029"/>
                  </a:lnTo>
                  <a:lnTo>
                    <a:pt x="2095" y="994"/>
                  </a:lnTo>
                  <a:lnTo>
                    <a:pt x="2088" y="966"/>
                  </a:lnTo>
                  <a:cubicBezTo>
                    <a:pt x="2088" y="959"/>
                    <a:pt x="2088" y="959"/>
                    <a:pt x="2088" y="952"/>
                  </a:cubicBezTo>
                  <a:lnTo>
                    <a:pt x="2080" y="917"/>
                  </a:lnTo>
                  <a:lnTo>
                    <a:pt x="2073" y="874"/>
                  </a:lnTo>
                  <a:cubicBezTo>
                    <a:pt x="2066" y="860"/>
                    <a:pt x="2059" y="846"/>
                    <a:pt x="2059" y="832"/>
                  </a:cubicBezTo>
                  <a:lnTo>
                    <a:pt x="2045" y="797"/>
                  </a:lnTo>
                  <a:lnTo>
                    <a:pt x="2045" y="776"/>
                  </a:lnTo>
                  <a:lnTo>
                    <a:pt x="2031" y="747"/>
                  </a:lnTo>
                  <a:lnTo>
                    <a:pt x="2031" y="733"/>
                  </a:lnTo>
                  <a:cubicBezTo>
                    <a:pt x="2024" y="726"/>
                    <a:pt x="2024" y="719"/>
                    <a:pt x="2024" y="719"/>
                  </a:cubicBezTo>
                  <a:cubicBezTo>
                    <a:pt x="2017" y="705"/>
                    <a:pt x="2010" y="698"/>
                    <a:pt x="2010" y="684"/>
                  </a:cubicBezTo>
                  <a:lnTo>
                    <a:pt x="2003" y="663"/>
                  </a:lnTo>
                  <a:cubicBezTo>
                    <a:pt x="1996" y="656"/>
                    <a:pt x="1996" y="649"/>
                    <a:pt x="1996" y="642"/>
                  </a:cubicBezTo>
                  <a:cubicBezTo>
                    <a:pt x="1989" y="621"/>
                    <a:pt x="1975" y="606"/>
                    <a:pt x="1968" y="592"/>
                  </a:cubicBezTo>
                  <a:lnTo>
                    <a:pt x="1968" y="578"/>
                  </a:lnTo>
                  <a:cubicBezTo>
                    <a:pt x="1961" y="571"/>
                    <a:pt x="1961" y="571"/>
                    <a:pt x="1961" y="564"/>
                  </a:cubicBezTo>
                  <a:lnTo>
                    <a:pt x="1918" y="487"/>
                  </a:lnTo>
                  <a:lnTo>
                    <a:pt x="1911" y="480"/>
                  </a:lnTo>
                  <a:cubicBezTo>
                    <a:pt x="1897" y="451"/>
                    <a:pt x="1883" y="437"/>
                    <a:pt x="1876" y="416"/>
                  </a:cubicBezTo>
                  <a:lnTo>
                    <a:pt x="1862" y="402"/>
                  </a:lnTo>
                  <a:lnTo>
                    <a:pt x="1848" y="381"/>
                  </a:lnTo>
                  <a:cubicBezTo>
                    <a:pt x="1841" y="374"/>
                    <a:pt x="1834" y="353"/>
                    <a:pt x="1827" y="346"/>
                  </a:cubicBezTo>
                  <a:cubicBezTo>
                    <a:pt x="1820" y="339"/>
                    <a:pt x="1820" y="332"/>
                    <a:pt x="1813" y="324"/>
                  </a:cubicBezTo>
                  <a:lnTo>
                    <a:pt x="1798" y="310"/>
                  </a:lnTo>
                  <a:cubicBezTo>
                    <a:pt x="1791" y="296"/>
                    <a:pt x="1784" y="289"/>
                    <a:pt x="1777" y="282"/>
                  </a:cubicBezTo>
                  <a:lnTo>
                    <a:pt x="1777" y="275"/>
                  </a:lnTo>
                  <a:lnTo>
                    <a:pt x="1770" y="268"/>
                  </a:lnTo>
                  <a:lnTo>
                    <a:pt x="1756" y="254"/>
                  </a:lnTo>
                  <a:cubicBezTo>
                    <a:pt x="1749" y="247"/>
                    <a:pt x="1749" y="247"/>
                    <a:pt x="1742" y="240"/>
                  </a:cubicBezTo>
                  <a:lnTo>
                    <a:pt x="1728" y="219"/>
                  </a:lnTo>
                  <a:lnTo>
                    <a:pt x="1707" y="205"/>
                  </a:lnTo>
                  <a:lnTo>
                    <a:pt x="1679" y="169"/>
                  </a:lnTo>
                  <a:lnTo>
                    <a:pt x="1665" y="162"/>
                  </a:lnTo>
                  <a:lnTo>
                    <a:pt x="1643" y="141"/>
                  </a:lnTo>
                  <a:cubicBezTo>
                    <a:pt x="1636" y="134"/>
                    <a:pt x="1629" y="127"/>
                    <a:pt x="1615" y="120"/>
                  </a:cubicBezTo>
                  <a:lnTo>
                    <a:pt x="1594" y="92"/>
                  </a:lnTo>
                  <a:lnTo>
                    <a:pt x="1566" y="71"/>
                  </a:lnTo>
                  <a:lnTo>
                    <a:pt x="1538" y="57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10;p63"/>
            <p:cNvSpPr/>
            <p:nvPr/>
          </p:nvSpPr>
          <p:spPr>
            <a:xfrm>
              <a:off x="2559275" y="2577675"/>
              <a:ext cx="86725" cy="166400"/>
            </a:xfrm>
            <a:custGeom>
              <a:avLst/>
              <a:gdLst/>
              <a:ahLst/>
              <a:cxnLst/>
              <a:rect l="l" t="t" r="r" b="b"/>
              <a:pathLst>
                <a:path w="3469" h="6656" extrusionOk="0">
                  <a:moveTo>
                    <a:pt x="1717" y="664"/>
                  </a:moveTo>
                  <a:cubicBezTo>
                    <a:pt x="1792" y="664"/>
                    <a:pt x="1877" y="691"/>
                    <a:pt x="1967" y="750"/>
                  </a:cubicBezTo>
                  <a:cubicBezTo>
                    <a:pt x="2256" y="968"/>
                    <a:pt x="2425" y="1321"/>
                    <a:pt x="2425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24" y="1017"/>
                  </a:lnTo>
                  <a:cubicBezTo>
                    <a:pt x="1439" y="791"/>
                    <a:pt x="1555" y="664"/>
                    <a:pt x="1717" y="664"/>
                  </a:cubicBezTo>
                  <a:close/>
                  <a:moveTo>
                    <a:pt x="1598" y="3424"/>
                  </a:moveTo>
                  <a:cubicBezTo>
                    <a:pt x="1652" y="3424"/>
                    <a:pt x="1713" y="3444"/>
                    <a:pt x="1777" y="3485"/>
                  </a:cubicBezTo>
                  <a:cubicBezTo>
                    <a:pt x="1819" y="3520"/>
                    <a:pt x="1868" y="3562"/>
                    <a:pt x="1904" y="3604"/>
                  </a:cubicBezTo>
                  <a:cubicBezTo>
                    <a:pt x="2030" y="3753"/>
                    <a:pt x="2094" y="3943"/>
                    <a:pt x="2094" y="4133"/>
                  </a:cubicBezTo>
                  <a:cubicBezTo>
                    <a:pt x="2080" y="4295"/>
                    <a:pt x="1995" y="4380"/>
                    <a:pt x="1882" y="4380"/>
                  </a:cubicBezTo>
                  <a:lnTo>
                    <a:pt x="1896" y="5050"/>
                  </a:lnTo>
                  <a:lnTo>
                    <a:pt x="1452" y="4753"/>
                  </a:lnTo>
                  <a:lnTo>
                    <a:pt x="1466" y="4655"/>
                  </a:lnTo>
                  <a:lnTo>
                    <a:pt x="1551" y="4154"/>
                  </a:lnTo>
                  <a:cubicBezTo>
                    <a:pt x="1445" y="4013"/>
                    <a:pt x="1389" y="3844"/>
                    <a:pt x="1396" y="3668"/>
                  </a:cubicBezTo>
                  <a:cubicBezTo>
                    <a:pt x="1406" y="3510"/>
                    <a:pt x="1486" y="3424"/>
                    <a:pt x="1598" y="3424"/>
                  </a:cubicBezTo>
                  <a:close/>
                  <a:moveTo>
                    <a:pt x="1492" y="1"/>
                  </a:moveTo>
                  <a:cubicBezTo>
                    <a:pt x="1217" y="1"/>
                    <a:pt x="1016" y="218"/>
                    <a:pt x="987" y="601"/>
                  </a:cubicBezTo>
                  <a:lnTo>
                    <a:pt x="938" y="1313"/>
                  </a:lnTo>
                  <a:lnTo>
                    <a:pt x="853" y="1257"/>
                  </a:lnTo>
                  <a:cubicBezTo>
                    <a:pt x="741" y="1181"/>
                    <a:pt x="634" y="1145"/>
                    <a:pt x="539" y="1145"/>
                  </a:cubicBezTo>
                  <a:cubicBezTo>
                    <a:pt x="343" y="1145"/>
                    <a:pt x="200" y="1301"/>
                    <a:pt x="176" y="1581"/>
                  </a:cubicBezTo>
                  <a:lnTo>
                    <a:pt x="7" y="4020"/>
                  </a:lnTo>
                  <a:cubicBezTo>
                    <a:pt x="0" y="4479"/>
                    <a:pt x="212" y="4909"/>
                    <a:pt x="578" y="5184"/>
                  </a:cubicBezTo>
                  <a:lnTo>
                    <a:pt x="2623" y="6544"/>
                  </a:lnTo>
                  <a:cubicBezTo>
                    <a:pt x="2733" y="6620"/>
                    <a:pt x="2839" y="6656"/>
                    <a:pt x="2933" y="6656"/>
                  </a:cubicBezTo>
                  <a:cubicBezTo>
                    <a:pt x="3129" y="6656"/>
                    <a:pt x="3273" y="6500"/>
                    <a:pt x="3292" y="6220"/>
                  </a:cubicBezTo>
                  <a:lnTo>
                    <a:pt x="3461" y="3781"/>
                  </a:lnTo>
                  <a:cubicBezTo>
                    <a:pt x="3468" y="3322"/>
                    <a:pt x="3257" y="2900"/>
                    <a:pt x="2897" y="2625"/>
                  </a:cubicBezTo>
                  <a:lnTo>
                    <a:pt x="2820" y="2575"/>
                  </a:lnTo>
                  <a:lnTo>
                    <a:pt x="2869" y="1863"/>
                  </a:lnTo>
                  <a:cubicBezTo>
                    <a:pt x="2912" y="1299"/>
                    <a:pt x="2559" y="580"/>
                    <a:pt x="2087" y="263"/>
                  </a:cubicBezTo>
                  <a:lnTo>
                    <a:pt x="1918" y="150"/>
                  </a:lnTo>
                  <a:cubicBezTo>
                    <a:pt x="1766" y="49"/>
                    <a:pt x="1621" y="1"/>
                    <a:pt x="1492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11;p63"/>
            <p:cNvSpPr/>
            <p:nvPr/>
          </p:nvSpPr>
          <p:spPr>
            <a:xfrm>
              <a:off x="2559100" y="2577475"/>
              <a:ext cx="87250" cy="166975"/>
            </a:xfrm>
            <a:custGeom>
              <a:avLst/>
              <a:gdLst/>
              <a:ahLst/>
              <a:cxnLst/>
              <a:rect l="l" t="t" r="r" b="b"/>
              <a:pathLst>
                <a:path w="3490" h="6679" extrusionOk="0">
                  <a:moveTo>
                    <a:pt x="1725" y="682"/>
                  </a:moveTo>
                  <a:cubicBezTo>
                    <a:pt x="1797" y="682"/>
                    <a:pt x="1881" y="710"/>
                    <a:pt x="1967" y="765"/>
                  </a:cubicBezTo>
                  <a:cubicBezTo>
                    <a:pt x="2256" y="983"/>
                    <a:pt x="2425" y="1329"/>
                    <a:pt x="2418" y="1688"/>
                  </a:cubicBezTo>
                  <a:lnTo>
                    <a:pt x="2383" y="2266"/>
                  </a:lnTo>
                  <a:lnTo>
                    <a:pt x="1396" y="1610"/>
                  </a:lnTo>
                  <a:lnTo>
                    <a:pt x="1445" y="1018"/>
                  </a:lnTo>
                  <a:cubicBezTo>
                    <a:pt x="1452" y="863"/>
                    <a:pt x="1516" y="758"/>
                    <a:pt x="1614" y="708"/>
                  </a:cubicBezTo>
                  <a:cubicBezTo>
                    <a:pt x="1647" y="691"/>
                    <a:pt x="1684" y="682"/>
                    <a:pt x="1725" y="682"/>
                  </a:cubicBezTo>
                  <a:close/>
                  <a:moveTo>
                    <a:pt x="1723" y="661"/>
                  </a:moveTo>
                  <a:cubicBezTo>
                    <a:pt x="1679" y="661"/>
                    <a:pt x="1637" y="670"/>
                    <a:pt x="1600" y="687"/>
                  </a:cubicBezTo>
                  <a:cubicBezTo>
                    <a:pt x="1495" y="736"/>
                    <a:pt x="1431" y="856"/>
                    <a:pt x="1424" y="1018"/>
                  </a:cubicBezTo>
                  <a:lnTo>
                    <a:pt x="1382" y="1618"/>
                  </a:lnTo>
                  <a:cubicBezTo>
                    <a:pt x="1382" y="1618"/>
                    <a:pt x="1382" y="1625"/>
                    <a:pt x="1382" y="1625"/>
                  </a:cubicBezTo>
                  <a:cubicBezTo>
                    <a:pt x="1382" y="1625"/>
                    <a:pt x="2383" y="2301"/>
                    <a:pt x="2390" y="2301"/>
                  </a:cubicBezTo>
                  <a:lnTo>
                    <a:pt x="2397" y="2301"/>
                  </a:lnTo>
                  <a:cubicBezTo>
                    <a:pt x="2404" y="2294"/>
                    <a:pt x="2404" y="2294"/>
                    <a:pt x="2404" y="2287"/>
                  </a:cubicBezTo>
                  <a:lnTo>
                    <a:pt x="2446" y="1695"/>
                  </a:lnTo>
                  <a:cubicBezTo>
                    <a:pt x="2446" y="1321"/>
                    <a:pt x="2277" y="969"/>
                    <a:pt x="1981" y="750"/>
                  </a:cubicBezTo>
                  <a:cubicBezTo>
                    <a:pt x="1894" y="691"/>
                    <a:pt x="1804" y="661"/>
                    <a:pt x="1723" y="661"/>
                  </a:cubicBezTo>
                  <a:close/>
                  <a:moveTo>
                    <a:pt x="1609" y="3447"/>
                  </a:moveTo>
                  <a:cubicBezTo>
                    <a:pt x="1666" y="3447"/>
                    <a:pt x="1723" y="3469"/>
                    <a:pt x="1770" y="3507"/>
                  </a:cubicBezTo>
                  <a:cubicBezTo>
                    <a:pt x="1819" y="3535"/>
                    <a:pt x="1861" y="3577"/>
                    <a:pt x="1896" y="3627"/>
                  </a:cubicBezTo>
                  <a:cubicBezTo>
                    <a:pt x="2023" y="3768"/>
                    <a:pt x="2087" y="3958"/>
                    <a:pt x="2087" y="4148"/>
                  </a:cubicBezTo>
                  <a:cubicBezTo>
                    <a:pt x="2073" y="4296"/>
                    <a:pt x="2002" y="4381"/>
                    <a:pt x="1889" y="4381"/>
                  </a:cubicBezTo>
                  <a:lnTo>
                    <a:pt x="1875" y="4381"/>
                  </a:lnTo>
                  <a:cubicBezTo>
                    <a:pt x="1875" y="4381"/>
                    <a:pt x="1875" y="4388"/>
                    <a:pt x="1875" y="4388"/>
                  </a:cubicBezTo>
                  <a:lnTo>
                    <a:pt x="1889" y="5036"/>
                  </a:lnTo>
                  <a:lnTo>
                    <a:pt x="1466" y="4754"/>
                  </a:lnTo>
                  <a:lnTo>
                    <a:pt x="1558" y="4169"/>
                  </a:lnTo>
                  <a:cubicBezTo>
                    <a:pt x="1558" y="4169"/>
                    <a:pt x="1558" y="4162"/>
                    <a:pt x="1558" y="4162"/>
                  </a:cubicBezTo>
                  <a:cubicBezTo>
                    <a:pt x="1459" y="4021"/>
                    <a:pt x="1403" y="3852"/>
                    <a:pt x="1403" y="3683"/>
                  </a:cubicBezTo>
                  <a:cubicBezTo>
                    <a:pt x="1403" y="3591"/>
                    <a:pt x="1445" y="3507"/>
                    <a:pt x="1523" y="3464"/>
                  </a:cubicBezTo>
                  <a:cubicBezTo>
                    <a:pt x="1551" y="3453"/>
                    <a:pt x="1580" y="3447"/>
                    <a:pt x="1609" y="3447"/>
                  </a:cubicBezTo>
                  <a:close/>
                  <a:moveTo>
                    <a:pt x="1615" y="3424"/>
                  </a:moveTo>
                  <a:cubicBezTo>
                    <a:pt x="1582" y="3424"/>
                    <a:pt x="1548" y="3431"/>
                    <a:pt x="1516" y="3443"/>
                  </a:cubicBezTo>
                  <a:cubicBezTo>
                    <a:pt x="1431" y="3486"/>
                    <a:pt x="1382" y="3577"/>
                    <a:pt x="1389" y="3676"/>
                  </a:cubicBezTo>
                  <a:cubicBezTo>
                    <a:pt x="1382" y="3852"/>
                    <a:pt x="1438" y="4021"/>
                    <a:pt x="1544" y="4169"/>
                  </a:cubicBezTo>
                  <a:lnTo>
                    <a:pt x="1459" y="4663"/>
                  </a:lnTo>
                  <a:lnTo>
                    <a:pt x="1445" y="4754"/>
                  </a:lnTo>
                  <a:cubicBezTo>
                    <a:pt x="1445" y="4761"/>
                    <a:pt x="1445" y="4769"/>
                    <a:pt x="1452" y="4769"/>
                  </a:cubicBezTo>
                  <a:cubicBezTo>
                    <a:pt x="1452" y="4769"/>
                    <a:pt x="1896" y="5065"/>
                    <a:pt x="1903" y="5065"/>
                  </a:cubicBezTo>
                  <a:cubicBezTo>
                    <a:pt x="1903" y="5065"/>
                    <a:pt x="1911" y="5058"/>
                    <a:pt x="1911" y="5058"/>
                  </a:cubicBezTo>
                  <a:lnTo>
                    <a:pt x="1896" y="4402"/>
                  </a:lnTo>
                  <a:cubicBezTo>
                    <a:pt x="2016" y="4395"/>
                    <a:pt x="2094" y="4296"/>
                    <a:pt x="2108" y="4141"/>
                  </a:cubicBezTo>
                  <a:cubicBezTo>
                    <a:pt x="2108" y="3951"/>
                    <a:pt x="2037" y="3753"/>
                    <a:pt x="1911" y="3605"/>
                  </a:cubicBezTo>
                  <a:cubicBezTo>
                    <a:pt x="1875" y="3556"/>
                    <a:pt x="1826" y="3521"/>
                    <a:pt x="1777" y="3486"/>
                  </a:cubicBezTo>
                  <a:cubicBezTo>
                    <a:pt x="1731" y="3445"/>
                    <a:pt x="1674" y="3424"/>
                    <a:pt x="1615" y="3424"/>
                  </a:cubicBezTo>
                  <a:close/>
                  <a:moveTo>
                    <a:pt x="1499" y="24"/>
                  </a:moveTo>
                  <a:cubicBezTo>
                    <a:pt x="1631" y="24"/>
                    <a:pt x="1776" y="75"/>
                    <a:pt x="1925" y="172"/>
                  </a:cubicBezTo>
                  <a:lnTo>
                    <a:pt x="2094" y="285"/>
                  </a:lnTo>
                  <a:cubicBezTo>
                    <a:pt x="2559" y="595"/>
                    <a:pt x="2912" y="1307"/>
                    <a:pt x="2869" y="1871"/>
                  </a:cubicBezTo>
                  <a:lnTo>
                    <a:pt x="2820" y="2583"/>
                  </a:lnTo>
                  <a:cubicBezTo>
                    <a:pt x="2820" y="2583"/>
                    <a:pt x="2820" y="2590"/>
                    <a:pt x="2820" y="2590"/>
                  </a:cubicBezTo>
                  <a:lnTo>
                    <a:pt x="2897" y="2640"/>
                  </a:lnTo>
                  <a:cubicBezTo>
                    <a:pt x="3257" y="2915"/>
                    <a:pt x="3468" y="3338"/>
                    <a:pt x="3461" y="3789"/>
                  </a:cubicBezTo>
                  <a:lnTo>
                    <a:pt x="3292" y="6228"/>
                  </a:lnTo>
                  <a:cubicBezTo>
                    <a:pt x="3278" y="6425"/>
                    <a:pt x="3201" y="6559"/>
                    <a:pt x="3081" y="6623"/>
                  </a:cubicBezTo>
                  <a:cubicBezTo>
                    <a:pt x="3036" y="6645"/>
                    <a:pt x="2988" y="6656"/>
                    <a:pt x="2938" y="6656"/>
                  </a:cubicBezTo>
                  <a:cubicBezTo>
                    <a:pt x="2844" y="6656"/>
                    <a:pt x="2742" y="6618"/>
                    <a:pt x="2637" y="6545"/>
                  </a:cubicBezTo>
                  <a:lnTo>
                    <a:pt x="592" y="5177"/>
                  </a:lnTo>
                  <a:cubicBezTo>
                    <a:pt x="233" y="4910"/>
                    <a:pt x="21" y="4480"/>
                    <a:pt x="28" y="4035"/>
                  </a:cubicBezTo>
                  <a:lnTo>
                    <a:pt x="198" y="1589"/>
                  </a:lnTo>
                  <a:cubicBezTo>
                    <a:pt x="212" y="1399"/>
                    <a:pt x="289" y="1258"/>
                    <a:pt x="409" y="1195"/>
                  </a:cubicBezTo>
                  <a:cubicBezTo>
                    <a:pt x="451" y="1173"/>
                    <a:pt x="501" y="1166"/>
                    <a:pt x="550" y="1166"/>
                  </a:cubicBezTo>
                  <a:cubicBezTo>
                    <a:pt x="663" y="1173"/>
                    <a:pt x="769" y="1209"/>
                    <a:pt x="860" y="1279"/>
                  </a:cubicBezTo>
                  <a:lnTo>
                    <a:pt x="945" y="1336"/>
                  </a:lnTo>
                  <a:lnTo>
                    <a:pt x="959" y="1336"/>
                  </a:lnTo>
                  <a:cubicBezTo>
                    <a:pt x="959" y="1336"/>
                    <a:pt x="959" y="1329"/>
                    <a:pt x="966" y="1329"/>
                  </a:cubicBezTo>
                  <a:lnTo>
                    <a:pt x="1015" y="617"/>
                  </a:lnTo>
                  <a:cubicBezTo>
                    <a:pt x="1029" y="349"/>
                    <a:pt x="1135" y="151"/>
                    <a:pt x="1304" y="67"/>
                  </a:cubicBezTo>
                  <a:cubicBezTo>
                    <a:pt x="1365" y="38"/>
                    <a:pt x="1430" y="24"/>
                    <a:pt x="1499" y="24"/>
                  </a:cubicBezTo>
                  <a:close/>
                  <a:moveTo>
                    <a:pt x="1495" y="1"/>
                  </a:moveTo>
                  <a:cubicBezTo>
                    <a:pt x="1422" y="1"/>
                    <a:pt x="1352" y="16"/>
                    <a:pt x="1290" y="46"/>
                  </a:cubicBezTo>
                  <a:cubicBezTo>
                    <a:pt x="1114" y="130"/>
                    <a:pt x="1008" y="335"/>
                    <a:pt x="987" y="609"/>
                  </a:cubicBezTo>
                  <a:lnTo>
                    <a:pt x="938" y="1300"/>
                  </a:lnTo>
                  <a:lnTo>
                    <a:pt x="867" y="1258"/>
                  </a:lnTo>
                  <a:cubicBezTo>
                    <a:pt x="760" y="1182"/>
                    <a:pt x="652" y="1145"/>
                    <a:pt x="555" y="1145"/>
                  </a:cubicBezTo>
                  <a:cubicBezTo>
                    <a:pt x="500" y="1145"/>
                    <a:pt x="448" y="1157"/>
                    <a:pt x="402" y="1180"/>
                  </a:cubicBezTo>
                  <a:cubicBezTo>
                    <a:pt x="268" y="1244"/>
                    <a:pt x="190" y="1385"/>
                    <a:pt x="176" y="1589"/>
                  </a:cubicBezTo>
                  <a:lnTo>
                    <a:pt x="7" y="4028"/>
                  </a:lnTo>
                  <a:cubicBezTo>
                    <a:pt x="0" y="4487"/>
                    <a:pt x="212" y="4924"/>
                    <a:pt x="578" y="5199"/>
                  </a:cubicBezTo>
                  <a:lnTo>
                    <a:pt x="2622" y="6566"/>
                  </a:lnTo>
                  <a:cubicBezTo>
                    <a:pt x="2714" y="6630"/>
                    <a:pt x="2827" y="6672"/>
                    <a:pt x="2940" y="6679"/>
                  </a:cubicBezTo>
                  <a:cubicBezTo>
                    <a:pt x="2989" y="6679"/>
                    <a:pt x="3045" y="6665"/>
                    <a:pt x="3095" y="6644"/>
                  </a:cubicBezTo>
                  <a:cubicBezTo>
                    <a:pt x="3222" y="6580"/>
                    <a:pt x="3299" y="6432"/>
                    <a:pt x="3313" y="6235"/>
                  </a:cubicBezTo>
                  <a:lnTo>
                    <a:pt x="3482" y="3789"/>
                  </a:lnTo>
                  <a:cubicBezTo>
                    <a:pt x="3490" y="3330"/>
                    <a:pt x="3278" y="2900"/>
                    <a:pt x="2912" y="2626"/>
                  </a:cubicBezTo>
                  <a:lnTo>
                    <a:pt x="2841" y="2576"/>
                  </a:lnTo>
                  <a:lnTo>
                    <a:pt x="2890" y="1871"/>
                  </a:lnTo>
                  <a:cubicBezTo>
                    <a:pt x="2926" y="1300"/>
                    <a:pt x="2573" y="581"/>
                    <a:pt x="2101" y="264"/>
                  </a:cubicBezTo>
                  <a:lnTo>
                    <a:pt x="1932" y="151"/>
                  </a:lnTo>
                  <a:cubicBezTo>
                    <a:pt x="1781" y="51"/>
                    <a:pt x="1631" y="1"/>
                    <a:pt x="14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12;p63"/>
            <p:cNvSpPr/>
            <p:nvPr/>
          </p:nvSpPr>
          <p:spPr>
            <a:xfrm>
              <a:off x="2591875" y="2560100"/>
              <a:ext cx="75800" cy="82150"/>
            </a:xfrm>
            <a:custGeom>
              <a:avLst/>
              <a:gdLst/>
              <a:ahLst/>
              <a:cxnLst/>
              <a:rect l="l" t="t" r="r" b="b"/>
              <a:pathLst>
                <a:path w="3032" h="3286" extrusionOk="0">
                  <a:moveTo>
                    <a:pt x="1565" y="0"/>
                  </a:moveTo>
                  <a:cubicBezTo>
                    <a:pt x="1551" y="0"/>
                    <a:pt x="1537" y="0"/>
                    <a:pt x="1516" y="7"/>
                  </a:cubicBezTo>
                  <a:cubicBezTo>
                    <a:pt x="1488" y="14"/>
                    <a:pt x="1467" y="22"/>
                    <a:pt x="1445" y="36"/>
                  </a:cubicBezTo>
                  <a:lnTo>
                    <a:pt x="0" y="748"/>
                  </a:lnTo>
                  <a:cubicBezTo>
                    <a:pt x="21" y="741"/>
                    <a:pt x="50" y="726"/>
                    <a:pt x="71" y="719"/>
                  </a:cubicBezTo>
                  <a:cubicBezTo>
                    <a:pt x="92" y="719"/>
                    <a:pt x="113" y="712"/>
                    <a:pt x="127" y="712"/>
                  </a:cubicBezTo>
                  <a:lnTo>
                    <a:pt x="141" y="712"/>
                  </a:lnTo>
                  <a:cubicBezTo>
                    <a:pt x="152" y="709"/>
                    <a:pt x="162" y="707"/>
                    <a:pt x="173" y="707"/>
                  </a:cubicBezTo>
                  <a:cubicBezTo>
                    <a:pt x="184" y="707"/>
                    <a:pt x="194" y="709"/>
                    <a:pt x="205" y="712"/>
                  </a:cubicBezTo>
                  <a:lnTo>
                    <a:pt x="219" y="712"/>
                  </a:lnTo>
                  <a:cubicBezTo>
                    <a:pt x="240" y="712"/>
                    <a:pt x="268" y="712"/>
                    <a:pt x="289" y="719"/>
                  </a:cubicBezTo>
                  <a:lnTo>
                    <a:pt x="296" y="719"/>
                  </a:lnTo>
                  <a:cubicBezTo>
                    <a:pt x="325" y="719"/>
                    <a:pt x="346" y="726"/>
                    <a:pt x="367" y="733"/>
                  </a:cubicBezTo>
                  <a:cubicBezTo>
                    <a:pt x="402" y="741"/>
                    <a:pt x="430" y="748"/>
                    <a:pt x="459" y="762"/>
                  </a:cubicBezTo>
                  <a:cubicBezTo>
                    <a:pt x="487" y="769"/>
                    <a:pt x="515" y="790"/>
                    <a:pt x="543" y="804"/>
                  </a:cubicBezTo>
                  <a:cubicBezTo>
                    <a:pt x="578" y="818"/>
                    <a:pt x="607" y="839"/>
                    <a:pt x="635" y="860"/>
                  </a:cubicBezTo>
                  <a:lnTo>
                    <a:pt x="804" y="973"/>
                  </a:lnTo>
                  <a:cubicBezTo>
                    <a:pt x="832" y="987"/>
                    <a:pt x="860" y="1008"/>
                    <a:pt x="889" y="1037"/>
                  </a:cubicBezTo>
                  <a:cubicBezTo>
                    <a:pt x="924" y="1058"/>
                    <a:pt x="945" y="1079"/>
                    <a:pt x="973" y="1107"/>
                  </a:cubicBezTo>
                  <a:lnTo>
                    <a:pt x="980" y="1114"/>
                  </a:lnTo>
                  <a:cubicBezTo>
                    <a:pt x="1008" y="1135"/>
                    <a:pt x="1030" y="1156"/>
                    <a:pt x="1051" y="1185"/>
                  </a:cubicBezTo>
                  <a:lnTo>
                    <a:pt x="1065" y="1199"/>
                  </a:lnTo>
                  <a:lnTo>
                    <a:pt x="1121" y="1262"/>
                  </a:lnTo>
                  <a:lnTo>
                    <a:pt x="1135" y="1283"/>
                  </a:lnTo>
                  <a:cubicBezTo>
                    <a:pt x="1149" y="1297"/>
                    <a:pt x="1163" y="1319"/>
                    <a:pt x="1178" y="1333"/>
                  </a:cubicBezTo>
                  <a:cubicBezTo>
                    <a:pt x="1192" y="1354"/>
                    <a:pt x="1199" y="1361"/>
                    <a:pt x="1213" y="1375"/>
                  </a:cubicBezTo>
                  <a:cubicBezTo>
                    <a:pt x="1220" y="1389"/>
                    <a:pt x="1241" y="1417"/>
                    <a:pt x="1248" y="1438"/>
                  </a:cubicBezTo>
                  <a:lnTo>
                    <a:pt x="1276" y="1474"/>
                  </a:lnTo>
                  <a:cubicBezTo>
                    <a:pt x="1290" y="1495"/>
                    <a:pt x="1304" y="1523"/>
                    <a:pt x="1326" y="1551"/>
                  </a:cubicBezTo>
                  <a:lnTo>
                    <a:pt x="1333" y="1572"/>
                  </a:lnTo>
                  <a:cubicBezTo>
                    <a:pt x="1354" y="1608"/>
                    <a:pt x="1375" y="1643"/>
                    <a:pt x="1389" y="1671"/>
                  </a:cubicBezTo>
                  <a:cubicBezTo>
                    <a:pt x="1396" y="1685"/>
                    <a:pt x="1396" y="1692"/>
                    <a:pt x="1403" y="1706"/>
                  </a:cubicBezTo>
                  <a:cubicBezTo>
                    <a:pt x="1417" y="1727"/>
                    <a:pt x="1424" y="1756"/>
                    <a:pt x="1438" y="1784"/>
                  </a:cubicBezTo>
                  <a:cubicBezTo>
                    <a:pt x="1452" y="1805"/>
                    <a:pt x="1452" y="1812"/>
                    <a:pt x="1452" y="1826"/>
                  </a:cubicBezTo>
                  <a:cubicBezTo>
                    <a:pt x="1460" y="1840"/>
                    <a:pt x="1474" y="1868"/>
                    <a:pt x="1481" y="1890"/>
                  </a:cubicBezTo>
                  <a:lnTo>
                    <a:pt x="1488" y="1918"/>
                  </a:lnTo>
                  <a:cubicBezTo>
                    <a:pt x="1502" y="1946"/>
                    <a:pt x="1509" y="1974"/>
                    <a:pt x="1516" y="2002"/>
                  </a:cubicBezTo>
                  <a:lnTo>
                    <a:pt x="1523" y="2024"/>
                  </a:lnTo>
                  <a:cubicBezTo>
                    <a:pt x="1530" y="2059"/>
                    <a:pt x="1544" y="2087"/>
                    <a:pt x="1551" y="2122"/>
                  </a:cubicBezTo>
                  <a:cubicBezTo>
                    <a:pt x="1551" y="2129"/>
                    <a:pt x="1551" y="2129"/>
                    <a:pt x="1551" y="2136"/>
                  </a:cubicBezTo>
                  <a:cubicBezTo>
                    <a:pt x="1558" y="2172"/>
                    <a:pt x="1565" y="2207"/>
                    <a:pt x="1572" y="2235"/>
                  </a:cubicBezTo>
                  <a:lnTo>
                    <a:pt x="1572" y="2249"/>
                  </a:lnTo>
                  <a:cubicBezTo>
                    <a:pt x="1572" y="2284"/>
                    <a:pt x="1579" y="2320"/>
                    <a:pt x="1586" y="2355"/>
                  </a:cubicBezTo>
                  <a:cubicBezTo>
                    <a:pt x="1586" y="2390"/>
                    <a:pt x="1586" y="2425"/>
                    <a:pt x="1586" y="2461"/>
                  </a:cubicBezTo>
                  <a:lnTo>
                    <a:pt x="1586" y="2468"/>
                  </a:lnTo>
                  <a:cubicBezTo>
                    <a:pt x="1586" y="2503"/>
                    <a:pt x="1586" y="2538"/>
                    <a:pt x="1586" y="2573"/>
                  </a:cubicBezTo>
                  <a:lnTo>
                    <a:pt x="1537" y="3285"/>
                  </a:lnTo>
                  <a:lnTo>
                    <a:pt x="2982" y="2573"/>
                  </a:lnTo>
                  <a:lnTo>
                    <a:pt x="3032" y="1861"/>
                  </a:lnTo>
                  <a:cubicBezTo>
                    <a:pt x="3010" y="1840"/>
                    <a:pt x="3010" y="1826"/>
                    <a:pt x="3010" y="1812"/>
                  </a:cubicBezTo>
                  <a:lnTo>
                    <a:pt x="3010" y="1770"/>
                  </a:lnTo>
                  <a:lnTo>
                    <a:pt x="3010" y="1727"/>
                  </a:lnTo>
                  <a:lnTo>
                    <a:pt x="3010" y="1678"/>
                  </a:lnTo>
                  <a:lnTo>
                    <a:pt x="3010" y="1636"/>
                  </a:lnTo>
                  <a:cubicBezTo>
                    <a:pt x="3010" y="1622"/>
                    <a:pt x="3010" y="1601"/>
                    <a:pt x="3003" y="1586"/>
                  </a:cubicBezTo>
                  <a:cubicBezTo>
                    <a:pt x="3003" y="1572"/>
                    <a:pt x="3003" y="1558"/>
                    <a:pt x="2996" y="1537"/>
                  </a:cubicBezTo>
                  <a:cubicBezTo>
                    <a:pt x="2996" y="1537"/>
                    <a:pt x="2996" y="1530"/>
                    <a:pt x="2996" y="1530"/>
                  </a:cubicBezTo>
                  <a:cubicBezTo>
                    <a:pt x="2996" y="1523"/>
                    <a:pt x="2996" y="1516"/>
                    <a:pt x="2996" y="1516"/>
                  </a:cubicBezTo>
                  <a:lnTo>
                    <a:pt x="2996" y="1488"/>
                  </a:lnTo>
                  <a:lnTo>
                    <a:pt x="2989" y="1438"/>
                  </a:lnTo>
                  <a:lnTo>
                    <a:pt x="2982" y="1417"/>
                  </a:lnTo>
                  <a:lnTo>
                    <a:pt x="2982" y="1403"/>
                  </a:lnTo>
                  <a:lnTo>
                    <a:pt x="2975" y="1382"/>
                  </a:lnTo>
                  <a:lnTo>
                    <a:pt x="2961" y="1319"/>
                  </a:lnTo>
                  <a:lnTo>
                    <a:pt x="2954" y="1304"/>
                  </a:lnTo>
                  <a:cubicBezTo>
                    <a:pt x="2954" y="1297"/>
                    <a:pt x="2954" y="1290"/>
                    <a:pt x="2947" y="1283"/>
                  </a:cubicBezTo>
                  <a:cubicBezTo>
                    <a:pt x="2947" y="1269"/>
                    <a:pt x="2940" y="1262"/>
                    <a:pt x="2940" y="1248"/>
                  </a:cubicBezTo>
                  <a:cubicBezTo>
                    <a:pt x="2933" y="1234"/>
                    <a:pt x="2926" y="1213"/>
                    <a:pt x="2919" y="1199"/>
                  </a:cubicBezTo>
                  <a:lnTo>
                    <a:pt x="2912" y="1178"/>
                  </a:lnTo>
                  <a:lnTo>
                    <a:pt x="2912" y="1163"/>
                  </a:lnTo>
                  <a:cubicBezTo>
                    <a:pt x="2905" y="1142"/>
                    <a:pt x="2898" y="1128"/>
                    <a:pt x="2891" y="1107"/>
                  </a:cubicBezTo>
                  <a:cubicBezTo>
                    <a:pt x="2883" y="1086"/>
                    <a:pt x="2876" y="1079"/>
                    <a:pt x="2876" y="1065"/>
                  </a:cubicBezTo>
                  <a:cubicBezTo>
                    <a:pt x="2862" y="1037"/>
                    <a:pt x="2848" y="1015"/>
                    <a:pt x="2841" y="987"/>
                  </a:cubicBezTo>
                  <a:lnTo>
                    <a:pt x="2827" y="959"/>
                  </a:lnTo>
                  <a:cubicBezTo>
                    <a:pt x="2806" y="924"/>
                    <a:pt x="2792" y="889"/>
                    <a:pt x="2771" y="853"/>
                  </a:cubicBezTo>
                  <a:cubicBezTo>
                    <a:pt x="2764" y="846"/>
                    <a:pt x="2764" y="839"/>
                    <a:pt x="2757" y="832"/>
                  </a:cubicBezTo>
                  <a:cubicBezTo>
                    <a:pt x="2742" y="804"/>
                    <a:pt x="2728" y="783"/>
                    <a:pt x="2707" y="755"/>
                  </a:cubicBezTo>
                  <a:cubicBezTo>
                    <a:pt x="2700" y="741"/>
                    <a:pt x="2693" y="733"/>
                    <a:pt x="2686" y="719"/>
                  </a:cubicBezTo>
                  <a:lnTo>
                    <a:pt x="2651" y="663"/>
                  </a:lnTo>
                  <a:lnTo>
                    <a:pt x="2616" y="621"/>
                  </a:lnTo>
                  <a:lnTo>
                    <a:pt x="2580" y="571"/>
                  </a:lnTo>
                  <a:cubicBezTo>
                    <a:pt x="2580" y="571"/>
                    <a:pt x="2573" y="564"/>
                    <a:pt x="2573" y="564"/>
                  </a:cubicBezTo>
                  <a:lnTo>
                    <a:pt x="2559" y="543"/>
                  </a:lnTo>
                  <a:cubicBezTo>
                    <a:pt x="2545" y="536"/>
                    <a:pt x="2538" y="522"/>
                    <a:pt x="2531" y="508"/>
                  </a:cubicBezTo>
                  <a:lnTo>
                    <a:pt x="2503" y="480"/>
                  </a:lnTo>
                  <a:lnTo>
                    <a:pt x="2489" y="466"/>
                  </a:lnTo>
                  <a:lnTo>
                    <a:pt x="2482" y="459"/>
                  </a:lnTo>
                  <a:lnTo>
                    <a:pt x="2439" y="416"/>
                  </a:lnTo>
                  <a:lnTo>
                    <a:pt x="2418" y="395"/>
                  </a:lnTo>
                  <a:lnTo>
                    <a:pt x="2411" y="388"/>
                  </a:lnTo>
                  <a:lnTo>
                    <a:pt x="2397" y="381"/>
                  </a:lnTo>
                  <a:lnTo>
                    <a:pt x="2362" y="346"/>
                  </a:lnTo>
                  <a:lnTo>
                    <a:pt x="2334" y="318"/>
                  </a:lnTo>
                  <a:lnTo>
                    <a:pt x="2284" y="282"/>
                  </a:lnTo>
                  <a:lnTo>
                    <a:pt x="2249" y="261"/>
                  </a:lnTo>
                  <a:lnTo>
                    <a:pt x="2242" y="254"/>
                  </a:lnTo>
                  <a:lnTo>
                    <a:pt x="2073" y="141"/>
                  </a:lnTo>
                  <a:lnTo>
                    <a:pt x="2045" y="120"/>
                  </a:lnTo>
                  <a:lnTo>
                    <a:pt x="2009" y="99"/>
                  </a:lnTo>
                  <a:lnTo>
                    <a:pt x="1988" y="92"/>
                  </a:lnTo>
                  <a:lnTo>
                    <a:pt x="1939" y="64"/>
                  </a:lnTo>
                  <a:lnTo>
                    <a:pt x="1904" y="50"/>
                  </a:lnTo>
                  <a:lnTo>
                    <a:pt x="1868" y="36"/>
                  </a:lnTo>
                  <a:lnTo>
                    <a:pt x="1833" y="22"/>
                  </a:lnTo>
                  <a:lnTo>
                    <a:pt x="1819" y="14"/>
                  </a:lnTo>
                  <a:lnTo>
                    <a:pt x="1798" y="14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13;p63"/>
            <p:cNvSpPr/>
            <p:nvPr/>
          </p:nvSpPr>
          <p:spPr>
            <a:xfrm>
              <a:off x="2591000" y="2559575"/>
              <a:ext cx="75625" cy="82850"/>
            </a:xfrm>
            <a:custGeom>
              <a:avLst/>
              <a:gdLst/>
              <a:ahLst/>
              <a:cxnLst/>
              <a:rect l="l" t="t" r="r" b="b"/>
              <a:pathLst>
                <a:path w="3025" h="3314" extrusionOk="0">
                  <a:moveTo>
                    <a:pt x="2905" y="1101"/>
                  </a:moveTo>
                  <a:lnTo>
                    <a:pt x="2911" y="1114"/>
                  </a:lnTo>
                  <a:cubicBezTo>
                    <a:pt x="2911" y="1110"/>
                    <a:pt x="2909" y="1105"/>
                    <a:pt x="2905" y="1101"/>
                  </a:cubicBezTo>
                  <a:close/>
                  <a:moveTo>
                    <a:pt x="2911" y="1114"/>
                  </a:moveTo>
                  <a:lnTo>
                    <a:pt x="2918" y="1149"/>
                  </a:lnTo>
                  <a:lnTo>
                    <a:pt x="2933" y="1177"/>
                  </a:lnTo>
                  <a:lnTo>
                    <a:pt x="2933" y="1170"/>
                  </a:lnTo>
                  <a:cubicBezTo>
                    <a:pt x="2933" y="1156"/>
                    <a:pt x="2926" y="1142"/>
                    <a:pt x="2918" y="1128"/>
                  </a:cubicBezTo>
                  <a:lnTo>
                    <a:pt x="2911" y="1114"/>
                  </a:lnTo>
                  <a:close/>
                  <a:moveTo>
                    <a:pt x="2933" y="1177"/>
                  </a:moveTo>
                  <a:lnTo>
                    <a:pt x="2933" y="1184"/>
                  </a:lnTo>
                  <a:lnTo>
                    <a:pt x="2940" y="1199"/>
                  </a:lnTo>
                  <a:lnTo>
                    <a:pt x="2940" y="1192"/>
                  </a:lnTo>
                  <a:lnTo>
                    <a:pt x="2933" y="1177"/>
                  </a:lnTo>
                  <a:close/>
                  <a:moveTo>
                    <a:pt x="2940" y="1199"/>
                  </a:moveTo>
                  <a:cubicBezTo>
                    <a:pt x="2940" y="1206"/>
                    <a:pt x="2940" y="1213"/>
                    <a:pt x="2940" y="1213"/>
                  </a:cubicBezTo>
                  <a:lnTo>
                    <a:pt x="2947" y="1234"/>
                  </a:lnTo>
                  <a:lnTo>
                    <a:pt x="2961" y="1269"/>
                  </a:lnTo>
                  <a:cubicBezTo>
                    <a:pt x="2968" y="1276"/>
                    <a:pt x="2968" y="1290"/>
                    <a:pt x="2968" y="1297"/>
                  </a:cubicBezTo>
                  <a:lnTo>
                    <a:pt x="2975" y="1311"/>
                  </a:lnTo>
                  <a:lnTo>
                    <a:pt x="2975" y="1297"/>
                  </a:lnTo>
                  <a:lnTo>
                    <a:pt x="2968" y="1276"/>
                  </a:lnTo>
                  <a:cubicBezTo>
                    <a:pt x="2968" y="1269"/>
                    <a:pt x="2968" y="1262"/>
                    <a:pt x="2961" y="1255"/>
                  </a:cubicBezTo>
                  <a:cubicBezTo>
                    <a:pt x="2954" y="1241"/>
                    <a:pt x="2947" y="1227"/>
                    <a:pt x="2947" y="1220"/>
                  </a:cubicBezTo>
                  <a:lnTo>
                    <a:pt x="2940" y="1199"/>
                  </a:lnTo>
                  <a:close/>
                  <a:moveTo>
                    <a:pt x="2975" y="1311"/>
                  </a:moveTo>
                  <a:lnTo>
                    <a:pt x="2975" y="1325"/>
                  </a:lnTo>
                  <a:cubicBezTo>
                    <a:pt x="2982" y="1347"/>
                    <a:pt x="2982" y="1368"/>
                    <a:pt x="2989" y="1389"/>
                  </a:cubicBezTo>
                  <a:lnTo>
                    <a:pt x="2989" y="1403"/>
                  </a:lnTo>
                  <a:lnTo>
                    <a:pt x="2996" y="1431"/>
                  </a:lnTo>
                  <a:lnTo>
                    <a:pt x="2996" y="1445"/>
                  </a:lnTo>
                  <a:lnTo>
                    <a:pt x="3007" y="1488"/>
                  </a:lnTo>
                  <a:lnTo>
                    <a:pt x="3003" y="1459"/>
                  </a:lnTo>
                  <a:lnTo>
                    <a:pt x="3003" y="1445"/>
                  </a:lnTo>
                  <a:lnTo>
                    <a:pt x="2996" y="1417"/>
                  </a:lnTo>
                  <a:cubicBezTo>
                    <a:pt x="2996" y="1410"/>
                    <a:pt x="2996" y="1410"/>
                    <a:pt x="2996" y="1403"/>
                  </a:cubicBezTo>
                  <a:cubicBezTo>
                    <a:pt x="2996" y="1382"/>
                    <a:pt x="2989" y="1361"/>
                    <a:pt x="2982" y="1340"/>
                  </a:cubicBezTo>
                  <a:lnTo>
                    <a:pt x="2982" y="1333"/>
                  </a:lnTo>
                  <a:cubicBezTo>
                    <a:pt x="2982" y="1325"/>
                    <a:pt x="2982" y="1318"/>
                    <a:pt x="2975" y="1311"/>
                  </a:cubicBezTo>
                  <a:close/>
                  <a:moveTo>
                    <a:pt x="3007" y="1488"/>
                  </a:moveTo>
                  <a:lnTo>
                    <a:pt x="3010" y="1516"/>
                  </a:lnTo>
                  <a:lnTo>
                    <a:pt x="3010" y="1502"/>
                  </a:lnTo>
                  <a:lnTo>
                    <a:pt x="3007" y="1488"/>
                  </a:lnTo>
                  <a:close/>
                  <a:moveTo>
                    <a:pt x="3010" y="1530"/>
                  </a:moveTo>
                  <a:lnTo>
                    <a:pt x="3010" y="1551"/>
                  </a:lnTo>
                  <a:cubicBezTo>
                    <a:pt x="3010" y="1565"/>
                    <a:pt x="3017" y="1579"/>
                    <a:pt x="3017" y="1600"/>
                  </a:cubicBezTo>
                  <a:cubicBezTo>
                    <a:pt x="3024" y="1615"/>
                    <a:pt x="3017" y="1629"/>
                    <a:pt x="3017" y="1643"/>
                  </a:cubicBezTo>
                  <a:lnTo>
                    <a:pt x="3017" y="1692"/>
                  </a:lnTo>
                  <a:lnTo>
                    <a:pt x="3017" y="1734"/>
                  </a:lnTo>
                  <a:lnTo>
                    <a:pt x="3017" y="1777"/>
                  </a:lnTo>
                  <a:lnTo>
                    <a:pt x="3017" y="1819"/>
                  </a:lnTo>
                  <a:lnTo>
                    <a:pt x="3017" y="1861"/>
                  </a:lnTo>
                  <a:lnTo>
                    <a:pt x="2968" y="2573"/>
                  </a:lnTo>
                  <a:cubicBezTo>
                    <a:pt x="2968" y="2579"/>
                    <a:pt x="2968" y="2580"/>
                    <a:pt x="2968" y="2584"/>
                  </a:cubicBezTo>
                  <a:lnTo>
                    <a:pt x="2968" y="2584"/>
                  </a:lnTo>
                  <a:lnTo>
                    <a:pt x="2975" y="2580"/>
                  </a:lnTo>
                  <a:lnTo>
                    <a:pt x="3024" y="1875"/>
                  </a:lnTo>
                  <a:lnTo>
                    <a:pt x="3024" y="1833"/>
                  </a:lnTo>
                  <a:lnTo>
                    <a:pt x="3024" y="1791"/>
                  </a:lnTo>
                  <a:lnTo>
                    <a:pt x="3024" y="1748"/>
                  </a:lnTo>
                  <a:lnTo>
                    <a:pt x="3024" y="1706"/>
                  </a:lnTo>
                  <a:lnTo>
                    <a:pt x="3024" y="1657"/>
                  </a:lnTo>
                  <a:lnTo>
                    <a:pt x="3024" y="1615"/>
                  </a:lnTo>
                  <a:cubicBezTo>
                    <a:pt x="3024" y="1600"/>
                    <a:pt x="3024" y="1579"/>
                    <a:pt x="3017" y="1565"/>
                  </a:cubicBezTo>
                  <a:lnTo>
                    <a:pt x="3010" y="1530"/>
                  </a:lnTo>
                  <a:close/>
                  <a:moveTo>
                    <a:pt x="1643" y="0"/>
                  </a:moveTo>
                  <a:cubicBezTo>
                    <a:pt x="1621" y="0"/>
                    <a:pt x="1600" y="7"/>
                    <a:pt x="1579" y="7"/>
                  </a:cubicBezTo>
                  <a:cubicBezTo>
                    <a:pt x="1558" y="14"/>
                    <a:pt x="1544" y="14"/>
                    <a:pt x="1523" y="21"/>
                  </a:cubicBezTo>
                  <a:cubicBezTo>
                    <a:pt x="1495" y="28"/>
                    <a:pt x="1473" y="35"/>
                    <a:pt x="1452" y="50"/>
                  </a:cubicBezTo>
                  <a:lnTo>
                    <a:pt x="7" y="762"/>
                  </a:lnTo>
                  <a:cubicBezTo>
                    <a:pt x="0" y="769"/>
                    <a:pt x="7" y="783"/>
                    <a:pt x="21" y="783"/>
                  </a:cubicBezTo>
                  <a:cubicBezTo>
                    <a:pt x="42" y="769"/>
                    <a:pt x="64" y="762"/>
                    <a:pt x="92" y="754"/>
                  </a:cubicBezTo>
                  <a:cubicBezTo>
                    <a:pt x="106" y="747"/>
                    <a:pt x="134" y="740"/>
                    <a:pt x="155" y="740"/>
                  </a:cubicBezTo>
                  <a:lnTo>
                    <a:pt x="233" y="740"/>
                  </a:lnTo>
                  <a:cubicBezTo>
                    <a:pt x="254" y="740"/>
                    <a:pt x="282" y="740"/>
                    <a:pt x="310" y="747"/>
                  </a:cubicBezTo>
                  <a:cubicBezTo>
                    <a:pt x="331" y="754"/>
                    <a:pt x="360" y="754"/>
                    <a:pt x="388" y="769"/>
                  </a:cubicBezTo>
                  <a:cubicBezTo>
                    <a:pt x="409" y="776"/>
                    <a:pt x="437" y="783"/>
                    <a:pt x="465" y="797"/>
                  </a:cubicBezTo>
                  <a:cubicBezTo>
                    <a:pt x="501" y="811"/>
                    <a:pt x="529" y="825"/>
                    <a:pt x="557" y="839"/>
                  </a:cubicBezTo>
                  <a:cubicBezTo>
                    <a:pt x="585" y="853"/>
                    <a:pt x="613" y="867"/>
                    <a:pt x="642" y="888"/>
                  </a:cubicBezTo>
                  <a:lnTo>
                    <a:pt x="811" y="1001"/>
                  </a:lnTo>
                  <a:cubicBezTo>
                    <a:pt x="839" y="1022"/>
                    <a:pt x="867" y="1044"/>
                    <a:pt x="902" y="1065"/>
                  </a:cubicBezTo>
                  <a:lnTo>
                    <a:pt x="973" y="1135"/>
                  </a:lnTo>
                  <a:lnTo>
                    <a:pt x="987" y="1142"/>
                  </a:lnTo>
                  <a:cubicBezTo>
                    <a:pt x="1008" y="1163"/>
                    <a:pt x="1036" y="1192"/>
                    <a:pt x="1057" y="1213"/>
                  </a:cubicBezTo>
                  <a:lnTo>
                    <a:pt x="1065" y="1227"/>
                  </a:lnTo>
                  <a:cubicBezTo>
                    <a:pt x="1086" y="1248"/>
                    <a:pt x="1107" y="1269"/>
                    <a:pt x="1121" y="1290"/>
                  </a:cubicBezTo>
                  <a:lnTo>
                    <a:pt x="1128" y="1297"/>
                  </a:lnTo>
                  <a:cubicBezTo>
                    <a:pt x="1135" y="1304"/>
                    <a:pt x="1135" y="1304"/>
                    <a:pt x="1142" y="1311"/>
                  </a:cubicBezTo>
                  <a:cubicBezTo>
                    <a:pt x="1149" y="1325"/>
                    <a:pt x="1163" y="1340"/>
                    <a:pt x="1177" y="1354"/>
                  </a:cubicBezTo>
                  <a:lnTo>
                    <a:pt x="1191" y="1375"/>
                  </a:lnTo>
                  <a:lnTo>
                    <a:pt x="1213" y="1403"/>
                  </a:lnTo>
                  <a:cubicBezTo>
                    <a:pt x="1227" y="1417"/>
                    <a:pt x="1234" y="1438"/>
                    <a:pt x="1255" y="1466"/>
                  </a:cubicBezTo>
                  <a:lnTo>
                    <a:pt x="1262" y="1481"/>
                  </a:lnTo>
                  <a:lnTo>
                    <a:pt x="1276" y="1495"/>
                  </a:lnTo>
                  <a:cubicBezTo>
                    <a:pt x="1290" y="1523"/>
                    <a:pt x="1304" y="1544"/>
                    <a:pt x="1325" y="1579"/>
                  </a:cubicBezTo>
                  <a:lnTo>
                    <a:pt x="1332" y="1586"/>
                  </a:lnTo>
                  <a:lnTo>
                    <a:pt x="1332" y="1600"/>
                  </a:lnTo>
                  <a:cubicBezTo>
                    <a:pt x="1354" y="1629"/>
                    <a:pt x="1375" y="1664"/>
                    <a:pt x="1389" y="1699"/>
                  </a:cubicBezTo>
                  <a:lnTo>
                    <a:pt x="1396" y="1720"/>
                  </a:lnTo>
                  <a:lnTo>
                    <a:pt x="1403" y="1734"/>
                  </a:lnTo>
                  <a:cubicBezTo>
                    <a:pt x="1417" y="1755"/>
                    <a:pt x="1431" y="1784"/>
                    <a:pt x="1438" y="1805"/>
                  </a:cubicBezTo>
                  <a:lnTo>
                    <a:pt x="1459" y="1826"/>
                  </a:lnTo>
                  <a:lnTo>
                    <a:pt x="1473" y="1854"/>
                  </a:lnTo>
                  <a:cubicBezTo>
                    <a:pt x="1480" y="1875"/>
                    <a:pt x="1487" y="1889"/>
                    <a:pt x="1495" y="1911"/>
                  </a:cubicBezTo>
                  <a:cubicBezTo>
                    <a:pt x="1495" y="1918"/>
                    <a:pt x="1495" y="1925"/>
                    <a:pt x="1495" y="1925"/>
                  </a:cubicBezTo>
                  <a:lnTo>
                    <a:pt x="1495" y="1939"/>
                  </a:lnTo>
                  <a:cubicBezTo>
                    <a:pt x="1502" y="1967"/>
                    <a:pt x="1516" y="1995"/>
                    <a:pt x="1523" y="2016"/>
                  </a:cubicBezTo>
                  <a:lnTo>
                    <a:pt x="1530" y="2037"/>
                  </a:lnTo>
                  <a:cubicBezTo>
                    <a:pt x="1537" y="2073"/>
                    <a:pt x="1544" y="2108"/>
                    <a:pt x="1551" y="2136"/>
                  </a:cubicBezTo>
                  <a:lnTo>
                    <a:pt x="1551" y="2150"/>
                  </a:lnTo>
                  <a:cubicBezTo>
                    <a:pt x="1558" y="2185"/>
                    <a:pt x="1565" y="2221"/>
                    <a:pt x="1572" y="2249"/>
                  </a:cubicBezTo>
                  <a:lnTo>
                    <a:pt x="1572" y="2263"/>
                  </a:lnTo>
                  <a:cubicBezTo>
                    <a:pt x="1579" y="2298"/>
                    <a:pt x="1579" y="2334"/>
                    <a:pt x="1586" y="2369"/>
                  </a:cubicBezTo>
                  <a:cubicBezTo>
                    <a:pt x="1593" y="2404"/>
                    <a:pt x="1593" y="2439"/>
                    <a:pt x="1593" y="2475"/>
                  </a:cubicBezTo>
                  <a:lnTo>
                    <a:pt x="1593" y="2482"/>
                  </a:lnTo>
                  <a:cubicBezTo>
                    <a:pt x="1593" y="2517"/>
                    <a:pt x="1593" y="2552"/>
                    <a:pt x="1593" y="2587"/>
                  </a:cubicBezTo>
                  <a:lnTo>
                    <a:pt x="1544" y="3299"/>
                  </a:lnTo>
                  <a:cubicBezTo>
                    <a:pt x="1544" y="3299"/>
                    <a:pt x="1544" y="3313"/>
                    <a:pt x="1551" y="3313"/>
                  </a:cubicBezTo>
                  <a:lnTo>
                    <a:pt x="1558" y="3306"/>
                  </a:lnTo>
                  <a:lnTo>
                    <a:pt x="2968" y="2587"/>
                  </a:lnTo>
                  <a:cubicBezTo>
                    <a:pt x="2968" y="2586"/>
                    <a:pt x="2968" y="2585"/>
                    <a:pt x="2968" y="2584"/>
                  </a:cubicBezTo>
                  <a:lnTo>
                    <a:pt x="2968" y="2584"/>
                  </a:lnTo>
                  <a:lnTo>
                    <a:pt x="1558" y="3285"/>
                  </a:lnTo>
                  <a:lnTo>
                    <a:pt x="1607" y="2587"/>
                  </a:lnTo>
                  <a:cubicBezTo>
                    <a:pt x="1607" y="2552"/>
                    <a:pt x="1607" y="2517"/>
                    <a:pt x="1607" y="2482"/>
                  </a:cubicBezTo>
                  <a:lnTo>
                    <a:pt x="1607" y="2475"/>
                  </a:lnTo>
                  <a:cubicBezTo>
                    <a:pt x="1600" y="2439"/>
                    <a:pt x="1607" y="2404"/>
                    <a:pt x="1600" y="2369"/>
                  </a:cubicBezTo>
                  <a:cubicBezTo>
                    <a:pt x="1600" y="2334"/>
                    <a:pt x="1593" y="2298"/>
                    <a:pt x="1586" y="2263"/>
                  </a:cubicBezTo>
                  <a:lnTo>
                    <a:pt x="1586" y="2249"/>
                  </a:lnTo>
                  <a:cubicBezTo>
                    <a:pt x="1579" y="2221"/>
                    <a:pt x="1572" y="2185"/>
                    <a:pt x="1565" y="2150"/>
                  </a:cubicBezTo>
                  <a:lnTo>
                    <a:pt x="1565" y="2136"/>
                  </a:lnTo>
                  <a:cubicBezTo>
                    <a:pt x="1558" y="2101"/>
                    <a:pt x="1551" y="2066"/>
                    <a:pt x="1544" y="2037"/>
                  </a:cubicBezTo>
                  <a:lnTo>
                    <a:pt x="1537" y="2016"/>
                  </a:lnTo>
                  <a:cubicBezTo>
                    <a:pt x="1530" y="1981"/>
                    <a:pt x="1516" y="1953"/>
                    <a:pt x="1509" y="1925"/>
                  </a:cubicBezTo>
                  <a:lnTo>
                    <a:pt x="1509" y="1918"/>
                  </a:lnTo>
                  <a:lnTo>
                    <a:pt x="1502" y="1904"/>
                  </a:lnTo>
                  <a:cubicBezTo>
                    <a:pt x="1495" y="1882"/>
                    <a:pt x="1487" y="1861"/>
                    <a:pt x="1480" y="1840"/>
                  </a:cubicBezTo>
                  <a:lnTo>
                    <a:pt x="1473" y="1819"/>
                  </a:lnTo>
                  <a:lnTo>
                    <a:pt x="1459" y="1791"/>
                  </a:lnTo>
                  <a:cubicBezTo>
                    <a:pt x="1445" y="1763"/>
                    <a:pt x="1438" y="1741"/>
                    <a:pt x="1424" y="1713"/>
                  </a:cubicBezTo>
                  <a:lnTo>
                    <a:pt x="1417" y="1706"/>
                  </a:lnTo>
                  <a:cubicBezTo>
                    <a:pt x="1417" y="1699"/>
                    <a:pt x="1410" y="1692"/>
                    <a:pt x="1410" y="1685"/>
                  </a:cubicBezTo>
                  <a:cubicBezTo>
                    <a:pt x="1396" y="1650"/>
                    <a:pt x="1375" y="1615"/>
                    <a:pt x="1354" y="1579"/>
                  </a:cubicBezTo>
                  <a:cubicBezTo>
                    <a:pt x="1354" y="1579"/>
                    <a:pt x="1354" y="1572"/>
                    <a:pt x="1346" y="1572"/>
                  </a:cubicBezTo>
                  <a:lnTo>
                    <a:pt x="1346" y="1558"/>
                  </a:lnTo>
                  <a:cubicBezTo>
                    <a:pt x="1325" y="1530"/>
                    <a:pt x="1311" y="1502"/>
                    <a:pt x="1297" y="1481"/>
                  </a:cubicBezTo>
                  <a:lnTo>
                    <a:pt x="1283" y="1459"/>
                  </a:lnTo>
                  <a:lnTo>
                    <a:pt x="1269" y="1438"/>
                  </a:lnTo>
                  <a:cubicBezTo>
                    <a:pt x="1255" y="1417"/>
                    <a:pt x="1234" y="1389"/>
                    <a:pt x="1227" y="1382"/>
                  </a:cubicBezTo>
                  <a:cubicBezTo>
                    <a:pt x="1220" y="1375"/>
                    <a:pt x="1213" y="1368"/>
                    <a:pt x="1213" y="1361"/>
                  </a:cubicBezTo>
                  <a:lnTo>
                    <a:pt x="1191" y="1333"/>
                  </a:lnTo>
                  <a:cubicBezTo>
                    <a:pt x="1177" y="1318"/>
                    <a:pt x="1170" y="1304"/>
                    <a:pt x="1156" y="1290"/>
                  </a:cubicBezTo>
                  <a:lnTo>
                    <a:pt x="1149" y="1276"/>
                  </a:lnTo>
                  <a:lnTo>
                    <a:pt x="1142" y="1269"/>
                  </a:lnTo>
                  <a:cubicBezTo>
                    <a:pt x="1121" y="1248"/>
                    <a:pt x="1100" y="1227"/>
                    <a:pt x="1079" y="1199"/>
                  </a:cubicBezTo>
                  <a:lnTo>
                    <a:pt x="1072" y="1192"/>
                  </a:lnTo>
                  <a:cubicBezTo>
                    <a:pt x="1050" y="1163"/>
                    <a:pt x="1022" y="1142"/>
                    <a:pt x="1001" y="1121"/>
                  </a:cubicBezTo>
                  <a:lnTo>
                    <a:pt x="994" y="1114"/>
                  </a:lnTo>
                  <a:cubicBezTo>
                    <a:pt x="966" y="1086"/>
                    <a:pt x="938" y="1065"/>
                    <a:pt x="909" y="1036"/>
                  </a:cubicBezTo>
                  <a:cubicBezTo>
                    <a:pt x="881" y="1015"/>
                    <a:pt x="846" y="994"/>
                    <a:pt x="818" y="973"/>
                  </a:cubicBezTo>
                  <a:lnTo>
                    <a:pt x="656" y="867"/>
                  </a:lnTo>
                  <a:cubicBezTo>
                    <a:pt x="627" y="846"/>
                    <a:pt x="592" y="825"/>
                    <a:pt x="564" y="811"/>
                  </a:cubicBezTo>
                  <a:cubicBezTo>
                    <a:pt x="536" y="797"/>
                    <a:pt x="508" y="776"/>
                    <a:pt x="479" y="769"/>
                  </a:cubicBezTo>
                  <a:cubicBezTo>
                    <a:pt x="451" y="754"/>
                    <a:pt x="423" y="747"/>
                    <a:pt x="388" y="733"/>
                  </a:cubicBezTo>
                  <a:cubicBezTo>
                    <a:pt x="367" y="733"/>
                    <a:pt x="338" y="726"/>
                    <a:pt x="317" y="719"/>
                  </a:cubicBezTo>
                  <a:lnTo>
                    <a:pt x="303" y="719"/>
                  </a:lnTo>
                  <a:cubicBezTo>
                    <a:pt x="282" y="719"/>
                    <a:pt x="261" y="712"/>
                    <a:pt x="240" y="712"/>
                  </a:cubicBezTo>
                  <a:lnTo>
                    <a:pt x="219" y="712"/>
                  </a:lnTo>
                  <a:cubicBezTo>
                    <a:pt x="197" y="719"/>
                    <a:pt x="169" y="726"/>
                    <a:pt x="141" y="733"/>
                  </a:cubicBezTo>
                  <a:lnTo>
                    <a:pt x="1466" y="78"/>
                  </a:lnTo>
                  <a:cubicBezTo>
                    <a:pt x="1487" y="64"/>
                    <a:pt x="1516" y="57"/>
                    <a:pt x="1537" y="50"/>
                  </a:cubicBezTo>
                  <a:cubicBezTo>
                    <a:pt x="1558" y="43"/>
                    <a:pt x="1572" y="43"/>
                    <a:pt x="1600" y="35"/>
                  </a:cubicBezTo>
                  <a:lnTo>
                    <a:pt x="1776" y="35"/>
                  </a:lnTo>
                  <a:lnTo>
                    <a:pt x="1812" y="43"/>
                  </a:lnTo>
                  <a:lnTo>
                    <a:pt x="1840" y="50"/>
                  </a:lnTo>
                  <a:lnTo>
                    <a:pt x="1847" y="50"/>
                  </a:lnTo>
                  <a:lnTo>
                    <a:pt x="1889" y="64"/>
                  </a:lnTo>
                  <a:lnTo>
                    <a:pt x="1903" y="71"/>
                  </a:lnTo>
                  <a:lnTo>
                    <a:pt x="1917" y="78"/>
                  </a:lnTo>
                  <a:lnTo>
                    <a:pt x="1953" y="92"/>
                  </a:lnTo>
                  <a:lnTo>
                    <a:pt x="1988" y="113"/>
                  </a:lnTo>
                  <a:lnTo>
                    <a:pt x="2002" y="120"/>
                  </a:lnTo>
                  <a:lnTo>
                    <a:pt x="2023" y="127"/>
                  </a:lnTo>
                  <a:lnTo>
                    <a:pt x="2058" y="148"/>
                  </a:lnTo>
                  <a:lnTo>
                    <a:pt x="2087" y="169"/>
                  </a:lnTo>
                  <a:lnTo>
                    <a:pt x="2263" y="289"/>
                  </a:lnTo>
                  <a:lnTo>
                    <a:pt x="2298" y="310"/>
                  </a:lnTo>
                  <a:cubicBezTo>
                    <a:pt x="2312" y="324"/>
                    <a:pt x="2319" y="332"/>
                    <a:pt x="2333" y="339"/>
                  </a:cubicBezTo>
                  <a:lnTo>
                    <a:pt x="2340" y="346"/>
                  </a:lnTo>
                  <a:lnTo>
                    <a:pt x="2369" y="367"/>
                  </a:lnTo>
                  <a:lnTo>
                    <a:pt x="2411" y="402"/>
                  </a:lnTo>
                  <a:lnTo>
                    <a:pt x="2432" y="430"/>
                  </a:lnTo>
                  <a:lnTo>
                    <a:pt x="2446" y="444"/>
                  </a:lnTo>
                  <a:cubicBezTo>
                    <a:pt x="2467" y="458"/>
                    <a:pt x="2481" y="473"/>
                    <a:pt x="2496" y="487"/>
                  </a:cubicBezTo>
                  <a:lnTo>
                    <a:pt x="2503" y="494"/>
                  </a:lnTo>
                  <a:lnTo>
                    <a:pt x="2510" y="501"/>
                  </a:lnTo>
                  <a:lnTo>
                    <a:pt x="2517" y="515"/>
                  </a:lnTo>
                  <a:lnTo>
                    <a:pt x="2538" y="536"/>
                  </a:lnTo>
                  <a:lnTo>
                    <a:pt x="2559" y="564"/>
                  </a:lnTo>
                  <a:lnTo>
                    <a:pt x="2573" y="578"/>
                  </a:lnTo>
                  <a:lnTo>
                    <a:pt x="2594" y="599"/>
                  </a:lnTo>
                  <a:cubicBezTo>
                    <a:pt x="2601" y="606"/>
                    <a:pt x="2608" y="621"/>
                    <a:pt x="2615" y="628"/>
                  </a:cubicBezTo>
                  <a:lnTo>
                    <a:pt x="2637" y="656"/>
                  </a:lnTo>
                  <a:cubicBezTo>
                    <a:pt x="2644" y="663"/>
                    <a:pt x="2651" y="677"/>
                    <a:pt x="2658" y="691"/>
                  </a:cubicBezTo>
                  <a:lnTo>
                    <a:pt x="2686" y="726"/>
                  </a:lnTo>
                  <a:lnTo>
                    <a:pt x="2700" y="740"/>
                  </a:lnTo>
                  <a:lnTo>
                    <a:pt x="2707" y="754"/>
                  </a:lnTo>
                  <a:cubicBezTo>
                    <a:pt x="2714" y="762"/>
                    <a:pt x="2721" y="769"/>
                    <a:pt x="2721" y="776"/>
                  </a:cubicBezTo>
                  <a:lnTo>
                    <a:pt x="2770" y="860"/>
                  </a:lnTo>
                  <a:lnTo>
                    <a:pt x="2770" y="867"/>
                  </a:lnTo>
                  <a:lnTo>
                    <a:pt x="2777" y="881"/>
                  </a:lnTo>
                  <a:cubicBezTo>
                    <a:pt x="2799" y="910"/>
                    <a:pt x="2820" y="945"/>
                    <a:pt x="2834" y="980"/>
                  </a:cubicBezTo>
                  <a:cubicBezTo>
                    <a:pt x="2834" y="987"/>
                    <a:pt x="2841" y="994"/>
                    <a:pt x="2841" y="1001"/>
                  </a:cubicBezTo>
                  <a:cubicBezTo>
                    <a:pt x="2841" y="1001"/>
                    <a:pt x="2848" y="1008"/>
                    <a:pt x="2848" y="1015"/>
                  </a:cubicBezTo>
                  <a:lnTo>
                    <a:pt x="2869" y="1029"/>
                  </a:lnTo>
                  <a:cubicBezTo>
                    <a:pt x="2876" y="1044"/>
                    <a:pt x="2883" y="1065"/>
                    <a:pt x="2897" y="1093"/>
                  </a:cubicBezTo>
                  <a:cubicBezTo>
                    <a:pt x="2900" y="1095"/>
                    <a:pt x="2902" y="1098"/>
                    <a:pt x="2905" y="1101"/>
                  </a:cubicBezTo>
                  <a:lnTo>
                    <a:pt x="2905" y="1101"/>
                  </a:lnTo>
                  <a:lnTo>
                    <a:pt x="2904" y="1100"/>
                  </a:lnTo>
                  <a:cubicBezTo>
                    <a:pt x="2904" y="1086"/>
                    <a:pt x="2897" y="1079"/>
                    <a:pt x="2890" y="1065"/>
                  </a:cubicBezTo>
                  <a:lnTo>
                    <a:pt x="2869" y="1008"/>
                  </a:lnTo>
                  <a:lnTo>
                    <a:pt x="2862" y="994"/>
                  </a:lnTo>
                  <a:lnTo>
                    <a:pt x="2855" y="980"/>
                  </a:lnTo>
                  <a:cubicBezTo>
                    <a:pt x="2855" y="973"/>
                    <a:pt x="2848" y="973"/>
                    <a:pt x="2848" y="966"/>
                  </a:cubicBezTo>
                  <a:cubicBezTo>
                    <a:pt x="2827" y="924"/>
                    <a:pt x="2813" y="888"/>
                    <a:pt x="2792" y="860"/>
                  </a:cubicBezTo>
                  <a:lnTo>
                    <a:pt x="2785" y="846"/>
                  </a:lnTo>
                  <a:lnTo>
                    <a:pt x="2777" y="839"/>
                  </a:lnTo>
                  <a:cubicBezTo>
                    <a:pt x="2763" y="811"/>
                    <a:pt x="2749" y="783"/>
                    <a:pt x="2728" y="754"/>
                  </a:cubicBezTo>
                  <a:lnTo>
                    <a:pt x="2714" y="733"/>
                  </a:lnTo>
                  <a:lnTo>
                    <a:pt x="2707" y="719"/>
                  </a:lnTo>
                  <a:lnTo>
                    <a:pt x="2700" y="705"/>
                  </a:lnTo>
                  <a:lnTo>
                    <a:pt x="2665" y="663"/>
                  </a:lnTo>
                  <a:lnTo>
                    <a:pt x="2644" y="635"/>
                  </a:lnTo>
                  <a:lnTo>
                    <a:pt x="2622" y="606"/>
                  </a:lnTo>
                  <a:cubicBezTo>
                    <a:pt x="2615" y="592"/>
                    <a:pt x="2601" y="578"/>
                    <a:pt x="2594" y="564"/>
                  </a:cubicBezTo>
                  <a:lnTo>
                    <a:pt x="2580" y="557"/>
                  </a:lnTo>
                  <a:lnTo>
                    <a:pt x="2573" y="536"/>
                  </a:lnTo>
                  <a:lnTo>
                    <a:pt x="2545" y="515"/>
                  </a:lnTo>
                  <a:lnTo>
                    <a:pt x="2524" y="487"/>
                  </a:lnTo>
                  <a:lnTo>
                    <a:pt x="2517" y="480"/>
                  </a:lnTo>
                  <a:lnTo>
                    <a:pt x="2510" y="473"/>
                  </a:lnTo>
                  <a:lnTo>
                    <a:pt x="2503" y="458"/>
                  </a:lnTo>
                  <a:cubicBezTo>
                    <a:pt x="2488" y="444"/>
                    <a:pt x="2474" y="430"/>
                    <a:pt x="2460" y="416"/>
                  </a:cubicBezTo>
                  <a:lnTo>
                    <a:pt x="2439" y="402"/>
                  </a:lnTo>
                  <a:lnTo>
                    <a:pt x="2418" y="381"/>
                  </a:lnTo>
                  <a:lnTo>
                    <a:pt x="2376" y="346"/>
                  </a:lnTo>
                  <a:lnTo>
                    <a:pt x="2347" y="324"/>
                  </a:lnTo>
                  <a:lnTo>
                    <a:pt x="2340" y="317"/>
                  </a:lnTo>
                  <a:cubicBezTo>
                    <a:pt x="2326" y="303"/>
                    <a:pt x="2319" y="296"/>
                    <a:pt x="2305" y="289"/>
                  </a:cubicBezTo>
                  <a:lnTo>
                    <a:pt x="2270" y="261"/>
                  </a:lnTo>
                  <a:lnTo>
                    <a:pt x="2094" y="141"/>
                  </a:lnTo>
                  <a:lnTo>
                    <a:pt x="2066" y="127"/>
                  </a:lnTo>
                  <a:lnTo>
                    <a:pt x="2030" y="106"/>
                  </a:lnTo>
                  <a:lnTo>
                    <a:pt x="2009" y="92"/>
                  </a:lnTo>
                  <a:lnTo>
                    <a:pt x="1995" y="85"/>
                  </a:lnTo>
                  <a:cubicBezTo>
                    <a:pt x="1981" y="78"/>
                    <a:pt x="1967" y="71"/>
                    <a:pt x="1960" y="64"/>
                  </a:cubicBezTo>
                  <a:lnTo>
                    <a:pt x="1925" y="50"/>
                  </a:lnTo>
                  <a:lnTo>
                    <a:pt x="1910" y="43"/>
                  </a:lnTo>
                  <a:lnTo>
                    <a:pt x="1889" y="35"/>
                  </a:lnTo>
                  <a:lnTo>
                    <a:pt x="1847" y="21"/>
                  </a:lnTo>
                  <a:lnTo>
                    <a:pt x="1840" y="21"/>
                  </a:lnTo>
                  <a:lnTo>
                    <a:pt x="1812" y="14"/>
                  </a:lnTo>
                  <a:lnTo>
                    <a:pt x="1776" y="7"/>
                  </a:lnTo>
                  <a:lnTo>
                    <a:pt x="1734" y="7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14;p63"/>
            <p:cNvSpPr/>
            <p:nvPr/>
          </p:nvSpPr>
          <p:spPr>
            <a:xfrm>
              <a:off x="2651800" y="2647150"/>
              <a:ext cx="24675" cy="12025"/>
            </a:xfrm>
            <a:custGeom>
              <a:avLst/>
              <a:gdLst/>
              <a:ahLst/>
              <a:cxnLst/>
              <a:rect l="l" t="t" r="r" b="b"/>
              <a:pathLst>
                <a:path w="987" h="481" extrusionOk="0">
                  <a:moveTo>
                    <a:pt x="980" y="1"/>
                  </a:moveTo>
                  <a:lnTo>
                    <a:pt x="0" y="466"/>
                  </a:lnTo>
                  <a:lnTo>
                    <a:pt x="14" y="480"/>
                  </a:lnTo>
                  <a:lnTo>
                    <a:pt x="987" y="2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3326;p63"/>
          <p:cNvGrpSpPr/>
          <p:nvPr/>
        </p:nvGrpSpPr>
        <p:grpSpPr>
          <a:xfrm>
            <a:off x="3758818" y="2975316"/>
            <a:ext cx="346024" cy="345674"/>
            <a:chOff x="4201447" y="3817349"/>
            <a:chExt cx="346024" cy="345674"/>
          </a:xfrm>
        </p:grpSpPr>
        <p:sp>
          <p:nvSpPr>
            <p:cNvPr id="66" name="Google Shape;3327;p63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28;p63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6"/>
          <p:cNvSpPr/>
          <p:nvPr/>
        </p:nvSpPr>
        <p:spPr>
          <a:xfrm rot="-5400000" flipH="1">
            <a:off x="4576950" y="-964800"/>
            <a:ext cx="560400" cy="857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36"/>
          <p:cNvSpPr/>
          <p:nvPr/>
        </p:nvSpPr>
        <p:spPr>
          <a:xfrm rot="5400000">
            <a:off x="4006375" y="-2782600"/>
            <a:ext cx="560400" cy="857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36"/>
          <p:cNvSpPr txBox="1">
            <a:spLocks noGrp="1"/>
          </p:cNvSpPr>
          <p:nvPr>
            <p:ph type="subTitle" idx="16"/>
          </p:nvPr>
        </p:nvSpPr>
        <p:spPr>
          <a:xfrm>
            <a:off x="717550" y="1877075"/>
            <a:ext cx="2336400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1319" name="Google Shape;1319;p36"/>
          <p:cNvSpPr txBox="1">
            <a:spLocks noGrp="1"/>
          </p:cNvSpPr>
          <p:nvPr>
            <p:ph type="title"/>
          </p:nvPr>
        </p:nvSpPr>
        <p:spPr>
          <a:xfrm>
            <a:off x="717550" y="1282850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0" name="Google Shape;1320;p36"/>
          <p:cNvSpPr txBox="1">
            <a:spLocks noGrp="1"/>
          </p:cNvSpPr>
          <p:nvPr>
            <p:ph type="subTitle" idx="1"/>
          </p:nvPr>
        </p:nvSpPr>
        <p:spPr>
          <a:xfrm>
            <a:off x="717550" y="225718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UTTS ?</a:t>
            </a:r>
          </a:p>
        </p:txBody>
      </p:sp>
      <p:sp>
        <p:nvSpPr>
          <p:cNvPr id="1321" name="Google Shape;1321;p36"/>
          <p:cNvSpPr txBox="1">
            <a:spLocks noGrp="1"/>
          </p:cNvSpPr>
          <p:nvPr>
            <p:ph type="title" idx="2"/>
          </p:nvPr>
        </p:nvSpPr>
        <p:spPr>
          <a:xfrm>
            <a:off x="3403800" y="1282850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2" name="Google Shape;1322;p36"/>
          <p:cNvSpPr txBox="1">
            <a:spLocks noGrp="1"/>
          </p:cNvSpPr>
          <p:nvPr>
            <p:ph type="subTitle" idx="3"/>
          </p:nvPr>
        </p:nvSpPr>
        <p:spPr>
          <a:xfrm>
            <a:off x="3403800" y="225718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Study objectives of UTTS here</a:t>
            </a:r>
          </a:p>
        </p:txBody>
      </p:sp>
      <p:sp>
        <p:nvSpPr>
          <p:cNvPr id="1323" name="Google Shape;1323;p36"/>
          <p:cNvSpPr txBox="1">
            <a:spLocks noGrp="1"/>
          </p:cNvSpPr>
          <p:nvPr>
            <p:ph type="title" idx="4"/>
          </p:nvPr>
        </p:nvSpPr>
        <p:spPr>
          <a:xfrm>
            <a:off x="6090050" y="1282850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27" name="Google Shape;1327;p36"/>
          <p:cNvSpPr txBox="1">
            <a:spLocks noGrp="1"/>
          </p:cNvSpPr>
          <p:nvPr>
            <p:ph type="title" idx="8"/>
          </p:nvPr>
        </p:nvSpPr>
        <p:spPr>
          <a:xfrm>
            <a:off x="2416300" y="3100650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28" name="Google Shape;1328;p36"/>
          <p:cNvSpPr txBox="1">
            <a:spLocks noGrp="1"/>
          </p:cNvSpPr>
          <p:nvPr>
            <p:ph type="subTitle" idx="9"/>
          </p:nvPr>
        </p:nvSpPr>
        <p:spPr>
          <a:xfrm>
            <a:off x="2483768" y="406790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Applications and future scopes</a:t>
            </a:r>
          </a:p>
        </p:txBody>
      </p:sp>
      <p:sp>
        <p:nvSpPr>
          <p:cNvPr id="1329" name="Google Shape;1329;p36"/>
          <p:cNvSpPr txBox="1">
            <a:spLocks noGrp="1"/>
          </p:cNvSpPr>
          <p:nvPr>
            <p:ph type="title" idx="13"/>
          </p:nvPr>
        </p:nvSpPr>
        <p:spPr>
          <a:xfrm>
            <a:off x="5541901" y="3071224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30" name="Google Shape;1330;p36"/>
          <p:cNvSpPr txBox="1">
            <a:spLocks noGrp="1"/>
          </p:cNvSpPr>
          <p:nvPr>
            <p:ph type="subTitle" idx="14"/>
          </p:nvPr>
        </p:nvSpPr>
        <p:spPr>
          <a:xfrm>
            <a:off x="5619976" y="406790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Synopsis of project</a:t>
            </a:r>
          </a:p>
        </p:txBody>
      </p:sp>
      <p:sp>
        <p:nvSpPr>
          <p:cNvPr id="1331" name="Google Shape;1331;p36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</a:p>
        </p:txBody>
      </p:sp>
      <p:sp>
        <p:nvSpPr>
          <p:cNvPr id="1332" name="Google Shape;1332;p36"/>
          <p:cNvSpPr txBox="1">
            <a:spLocks noGrp="1"/>
          </p:cNvSpPr>
          <p:nvPr>
            <p:ph type="subTitle" idx="17"/>
          </p:nvPr>
        </p:nvSpPr>
        <p:spPr>
          <a:xfrm>
            <a:off x="3403800" y="1877075"/>
            <a:ext cx="2336400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</a:p>
        </p:txBody>
      </p:sp>
      <p:sp>
        <p:nvSpPr>
          <p:cNvPr id="1335" name="Google Shape;1335;p36"/>
          <p:cNvSpPr txBox="1">
            <a:spLocks noGrp="1"/>
          </p:cNvSpPr>
          <p:nvPr>
            <p:ph type="subTitle" idx="20"/>
          </p:nvPr>
        </p:nvSpPr>
        <p:spPr>
          <a:xfrm>
            <a:off x="2483768" y="3683125"/>
            <a:ext cx="2336400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Applications</a:t>
            </a:r>
          </a:p>
        </p:txBody>
      </p:sp>
      <p:sp>
        <p:nvSpPr>
          <p:cNvPr id="1336" name="Google Shape;1336;p36"/>
          <p:cNvSpPr txBox="1">
            <a:spLocks noGrp="1"/>
          </p:cNvSpPr>
          <p:nvPr>
            <p:ph type="subTitle" idx="21"/>
          </p:nvPr>
        </p:nvSpPr>
        <p:spPr>
          <a:xfrm>
            <a:off x="5619976" y="3683125"/>
            <a:ext cx="2336400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Conclusions</a:t>
            </a:r>
          </a:p>
        </p:txBody>
      </p:sp>
      <p:sp>
        <p:nvSpPr>
          <p:cNvPr id="8" name="Google Shape;1318;p36">
            <a:extLst>
              <a:ext uri="{FF2B5EF4-FFF2-40B4-BE49-F238E27FC236}">
                <a16:creationId xmlns:a16="http://schemas.microsoft.com/office/drawing/2014/main" id="{FB33F3BE-8E24-0BFC-9AA1-B4FECC45F67F}"/>
              </a:ext>
            </a:extLst>
          </p:cNvPr>
          <p:cNvSpPr txBox="1">
            <a:spLocks/>
          </p:cNvSpPr>
          <p:nvPr/>
        </p:nvSpPr>
        <p:spPr>
          <a:xfrm>
            <a:off x="6087600" y="1871538"/>
            <a:ext cx="2336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500" b="1" i="0" u="none" strike="noStrike" cap="none">
                <a:solidFill>
                  <a:schemeClr val="dk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indent="0"/>
            <a:r>
              <a:rPr lang="en-US" dirty="0"/>
              <a:t>Functionality</a:t>
            </a:r>
          </a:p>
        </p:txBody>
      </p:sp>
      <p:sp>
        <p:nvSpPr>
          <p:cNvPr id="9" name="Google Shape;1322;p36">
            <a:extLst>
              <a:ext uri="{FF2B5EF4-FFF2-40B4-BE49-F238E27FC236}">
                <a16:creationId xmlns:a16="http://schemas.microsoft.com/office/drawing/2014/main" id="{5A3A1562-6305-65FA-FE8B-20757F56C5FD}"/>
              </a:ext>
            </a:extLst>
          </p:cNvPr>
          <p:cNvSpPr txBox="1">
            <a:spLocks/>
          </p:cNvSpPr>
          <p:nvPr/>
        </p:nvSpPr>
        <p:spPr>
          <a:xfrm>
            <a:off x="6087600" y="225718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/>
            <a:r>
              <a:rPr lang="en-GB" dirty="0"/>
              <a:t>How the program works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37"/>
          <p:cNvSpPr/>
          <p:nvPr/>
        </p:nvSpPr>
        <p:spPr>
          <a:xfrm rot="5400000">
            <a:off x="2720175" y="-1231525"/>
            <a:ext cx="818400" cy="6272700"/>
          </a:xfrm>
          <a:prstGeom prst="round2SameRect">
            <a:avLst>
              <a:gd name="adj1" fmla="val 47889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37"/>
          <p:cNvSpPr txBox="1">
            <a:spLocks noGrp="1"/>
          </p:cNvSpPr>
          <p:nvPr>
            <p:ph type="title"/>
          </p:nvPr>
        </p:nvSpPr>
        <p:spPr>
          <a:xfrm>
            <a:off x="1150300" y="1483925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About UTTS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3" name="Google Shape;1343;p37"/>
          <p:cNvSpPr txBox="1">
            <a:spLocks noGrp="1"/>
          </p:cNvSpPr>
          <p:nvPr>
            <p:ph type="subTitle" idx="1"/>
          </p:nvPr>
        </p:nvSpPr>
        <p:spPr>
          <a:xfrm>
            <a:off x="1150300" y="2519963"/>
            <a:ext cx="46611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en-IN" sz="1400" dirty="0"/>
              <a:t>The Unified Travelling and Transport System (UTTS) is a software application that provides a unified platform for booking and managing travelling and transportation services. The system is built using Python programming language and employs a database management system to store and manage information related to travelling and transportation services.</a:t>
            </a:r>
            <a:endParaRPr sz="1400"/>
          </a:p>
        </p:txBody>
      </p:sp>
      <p:sp>
        <p:nvSpPr>
          <p:cNvPr id="1344" name="Google Shape;1344;p37"/>
          <p:cNvSpPr/>
          <p:nvPr/>
        </p:nvSpPr>
        <p:spPr>
          <a:xfrm>
            <a:off x="6197568" y="3525765"/>
            <a:ext cx="68162" cy="35628"/>
          </a:xfrm>
          <a:custGeom>
            <a:avLst/>
            <a:gdLst/>
            <a:ahLst/>
            <a:cxnLst/>
            <a:rect l="l" t="t" r="r" b="b"/>
            <a:pathLst>
              <a:path w="727" h="380" extrusionOk="0">
                <a:moveTo>
                  <a:pt x="364" y="1"/>
                </a:moveTo>
                <a:cubicBezTo>
                  <a:pt x="284" y="1"/>
                  <a:pt x="205" y="18"/>
                  <a:pt x="134" y="54"/>
                </a:cubicBezTo>
                <a:cubicBezTo>
                  <a:pt x="0" y="131"/>
                  <a:pt x="7" y="251"/>
                  <a:pt x="134" y="321"/>
                </a:cubicBezTo>
                <a:cubicBezTo>
                  <a:pt x="205" y="360"/>
                  <a:pt x="284" y="380"/>
                  <a:pt x="364" y="380"/>
                </a:cubicBezTo>
                <a:cubicBezTo>
                  <a:pt x="444" y="380"/>
                  <a:pt x="526" y="360"/>
                  <a:pt x="600" y="321"/>
                </a:cubicBezTo>
                <a:cubicBezTo>
                  <a:pt x="726" y="251"/>
                  <a:pt x="726" y="131"/>
                  <a:pt x="600" y="54"/>
                </a:cubicBezTo>
                <a:cubicBezTo>
                  <a:pt x="526" y="18"/>
                  <a:pt x="444" y="1"/>
                  <a:pt x="3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6305118" y="1228358"/>
            <a:ext cx="1963772" cy="3078018"/>
            <a:chOff x="6230350" y="1407238"/>
            <a:chExt cx="2042405" cy="3201266"/>
          </a:xfrm>
        </p:grpSpPr>
        <p:sp>
          <p:nvSpPr>
            <p:cNvPr id="1346" name="Google Shape;1346;p37"/>
            <p:cNvSpPr/>
            <p:nvPr/>
          </p:nvSpPr>
          <p:spPr>
            <a:xfrm>
              <a:off x="6230350" y="3435007"/>
              <a:ext cx="2042405" cy="1173497"/>
            </a:xfrm>
            <a:custGeom>
              <a:avLst/>
              <a:gdLst/>
              <a:ahLst/>
              <a:cxnLst/>
              <a:rect l="l" t="t" r="r" b="b"/>
              <a:pathLst>
                <a:path w="15798" h="9077" extrusionOk="0">
                  <a:moveTo>
                    <a:pt x="5179" y="1"/>
                  </a:moveTo>
                  <a:cubicBezTo>
                    <a:pt x="5051" y="1"/>
                    <a:pt x="4924" y="31"/>
                    <a:pt x="4808" y="91"/>
                  </a:cubicBezTo>
                  <a:lnTo>
                    <a:pt x="205" y="2763"/>
                  </a:lnTo>
                  <a:cubicBezTo>
                    <a:pt x="0" y="2882"/>
                    <a:pt x="0" y="3073"/>
                    <a:pt x="205" y="3193"/>
                  </a:cubicBezTo>
                  <a:lnTo>
                    <a:pt x="10243" y="8987"/>
                  </a:lnTo>
                  <a:cubicBezTo>
                    <a:pt x="10359" y="9047"/>
                    <a:pt x="10486" y="9077"/>
                    <a:pt x="10614" y="9077"/>
                  </a:cubicBezTo>
                  <a:cubicBezTo>
                    <a:pt x="10742" y="9077"/>
                    <a:pt x="10870" y="9047"/>
                    <a:pt x="10990" y="8987"/>
                  </a:cubicBezTo>
                  <a:lnTo>
                    <a:pt x="15593" y="6315"/>
                  </a:lnTo>
                  <a:cubicBezTo>
                    <a:pt x="15798" y="6196"/>
                    <a:pt x="15798" y="6005"/>
                    <a:pt x="15593" y="5885"/>
                  </a:cubicBezTo>
                  <a:lnTo>
                    <a:pt x="5555" y="91"/>
                  </a:lnTo>
                  <a:cubicBezTo>
                    <a:pt x="5435" y="31"/>
                    <a:pt x="5307" y="1"/>
                    <a:pt x="5179" y="1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6443535" y="2712199"/>
              <a:ext cx="1790950" cy="1669683"/>
            </a:xfrm>
            <a:custGeom>
              <a:avLst/>
              <a:gdLst/>
              <a:ahLst/>
              <a:cxnLst/>
              <a:rect l="l" t="t" r="r" b="b"/>
              <a:pathLst>
                <a:path w="13853" h="12915" extrusionOk="0">
                  <a:moveTo>
                    <a:pt x="5471" y="0"/>
                  </a:moveTo>
                  <a:cubicBezTo>
                    <a:pt x="5429" y="0"/>
                    <a:pt x="5408" y="0"/>
                    <a:pt x="5387" y="7"/>
                  </a:cubicBezTo>
                  <a:lnTo>
                    <a:pt x="5316" y="14"/>
                  </a:lnTo>
                  <a:cubicBezTo>
                    <a:pt x="5281" y="21"/>
                    <a:pt x="5260" y="21"/>
                    <a:pt x="5239" y="28"/>
                  </a:cubicBezTo>
                  <a:cubicBezTo>
                    <a:pt x="5210" y="28"/>
                    <a:pt x="5175" y="35"/>
                    <a:pt x="5147" y="49"/>
                  </a:cubicBezTo>
                  <a:cubicBezTo>
                    <a:pt x="5105" y="57"/>
                    <a:pt x="5076" y="64"/>
                    <a:pt x="5055" y="78"/>
                  </a:cubicBezTo>
                  <a:cubicBezTo>
                    <a:pt x="4858" y="162"/>
                    <a:pt x="4844" y="169"/>
                    <a:pt x="4830" y="176"/>
                  </a:cubicBezTo>
                  <a:lnTo>
                    <a:pt x="1" y="2982"/>
                  </a:lnTo>
                  <a:lnTo>
                    <a:pt x="50" y="2961"/>
                  </a:lnTo>
                  <a:cubicBezTo>
                    <a:pt x="128" y="2919"/>
                    <a:pt x="220" y="2883"/>
                    <a:pt x="304" y="2855"/>
                  </a:cubicBezTo>
                  <a:cubicBezTo>
                    <a:pt x="346" y="2848"/>
                    <a:pt x="375" y="2841"/>
                    <a:pt x="403" y="2834"/>
                  </a:cubicBezTo>
                  <a:lnTo>
                    <a:pt x="473" y="2820"/>
                  </a:lnTo>
                  <a:lnTo>
                    <a:pt x="551" y="2813"/>
                  </a:lnTo>
                  <a:lnTo>
                    <a:pt x="621" y="2806"/>
                  </a:lnTo>
                  <a:lnTo>
                    <a:pt x="692" y="2806"/>
                  </a:lnTo>
                  <a:cubicBezTo>
                    <a:pt x="868" y="2813"/>
                    <a:pt x="903" y="2820"/>
                    <a:pt x="931" y="2820"/>
                  </a:cubicBezTo>
                  <a:cubicBezTo>
                    <a:pt x="988" y="2827"/>
                    <a:pt x="1023" y="2834"/>
                    <a:pt x="1051" y="2841"/>
                  </a:cubicBezTo>
                  <a:cubicBezTo>
                    <a:pt x="1101" y="2848"/>
                    <a:pt x="1136" y="2855"/>
                    <a:pt x="1171" y="2869"/>
                  </a:cubicBezTo>
                  <a:lnTo>
                    <a:pt x="1270" y="2890"/>
                  </a:lnTo>
                  <a:cubicBezTo>
                    <a:pt x="1319" y="2904"/>
                    <a:pt x="1347" y="2919"/>
                    <a:pt x="1376" y="2926"/>
                  </a:cubicBezTo>
                  <a:cubicBezTo>
                    <a:pt x="1432" y="2947"/>
                    <a:pt x="1460" y="2961"/>
                    <a:pt x="1495" y="2975"/>
                  </a:cubicBezTo>
                  <a:lnTo>
                    <a:pt x="1587" y="3010"/>
                  </a:lnTo>
                  <a:lnTo>
                    <a:pt x="1707" y="3067"/>
                  </a:lnTo>
                  <a:lnTo>
                    <a:pt x="1806" y="3123"/>
                  </a:lnTo>
                  <a:lnTo>
                    <a:pt x="1904" y="3172"/>
                  </a:lnTo>
                  <a:lnTo>
                    <a:pt x="6352" y="5738"/>
                  </a:lnTo>
                  <a:cubicBezTo>
                    <a:pt x="6395" y="5766"/>
                    <a:pt x="6444" y="5795"/>
                    <a:pt x="6479" y="5823"/>
                  </a:cubicBezTo>
                  <a:cubicBezTo>
                    <a:pt x="6522" y="5844"/>
                    <a:pt x="6578" y="5879"/>
                    <a:pt x="6620" y="5907"/>
                  </a:cubicBezTo>
                  <a:lnTo>
                    <a:pt x="6663" y="5943"/>
                  </a:lnTo>
                  <a:cubicBezTo>
                    <a:pt x="6691" y="5957"/>
                    <a:pt x="6719" y="5978"/>
                    <a:pt x="6747" y="5999"/>
                  </a:cubicBezTo>
                  <a:lnTo>
                    <a:pt x="6797" y="6041"/>
                  </a:lnTo>
                  <a:lnTo>
                    <a:pt x="6874" y="6098"/>
                  </a:lnTo>
                  <a:lnTo>
                    <a:pt x="6930" y="6147"/>
                  </a:lnTo>
                  <a:lnTo>
                    <a:pt x="6994" y="6203"/>
                  </a:lnTo>
                  <a:lnTo>
                    <a:pt x="7078" y="6274"/>
                  </a:lnTo>
                  <a:lnTo>
                    <a:pt x="7128" y="6323"/>
                  </a:lnTo>
                  <a:cubicBezTo>
                    <a:pt x="7170" y="6359"/>
                    <a:pt x="7205" y="6394"/>
                    <a:pt x="7241" y="6429"/>
                  </a:cubicBezTo>
                  <a:lnTo>
                    <a:pt x="7269" y="6457"/>
                  </a:lnTo>
                  <a:cubicBezTo>
                    <a:pt x="7318" y="6500"/>
                    <a:pt x="7346" y="6535"/>
                    <a:pt x="7382" y="6570"/>
                  </a:cubicBezTo>
                  <a:lnTo>
                    <a:pt x="7410" y="6598"/>
                  </a:lnTo>
                  <a:lnTo>
                    <a:pt x="7480" y="6676"/>
                  </a:lnTo>
                  <a:lnTo>
                    <a:pt x="7530" y="6732"/>
                  </a:lnTo>
                  <a:lnTo>
                    <a:pt x="7593" y="6803"/>
                  </a:lnTo>
                  <a:lnTo>
                    <a:pt x="7642" y="6866"/>
                  </a:lnTo>
                  <a:lnTo>
                    <a:pt x="7706" y="6944"/>
                  </a:lnTo>
                  <a:cubicBezTo>
                    <a:pt x="7720" y="6958"/>
                    <a:pt x="7734" y="6979"/>
                    <a:pt x="7748" y="7000"/>
                  </a:cubicBezTo>
                  <a:cubicBezTo>
                    <a:pt x="7769" y="7021"/>
                    <a:pt x="7790" y="7056"/>
                    <a:pt x="7812" y="7085"/>
                  </a:cubicBezTo>
                  <a:lnTo>
                    <a:pt x="7854" y="7141"/>
                  </a:lnTo>
                  <a:lnTo>
                    <a:pt x="7917" y="7226"/>
                  </a:lnTo>
                  <a:lnTo>
                    <a:pt x="7960" y="7282"/>
                  </a:lnTo>
                  <a:cubicBezTo>
                    <a:pt x="7981" y="7317"/>
                    <a:pt x="8009" y="7353"/>
                    <a:pt x="8030" y="7388"/>
                  </a:cubicBezTo>
                  <a:cubicBezTo>
                    <a:pt x="8037" y="7402"/>
                    <a:pt x="8044" y="7416"/>
                    <a:pt x="8058" y="7430"/>
                  </a:cubicBezTo>
                  <a:cubicBezTo>
                    <a:pt x="8087" y="7479"/>
                    <a:pt x="8122" y="7529"/>
                    <a:pt x="8150" y="7578"/>
                  </a:cubicBezTo>
                  <a:cubicBezTo>
                    <a:pt x="8192" y="7649"/>
                    <a:pt x="8220" y="7691"/>
                    <a:pt x="8242" y="7726"/>
                  </a:cubicBezTo>
                  <a:lnTo>
                    <a:pt x="8270" y="7783"/>
                  </a:lnTo>
                  <a:cubicBezTo>
                    <a:pt x="8291" y="7818"/>
                    <a:pt x="8305" y="7853"/>
                    <a:pt x="8326" y="7881"/>
                  </a:cubicBezTo>
                  <a:lnTo>
                    <a:pt x="8361" y="7945"/>
                  </a:lnTo>
                  <a:lnTo>
                    <a:pt x="8404" y="8036"/>
                  </a:lnTo>
                  <a:lnTo>
                    <a:pt x="8439" y="8107"/>
                  </a:lnTo>
                  <a:cubicBezTo>
                    <a:pt x="8453" y="8135"/>
                    <a:pt x="8467" y="8163"/>
                    <a:pt x="8481" y="8191"/>
                  </a:cubicBezTo>
                  <a:cubicBezTo>
                    <a:pt x="8495" y="8220"/>
                    <a:pt x="8502" y="8241"/>
                    <a:pt x="8517" y="8262"/>
                  </a:cubicBezTo>
                  <a:lnTo>
                    <a:pt x="8559" y="8354"/>
                  </a:lnTo>
                  <a:lnTo>
                    <a:pt x="8580" y="8396"/>
                  </a:lnTo>
                  <a:cubicBezTo>
                    <a:pt x="8594" y="8438"/>
                    <a:pt x="8608" y="8473"/>
                    <a:pt x="8622" y="8516"/>
                  </a:cubicBezTo>
                  <a:lnTo>
                    <a:pt x="8643" y="8551"/>
                  </a:lnTo>
                  <a:lnTo>
                    <a:pt x="8665" y="8607"/>
                  </a:lnTo>
                  <a:cubicBezTo>
                    <a:pt x="8679" y="8650"/>
                    <a:pt x="8700" y="8692"/>
                    <a:pt x="8714" y="8748"/>
                  </a:cubicBezTo>
                  <a:cubicBezTo>
                    <a:pt x="8721" y="8769"/>
                    <a:pt x="8735" y="8798"/>
                    <a:pt x="8742" y="8819"/>
                  </a:cubicBezTo>
                  <a:cubicBezTo>
                    <a:pt x="8749" y="8847"/>
                    <a:pt x="8763" y="8882"/>
                    <a:pt x="8770" y="8917"/>
                  </a:cubicBezTo>
                  <a:cubicBezTo>
                    <a:pt x="8784" y="8946"/>
                    <a:pt x="8791" y="8967"/>
                    <a:pt x="8799" y="8995"/>
                  </a:cubicBezTo>
                  <a:cubicBezTo>
                    <a:pt x="8806" y="9023"/>
                    <a:pt x="8820" y="9051"/>
                    <a:pt x="8827" y="9087"/>
                  </a:cubicBezTo>
                  <a:cubicBezTo>
                    <a:pt x="8834" y="9115"/>
                    <a:pt x="8841" y="9143"/>
                    <a:pt x="8848" y="9171"/>
                  </a:cubicBezTo>
                  <a:cubicBezTo>
                    <a:pt x="8855" y="9206"/>
                    <a:pt x="8862" y="9221"/>
                    <a:pt x="8869" y="9249"/>
                  </a:cubicBezTo>
                  <a:cubicBezTo>
                    <a:pt x="8876" y="9270"/>
                    <a:pt x="8883" y="9305"/>
                    <a:pt x="8890" y="9333"/>
                  </a:cubicBezTo>
                  <a:cubicBezTo>
                    <a:pt x="8897" y="9362"/>
                    <a:pt x="8904" y="9376"/>
                    <a:pt x="8904" y="9397"/>
                  </a:cubicBezTo>
                  <a:lnTo>
                    <a:pt x="8925" y="9503"/>
                  </a:lnTo>
                  <a:cubicBezTo>
                    <a:pt x="8925" y="9517"/>
                    <a:pt x="8939" y="9538"/>
                    <a:pt x="8939" y="9559"/>
                  </a:cubicBezTo>
                  <a:cubicBezTo>
                    <a:pt x="8947" y="9601"/>
                    <a:pt x="8961" y="9644"/>
                    <a:pt x="8968" y="9693"/>
                  </a:cubicBezTo>
                  <a:cubicBezTo>
                    <a:pt x="8975" y="9763"/>
                    <a:pt x="8982" y="9813"/>
                    <a:pt x="8989" y="9862"/>
                  </a:cubicBezTo>
                  <a:lnTo>
                    <a:pt x="8996" y="9904"/>
                  </a:lnTo>
                  <a:cubicBezTo>
                    <a:pt x="8996" y="9940"/>
                    <a:pt x="9003" y="9975"/>
                    <a:pt x="9003" y="10010"/>
                  </a:cubicBezTo>
                  <a:cubicBezTo>
                    <a:pt x="9003" y="10031"/>
                    <a:pt x="9003" y="10045"/>
                    <a:pt x="9010" y="10066"/>
                  </a:cubicBezTo>
                  <a:cubicBezTo>
                    <a:pt x="9010" y="10102"/>
                    <a:pt x="9010" y="10137"/>
                    <a:pt x="9017" y="10165"/>
                  </a:cubicBezTo>
                  <a:lnTo>
                    <a:pt x="9017" y="10215"/>
                  </a:lnTo>
                  <a:lnTo>
                    <a:pt x="9017" y="10363"/>
                  </a:lnTo>
                  <a:lnTo>
                    <a:pt x="9010" y="12914"/>
                  </a:lnTo>
                  <a:lnTo>
                    <a:pt x="13839" y="10109"/>
                  </a:lnTo>
                  <a:lnTo>
                    <a:pt x="13846" y="7550"/>
                  </a:lnTo>
                  <a:cubicBezTo>
                    <a:pt x="13853" y="7515"/>
                    <a:pt x="13853" y="7472"/>
                    <a:pt x="13853" y="7430"/>
                  </a:cubicBezTo>
                  <a:lnTo>
                    <a:pt x="13853" y="7360"/>
                  </a:lnTo>
                  <a:lnTo>
                    <a:pt x="13853" y="7303"/>
                  </a:lnTo>
                  <a:lnTo>
                    <a:pt x="13853" y="7261"/>
                  </a:lnTo>
                  <a:cubicBezTo>
                    <a:pt x="13853" y="7240"/>
                    <a:pt x="13853" y="7226"/>
                    <a:pt x="13846" y="7204"/>
                  </a:cubicBezTo>
                  <a:cubicBezTo>
                    <a:pt x="13846" y="7148"/>
                    <a:pt x="13839" y="7120"/>
                    <a:pt x="13839" y="7099"/>
                  </a:cubicBezTo>
                  <a:lnTo>
                    <a:pt x="13832" y="7056"/>
                  </a:lnTo>
                  <a:cubicBezTo>
                    <a:pt x="13825" y="6993"/>
                    <a:pt x="13818" y="6951"/>
                    <a:pt x="13811" y="6901"/>
                  </a:cubicBezTo>
                  <a:cubicBezTo>
                    <a:pt x="13804" y="6859"/>
                    <a:pt x="13796" y="6810"/>
                    <a:pt x="13789" y="6767"/>
                  </a:cubicBezTo>
                  <a:cubicBezTo>
                    <a:pt x="13782" y="6725"/>
                    <a:pt x="13775" y="6711"/>
                    <a:pt x="13775" y="6690"/>
                  </a:cubicBezTo>
                  <a:cubicBezTo>
                    <a:pt x="13768" y="6676"/>
                    <a:pt x="13768" y="6648"/>
                    <a:pt x="13761" y="6619"/>
                  </a:cubicBezTo>
                  <a:cubicBezTo>
                    <a:pt x="13747" y="6570"/>
                    <a:pt x="13740" y="6549"/>
                    <a:pt x="13740" y="6528"/>
                  </a:cubicBezTo>
                  <a:lnTo>
                    <a:pt x="13726" y="6471"/>
                  </a:lnTo>
                  <a:cubicBezTo>
                    <a:pt x="13726" y="6464"/>
                    <a:pt x="13719" y="6450"/>
                    <a:pt x="13712" y="6436"/>
                  </a:cubicBezTo>
                  <a:lnTo>
                    <a:pt x="13698" y="6359"/>
                  </a:lnTo>
                  <a:cubicBezTo>
                    <a:pt x="13691" y="6344"/>
                    <a:pt x="13684" y="6330"/>
                    <a:pt x="13684" y="6316"/>
                  </a:cubicBezTo>
                  <a:cubicBezTo>
                    <a:pt x="13677" y="6302"/>
                    <a:pt x="13677" y="6288"/>
                    <a:pt x="13670" y="6274"/>
                  </a:cubicBezTo>
                  <a:cubicBezTo>
                    <a:pt x="13663" y="6246"/>
                    <a:pt x="13655" y="6218"/>
                    <a:pt x="13641" y="6189"/>
                  </a:cubicBezTo>
                  <a:lnTo>
                    <a:pt x="13634" y="6147"/>
                  </a:lnTo>
                  <a:cubicBezTo>
                    <a:pt x="13634" y="6133"/>
                    <a:pt x="13620" y="6119"/>
                    <a:pt x="13620" y="6105"/>
                  </a:cubicBezTo>
                  <a:cubicBezTo>
                    <a:pt x="13606" y="6077"/>
                    <a:pt x="13599" y="6041"/>
                    <a:pt x="13585" y="6013"/>
                  </a:cubicBezTo>
                  <a:lnTo>
                    <a:pt x="13571" y="5964"/>
                  </a:lnTo>
                  <a:cubicBezTo>
                    <a:pt x="13543" y="5893"/>
                    <a:pt x="13529" y="5844"/>
                    <a:pt x="13507" y="5795"/>
                  </a:cubicBezTo>
                  <a:lnTo>
                    <a:pt x="13493" y="5759"/>
                  </a:lnTo>
                  <a:lnTo>
                    <a:pt x="13472" y="5703"/>
                  </a:lnTo>
                  <a:cubicBezTo>
                    <a:pt x="13458" y="5668"/>
                    <a:pt x="13437" y="5625"/>
                    <a:pt x="13423" y="5590"/>
                  </a:cubicBezTo>
                  <a:lnTo>
                    <a:pt x="13402" y="5548"/>
                  </a:lnTo>
                  <a:lnTo>
                    <a:pt x="13359" y="5456"/>
                  </a:lnTo>
                  <a:lnTo>
                    <a:pt x="13331" y="5379"/>
                  </a:lnTo>
                  <a:cubicBezTo>
                    <a:pt x="13317" y="5351"/>
                    <a:pt x="13303" y="5322"/>
                    <a:pt x="13289" y="5294"/>
                  </a:cubicBezTo>
                  <a:lnTo>
                    <a:pt x="13254" y="5224"/>
                  </a:lnTo>
                  <a:cubicBezTo>
                    <a:pt x="13233" y="5181"/>
                    <a:pt x="13218" y="5160"/>
                    <a:pt x="13204" y="5139"/>
                  </a:cubicBezTo>
                  <a:cubicBezTo>
                    <a:pt x="13190" y="5118"/>
                    <a:pt x="13183" y="5097"/>
                    <a:pt x="13169" y="5076"/>
                  </a:cubicBezTo>
                  <a:cubicBezTo>
                    <a:pt x="13155" y="5040"/>
                    <a:pt x="13134" y="5005"/>
                    <a:pt x="13113" y="4977"/>
                  </a:cubicBezTo>
                  <a:lnTo>
                    <a:pt x="13084" y="4921"/>
                  </a:lnTo>
                  <a:lnTo>
                    <a:pt x="13014" y="4801"/>
                  </a:lnTo>
                  <a:cubicBezTo>
                    <a:pt x="12965" y="4716"/>
                    <a:pt x="12929" y="4667"/>
                    <a:pt x="12901" y="4624"/>
                  </a:cubicBezTo>
                  <a:lnTo>
                    <a:pt x="12873" y="4582"/>
                  </a:lnTo>
                  <a:lnTo>
                    <a:pt x="12803" y="4476"/>
                  </a:lnTo>
                  <a:lnTo>
                    <a:pt x="12760" y="4420"/>
                  </a:lnTo>
                  <a:cubicBezTo>
                    <a:pt x="12739" y="4392"/>
                    <a:pt x="12718" y="4364"/>
                    <a:pt x="12697" y="4335"/>
                  </a:cubicBezTo>
                  <a:lnTo>
                    <a:pt x="12654" y="4279"/>
                  </a:lnTo>
                  <a:lnTo>
                    <a:pt x="12591" y="4194"/>
                  </a:lnTo>
                  <a:lnTo>
                    <a:pt x="12549" y="4138"/>
                  </a:lnTo>
                  <a:cubicBezTo>
                    <a:pt x="12535" y="4117"/>
                    <a:pt x="12513" y="4096"/>
                    <a:pt x="12499" y="4082"/>
                  </a:cubicBezTo>
                  <a:lnTo>
                    <a:pt x="12436" y="3997"/>
                  </a:lnTo>
                  <a:cubicBezTo>
                    <a:pt x="12415" y="3976"/>
                    <a:pt x="12394" y="3955"/>
                    <a:pt x="12372" y="3927"/>
                  </a:cubicBezTo>
                  <a:lnTo>
                    <a:pt x="12323" y="3870"/>
                  </a:lnTo>
                  <a:lnTo>
                    <a:pt x="12281" y="3821"/>
                  </a:lnTo>
                  <a:lnTo>
                    <a:pt x="12224" y="3764"/>
                  </a:lnTo>
                  <a:cubicBezTo>
                    <a:pt x="12189" y="3729"/>
                    <a:pt x="12161" y="3701"/>
                    <a:pt x="12126" y="3666"/>
                  </a:cubicBezTo>
                  <a:lnTo>
                    <a:pt x="12083" y="3623"/>
                  </a:lnTo>
                  <a:cubicBezTo>
                    <a:pt x="12048" y="3588"/>
                    <a:pt x="12013" y="3553"/>
                    <a:pt x="11971" y="3518"/>
                  </a:cubicBezTo>
                  <a:cubicBezTo>
                    <a:pt x="11935" y="3482"/>
                    <a:pt x="11928" y="3475"/>
                    <a:pt x="11921" y="3468"/>
                  </a:cubicBezTo>
                  <a:lnTo>
                    <a:pt x="11844" y="3398"/>
                  </a:lnTo>
                  <a:cubicBezTo>
                    <a:pt x="11802" y="3363"/>
                    <a:pt x="11787" y="3356"/>
                    <a:pt x="11773" y="3341"/>
                  </a:cubicBezTo>
                  <a:cubicBezTo>
                    <a:pt x="11759" y="3334"/>
                    <a:pt x="11738" y="3306"/>
                    <a:pt x="11717" y="3292"/>
                  </a:cubicBezTo>
                  <a:cubicBezTo>
                    <a:pt x="11675" y="3264"/>
                    <a:pt x="11661" y="3250"/>
                    <a:pt x="11639" y="3236"/>
                  </a:cubicBezTo>
                  <a:lnTo>
                    <a:pt x="11590" y="3193"/>
                  </a:lnTo>
                  <a:lnTo>
                    <a:pt x="11505" y="3137"/>
                  </a:lnTo>
                  <a:lnTo>
                    <a:pt x="11463" y="3102"/>
                  </a:lnTo>
                  <a:cubicBezTo>
                    <a:pt x="11414" y="3067"/>
                    <a:pt x="11371" y="3045"/>
                    <a:pt x="11336" y="3017"/>
                  </a:cubicBezTo>
                  <a:lnTo>
                    <a:pt x="11209" y="2947"/>
                  </a:lnTo>
                  <a:lnTo>
                    <a:pt x="6733" y="360"/>
                  </a:lnTo>
                  <a:lnTo>
                    <a:pt x="6656" y="317"/>
                  </a:lnTo>
                  <a:lnTo>
                    <a:pt x="6550" y="261"/>
                  </a:lnTo>
                  <a:cubicBezTo>
                    <a:pt x="6500" y="240"/>
                    <a:pt x="6472" y="226"/>
                    <a:pt x="6444" y="212"/>
                  </a:cubicBezTo>
                  <a:cubicBezTo>
                    <a:pt x="6388" y="183"/>
                    <a:pt x="6352" y="169"/>
                    <a:pt x="6324" y="162"/>
                  </a:cubicBezTo>
                  <a:cubicBezTo>
                    <a:pt x="6296" y="148"/>
                    <a:pt x="6261" y="134"/>
                    <a:pt x="6226" y="127"/>
                  </a:cubicBezTo>
                  <a:lnTo>
                    <a:pt x="6113" y="85"/>
                  </a:lnTo>
                  <a:cubicBezTo>
                    <a:pt x="6063" y="71"/>
                    <a:pt x="6035" y="64"/>
                    <a:pt x="6000" y="57"/>
                  </a:cubicBezTo>
                  <a:lnTo>
                    <a:pt x="5901" y="28"/>
                  </a:lnTo>
                  <a:cubicBezTo>
                    <a:pt x="5852" y="21"/>
                    <a:pt x="5817" y="14"/>
                    <a:pt x="5781" y="14"/>
                  </a:cubicBezTo>
                  <a:cubicBezTo>
                    <a:pt x="5732" y="7"/>
                    <a:pt x="5690" y="0"/>
                    <a:pt x="566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6443535" y="2709354"/>
              <a:ext cx="1793665" cy="1675243"/>
            </a:xfrm>
            <a:custGeom>
              <a:avLst/>
              <a:gdLst/>
              <a:ahLst/>
              <a:cxnLst/>
              <a:rect l="l" t="t" r="r" b="b"/>
              <a:pathLst>
                <a:path w="13874" h="12958" extrusionOk="0">
                  <a:moveTo>
                    <a:pt x="5662" y="36"/>
                  </a:moveTo>
                  <a:cubicBezTo>
                    <a:pt x="5690" y="36"/>
                    <a:pt x="5732" y="36"/>
                    <a:pt x="5781" y="43"/>
                  </a:cubicBezTo>
                  <a:cubicBezTo>
                    <a:pt x="5817" y="50"/>
                    <a:pt x="5845" y="57"/>
                    <a:pt x="5894" y="64"/>
                  </a:cubicBezTo>
                  <a:cubicBezTo>
                    <a:pt x="5929" y="71"/>
                    <a:pt x="5965" y="79"/>
                    <a:pt x="6000" y="86"/>
                  </a:cubicBezTo>
                  <a:cubicBezTo>
                    <a:pt x="6028" y="100"/>
                    <a:pt x="6063" y="107"/>
                    <a:pt x="6113" y="121"/>
                  </a:cubicBezTo>
                  <a:cubicBezTo>
                    <a:pt x="6141" y="128"/>
                    <a:pt x="6169" y="142"/>
                    <a:pt x="6226" y="156"/>
                  </a:cubicBezTo>
                  <a:cubicBezTo>
                    <a:pt x="6254" y="170"/>
                    <a:pt x="6289" y="184"/>
                    <a:pt x="6317" y="191"/>
                  </a:cubicBezTo>
                  <a:cubicBezTo>
                    <a:pt x="6345" y="205"/>
                    <a:pt x="6381" y="220"/>
                    <a:pt x="6437" y="241"/>
                  </a:cubicBezTo>
                  <a:cubicBezTo>
                    <a:pt x="6465" y="255"/>
                    <a:pt x="6500" y="269"/>
                    <a:pt x="6543" y="297"/>
                  </a:cubicBezTo>
                  <a:lnTo>
                    <a:pt x="6648" y="346"/>
                  </a:lnTo>
                  <a:lnTo>
                    <a:pt x="6726" y="396"/>
                  </a:lnTo>
                  <a:cubicBezTo>
                    <a:pt x="6726" y="396"/>
                    <a:pt x="11167" y="2955"/>
                    <a:pt x="11202" y="2976"/>
                  </a:cubicBezTo>
                  <a:cubicBezTo>
                    <a:pt x="11238" y="2997"/>
                    <a:pt x="11280" y="3018"/>
                    <a:pt x="11315" y="3046"/>
                  </a:cubicBezTo>
                  <a:cubicBezTo>
                    <a:pt x="11350" y="3067"/>
                    <a:pt x="11393" y="3096"/>
                    <a:pt x="11463" y="3145"/>
                  </a:cubicBezTo>
                  <a:lnTo>
                    <a:pt x="11505" y="3173"/>
                  </a:lnTo>
                  <a:cubicBezTo>
                    <a:pt x="11520" y="3187"/>
                    <a:pt x="11534" y="3194"/>
                    <a:pt x="11569" y="3223"/>
                  </a:cubicBezTo>
                  <a:lnTo>
                    <a:pt x="11689" y="3314"/>
                  </a:lnTo>
                  <a:lnTo>
                    <a:pt x="11816" y="3420"/>
                  </a:lnTo>
                  <a:cubicBezTo>
                    <a:pt x="11844" y="3441"/>
                    <a:pt x="11872" y="3469"/>
                    <a:pt x="11950" y="3540"/>
                  </a:cubicBezTo>
                  <a:cubicBezTo>
                    <a:pt x="11985" y="3575"/>
                    <a:pt x="12020" y="3610"/>
                    <a:pt x="12105" y="3688"/>
                  </a:cubicBezTo>
                  <a:cubicBezTo>
                    <a:pt x="12133" y="3723"/>
                    <a:pt x="12168" y="3751"/>
                    <a:pt x="12196" y="3786"/>
                  </a:cubicBezTo>
                  <a:cubicBezTo>
                    <a:pt x="12196" y="3786"/>
                    <a:pt x="12253" y="3843"/>
                    <a:pt x="12302" y="3899"/>
                  </a:cubicBezTo>
                  <a:lnTo>
                    <a:pt x="12351" y="3949"/>
                  </a:lnTo>
                  <a:lnTo>
                    <a:pt x="12422" y="4040"/>
                  </a:lnTo>
                  <a:lnTo>
                    <a:pt x="12478" y="4104"/>
                  </a:lnTo>
                  <a:lnTo>
                    <a:pt x="12506" y="4139"/>
                  </a:lnTo>
                  <a:lnTo>
                    <a:pt x="12535" y="4181"/>
                  </a:lnTo>
                  <a:lnTo>
                    <a:pt x="12570" y="4224"/>
                  </a:lnTo>
                  <a:lnTo>
                    <a:pt x="12647" y="4322"/>
                  </a:lnTo>
                  <a:lnTo>
                    <a:pt x="12676" y="4364"/>
                  </a:lnTo>
                  <a:lnTo>
                    <a:pt x="12753" y="4470"/>
                  </a:lnTo>
                  <a:lnTo>
                    <a:pt x="12774" y="4505"/>
                  </a:lnTo>
                  <a:cubicBezTo>
                    <a:pt x="12795" y="4541"/>
                    <a:pt x="12824" y="4576"/>
                    <a:pt x="12873" y="4646"/>
                  </a:cubicBezTo>
                  <a:cubicBezTo>
                    <a:pt x="12901" y="4696"/>
                    <a:pt x="12936" y="4745"/>
                    <a:pt x="12986" y="4823"/>
                  </a:cubicBezTo>
                  <a:cubicBezTo>
                    <a:pt x="13007" y="4865"/>
                    <a:pt x="13035" y="4907"/>
                    <a:pt x="13092" y="5006"/>
                  </a:cubicBezTo>
                  <a:cubicBezTo>
                    <a:pt x="13113" y="5034"/>
                    <a:pt x="13127" y="5069"/>
                    <a:pt x="13141" y="5098"/>
                  </a:cubicBezTo>
                  <a:lnTo>
                    <a:pt x="13162" y="5140"/>
                  </a:lnTo>
                  <a:lnTo>
                    <a:pt x="13190" y="5182"/>
                  </a:lnTo>
                  <a:cubicBezTo>
                    <a:pt x="13197" y="5203"/>
                    <a:pt x="13204" y="5217"/>
                    <a:pt x="13225" y="5253"/>
                  </a:cubicBezTo>
                  <a:lnTo>
                    <a:pt x="13261" y="5330"/>
                  </a:lnTo>
                  <a:cubicBezTo>
                    <a:pt x="13275" y="5358"/>
                    <a:pt x="13289" y="5380"/>
                    <a:pt x="13303" y="5408"/>
                  </a:cubicBezTo>
                  <a:lnTo>
                    <a:pt x="13324" y="5464"/>
                  </a:lnTo>
                  <a:lnTo>
                    <a:pt x="13345" y="5506"/>
                  </a:lnTo>
                  <a:lnTo>
                    <a:pt x="13366" y="5542"/>
                  </a:lnTo>
                  <a:lnTo>
                    <a:pt x="13395" y="5612"/>
                  </a:lnTo>
                  <a:lnTo>
                    <a:pt x="13444" y="5732"/>
                  </a:lnTo>
                  <a:cubicBezTo>
                    <a:pt x="13444" y="5732"/>
                    <a:pt x="13465" y="5774"/>
                    <a:pt x="13479" y="5817"/>
                  </a:cubicBezTo>
                  <a:cubicBezTo>
                    <a:pt x="13500" y="5866"/>
                    <a:pt x="13514" y="5908"/>
                    <a:pt x="13557" y="6028"/>
                  </a:cubicBezTo>
                  <a:cubicBezTo>
                    <a:pt x="13571" y="6063"/>
                    <a:pt x="13578" y="6092"/>
                    <a:pt x="13613" y="6204"/>
                  </a:cubicBezTo>
                  <a:cubicBezTo>
                    <a:pt x="13627" y="6233"/>
                    <a:pt x="13634" y="6261"/>
                    <a:pt x="13663" y="6381"/>
                  </a:cubicBezTo>
                  <a:cubicBezTo>
                    <a:pt x="13670" y="6402"/>
                    <a:pt x="13677" y="6430"/>
                    <a:pt x="13712" y="6557"/>
                  </a:cubicBezTo>
                  <a:lnTo>
                    <a:pt x="13733" y="6641"/>
                  </a:lnTo>
                  <a:cubicBezTo>
                    <a:pt x="13733" y="6655"/>
                    <a:pt x="13740" y="6670"/>
                    <a:pt x="13740" y="6684"/>
                  </a:cubicBezTo>
                  <a:lnTo>
                    <a:pt x="13747" y="6726"/>
                  </a:lnTo>
                  <a:lnTo>
                    <a:pt x="13761" y="6789"/>
                  </a:lnTo>
                  <a:lnTo>
                    <a:pt x="13782" y="6923"/>
                  </a:lnTo>
                  <a:cubicBezTo>
                    <a:pt x="13789" y="6973"/>
                    <a:pt x="13796" y="7015"/>
                    <a:pt x="13804" y="7057"/>
                  </a:cubicBezTo>
                  <a:lnTo>
                    <a:pt x="13811" y="7135"/>
                  </a:lnTo>
                  <a:cubicBezTo>
                    <a:pt x="13811" y="7156"/>
                    <a:pt x="13818" y="7170"/>
                    <a:pt x="13818" y="7226"/>
                  </a:cubicBezTo>
                  <a:cubicBezTo>
                    <a:pt x="13825" y="7241"/>
                    <a:pt x="13825" y="7262"/>
                    <a:pt x="13832" y="7452"/>
                  </a:cubicBezTo>
                  <a:lnTo>
                    <a:pt x="13832" y="7572"/>
                  </a:lnTo>
                  <a:lnTo>
                    <a:pt x="13825" y="10117"/>
                  </a:lnTo>
                  <a:lnTo>
                    <a:pt x="9038" y="12901"/>
                  </a:lnTo>
                  <a:lnTo>
                    <a:pt x="9045" y="10378"/>
                  </a:lnTo>
                  <a:cubicBezTo>
                    <a:pt x="9045" y="10335"/>
                    <a:pt x="9038" y="10286"/>
                    <a:pt x="9038" y="10180"/>
                  </a:cubicBezTo>
                  <a:cubicBezTo>
                    <a:pt x="9038" y="10145"/>
                    <a:pt x="9031" y="10117"/>
                    <a:pt x="9031" y="10081"/>
                  </a:cubicBezTo>
                  <a:cubicBezTo>
                    <a:pt x="9031" y="10060"/>
                    <a:pt x="9031" y="10046"/>
                    <a:pt x="9031" y="10025"/>
                  </a:cubicBezTo>
                  <a:cubicBezTo>
                    <a:pt x="9024" y="9990"/>
                    <a:pt x="9024" y="9955"/>
                    <a:pt x="9010" y="9877"/>
                  </a:cubicBezTo>
                  <a:cubicBezTo>
                    <a:pt x="9003" y="9821"/>
                    <a:pt x="8996" y="9771"/>
                    <a:pt x="8989" y="9708"/>
                  </a:cubicBezTo>
                  <a:cubicBezTo>
                    <a:pt x="8982" y="9666"/>
                    <a:pt x="8975" y="9616"/>
                    <a:pt x="8961" y="9567"/>
                  </a:cubicBezTo>
                  <a:lnTo>
                    <a:pt x="8954" y="9510"/>
                  </a:lnTo>
                  <a:cubicBezTo>
                    <a:pt x="8947" y="9475"/>
                    <a:pt x="8932" y="9433"/>
                    <a:pt x="8932" y="9412"/>
                  </a:cubicBezTo>
                  <a:cubicBezTo>
                    <a:pt x="8925" y="9391"/>
                    <a:pt x="8925" y="9369"/>
                    <a:pt x="8918" y="9348"/>
                  </a:cubicBezTo>
                  <a:cubicBezTo>
                    <a:pt x="8911" y="9320"/>
                    <a:pt x="8897" y="9292"/>
                    <a:pt x="8890" y="9257"/>
                  </a:cubicBezTo>
                  <a:lnTo>
                    <a:pt x="8869" y="9179"/>
                  </a:lnTo>
                  <a:cubicBezTo>
                    <a:pt x="8862" y="9151"/>
                    <a:pt x="8855" y="9123"/>
                    <a:pt x="8848" y="9095"/>
                  </a:cubicBezTo>
                  <a:cubicBezTo>
                    <a:pt x="8841" y="9066"/>
                    <a:pt x="8827" y="9031"/>
                    <a:pt x="8820" y="9003"/>
                  </a:cubicBezTo>
                  <a:cubicBezTo>
                    <a:pt x="8813" y="8982"/>
                    <a:pt x="8806" y="8954"/>
                    <a:pt x="8799" y="8925"/>
                  </a:cubicBezTo>
                  <a:cubicBezTo>
                    <a:pt x="8784" y="8897"/>
                    <a:pt x="8777" y="8862"/>
                    <a:pt x="8763" y="8827"/>
                  </a:cubicBezTo>
                  <a:lnTo>
                    <a:pt x="8735" y="8756"/>
                  </a:lnTo>
                  <a:cubicBezTo>
                    <a:pt x="8721" y="8707"/>
                    <a:pt x="8700" y="8665"/>
                    <a:pt x="8665" y="8559"/>
                  </a:cubicBezTo>
                  <a:lnTo>
                    <a:pt x="8650" y="8524"/>
                  </a:lnTo>
                  <a:cubicBezTo>
                    <a:pt x="8629" y="8481"/>
                    <a:pt x="8615" y="8446"/>
                    <a:pt x="8601" y="8411"/>
                  </a:cubicBezTo>
                  <a:lnTo>
                    <a:pt x="8580" y="8361"/>
                  </a:lnTo>
                  <a:cubicBezTo>
                    <a:pt x="8566" y="8333"/>
                    <a:pt x="8552" y="8305"/>
                    <a:pt x="8531" y="8256"/>
                  </a:cubicBezTo>
                  <a:lnTo>
                    <a:pt x="8502" y="8199"/>
                  </a:lnTo>
                  <a:cubicBezTo>
                    <a:pt x="8495" y="8171"/>
                    <a:pt x="8481" y="8150"/>
                    <a:pt x="8453" y="8086"/>
                  </a:cubicBezTo>
                  <a:lnTo>
                    <a:pt x="8425" y="8037"/>
                  </a:lnTo>
                  <a:lnTo>
                    <a:pt x="8368" y="7924"/>
                  </a:lnTo>
                  <a:lnTo>
                    <a:pt x="8347" y="7882"/>
                  </a:lnTo>
                  <a:lnTo>
                    <a:pt x="8277" y="7762"/>
                  </a:lnTo>
                  <a:cubicBezTo>
                    <a:pt x="8270" y="7755"/>
                    <a:pt x="8263" y="7741"/>
                    <a:pt x="8263" y="7727"/>
                  </a:cubicBezTo>
                  <a:lnTo>
                    <a:pt x="8171" y="7579"/>
                  </a:lnTo>
                  <a:cubicBezTo>
                    <a:pt x="8136" y="7530"/>
                    <a:pt x="8108" y="7473"/>
                    <a:pt x="8051" y="7389"/>
                  </a:cubicBezTo>
                  <a:cubicBezTo>
                    <a:pt x="8023" y="7353"/>
                    <a:pt x="8002" y="7318"/>
                    <a:pt x="7981" y="7283"/>
                  </a:cubicBezTo>
                  <a:lnTo>
                    <a:pt x="7931" y="7219"/>
                  </a:lnTo>
                  <a:lnTo>
                    <a:pt x="7875" y="7142"/>
                  </a:lnTo>
                  <a:cubicBezTo>
                    <a:pt x="7868" y="7128"/>
                    <a:pt x="7854" y="7114"/>
                    <a:pt x="7826" y="7071"/>
                  </a:cubicBezTo>
                  <a:lnTo>
                    <a:pt x="7769" y="7001"/>
                  </a:lnTo>
                  <a:lnTo>
                    <a:pt x="7720" y="6937"/>
                  </a:lnTo>
                  <a:lnTo>
                    <a:pt x="7664" y="6867"/>
                  </a:lnTo>
                  <a:lnTo>
                    <a:pt x="7614" y="6804"/>
                  </a:lnTo>
                  <a:lnTo>
                    <a:pt x="7551" y="6733"/>
                  </a:lnTo>
                  <a:lnTo>
                    <a:pt x="7494" y="6670"/>
                  </a:lnTo>
                  <a:lnTo>
                    <a:pt x="7431" y="6599"/>
                  </a:lnTo>
                  <a:lnTo>
                    <a:pt x="7396" y="6564"/>
                  </a:lnTo>
                  <a:cubicBezTo>
                    <a:pt x="7368" y="6536"/>
                    <a:pt x="7339" y="6500"/>
                    <a:pt x="7262" y="6423"/>
                  </a:cubicBezTo>
                  <a:lnTo>
                    <a:pt x="7149" y="6317"/>
                  </a:lnTo>
                  <a:lnTo>
                    <a:pt x="7093" y="6268"/>
                  </a:lnTo>
                  <a:lnTo>
                    <a:pt x="7015" y="6197"/>
                  </a:lnTo>
                  <a:lnTo>
                    <a:pt x="6945" y="6141"/>
                  </a:lnTo>
                  <a:lnTo>
                    <a:pt x="6888" y="6092"/>
                  </a:lnTo>
                  <a:lnTo>
                    <a:pt x="6797" y="6028"/>
                  </a:lnTo>
                  <a:lnTo>
                    <a:pt x="6754" y="5993"/>
                  </a:lnTo>
                  <a:cubicBezTo>
                    <a:pt x="6733" y="5979"/>
                    <a:pt x="6705" y="5958"/>
                    <a:pt x="6627" y="5908"/>
                  </a:cubicBezTo>
                  <a:cubicBezTo>
                    <a:pt x="6578" y="5880"/>
                    <a:pt x="6543" y="5852"/>
                    <a:pt x="6493" y="5817"/>
                  </a:cubicBezTo>
                  <a:lnTo>
                    <a:pt x="6367" y="5739"/>
                  </a:lnTo>
                  <a:lnTo>
                    <a:pt x="1918" y="3173"/>
                  </a:lnTo>
                  <a:cubicBezTo>
                    <a:pt x="1890" y="3159"/>
                    <a:pt x="1862" y="3145"/>
                    <a:pt x="1820" y="3117"/>
                  </a:cubicBezTo>
                  <a:cubicBezTo>
                    <a:pt x="1792" y="3103"/>
                    <a:pt x="1742" y="3082"/>
                    <a:pt x="1714" y="3067"/>
                  </a:cubicBezTo>
                  <a:cubicBezTo>
                    <a:pt x="1686" y="3053"/>
                    <a:pt x="1651" y="3032"/>
                    <a:pt x="1601" y="3011"/>
                  </a:cubicBezTo>
                  <a:cubicBezTo>
                    <a:pt x="1566" y="2997"/>
                    <a:pt x="1531" y="2983"/>
                    <a:pt x="1502" y="2969"/>
                  </a:cubicBezTo>
                  <a:cubicBezTo>
                    <a:pt x="1474" y="2955"/>
                    <a:pt x="1439" y="2948"/>
                    <a:pt x="1383" y="2926"/>
                  </a:cubicBezTo>
                  <a:cubicBezTo>
                    <a:pt x="1354" y="2919"/>
                    <a:pt x="1319" y="2905"/>
                    <a:pt x="1277" y="2891"/>
                  </a:cubicBezTo>
                  <a:cubicBezTo>
                    <a:pt x="1242" y="2884"/>
                    <a:pt x="1206" y="2870"/>
                    <a:pt x="1171" y="2863"/>
                  </a:cubicBezTo>
                  <a:cubicBezTo>
                    <a:pt x="1136" y="2856"/>
                    <a:pt x="1108" y="2849"/>
                    <a:pt x="1058" y="2835"/>
                  </a:cubicBezTo>
                  <a:cubicBezTo>
                    <a:pt x="1023" y="2835"/>
                    <a:pt x="988" y="2828"/>
                    <a:pt x="939" y="2821"/>
                  </a:cubicBezTo>
                  <a:cubicBezTo>
                    <a:pt x="903" y="2814"/>
                    <a:pt x="868" y="2814"/>
                    <a:pt x="699" y="2807"/>
                  </a:cubicBezTo>
                  <a:lnTo>
                    <a:pt x="692" y="2800"/>
                  </a:lnTo>
                  <a:lnTo>
                    <a:pt x="551" y="2800"/>
                  </a:lnTo>
                  <a:cubicBezTo>
                    <a:pt x="530" y="2807"/>
                    <a:pt x="516" y="2807"/>
                    <a:pt x="473" y="2814"/>
                  </a:cubicBezTo>
                  <a:lnTo>
                    <a:pt x="403" y="2828"/>
                  </a:lnTo>
                  <a:cubicBezTo>
                    <a:pt x="375" y="2828"/>
                    <a:pt x="346" y="2835"/>
                    <a:pt x="290" y="2856"/>
                  </a:cubicBezTo>
                  <a:lnTo>
                    <a:pt x="4844" y="212"/>
                  </a:lnTo>
                  <a:cubicBezTo>
                    <a:pt x="4858" y="198"/>
                    <a:pt x="4879" y="191"/>
                    <a:pt x="5062" y="107"/>
                  </a:cubicBezTo>
                  <a:cubicBezTo>
                    <a:pt x="5091" y="100"/>
                    <a:pt x="5126" y="86"/>
                    <a:pt x="5154" y="79"/>
                  </a:cubicBezTo>
                  <a:cubicBezTo>
                    <a:pt x="5182" y="71"/>
                    <a:pt x="5210" y="64"/>
                    <a:pt x="5246" y="57"/>
                  </a:cubicBezTo>
                  <a:cubicBezTo>
                    <a:pt x="5267" y="57"/>
                    <a:pt x="5288" y="50"/>
                    <a:pt x="5323" y="43"/>
                  </a:cubicBezTo>
                  <a:lnTo>
                    <a:pt x="5394" y="36"/>
                  </a:lnTo>
                  <a:close/>
                  <a:moveTo>
                    <a:pt x="5457" y="1"/>
                  </a:moveTo>
                  <a:cubicBezTo>
                    <a:pt x="5436" y="8"/>
                    <a:pt x="5415" y="8"/>
                    <a:pt x="5380" y="8"/>
                  </a:cubicBezTo>
                  <a:lnTo>
                    <a:pt x="5302" y="15"/>
                  </a:lnTo>
                  <a:lnTo>
                    <a:pt x="5232" y="29"/>
                  </a:lnTo>
                  <a:cubicBezTo>
                    <a:pt x="5203" y="36"/>
                    <a:pt x="5175" y="43"/>
                    <a:pt x="5133" y="50"/>
                  </a:cubicBezTo>
                  <a:cubicBezTo>
                    <a:pt x="5105" y="57"/>
                    <a:pt x="5084" y="64"/>
                    <a:pt x="4879" y="156"/>
                  </a:cubicBezTo>
                  <a:lnTo>
                    <a:pt x="4823" y="184"/>
                  </a:lnTo>
                  <a:cubicBezTo>
                    <a:pt x="4823" y="184"/>
                    <a:pt x="1" y="2990"/>
                    <a:pt x="15" y="3025"/>
                  </a:cubicBezTo>
                  <a:cubicBezTo>
                    <a:pt x="86" y="2983"/>
                    <a:pt x="163" y="2955"/>
                    <a:pt x="234" y="2919"/>
                  </a:cubicBezTo>
                  <a:cubicBezTo>
                    <a:pt x="262" y="2912"/>
                    <a:pt x="297" y="2898"/>
                    <a:pt x="325" y="2891"/>
                  </a:cubicBezTo>
                  <a:cubicBezTo>
                    <a:pt x="353" y="2884"/>
                    <a:pt x="382" y="2877"/>
                    <a:pt x="417" y="2870"/>
                  </a:cubicBezTo>
                  <a:cubicBezTo>
                    <a:pt x="438" y="2870"/>
                    <a:pt x="452" y="2863"/>
                    <a:pt x="494" y="2856"/>
                  </a:cubicBezTo>
                  <a:lnTo>
                    <a:pt x="565" y="2849"/>
                  </a:lnTo>
                  <a:lnTo>
                    <a:pt x="642" y="2849"/>
                  </a:lnTo>
                  <a:cubicBezTo>
                    <a:pt x="652" y="2849"/>
                    <a:pt x="664" y="2846"/>
                    <a:pt x="718" y="2846"/>
                  </a:cubicBezTo>
                  <a:cubicBezTo>
                    <a:pt x="744" y="2846"/>
                    <a:pt x="781" y="2847"/>
                    <a:pt x="833" y="2849"/>
                  </a:cubicBezTo>
                  <a:cubicBezTo>
                    <a:pt x="861" y="2849"/>
                    <a:pt x="903" y="2849"/>
                    <a:pt x="953" y="2856"/>
                  </a:cubicBezTo>
                  <a:cubicBezTo>
                    <a:pt x="981" y="2863"/>
                    <a:pt x="1016" y="2870"/>
                    <a:pt x="1065" y="2877"/>
                  </a:cubicBezTo>
                  <a:lnTo>
                    <a:pt x="1171" y="2898"/>
                  </a:lnTo>
                  <a:cubicBezTo>
                    <a:pt x="1199" y="2912"/>
                    <a:pt x="1235" y="2919"/>
                    <a:pt x="1284" y="2933"/>
                  </a:cubicBezTo>
                  <a:cubicBezTo>
                    <a:pt x="1312" y="2941"/>
                    <a:pt x="1340" y="2955"/>
                    <a:pt x="1397" y="2969"/>
                  </a:cubicBezTo>
                  <a:cubicBezTo>
                    <a:pt x="1425" y="2983"/>
                    <a:pt x="1460" y="2990"/>
                    <a:pt x="1488" y="3004"/>
                  </a:cubicBezTo>
                  <a:lnTo>
                    <a:pt x="1608" y="3053"/>
                  </a:lnTo>
                  <a:lnTo>
                    <a:pt x="1728" y="3096"/>
                  </a:lnTo>
                  <a:lnTo>
                    <a:pt x="1834" y="3152"/>
                  </a:lnTo>
                  <a:lnTo>
                    <a:pt x="1911" y="3194"/>
                  </a:lnTo>
                  <a:lnTo>
                    <a:pt x="6359" y="5767"/>
                  </a:lnTo>
                  <a:cubicBezTo>
                    <a:pt x="6395" y="5795"/>
                    <a:pt x="6437" y="5817"/>
                    <a:pt x="6493" y="5852"/>
                  </a:cubicBezTo>
                  <a:cubicBezTo>
                    <a:pt x="6536" y="5880"/>
                    <a:pt x="6578" y="5908"/>
                    <a:pt x="6663" y="5972"/>
                  </a:cubicBezTo>
                  <a:lnTo>
                    <a:pt x="6747" y="6028"/>
                  </a:lnTo>
                  <a:lnTo>
                    <a:pt x="6804" y="6070"/>
                  </a:lnTo>
                  <a:lnTo>
                    <a:pt x="6874" y="6127"/>
                  </a:lnTo>
                  <a:lnTo>
                    <a:pt x="6937" y="6176"/>
                  </a:lnTo>
                  <a:lnTo>
                    <a:pt x="7001" y="6233"/>
                  </a:lnTo>
                  <a:cubicBezTo>
                    <a:pt x="7022" y="6254"/>
                    <a:pt x="7050" y="6275"/>
                    <a:pt x="7086" y="6310"/>
                  </a:cubicBezTo>
                  <a:lnTo>
                    <a:pt x="7128" y="6345"/>
                  </a:lnTo>
                  <a:cubicBezTo>
                    <a:pt x="7163" y="6381"/>
                    <a:pt x="7205" y="6416"/>
                    <a:pt x="7283" y="6500"/>
                  </a:cubicBezTo>
                  <a:lnTo>
                    <a:pt x="7375" y="6592"/>
                  </a:lnTo>
                  <a:lnTo>
                    <a:pt x="7403" y="6627"/>
                  </a:lnTo>
                  <a:lnTo>
                    <a:pt x="7473" y="6705"/>
                  </a:lnTo>
                  <a:lnTo>
                    <a:pt x="7523" y="6761"/>
                  </a:lnTo>
                  <a:lnTo>
                    <a:pt x="7593" y="6846"/>
                  </a:lnTo>
                  <a:cubicBezTo>
                    <a:pt x="7607" y="6867"/>
                    <a:pt x="7621" y="6881"/>
                    <a:pt x="7635" y="6895"/>
                  </a:cubicBezTo>
                  <a:lnTo>
                    <a:pt x="7706" y="6987"/>
                  </a:lnTo>
                  <a:cubicBezTo>
                    <a:pt x="7720" y="7001"/>
                    <a:pt x="7734" y="7015"/>
                    <a:pt x="7741" y="7029"/>
                  </a:cubicBezTo>
                  <a:lnTo>
                    <a:pt x="7819" y="7128"/>
                  </a:lnTo>
                  <a:lnTo>
                    <a:pt x="7847" y="7163"/>
                  </a:lnTo>
                  <a:lnTo>
                    <a:pt x="7924" y="7276"/>
                  </a:lnTo>
                  <a:lnTo>
                    <a:pt x="7953" y="7311"/>
                  </a:lnTo>
                  <a:cubicBezTo>
                    <a:pt x="7974" y="7339"/>
                    <a:pt x="7995" y="7375"/>
                    <a:pt x="8051" y="7452"/>
                  </a:cubicBezTo>
                  <a:cubicBezTo>
                    <a:pt x="8079" y="7501"/>
                    <a:pt x="8115" y="7551"/>
                    <a:pt x="8157" y="7628"/>
                  </a:cubicBezTo>
                  <a:cubicBezTo>
                    <a:pt x="8178" y="7671"/>
                    <a:pt x="8206" y="7713"/>
                    <a:pt x="8270" y="7819"/>
                  </a:cubicBezTo>
                  <a:lnTo>
                    <a:pt x="8319" y="7903"/>
                  </a:lnTo>
                  <a:lnTo>
                    <a:pt x="8354" y="7974"/>
                  </a:lnTo>
                  <a:lnTo>
                    <a:pt x="8397" y="8058"/>
                  </a:lnTo>
                  <a:lnTo>
                    <a:pt x="8439" y="8136"/>
                  </a:lnTo>
                  <a:cubicBezTo>
                    <a:pt x="8453" y="8164"/>
                    <a:pt x="8467" y="8199"/>
                    <a:pt x="8474" y="8213"/>
                  </a:cubicBezTo>
                  <a:cubicBezTo>
                    <a:pt x="8488" y="8235"/>
                    <a:pt x="8495" y="8263"/>
                    <a:pt x="8509" y="8291"/>
                  </a:cubicBezTo>
                  <a:cubicBezTo>
                    <a:pt x="8524" y="8319"/>
                    <a:pt x="8538" y="8347"/>
                    <a:pt x="8552" y="8383"/>
                  </a:cubicBezTo>
                  <a:lnTo>
                    <a:pt x="8573" y="8425"/>
                  </a:lnTo>
                  <a:lnTo>
                    <a:pt x="8615" y="8538"/>
                  </a:lnTo>
                  <a:lnTo>
                    <a:pt x="8658" y="8629"/>
                  </a:lnTo>
                  <a:cubicBezTo>
                    <a:pt x="8672" y="8679"/>
                    <a:pt x="8693" y="8721"/>
                    <a:pt x="8707" y="8770"/>
                  </a:cubicBezTo>
                  <a:cubicBezTo>
                    <a:pt x="8714" y="8791"/>
                    <a:pt x="8721" y="8813"/>
                    <a:pt x="8735" y="8841"/>
                  </a:cubicBezTo>
                  <a:cubicBezTo>
                    <a:pt x="8742" y="8876"/>
                    <a:pt x="8756" y="8911"/>
                    <a:pt x="8763" y="8939"/>
                  </a:cubicBezTo>
                  <a:cubicBezTo>
                    <a:pt x="8777" y="8968"/>
                    <a:pt x="8784" y="8989"/>
                    <a:pt x="8791" y="9017"/>
                  </a:cubicBezTo>
                  <a:cubicBezTo>
                    <a:pt x="8799" y="9052"/>
                    <a:pt x="8806" y="9080"/>
                    <a:pt x="8820" y="9109"/>
                  </a:cubicBezTo>
                  <a:lnTo>
                    <a:pt x="8841" y="9193"/>
                  </a:lnTo>
                  <a:cubicBezTo>
                    <a:pt x="8848" y="9221"/>
                    <a:pt x="8855" y="9236"/>
                    <a:pt x="8862" y="9271"/>
                  </a:cubicBezTo>
                  <a:cubicBezTo>
                    <a:pt x="8869" y="9299"/>
                    <a:pt x="8883" y="9341"/>
                    <a:pt x="8883" y="9362"/>
                  </a:cubicBezTo>
                  <a:cubicBezTo>
                    <a:pt x="8890" y="9384"/>
                    <a:pt x="8897" y="9405"/>
                    <a:pt x="8897" y="9426"/>
                  </a:cubicBezTo>
                  <a:cubicBezTo>
                    <a:pt x="8904" y="9461"/>
                    <a:pt x="8911" y="9489"/>
                    <a:pt x="8925" y="9546"/>
                  </a:cubicBezTo>
                  <a:cubicBezTo>
                    <a:pt x="8925" y="9553"/>
                    <a:pt x="8932" y="9567"/>
                    <a:pt x="8932" y="9581"/>
                  </a:cubicBezTo>
                  <a:cubicBezTo>
                    <a:pt x="8939" y="9630"/>
                    <a:pt x="8954" y="9687"/>
                    <a:pt x="8961" y="9736"/>
                  </a:cubicBezTo>
                  <a:cubicBezTo>
                    <a:pt x="8968" y="9785"/>
                    <a:pt x="8975" y="9835"/>
                    <a:pt x="8982" y="9926"/>
                  </a:cubicBezTo>
                  <a:cubicBezTo>
                    <a:pt x="8989" y="9962"/>
                    <a:pt x="8996" y="10004"/>
                    <a:pt x="8996" y="10039"/>
                  </a:cubicBezTo>
                  <a:lnTo>
                    <a:pt x="8996" y="10088"/>
                  </a:lnTo>
                  <a:cubicBezTo>
                    <a:pt x="8996" y="10124"/>
                    <a:pt x="9003" y="10159"/>
                    <a:pt x="9003" y="10237"/>
                  </a:cubicBezTo>
                  <a:lnTo>
                    <a:pt x="9003" y="10378"/>
                  </a:lnTo>
                  <a:cubicBezTo>
                    <a:pt x="9003" y="10378"/>
                    <a:pt x="8996" y="12936"/>
                    <a:pt x="9017" y="12958"/>
                  </a:cubicBezTo>
                  <a:lnTo>
                    <a:pt x="9031" y="12958"/>
                  </a:lnTo>
                  <a:cubicBezTo>
                    <a:pt x="9031" y="12958"/>
                    <a:pt x="13860" y="10152"/>
                    <a:pt x="13867" y="10138"/>
                  </a:cubicBezTo>
                  <a:lnTo>
                    <a:pt x="13874" y="7579"/>
                  </a:lnTo>
                  <a:cubicBezTo>
                    <a:pt x="13874" y="7544"/>
                    <a:pt x="13874" y="7501"/>
                    <a:pt x="13867" y="7283"/>
                  </a:cubicBezTo>
                  <a:cubicBezTo>
                    <a:pt x="13860" y="7269"/>
                    <a:pt x="13860" y="7248"/>
                    <a:pt x="13860" y="7198"/>
                  </a:cubicBezTo>
                  <a:cubicBezTo>
                    <a:pt x="13853" y="7177"/>
                    <a:pt x="13853" y="7163"/>
                    <a:pt x="13846" y="7064"/>
                  </a:cubicBezTo>
                  <a:cubicBezTo>
                    <a:pt x="13839" y="7022"/>
                    <a:pt x="13832" y="6973"/>
                    <a:pt x="13818" y="6909"/>
                  </a:cubicBezTo>
                  <a:cubicBezTo>
                    <a:pt x="13818" y="6874"/>
                    <a:pt x="13811" y="6832"/>
                    <a:pt x="13796" y="6775"/>
                  </a:cubicBezTo>
                  <a:lnTo>
                    <a:pt x="13789" y="6733"/>
                  </a:lnTo>
                  <a:lnTo>
                    <a:pt x="13782" y="6691"/>
                  </a:lnTo>
                  <a:cubicBezTo>
                    <a:pt x="13775" y="6677"/>
                    <a:pt x="13775" y="6663"/>
                    <a:pt x="13761" y="6613"/>
                  </a:cubicBezTo>
                  <a:cubicBezTo>
                    <a:pt x="13761" y="6599"/>
                    <a:pt x="13754" y="6578"/>
                    <a:pt x="13726" y="6458"/>
                  </a:cubicBezTo>
                  <a:cubicBezTo>
                    <a:pt x="13719" y="6437"/>
                    <a:pt x="13712" y="6409"/>
                    <a:pt x="13677" y="6296"/>
                  </a:cubicBezTo>
                  <a:cubicBezTo>
                    <a:pt x="13670" y="6268"/>
                    <a:pt x="13663" y="6240"/>
                    <a:pt x="13627" y="6134"/>
                  </a:cubicBezTo>
                  <a:cubicBezTo>
                    <a:pt x="13620" y="6099"/>
                    <a:pt x="13606" y="6070"/>
                    <a:pt x="13571" y="5965"/>
                  </a:cubicBezTo>
                  <a:lnTo>
                    <a:pt x="13500" y="5788"/>
                  </a:lnTo>
                  <a:lnTo>
                    <a:pt x="13479" y="5732"/>
                  </a:lnTo>
                  <a:cubicBezTo>
                    <a:pt x="13465" y="5697"/>
                    <a:pt x="13451" y="5655"/>
                    <a:pt x="13430" y="5619"/>
                  </a:cubicBezTo>
                  <a:lnTo>
                    <a:pt x="13402" y="5542"/>
                  </a:lnTo>
                  <a:lnTo>
                    <a:pt x="13381" y="5506"/>
                  </a:lnTo>
                  <a:lnTo>
                    <a:pt x="13366" y="5464"/>
                  </a:lnTo>
                  <a:lnTo>
                    <a:pt x="13338" y="5408"/>
                  </a:lnTo>
                  <a:cubicBezTo>
                    <a:pt x="13324" y="5380"/>
                    <a:pt x="13310" y="5358"/>
                    <a:pt x="13282" y="5302"/>
                  </a:cubicBezTo>
                  <a:cubicBezTo>
                    <a:pt x="13275" y="5281"/>
                    <a:pt x="13268" y="5267"/>
                    <a:pt x="13254" y="5232"/>
                  </a:cubicBezTo>
                  <a:cubicBezTo>
                    <a:pt x="13247" y="5217"/>
                    <a:pt x="13233" y="5203"/>
                    <a:pt x="13225" y="5182"/>
                  </a:cubicBezTo>
                  <a:lnTo>
                    <a:pt x="13204" y="5140"/>
                  </a:lnTo>
                  <a:cubicBezTo>
                    <a:pt x="13197" y="5126"/>
                    <a:pt x="13183" y="5112"/>
                    <a:pt x="13176" y="5098"/>
                  </a:cubicBezTo>
                  <a:lnTo>
                    <a:pt x="13113" y="4978"/>
                  </a:lnTo>
                  <a:cubicBezTo>
                    <a:pt x="13106" y="4964"/>
                    <a:pt x="13099" y="4950"/>
                    <a:pt x="13092" y="4943"/>
                  </a:cubicBezTo>
                  <a:lnTo>
                    <a:pt x="13007" y="4787"/>
                  </a:lnTo>
                  <a:cubicBezTo>
                    <a:pt x="12972" y="4738"/>
                    <a:pt x="12943" y="4689"/>
                    <a:pt x="12880" y="4597"/>
                  </a:cubicBezTo>
                  <a:lnTo>
                    <a:pt x="12810" y="4491"/>
                  </a:lnTo>
                  <a:cubicBezTo>
                    <a:pt x="12803" y="4477"/>
                    <a:pt x="12788" y="4456"/>
                    <a:pt x="12767" y="4428"/>
                  </a:cubicBezTo>
                  <a:cubicBezTo>
                    <a:pt x="12746" y="4407"/>
                    <a:pt x="12732" y="4379"/>
                    <a:pt x="12711" y="4350"/>
                  </a:cubicBezTo>
                  <a:lnTo>
                    <a:pt x="12662" y="4280"/>
                  </a:lnTo>
                  <a:lnTo>
                    <a:pt x="12605" y="4209"/>
                  </a:lnTo>
                  <a:cubicBezTo>
                    <a:pt x="12591" y="4195"/>
                    <a:pt x="12577" y="4181"/>
                    <a:pt x="12570" y="4167"/>
                  </a:cubicBezTo>
                  <a:lnTo>
                    <a:pt x="12542" y="4132"/>
                  </a:lnTo>
                  <a:lnTo>
                    <a:pt x="12492" y="4075"/>
                  </a:lnTo>
                  <a:lnTo>
                    <a:pt x="12443" y="4012"/>
                  </a:lnTo>
                  <a:lnTo>
                    <a:pt x="12380" y="3942"/>
                  </a:lnTo>
                  <a:lnTo>
                    <a:pt x="12288" y="3836"/>
                  </a:lnTo>
                  <a:lnTo>
                    <a:pt x="12232" y="3772"/>
                  </a:lnTo>
                  <a:cubicBezTo>
                    <a:pt x="12196" y="3744"/>
                    <a:pt x="12168" y="3709"/>
                    <a:pt x="12091" y="3631"/>
                  </a:cubicBezTo>
                  <a:cubicBezTo>
                    <a:pt x="12055" y="3596"/>
                    <a:pt x="12020" y="3568"/>
                    <a:pt x="11921" y="3476"/>
                  </a:cubicBezTo>
                  <a:cubicBezTo>
                    <a:pt x="11900" y="3455"/>
                    <a:pt x="11872" y="3434"/>
                    <a:pt x="11780" y="3356"/>
                  </a:cubicBezTo>
                  <a:cubicBezTo>
                    <a:pt x="11759" y="3335"/>
                    <a:pt x="11738" y="3321"/>
                    <a:pt x="11639" y="3237"/>
                  </a:cubicBezTo>
                  <a:lnTo>
                    <a:pt x="11576" y="3187"/>
                  </a:lnTo>
                  <a:cubicBezTo>
                    <a:pt x="11562" y="3180"/>
                    <a:pt x="11548" y="3166"/>
                    <a:pt x="11534" y="3159"/>
                  </a:cubicBezTo>
                  <a:lnTo>
                    <a:pt x="11456" y="3103"/>
                  </a:lnTo>
                  <a:cubicBezTo>
                    <a:pt x="11421" y="3074"/>
                    <a:pt x="11379" y="3046"/>
                    <a:pt x="11329" y="3018"/>
                  </a:cubicBezTo>
                  <a:lnTo>
                    <a:pt x="11223" y="2955"/>
                  </a:lnTo>
                  <a:lnTo>
                    <a:pt x="6754" y="368"/>
                  </a:lnTo>
                  <a:cubicBezTo>
                    <a:pt x="6726" y="353"/>
                    <a:pt x="6698" y="339"/>
                    <a:pt x="6656" y="318"/>
                  </a:cubicBezTo>
                  <a:lnTo>
                    <a:pt x="6550" y="262"/>
                  </a:lnTo>
                  <a:lnTo>
                    <a:pt x="6437" y="212"/>
                  </a:lnTo>
                  <a:lnTo>
                    <a:pt x="6338" y="170"/>
                  </a:lnTo>
                  <a:lnTo>
                    <a:pt x="6218" y="128"/>
                  </a:lnTo>
                  <a:cubicBezTo>
                    <a:pt x="6190" y="114"/>
                    <a:pt x="6155" y="107"/>
                    <a:pt x="6113" y="93"/>
                  </a:cubicBezTo>
                  <a:cubicBezTo>
                    <a:pt x="6077" y="79"/>
                    <a:pt x="6042" y="71"/>
                    <a:pt x="6007" y="64"/>
                  </a:cubicBezTo>
                  <a:cubicBezTo>
                    <a:pt x="5972" y="50"/>
                    <a:pt x="5944" y="43"/>
                    <a:pt x="5894" y="36"/>
                  </a:cubicBezTo>
                  <a:cubicBezTo>
                    <a:pt x="5859" y="29"/>
                    <a:pt x="5824" y="22"/>
                    <a:pt x="5774" y="15"/>
                  </a:cubicBezTo>
                  <a:cubicBezTo>
                    <a:pt x="5739" y="15"/>
                    <a:pt x="5697" y="8"/>
                    <a:pt x="5521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6341532" y="3073926"/>
              <a:ext cx="1269683" cy="1307951"/>
            </a:xfrm>
            <a:custGeom>
              <a:avLst/>
              <a:gdLst/>
              <a:ahLst/>
              <a:cxnLst/>
              <a:rect l="l" t="t" r="r" b="b"/>
              <a:pathLst>
                <a:path w="9821" h="10117" extrusionOk="0">
                  <a:moveTo>
                    <a:pt x="1491" y="0"/>
                  </a:moveTo>
                  <a:cubicBezTo>
                    <a:pt x="615" y="0"/>
                    <a:pt x="13" y="694"/>
                    <a:pt x="8" y="1897"/>
                  </a:cubicBezTo>
                  <a:lnTo>
                    <a:pt x="0" y="4456"/>
                  </a:lnTo>
                  <a:lnTo>
                    <a:pt x="9806" y="10116"/>
                  </a:lnTo>
                  <a:lnTo>
                    <a:pt x="9813" y="7558"/>
                  </a:lnTo>
                  <a:cubicBezTo>
                    <a:pt x="9820" y="5859"/>
                    <a:pt x="8622" y="3793"/>
                    <a:pt x="7141" y="2940"/>
                  </a:cubicBezTo>
                  <a:lnTo>
                    <a:pt x="2693" y="367"/>
                  </a:lnTo>
                  <a:cubicBezTo>
                    <a:pt x="2261" y="118"/>
                    <a:pt x="1853" y="0"/>
                    <a:pt x="149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6338817" y="3071599"/>
              <a:ext cx="1274208" cy="1312993"/>
            </a:xfrm>
            <a:custGeom>
              <a:avLst/>
              <a:gdLst/>
              <a:ahLst/>
              <a:cxnLst/>
              <a:rect l="l" t="t" r="r" b="b"/>
              <a:pathLst>
                <a:path w="9856" h="10156" extrusionOk="0">
                  <a:moveTo>
                    <a:pt x="1514" y="40"/>
                  </a:moveTo>
                  <a:cubicBezTo>
                    <a:pt x="1880" y="40"/>
                    <a:pt x="2285" y="164"/>
                    <a:pt x="2707" y="406"/>
                  </a:cubicBezTo>
                  <a:lnTo>
                    <a:pt x="7155" y="2972"/>
                  </a:lnTo>
                  <a:cubicBezTo>
                    <a:pt x="8629" y="3825"/>
                    <a:pt x="9820" y="5891"/>
                    <a:pt x="9820" y="7583"/>
                  </a:cubicBezTo>
                  <a:lnTo>
                    <a:pt x="9813" y="10106"/>
                  </a:lnTo>
                  <a:lnTo>
                    <a:pt x="43" y="4467"/>
                  </a:lnTo>
                  <a:lnTo>
                    <a:pt x="50" y="1922"/>
                  </a:lnTo>
                  <a:cubicBezTo>
                    <a:pt x="57" y="1104"/>
                    <a:pt x="325" y="505"/>
                    <a:pt x="825" y="216"/>
                  </a:cubicBezTo>
                  <a:cubicBezTo>
                    <a:pt x="1032" y="98"/>
                    <a:pt x="1264" y="40"/>
                    <a:pt x="1514" y="40"/>
                  </a:cubicBezTo>
                  <a:close/>
                  <a:moveTo>
                    <a:pt x="1508" y="0"/>
                  </a:moveTo>
                  <a:cubicBezTo>
                    <a:pt x="1249" y="0"/>
                    <a:pt x="1011" y="60"/>
                    <a:pt x="804" y="181"/>
                  </a:cubicBezTo>
                  <a:cubicBezTo>
                    <a:pt x="296" y="477"/>
                    <a:pt x="14" y="1090"/>
                    <a:pt x="14" y="1915"/>
                  </a:cubicBezTo>
                  <a:cubicBezTo>
                    <a:pt x="14" y="1915"/>
                    <a:pt x="0" y="4474"/>
                    <a:pt x="14" y="4495"/>
                  </a:cubicBezTo>
                  <a:cubicBezTo>
                    <a:pt x="14" y="4495"/>
                    <a:pt x="9813" y="10156"/>
                    <a:pt x="9827" y="10156"/>
                  </a:cubicBezTo>
                  <a:cubicBezTo>
                    <a:pt x="9827" y="10156"/>
                    <a:pt x="9834" y="10156"/>
                    <a:pt x="9848" y="10134"/>
                  </a:cubicBezTo>
                  <a:lnTo>
                    <a:pt x="9855" y="7583"/>
                  </a:lnTo>
                  <a:cubicBezTo>
                    <a:pt x="9855" y="5877"/>
                    <a:pt x="8657" y="3797"/>
                    <a:pt x="7177" y="2937"/>
                  </a:cubicBezTo>
                  <a:lnTo>
                    <a:pt x="2728" y="371"/>
                  </a:lnTo>
                  <a:cubicBezTo>
                    <a:pt x="2299" y="125"/>
                    <a:pt x="1882" y="0"/>
                    <a:pt x="150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6953033" y="2932234"/>
              <a:ext cx="692696" cy="365611"/>
            </a:xfrm>
            <a:custGeom>
              <a:avLst/>
              <a:gdLst/>
              <a:ahLst/>
              <a:cxnLst/>
              <a:rect l="l" t="t" r="r" b="b"/>
              <a:pathLst>
                <a:path w="5358" h="2828" extrusionOk="0">
                  <a:moveTo>
                    <a:pt x="2670" y="1"/>
                  </a:moveTo>
                  <a:cubicBezTo>
                    <a:pt x="2047" y="1"/>
                    <a:pt x="1425" y="138"/>
                    <a:pt x="952" y="413"/>
                  </a:cubicBezTo>
                  <a:cubicBezTo>
                    <a:pt x="1" y="963"/>
                    <a:pt x="8" y="1858"/>
                    <a:pt x="959" y="2415"/>
                  </a:cubicBezTo>
                  <a:cubicBezTo>
                    <a:pt x="1439" y="2690"/>
                    <a:pt x="2064" y="2827"/>
                    <a:pt x="2689" y="2827"/>
                  </a:cubicBezTo>
                  <a:cubicBezTo>
                    <a:pt x="3314" y="2827"/>
                    <a:pt x="3938" y="2690"/>
                    <a:pt x="4413" y="2415"/>
                  </a:cubicBezTo>
                  <a:cubicBezTo>
                    <a:pt x="5358" y="1858"/>
                    <a:pt x="5358" y="963"/>
                    <a:pt x="4399" y="413"/>
                  </a:cubicBezTo>
                  <a:cubicBezTo>
                    <a:pt x="3920" y="138"/>
                    <a:pt x="3294" y="1"/>
                    <a:pt x="26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6919290" y="2549046"/>
              <a:ext cx="727473" cy="693342"/>
            </a:xfrm>
            <a:custGeom>
              <a:avLst/>
              <a:gdLst/>
              <a:ahLst/>
              <a:cxnLst/>
              <a:rect l="l" t="t" r="r" b="b"/>
              <a:pathLst>
                <a:path w="5627" h="5363" extrusionOk="0">
                  <a:moveTo>
                    <a:pt x="2938" y="1"/>
                  </a:moveTo>
                  <a:cubicBezTo>
                    <a:pt x="2572" y="1"/>
                    <a:pt x="2200" y="76"/>
                    <a:pt x="1848" y="233"/>
                  </a:cubicBezTo>
                  <a:cubicBezTo>
                    <a:pt x="628" y="776"/>
                    <a:pt x="1" y="2136"/>
                    <a:pt x="367" y="3419"/>
                  </a:cubicBezTo>
                  <a:cubicBezTo>
                    <a:pt x="699" y="4587"/>
                    <a:pt x="1765" y="5362"/>
                    <a:pt x="2942" y="5362"/>
                  </a:cubicBezTo>
                  <a:cubicBezTo>
                    <a:pt x="3065" y="5362"/>
                    <a:pt x="3189" y="5354"/>
                    <a:pt x="3314" y="5337"/>
                  </a:cubicBezTo>
                  <a:cubicBezTo>
                    <a:pt x="4639" y="5153"/>
                    <a:pt x="5626" y="4018"/>
                    <a:pt x="5626" y="2686"/>
                  </a:cubicBezTo>
                  <a:cubicBezTo>
                    <a:pt x="5626" y="2179"/>
                    <a:pt x="5485" y="1685"/>
                    <a:pt x="5217" y="1255"/>
                  </a:cubicBezTo>
                  <a:cubicBezTo>
                    <a:pt x="4711" y="454"/>
                    <a:pt x="3839" y="1"/>
                    <a:pt x="2938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6921100" y="2546719"/>
              <a:ext cx="760181" cy="698643"/>
            </a:xfrm>
            <a:custGeom>
              <a:avLst/>
              <a:gdLst/>
              <a:ahLst/>
              <a:cxnLst/>
              <a:rect l="l" t="t" r="r" b="b"/>
              <a:pathLst>
                <a:path w="5880" h="5404" extrusionOk="0">
                  <a:moveTo>
                    <a:pt x="2926" y="39"/>
                  </a:moveTo>
                  <a:cubicBezTo>
                    <a:pt x="3843" y="39"/>
                    <a:pt x="4696" y="505"/>
                    <a:pt x="5182" y="1287"/>
                  </a:cubicBezTo>
                  <a:cubicBezTo>
                    <a:pt x="5831" y="2309"/>
                    <a:pt x="5697" y="3649"/>
                    <a:pt x="4865" y="4530"/>
                  </a:cubicBezTo>
                  <a:cubicBezTo>
                    <a:pt x="4345" y="5076"/>
                    <a:pt x="3639" y="5365"/>
                    <a:pt x="2923" y="5365"/>
                  </a:cubicBezTo>
                  <a:cubicBezTo>
                    <a:pt x="2484" y="5365"/>
                    <a:pt x="2041" y="5256"/>
                    <a:pt x="1636" y="5030"/>
                  </a:cubicBezTo>
                  <a:cubicBezTo>
                    <a:pt x="579" y="4445"/>
                    <a:pt x="43" y="3212"/>
                    <a:pt x="346" y="2034"/>
                  </a:cubicBezTo>
                  <a:cubicBezTo>
                    <a:pt x="649" y="857"/>
                    <a:pt x="1714" y="39"/>
                    <a:pt x="2926" y="39"/>
                  </a:cubicBezTo>
                  <a:close/>
                  <a:moveTo>
                    <a:pt x="2932" y="0"/>
                  </a:moveTo>
                  <a:cubicBezTo>
                    <a:pt x="2458" y="0"/>
                    <a:pt x="1981" y="124"/>
                    <a:pt x="1552" y="378"/>
                  </a:cubicBezTo>
                  <a:cubicBezTo>
                    <a:pt x="501" y="998"/>
                    <a:pt x="1" y="2239"/>
                    <a:pt x="325" y="3416"/>
                  </a:cubicBezTo>
                  <a:cubicBezTo>
                    <a:pt x="642" y="4586"/>
                    <a:pt x="1707" y="5404"/>
                    <a:pt x="2926" y="5404"/>
                  </a:cubicBezTo>
                  <a:cubicBezTo>
                    <a:pt x="3913" y="5404"/>
                    <a:pt x="4823" y="4868"/>
                    <a:pt x="5295" y="4001"/>
                  </a:cubicBezTo>
                  <a:cubicBezTo>
                    <a:pt x="5880" y="2930"/>
                    <a:pt x="5683" y="1604"/>
                    <a:pt x="4808" y="758"/>
                  </a:cubicBezTo>
                  <a:cubicBezTo>
                    <a:pt x="4292" y="259"/>
                    <a:pt x="3615" y="0"/>
                    <a:pt x="2932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7113471" y="2711294"/>
              <a:ext cx="533290" cy="351002"/>
            </a:xfrm>
            <a:custGeom>
              <a:avLst/>
              <a:gdLst/>
              <a:ahLst/>
              <a:cxnLst/>
              <a:rect l="l" t="t" r="r" b="b"/>
              <a:pathLst>
                <a:path w="4125" h="2715" extrusionOk="0">
                  <a:moveTo>
                    <a:pt x="3708" y="0"/>
                  </a:moveTo>
                  <a:lnTo>
                    <a:pt x="0" y="839"/>
                  </a:lnTo>
                  <a:lnTo>
                    <a:pt x="324" y="1614"/>
                  </a:lnTo>
                  <a:cubicBezTo>
                    <a:pt x="324" y="1614"/>
                    <a:pt x="453" y="1607"/>
                    <a:pt x="662" y="1607"/>
                  </a:cubicBezTo>
                  <a:cubicBezTo>
                    <a:pt x="1444" y="1607"/>
                    <a:pt x="3348" y="1712"/>
                    <a:pt x="3793" y="2714"/>
                  </a:cubicBezTo>
                  <a:cubicBezTo>
                    <a:pt x="4011" y="2319"/>
                    <a:pt x="4124" y="1875"/>
                    <a:pt x="4124" y="1431"/>
                  </a:cubicBezTo>
                  <a:cubicBezTo>
                    <a:pt x="4124" y="924"/>
                    <a:pt x="3983" y="430"/>
                    <a:pt x="370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7110756" y="2708449"/>
              <a:ext cx="551390" cy="356561"/>
            </a:xfrm>
            <a:custGeom>
              <a:avLst/>
              <a:gdLst/>
              <a:ahLst/>
              <a:cxnLst/>
              <a:rect l="l" t="t" r="r" b="b"/>
              <a:pathLst>
                <a:path w="4265" h="2758" extrusionOk="0">
                  <a:moveTo>
                    <a:pt x="3729" y="50"/>
                  </a:moveTo>
                  <a:cubicBezTo>
                    <a:pt x="4230" y="854"/>
                    <a:pt x="4265" y="1862"/>
                    <a:pt x="3821" y="2701"/>
                  </a:cubicBezTo>
                  <a:cubicBezTo>
                    <a:pt x="3348" y="1721"/>
                    <a:pt x="1530" y="1615"/>
                    <a:pt x="726" y="1615"/>
                  </a:cubicBezTo>
                  <a:lnTo>
                    <a:pt x="726" y="1608"/>
                  </a:lnTo>
                  <a:cubicBezTo>
                    <a:pt x="536" y="1608"/>
                    <a:pt x="409" y="1615"/>
                    <a:pt x="367" y="1622"/>
                  </a:cubicBezTo>
                  <a:lnTo>
                    <a:pt x="56" y="875"/>
                  </a:lnTo>
                  <a:lnTo>
                    <a:pt x="3729" y="50"/>
                  </a:lnTo>
                  <a:close/>
                  <a:moveTo>
                    <a:pt x="3729" y="1"/>
                  </a:moveTo>
                  <a:cubicBezTo>
                    <a:pt x="3729" y="1"/>
                    <a:pt x="14" y="840"/>
                    <a:pt x="0" y="868"/>
                  </a:cubicBezTo>
                  <a:cubicBezTo>
                    <a:pt x="0" y="868"/>
                    <a:pt x="331" y="1643"/>
                    <a:pt x="345" y="1658"/>
                  </a:cubicBezTo>
                  <a:cubicBezTo>
                    <a:pt x="351" y="1658"/>
                    <a:pt x="476" y="1651"/>
                    <a:pt x="676" y="1651"/>
                  </a:cubicBezTo>
                  <a:cubicBezTo>
                    <a:pt x="1453" y="1651"/>
                    <a:pt x="3365" y="1753"/>
                    <a:pt x="3814" y="2757"/>
                  </a:cubicBezTo>
                  <a:cubicBezTo>
                    <a:pt x="3821" y="2757"/>
                    <a:pt x="3828" y="2750"/>
                    <a:pt x="3828" y="2750"/>
                  </a:cubicBezTo>
                  <a:cubicBezTo>
                    <a:pt x="4046" y="2348"/>
                    <a:pt x="4159" y="1904"/>
                    <a:pt x="4166" y="1446"/>
                  </a:cubicBezTo>
                  <a:cubicBezTo>
                    <a:pt x="4166" y="931"/>
                    <a:pt x="4011" y="431"/>
                    <a:pt x="372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6626726" y="1410341"/>
              <a:ext cx="1490239" cy="1510020"/>
            </a:xfrm>
            <a:custGeom>
              <a:avLst/>
              <a:gdLst/>
              <a:ahLst/>
              <a:cxnLst/>
              <a:rect l="l" t="t" r="r" b="b"/>
              <a:pathLst>
                <a:path w="11527" h="11680" extrusionOk="0">
                  <a:moveTo>
                    <a:pt x="5787" y="1"/>
                  </a:moveTo>
                  <a:cubicBezTo>
                    <a:pt x="5200" y="1"/>
                    <a:pt x="4607" y="91"/>
                    <a:pt x="4026" y="279"/>
                  </a:cubicBezTo>
                  <a:cubicBezTo>
                    <a:pt x="3822" y="342"/>
                    <a:pt x="3624" y="420"/>
                    <a:pt x="3427" y="511"/>
                  </a:cubicBezTo>
                  <a:cubicBezTo>
                    <a:pt x="3307" y="568"/>
                    <a:pt x="3187" y="631"/>
                    <a:pt x="3067" y="695"/>
                  </a:cubicBezTo>
                  <a:cubicBezTo>
                    <a:pt x="2510" y="1005"/>
                    <a:pt x="2010" y="1407"/>
                    <a:pt x="1594" y="1886"/>
                  </a:cubicBezTo>
                  <a:cubicBezTo>
                    <a:pt x="551" y="3077"/>
                    <a:pt x="1" y="4720"/>
                    <a:pt x="128" y="6433"/>
                  </a:cubicBezTo>
                  <a:cubicBezTo>
                    <a:pt x="135" y="6538"/>
                    <a:pt x="142" y="6637"/>
                    <a:pt x="156" y="6743"/>
                  </a:cubicBezTo>
                  <a:cubicBezTo>
                    <a:pt x="205" y="7194"/>
                    <a:pt x="269" y="7617"/>
                    <a:pt x="353" y="8019"/>
                  </a:cubicBezTo>
                  <a:cubicBezTo>
                    <a:pt x="762" y="10042"/>
                    <a:pt x="1594" y="11374"/>
                    <a:pt x="3603" y="11635"/>
                  </a:cubicBezTo>
                  <a:cubicBezTo>
                    <a:pt x="3838" y="11665"/>
                    <a:pt x="4088" y="11680"/>
                    <a:pt x="4357" y="11680"/>
                  </a:cubicBezTo>
                  <a:cubicBezTo>
                    <a:pt x="5049" y="11680"/>
                    <a:pt x="5859" y="11579"/>
                    <a:pt x="6803" y="11360"/>
                  </a:cubicBezTo>
                  <a:cubicBezTo>
                    <a:pt x="7572" y="11184"/>
                    <a:pt x="8305" y="10867"/>
                    <a:pt x="8961" y="10423"/>
                  </a:cubicBezTo>
                  <a:cubicBezTo>
                    <a:pt x="9285" y="10204"/>
                    <a:pt x="9588" y="9950"/>
                    <a:pt x="9870" y="9668"/>
                  </a:cubicBezTo>
                  <a:cubicBezTo>
                    <a:pt x="10871" y="8674"/>
                    <a:pt x="11456" y="7335"/>
                    <a:pt x="11512" y="5918"/>
                  </a:cubicBezTo>
                  <a:cubicBezTo>
                    <a:pt x="11526" y="5601"/>
                    <a:pt x="11512" y="5291"/>
                    <a:pt x="11470" y="4974"/>
                  </a:cubicBezTo>
                  <a:cubicBezTo>
                    <a:pt x="11456" y="4889"/>
                    <a:pt x="11442" y="4797"/>
                    <a:pt x="11428" y="4713"/>
                  </a:cubicBezTo>
                  <a:cubicBezTo>
                    <a:pt x="11322" y="4114"/>
                    <a:pt x="11125" y="3543"/>
                    <a:pt x="10836" y="3007"/>
                  </a:cubicBezTo>
                  <a:cubicBezTo>
                    <a:pt x="10800" y="2950"/>
                    <a:pt x="10765" y="2894"/>
                    <a:pt x="10737" y="2831"/>
                  </a:cubicBezTo>
                  <a:cubicBezTo>
                    <a:pt x="10709" y="2795"/>
                    <a:pt x="10688" y="2760"/>
                    <a:pt x="10666" y="2718"/>
                  </a:cubicBezTo>
                  <a:cubicBezTo>
                    <a:pt x="9599" y="995"/>
                    <a:pt x="7733" y="1"/>
                    <a:pt x="578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6624917" y="1407368"/>
              <a:ext cx="1517518" cy="1515449"/>
            </a:xfrm>
            <a:custGeom>
              <a:avLst/>
              <a:gdLst/>
              <a:ahLst/>
              <a:cxnLst/>
              <a:rect l="l" t="t" r="r" b="b"/>
              <a:pathLst>
                <a:path w="11738" h="11722" extrusionOk="0">
                  <a:moveTo>
                    <a:pt x="5824" y="34"/>
                  </a:moveTo>
                  <a:cubicBezTo>
                    <a:pt x="7797" y="34"/>
                    <a:pt x="9630" y="1063"/>
                    <a:pt x="10666" y="2748"/>
                  </a:cubicBezTo>
                  <a:cubicBezTo>
                    <a:pt x="10688" y="2783"/>
                    <a:pt x="10709" y="2818"/>
                    <a:pt x="10730" y="2861"/>
                  </a:cubicBezTo>
                  <a:cubicBezTo>
                    <a:pt x="10765" y="2910"/>
                    <a:pt x="10800" y="2973"/>
                    <a:pt x="10836" y="3037"/>
                  </a:cubicBezTo>
                  <a:cubicBezTo>
                    <a:pt x="11118" y="3566"/>
                    <a:pt x="11315" y="4137"/>
                    <a:pt x="11421" y="4729"/>
                  </a:cubicBezTo>
                  <a:cubicBezTo>
                    <a:pt x="11442" y="4820"/>
                    <a:pt x="11456" y="4905"/>
                    <a:pt x="11463" y="4997"/>
                  </a:cubicBezTo>
                  <a:cubicBezTo>
                    <a:pt x="11696" y="6717"/>
                    <a:pt x="11103" y="8451"/>
                    <a:pt x="9870" y="9677"/>
                  </a:cubicBezTo>
                  <a:cubicBezTo>
                    <a:pt x="9588" y="9952"/>
                    <a:pt x="9292" y="10206"/>
                    <a:pt x="8967" y="10424"/>
                  </a:cubicBezTo>
                  <a:cubicBezTo>
                    <a:pt x="8312" y="10869"/>
                    <a:pt x="7586" y="11186"/>
                    <a:pt x="6810" y="11362"/>
                  </a:cubicBezTo>
                  <a:cubicBezTo>
                    <a:pt x="5878" y="11577"/>
                    <a:pt x="5073" y="11681"/>
                    <a:pt x="4370" y="11681"/>
                  </a:cubicBezTo>
                  <a:cubicBezTo>
                    <a:pt x="4105" y="11681"/>
                    <a:pt x="3854" y="11666"/>
                    <a:pt x="3617" y="11637"/>
                  </a:cubicBezTo>
                  <a:cubicBezTo>
                    <a:pt x="1812" y="11397"/>
                    <a:pt x="847" y="10319"/>
                    <a:pt x="381" y="8028"/>
                  </a:cubicBezTo>
                  <a:cubicBezTo>
                    <a:pt x="311" y="7654"/>
                    <a:pt x="248" y="7231"/>
                    <a:pt x="184" y="6752"/>
                  </a:cubicBezTo>
                  <a:cubicBezTo>
                    <a:pt x="177" y="6646"/>
                    <a:pt x="163" y="6547"/>
                    <a:pt x="156" y="6449"/>
                  </a:cubicBezTo>
                  <a:cubicBezTo>
                    <a:pt x="36" y="4764"/>
                    <a:pt x="572" y="3114"/>
                    <a:pt x="1622" y="1916"/>
                  </a:cubicBezTo>
                  <a:cubicBezTo>
                    <a:pt x="2038" y="1437"/>
                    <a:pt x="2539" y="1035"/>
                    <a:pt x="3095" y="725"/>
                  </a:cubicBezTo>
                  <a:cubicBezTo>
                    <a:pt x="3208" y="661"/>
                    <a:pt x="3328" y="605"/>
                    <a:pt x="3448" y="541"/>
                  </a:cubicBezTo>
                  <a:cubicBezTo>
                    <a:pt x="3645" y="457"/>
                    <a:pt x="3843" y="379"/>
                    <a:pt x="4047" y="316"/>
                  </a:cubicBezTo>
                  <a:cubicBezTo>
                    <a:pt x="4294" y="231"/>
                    <a:pt x="4541" y="168"/>
                    <a:pt x="4794" y="125"/>
                  </a:cubicBezTo>
                  <a:cubicBezTo>
                    <a:pt x="5133" y="62"/>
                    <a:pt x="5478" y="34"/>
                    <a:pt x="5824" y="34"/>
                  </a:cubicBezTo>
                  <a:close/>
                  <a:moveTo>
                    <a:pt x="5800" y="0"/>
                  </a:moveTo>
                  <a:cubicBezTo>
                    <a:pt x="5465" y="0"/>
                    <a:pt x="5126" y="30"/>
                    <a:pt x="4787" y="90"/>
                  </a:cubicBezTo>
                  <a:cubicBezTo>
                    <a:pt x="4533" y="133"/>
                    <a:pt x="4280" y="196"/>
                    <a:pt x="4033" y="281"/>
                  </a:cubicBezTo>
                  <a:cubicBezTo>
                    <a:pt x="3829" y="344"/>
                    <a:pt x="3631" y="422"/>
                    <a:pt x="3434" y="513"/>
                  </a:cubicBezTo>
                  <a:cubicBezTo>
                    <a:pt x="3307" y="570"/>
                    <a:pt x="3187" y="633"/>
                    <a:pt x="3074" y="696"/>
                  </a:cubicBezTo>
                  <a:cubicBezTo>
                    <a:pt x="2517" y="1007"/>
                    <a:pt x="2017" y="1408"/>
                    <a:pt x="1594" y="1895"/>
                  </a:cubicBezTo>
                  <a:cubicBezTo>
                    <a:pt x="537" y="3100"/>
                    <a:pt x="1" y="4764"/>
                    <a:pt x="121" y="6456"/>
                  </a:cubicBezTo>
                  <a:cubicBezTo>
                    <a:pt x="128" y="6554"/>
                    <a:pt x="135" y="6660"/>
                    <a:pt x="149" y="6759"/>
                  </a:cubicBezTo>
                  <a:cubicBezTo>
                    <a:pt x="205" y="7245"/>
                    <a:pt x="269" y="7661"/>
                    <a:pt x="346" y="8042"/>
                  </a:cubicBezTo>
                  <a:cubicBezTo>
                    <a:pt x="572" y="9156"/>
                    <a:pt x="896" y="9945"/>
                    <a:pt x="1375" y="10523"/>
                  </a:cubicBezTo>
                  <a:cubicBezTo>
                    <a:pt x="1911" y="11172"/>
                    <a:pt x="2644" y="11552"/>
                    <a:pt x="3617" y="11672"/>
                  </a:cubicBezTo>
                  <a:cubicBezTo>
                    <a:pt x="3864" y="11707"/>
                    <a:pt x="4125" y="11722"/>
                    <a:pt x="4378" y="11722"/>
                  </a:cubicBezTo>
                  <a:cubicBezTo>
                    <a:pt x="5203" y="11707"/>
                    <a:pt x="6021" y="11602"/>
                    <a:pt x="6825" y="11404"/>
                  </a:cubicBezTo>
                  <a:cubicBezTo>
                    <a:pt x="7600" y="11228"/>
                    <a:pt x="8333" y="10911"/>
                    <a:pt x="8989" y="10460"/>
                  </a:cubicBezTo>
                  <a:cubicBezTo>
                    <a:pt x="9313" y="10241"/>
                    <a:pt x="9616" y="9987"/>
                    <a:pt x="9898" y="9705"/>
                  </a:cubicBezTo>
                  <a:cubicBezTo>
                    <a:pt x="11139" y="8479"/>
                    <a:pt x="11738" y="6731"/>
                    <a:pt x="11505" y="4997"/>
                  </a:cubicBezTo>
                  <a:cubicBezTo>
                    <a:pt x="11491" y="4905"/>
                    <a:pt x="11477" y="4820"/>
                    <a:pt x="11463" y="4729"/>
                  </a:cubicBezTo>
                  <a:cubicBezTo>
                    <a:pt x="11357" y="4129"/>
                    <a:pt x="11153" y="3558"/>
                    <a:pt x="10864" y="3023"/>
                  </a:cubicBezTo>
                  <a:cubicBezTo>
                    <a:pt x="10836" y="2966"/>
                    <a:pt x="10800" y="2903"/>
                    <a:pt x="10765" y="2846"/>
                  </a:cubicBezTo>
                  <a:cubicBezTo>
                    <a:pt x="10744" y="2811"/>
                    <a:pt x="10723" y="2769"/>
                    <a:pt x="10695" y="2734"/>
                  </a:cubicBezTo>
                  <a:cubicBezTo>
                    <a:pt x="9640" y="1017"/>
                    <a:pt x="7773" y="0"/>
                    <a:pt x="58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7006814" y="1407238"/>
              <a:ext cx="1001681" cy="511312"/>
            </a:xfrm>
            <a:custGeom>
              <a:avLst/>
              <a:gdLst/>
              <a:ahLst/>
              <a:cxnLst/>
              <a:rect l="l" t="t" r="r" b="b"/>
              <a:pathLst>
                <a:path w="7748" h="3955" extrusionOk="0">
                  <a:moveTo>
                    <a:pt x="2867" y="40"/>
                  </a:moveTo>
                  <a:cubicBezTo>
                    <a:pt x="4815" y="40"/>
                    <a:pt x="6661" y="1044"/>
                    <a:pt x="7705" y="2749"/>
                  </a:cubicBezTo>
                  <a:cubicBezTo>
                    <a:pt x="7600" y="3080"/>
                    <a:pt x="7247" y="3841"/>
                    <a:pt x="6274" y="3912"/>
                  </a:cubicBezTo>
                  <a:lnTo>
                    <a:pt x="6049" y="3912"/>
                  </a:lnTo>
                  <a:cubicBezTo>
                    <a:pt x="4604" y="3856"/>
                    <a:pt x="663" y="1980"/>
                    <a:pt x="198" y="1459"/>
                  </a:cubicBezTo>
                  <a:cubicBezTo>
                    <a:pt x="57" y="1304"/>
                    <a:pt x="43" y="1057"/>
                    <a:pt x="141" y="726"/>
                  </a:cubicBezTo>
                  <a:lnTo>
                    <a:pt x="148" y="726"/>
                  </a:lnTo>
                  <a:cubicBezTo>
                    <a:pt x="261" y="662"/>
                    <a:pt x="374" y="606"/>
                    <a:pt x="494" y="549"/>
                  </a:cubicBezTo>
                  <a:cubicBezTo>
                    <a:pt x="691" y="465"/>
                    <a:pt x="889" y="387"/>
                    <a:pt x="1086" y="324"/>
                  </a:cubicBezTo>
                  <a:cubicBezTo>
                    <a:pt x="1333" y="239"/>
                    <a:pt x="1587" y="176"/>
                    <a:pt x="1840" y="134"/>
                  </a:cubicBezTo>
                  <a:cubicBezTo>
                    <a:pt x="2183" y="71"/>
                    <a:pt x="2526" y="40"/>
                    <a:pt x="2867" y="40"/>
                  </a:cubicBezTo>
                  <a:close/>
                  <a:moveTo>
                    <a:pt x="2850" y="1"/>
                  </a:moveTo>
                  <a:cubicBezTo>
                    <a:pt x="2513" y="1"/>
                    <a:pt x="2173" y="30"/>
                    <a:pt x="1833" y="91"/>
                  </a:cubicBezTo>
                  <a:cubicBezTo>
                    <a:pt x="1579" y="134"/>
                    <a:pt x="1326" y="197"/>
                    <a:pt x="1079" y="282"/>
                  </a:cubicBezTo>
                  <a:cubicBezTo>
                    <a:pt x="875" y="345"/>
                    <a:pt x="677" y="423"/>
                    <a:pt x="480" y="514"/>
                  </a:cubicBezTo>
                  <a:cubicBezTo>
                    <a:pt x="353" y="571"/>
                    <a:pt x="233" y="634"/>
                    <a:pt x="113" y="705"/>
                  </a:cubicBezTo>
                  <a:cubicBezTo>
                    <a:pt x="0" y="1057"/>
                    <a:pt x="22" y="1318"/>
                    <a:pt x="170" y="1487"/>
                  </a:cubicBezTo>
                  <a:cubicBezTo>
                    <a:pt x="635" y="2016"/>
                    <a:pt x="4597" y="3891"/>
                    <a:pt x="6049" y="3954"/>
                  </a:cubicBezTo>
                  <a:lnTo>
                    <a:pt x="6140" y="3954"/>
                  </a:lnTo>
                  <a:cubicBezTo>
                    <a:pt x="6183" y="3954"/>
                    <a:pt x="6239" y="3947"/>
                    <a:pt x="6281" y="3947"/>
                  </a:cubicBezTo>
                  <a:cubicBezTo>
                    <a:pt x="7275" y="3877"/>
                    <a:pt x="7635" y="3087"/>
                    <a:pt x="7748" y="2735"/>
                  </a:cubicBezTo>
                  <a:cubicBezTo>
                    <a:pt x="6688" y="1013"/>
                    <a:pt x="4822" y="1"/>
                    <a:pt x="28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7042366" y="1434646"/>
              <a:ext cx="951519" cy="351778"/>
            </a:xfrm>
            <a:custGeom>
              <a:avLst/>
              <a:gdLst/>
              <a:ahLst/>
              <a:cxnLst/>
              <a:rect l="l" t="t" r="r" b="b"/>
              <a:pathLst>
                <a:path w="7360" h="2721" extrusionOk="0">
                  <a:moveTo>
                    <a:pt x="2486" y="0"/>
                  </a:moveTo>
                  <a:cubicBezTo>
                    <a:pt x="2150" y="0"/>
                    <a:pt x="1812" y="30"/>
                    <a:pt x="1474" y="91"/>
                  </a:cubicBezTo>
                  <a:cubicBezTo>
                    <a:pt x="1220" y="133"/>
                    <a:pt x="966" y="196"/>
                    <a:pt x="719" y="274"/>
                  </a:cubicBezTo>
                  <a:lnTo>
                    <a:pt x="677" y="288"/>
                  </a:lnTo>
                  <a:cubicBezTo>
                    <a:pt x="261" y="422"/>
                    <a:pt x="0" y="824"/>
                    <a:pt x="43" y="1261"/>
                  </a:cubicBezTo>
                  <a:cubicBezTo>
                    <a:pt x="43" y="1331"/>
                    <a:pt x="64" y="1395"/>
                    <a:pt x="106" y="1451"/>
                  </a:cubicBezTo>
                  <a:lnTo>
                    <a:pt x="7360" y="2720"/>
                  </a:lnTo>
                  <a:cubicBezTo>
                    <a:pt x="6307" y="1011"/>
                    <a:pt x="4446" y="0"/>
                    <a:pt x="2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7182636" y="1632187"/>
              <a:ext cx="64900" cy="24822"/>
            </a:xfrm>
            <a:custGeom>
              <a:avLst/>
              <a:gdLst/>
              <a:ahLst/>
              <a:cxnLst/>
              <a:rect l="l" t="t" r="r" b="b"/>
              <a:pathLst>
                <a:path w="502" h="192" extrusionOk="0">
                  <a:moveTo>
                    <a:pt x="501" y="1"/>
                  </a:moveTo>
                  <a:lnTo>
                    <a:pt x="276" y="29"/>
                  </a:lnTo>
                  <a:lnTo>
                    <a:pt x="1" y="191"/>
                  </a:lnTo>
                  <a:lnTo>
                    <a:pt x="227" y="16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7181731" y="1630377"/>
              <a:ext cx="67615" cy="28442"/>
            </a:xfrm>
            <a:custGeom>
              <a:avLst/>
              <a:gdLst/>
              <a:ahLst/>
              <a:cxnLst/>
              <a:rect l="l" t="t" r="r" b="b"/>
              <a:pathLst>
                <a:path w="523" h="220" extrusionOk="0">
                  <a:moveTo>
                    <a:pt x="417" y="50"/>
                  </a:moveTo>
                  <a:lnTo>
                    <a:pt x="226" y="156"/>
                  </a:lnTo>
                  <a:lnTo>
                    <a:pt x="100" y="170"/>
                  </a:lnTo>
                  <a:lnTo>
                    <a:pt x="290" y="64"/>
                  </a:lnTo>
                  <a:lnTo>
                    <a:pt x="417" y="50"/>
                  </a:lnTo>
                  <a:close/>
                  <a:moveTo>
                    <a:pt x="508" y="1"/>
                  </a:moveTo>
                  <a:lnTo>
                    <a:pt x="276" y="29"/>
                  </a:lnTo>
                  <a:cubicBezTo>
                    <a:pt x="276" y="29"/>
                    <a:pt x="1" y="184"/>
                    <a:pt x="8" y="219"/>
                  </a:cubicBezTo>
                  <a:lnTo>
                    <a:pt x="241" y="191"/>
                  </a:lnTo>
                  <a:cubicBezTo>
                    <a:pt x="241" y="191"/>
                    <a:pt x="523" y="36"/>
                    <a:pt x="5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7230082" y="1643176"/>
              <a:ext cx="35682" cy="119457"/>
            </a:xfrm>
            <a:custGeom>
              <a:avLst/>
              <a:gdLst/>
              <a:ahLst/>
              <a:cxnLst/>
              <a:rect l="l" t="t" r="r" b="b"/>
              <a:pathLst>
                <a:path w="276" h="924" extrusionOk="0">
                  <a:moveTo>
                    <a:pt x="275" y="0"/>
                  </a:moveTo>
                  <a:lnTo>
                    <a:pt x="1" y="155"/>
                  </a:lnTo>
                  <a:lnTo>
                    <a:pt x="1" y="924"/>
                  </a:lnTo>
                  <a:lnTo>
                    <a:pt x="268" y="76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7227367" y="1640461"/>
              <a:ext cx="40207" cy="124887"/>
            </a:xfrm>
            <a:custGeom>
              <a:avLst/>
              <a:gdLst/>
              <a:ahLst/>
              <a:cxnLst/>
              <a:rect l="l" t="t" r="r" b="b"/>
              <a:pathLst>
                <a:path w="311" h="966" extrusionOk="0">
                  <a:moveTo>
                    <a:pt x="275" y="57"/>
                  </a:moveTo>
                  <a:lnTo>
                    <a:pt x="275" y="776"/>
                  </a:lnTo>
                  <a:lnTo>
                    <a:pt x="43" y="910"/>
                  </a:lnTo>
                  <a:lnTo>
                    <a:pt x="43" y="191"/>
                  </a:lnTo>
                  <a:lnTo>
                    <a:pt x="275" y="57"/>
                  </a:lnTo>
                  <a:close/>
                  <a:moveTo>
                    <a:pt x="282" y="0"/>
                  </a:moveTo>
                  <a:cubicBezTo>
                    <a:pt x="282" y="0"/>
                    <a:pt x="14" y="162"/>
                    <a:pt x="0" y="176"/>
                  </a:cubicBezTo>
                  <a:cubicBezTo>
                    <a:pt x="0" y="176"/>
                    <a:pt x="0" y="945"/>
                    <a:pt x="22" y="966"/>
                  </a:cubicBezTo>
                  <a:lnTo>
                    <a:pt x="29" y="966"/>
                  </a:lnTo>
                  <a:cubicBezTo>
                    <a:pt x="29" y="966"/>
                    <a:pt x="304" y="804"/>
                    <a:pt x="311" y="790"/>
                  </a:cubicBezTo>
                  <a:cubicBezTo>
                    <a:pt x="311" y="790"/>
                    <a:pt x="311" y="21"/>
                    <a:pt x="2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7211854" y="1632187"/>
              <a:ext cx="53911" cy="31157"/>
            </a:xfrm>
            <a:custGeom>
              <a:avLst/>
              <a:gdLst/>
              <a:ahLst/>
              <a:cxnLst/>
              <a:rect l="l" t="t" r="r" b="b"/>
              <a:pathLst>
                <a:path w="417" h="241" extrusionOk="0">
                  <a:moveTo>
                    <a:pt x="275" y="1"/>
                  </a:moveTo>
                  <a:lnTo>
                    <a:pt x="1" y="163"/>
                  </a:lnTo>
                  <a:lnTo>
                    <a:pt x="142" y="240"/>
                  </a:lnTo>
                  <a:lnTo>
                    <a:pt x="416" y="85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7210949" y="1630377"/>
              <a:ext cx="55721" cy="35682"/>
            </a:xfrm>
            <a:custGeom>
              <a:avLst/>
              <a:gdLst/>
              <a:ahLst/>
              <a:cxnLst/>
              <a:rect l="l" t="t" r="r" b="b"/>
              <a:pathLst>
                <a:path w="431" h="276" extrusionOk="0">
                  <a:moveTo>
                    <a:pt x="282" y="43"/>
                  </a:moveTo>
                  <a:lnTo>
                    <a:pt x="381" y="99"/>
                  </a:lnTo>
                  <a:lnTo>
                    <a:pt x="149" y="233"/>
                  </a:lnTo>
                  <a:lnTo>
                    <a:pt x="50" y="177"/>
                  </a:lnTo>
                  <a:lnTo>
                    <a:pt x="282" y="43"/>
                  </a:lnTo>
                  <a:close/>
                  <a:moveTo>
                    <a:pt x="275" y="1"/>
                  </a:moveTo>
                  <a:cubicBezTo>
                    <a:pt x="275" y="1"/>
                    <a:pt x="0" y="163"/>
                    <a:pt x="0" y="191"/>
                  </a:cubicBezTo>
                  <a:cubicBezTo>
                    <a:pt x="0" y="191"/>
                    <a:pt x="141" y="276"/>
                    <a:pt x="149" y="276"/>
                  </a:cubicBezTo>
                  <a:lnTo>
                    <a:pt x="156" y="276"/>
                  </a:lnTo>
                  <a:cubicBezTo>
                    <a:pt x="156" y="276"/>
                    <a:pt x="431" y="113"/>
                    <a:pt x="431" y="78"/>
                  </a:cubicBezTo>
                  <a:cubicBezTo>
                    <a:pt x="381" y="50"/>
                    <a:pt x="325" y="22"/>
                    <a:pt x="27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7182636" y="1653130"/>
              <a:ext cx="47576" cy="109502"/>
            </a:xfrm>
            <a:custGeom>
              <a:avLst/>
              <a:gdLst/>
              <a:ahLst/>
              <a:cxnLst/>
              <a:rect l="l" t="t" r="r" b="b"/>
              <a:pathLst>
                <a:path w="368" h="847" extrusionOk="0">
                  <a:moveTo>
                    <a:pt x="227" y="1"/>
                  </a:moveTo>
                  <a:lnTo>
                    <a:pt x="1" y="29"/>
                  </a:lnTo>
                  <a:lnTo>
                    <a:pt x="71" y="184"/>
                  </a:lnTo>
                  <a:lnTo>
                    <a:pt x="212" y="170"/>
                  </a:lnTo>
                  <a:lnTo>
                    <a:pt x="212" y="762"/>
                  </a:lnTo>
                  <a:lnTo>
                    <a:pt x="368" y="847"/>
                  </a:lnTo>
                  <a:lnTo>
                    <a:pt x="368" y="78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7180826" y="1651321"/>
              <a:ext cx="52101" cy="114027"/>
            </a:xfrm>
            <a:custGeom>
              <a:avLst/>
              <a:gdLst/>
              <a:ahLst/>
              <a:cxnLst/>
              <a:rect l="l" t="t" r="r" b="b"/>
              <a:pathLst>
                <a:path w="403" h="882" extrusionOk="0">
                  <a:moveTo>
                    <a:pt x="233" y="36"/>
                  </a:moveTo>
                  <a:lnTo>
                    <a:pt x="360" y="107"/>
                  </a:lnTo>
                  <a:lnTo>
                    <a:pt x="360" y="826"/>
                  </a:lnTo>
                  <a:lnTo>
                    <a:pt x="248" y="762"/>
                  </a:lnTo>
                  <a:cubicBezTo>
                    <a:pt x="248" y="762"/>
                    <a:pt x="248" y="184"/>
                    <a:pt x="226" y="163"/>
                  </a:cubicBezTo>
                  <a:lnTo>
                    <a:pt x="93" y="177"/>
                  </a:lnTo>
                  <a:lnTo>
                    <a:pt x="43" y="57"/>
                  </a:lnTo>
                  <a:lnTo>
                    <a:pt x="233" y="36"/>
                  </a:lnTo>
                  <a:close/>
                  <a:moveTo>
                    <a:pt x="241" y="1"/>
                  </a:moveTo>
                  <a:cubicBezTo>
                    <a:pt x="241" y="1"/>
                    <a:pt x="15" y="22"/>
                    <a:pt x="1" y="50"/>
                  </a:cubicBezTo>
                  <a:cubicBezTo>
                    <a:pt x="22" y="114"/>
                    <a:pt x="50" y="170"/>
                    <a:pt x="85" y="219"/>
                  </a:cubicBezTo>
                  <a:lnTo>
                    <a:pt x="205" y="205"/>
                  </a:lnTo>
                  <a:cubicBezTo>
                    <a:pt x="205" y="205"/>
                    <a:pt x="205" y="776"/>
                    <a:pt x="219" y="797"/>
                  </a:cubicBezTo>
                  <a:cubicBezTo>
                    <a:pt x="219" y="797"/>
                    <a:pt x="367" y="882"/>
                    <a:pt x="382" y="882"/>
                  </a:cubicBezTo>
                  <a:cubicBezTo>
                    <a:pt x="382" y="882"/>
                    <a:pt x="382" y="882"/>
                    <a:pt x="396" y="868"/>
                  </a:cubicBezTo>
                  <a:cubicBezTo>
                    <a:pt x="396" y="868"/>
                    <a:pt x="403" y="99"/>
                    <a:pt x="389" y="7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7190005" y="1491271"/>
              <a:ext cx="89463" cy="111054"/>
            </a:xfrm>
            <a:custGeom>
              <a:avLst/>
              <a:gdLst/>
              <a:ahLst/>
              <a:cxnLst/>
              <a:rect l="l" t="t" r="r" b="b"/>
              <a:pathLst>
                <a:path w="692" h="859" extrusionOk="0">
                  <a:moveTo>
                    <a:pt x="346" y="294"/>
                  </a:moveTo>
                  <a:cubicBezTo>
                    <a:pt x="360" y="322"/>
                    <a:pt x="360" y="329"/>
                    <a:pt x="367" y="344"/>
                  </a:cubicBezTo>
                  <a:cubicBezTo>
                    <a:pt x="374" y="351"/>
                    <a:pt x="374" y="372"/>
                    <a:pt x="381" y="379"/>
                  </a:cubicBezTo>
                  <a:cubicBezTo>
                    <a:pt x="388" y="393"/>
                    <a:pt x="388" y="407"/>
                    <a:pt x="395" y="421"/>
                  </a:cubicBezTo>
                  <a:cubicBezTo>
                    <a:pt x="395" y="435"/>
                    <a:pt x="395" y="449"/>
                    <a:pt x="402" y="456"/>
                  </a:cubicBezTo>
                  <a:cubicBezTo>
                    <a:pt x="402" y="470"/>
                    <a:pt x="409" y="485"/>
                    <a:pt x="409" y="499"/>
                  </a:cubicBezTo>
                  <a:cubicBezTo>
                    <a:pt x="409" y="513"/>
                    <a:pt x="409" y="534"/>
                    <a:pt x="416" y="548"/>
                  </a:cubicBezTo>
                  <a:cubicBezTo>
                    <a:pt x="416" y="562"/>
                    <a:pt x="416" y="576"/>
                    <a:pt x="416" y="590"/>
                  </a:cubicBezTo>
                  <a:cubicBezTo>
                    <a:pt x="381" y="513"/>
                    <a:pt x="360" y="428"/>
                    <a:pt x="346" y="351"/>
                  </a:cubicBezTo>
                  <a:cubicBezTo>
                    <a:pt x="346" y="322"/>
                    <a:pt x="346" y="308"/>
                    <a:pt x="346" y="294"/>
                  </a:cubicBezTo>
                  <a:close/>
                  <a:moveTo>
                    <a:pt x="311" y="0"/>
                  </a:moveTo>
                  <a:cubicBezTo>
                    <a:pt x="204" y="0"/>
                    <a:pt x="98" y="25"/>
                    <a:pt x="0" y="76"/>
                  </a:cubicBezTo>
                  <a:cubicBezTo>
                    <a:pt x="240" y="153"/>
                    <a:pt x="113" y="224"/>
                    <a:pt x="113" y="224"/>
                  </a:cubicBezTo>
                  <a:cubicBezTo>
                    <a:pt x="92" y="294"/>
                    <a:pt x="78" y="372"/>
                    <a:pt x="71" y="442"/>
                  </a:cubicBezTo>
                  <a:lnTo>
                    <a:pt x="71" y="499"/>
                  </a:lnTo>
                  <a:lnTo>
                    <a:pt x="71" y="548"/>
                  </a:lnTo>
                  <a:cubicBezTo>
                    <a:pt x="113" y="724"/>
                    <a:pt x="120" y="724"/>
                    <a:pt x="120" y="738"/>
                  </a:cubicBezTo>
                  <a:cubicBezTo>
                    <a:pt x="134" y="745"/>
                    <a:pt x="150" y="747"/>
                    <a:pt x="168" y="747"/>
                  </a:cubicBezTo>
                  <a:cubicBezTo>
                    <a:pt x="269" y="747"/>
                    <a:pt x="416" y="661"/>
                    <a:pt x="416" y="661"/>
                  </a:cubicBezTo>
                  <a:lnTo>
                    <a:pt x="416" y="661"/>
                  </a:lnTo>
                  <a:cubicBezTo>
                    <a:pt x="416" y="717"/>
                    <a:pt x="416" y="738"/>
                    <a:pt x="409" y="745"/>
                  </a:cubicBezTo>
                  <a:cubicBezTo>
                    <a:pt x="402" y="759"/>
                    <a:pt x="409" y="774"/>
                    <a:pt x="402" y="788"/>
                  </a:cubicBezTo>
                  <a:cubicBezTo>
                    <a:pt x="402" y="802"/>
                    <a:pt x="395" y="816"/>
                    <a:pt x="395" y="830"/>
                  </a:cubicBezTo>
                  <a:cubicBezTo>
                    <a:pt x="379" y="851"/>
                    <a:pt x="381" y="859"/>
                    <a:pt x="393" y="859"/>
                  </a:cubicBezTo>
                  <a:cubicBezTo>
                    <a:pt x="436" y="859"/>
                    <a:pt x="600" y="766"/>
                    <a:pt x="600" y="766"/>
                  </a:cubicBezTo>
                  <a:cubicBezTo>
                    <a:pt x="635" y="675"/>
                    <a:pt x="663" y="583"/>
                    <a:pt x="684" y="492"/>
                  </a:cubicBezTo>
                  <a:lnTo>
                    <a:pt x="691" y="449"/>
                  </a:lnTo>
                  <a:cubicBezTo>
                    <a:pt x="684" y="372"/>
                    <a:pt x="684" y="365"/>
                    <a:pt x="684" y="358"/>
                  </a:cubicBezTo>
                  <a:cubicBezTo>
                    <a:pt x="656" y="266"/>
                    <a:pt x="628" y="174"/>
                    <a:pt x="585" y="90"/>
                  </a:cubicBezTo>
                  <a:cubicBezTo>
                    <a:pt x="578" y="76"/>
                    <a:pt x="571" y="62"/>
                    <a:pt x="564" y="47"/>
                  </a:cubicBezTo>
                  <a:cubicBezTo>
                    <a:pt x="483" y="16"/>
                    <a:pt x="397" y="0"/>
                    <a:pt x="31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7196340" y="1477309"/>
              <a:ext cx="84939" cy="135876"/>
            </a:xfrm>
            <a:custGeom>
              <a:avLst/>
              <a:gdLst/>
              <a:ahLst/>
              <a:cxnLst/>
              <a:rect l="l" t="t" r="r" b="b"/>
              <a:pathLst>
                <a:path w="657" h="1051" extrusionOk="0">
                  <a:moveTo>
                    <a:pt x="77" y="130"/>
                  </a:moveTo>
                  <a:cubicBezTo>
                    <a:pt x="57" y="141"/>
                    <a:pt x="43" y="148"/>
                    <a:pt x="43" y="148"/>
                  </a:cubicBezTo>
                  <a:cubicBezTo>
                    <a:pt x="53" y="156"/>
                    <a:pt x="62" y="164"/>
                    <a:pt x="69" y="172"/>
                  </a:cubicBezTo>
                  <a:lnTo>
                    <a:pt x="69" y="172"/>
                  </a:lnTo>
                  <a:cubicBezTo>
                    <a:pt x="67" y="158"/>
                    <a:pt x="71" y="144"/>
                    <a:pt x="77" y="130"/>
                  </a:cubicBezTo>
                  <a:close/>
                  <a:moveTo>
                    <a:pt x="69" y="172"/>
                  </a:moveTo>
                  <a:lnTo>
                    <a:pt x="69" y="172"/>
                  </a:lnTo>
                  <a:cubicBezTo>
                    <a:pt x="72" y="192"/>
                    <a:pt x="85" y="211"/>
                    <a:pt x="112" y="229"/>
                  </a:cubicBezTo>
                  <a:lnTo>
                    <a:pt x="112" y="229"/>
                  </a:lnTo>
                  <a:cubicBezTo>
                    <a:pt x="104" y="212"/>
                    <a:pt x="90" y="193"/>
                    <a:pt x="69" y="172"/>
                  </a:cubicBezTo>
                  <a:close/>
                  <a:moveTo>
                    <a:pt x="112" y="229"/>
                  </a:moveTo>
                  <a:cubicBezTo>
                    <a:pt x="119" y="242"/>
                    <a:pt x="122" y="255"/>
                    <a:pt x="122" y="266"/>
                  </a:cubicBezTo>
                  <a:lnTo>
                    <a:pt x="122" y="266"/>
                  </a:lnTo>
                  <a:cubicBezTo>
                    <a:pt x="131" y="260"/>
                    <a:pt x="140" y="253"/>
                    <a:pt x="149" y="247"/>
                  </a:cubicBezTo>
                  <a:cubicBezTo>
                    <a:pt x="134" y="241"/>
                    <a:pt x="122" y="235"/>
                    <a:pt x="112" y="229"/>
                  </a:cubicBezTo>
                  <a:close/>
                  <a:moveTo>
                    <a:pt x="325" y="536"/>
                  </a:moveTo>
                  <a:lnTo>
                    <a:pt x="332" y="571"/>
                  </a:lnTo>
                  <a:cubicBezTo>
                    <a:pt x="332" y="574"/>
                    <a:pt x="332" y="576"/>
                    <a:pt x="333" y="578"/>
                  </a:cubicBezTo>
                  <a:lnTo>
                    <a:pt x="333" y="578"/>
                  </a:lnTo>
                  <a:cubicBezTo>
                    <a:pt x="331" y="573"/>
                    <a:pt x="329" y="564"/>
                    <a:pt x="325" y="550"/>
                  </a:cubicBezTo>
                  <a:cubicBezTo>
                    <a:pt x="325" y="550"/>
                    <a:pt x="304" y="550"/>
                    <a:pt x="325" y="536"/>
                  </a:cubicBezTo>
                  <a:close/>
                  <a:moveTo>
                    <a:pt x="276" y="402"/>
                  </a:moveTo>
                  <a:lnTo>
                    <a:pt x="276" y="459"/>
                  </a:lnTo>
                  <a:cubicBezTo>
                    <a:pt x="283" y="529"/>
                    <a:pt x="297" y="600"/>
                    <a:pt x="311" y="670"/>
                  </a:cubicBezTo>
                  <a:cubicBezTo>
                    <a:pt x="318" y="677"/>
                    <a:pt x="325" y="684"/>
                    <a:pt x="367" y="719"/>
                  </a:cubicBezTo>
                  <a:cubicBezTo>
                    <a:pt x="367" y="719"/>
                    <a:pt x="374" y="719"/>
                    <a:pt x="381" y="691"/>
                  </a:cubicBezTo>
                  <a:cubicBezTo>
                    <a:pt x="381" y="684"/>
                    <a:pt x="381" y="663"/>
                    <a:pt x="381" y="649"/>
                  </a:cubicBezTo>
                  <a:cubicBezTo>
                    <a:pt x="381" y="642"/>
                    <a:pt x="381" y="621"/>
                    <a:pt x="374" y="607"/>
                  </a:cubicBezTo>
                  <a:cubicBezTo>
                    <a:pt x="367" y="593"/>
                    <a:pt x="374" y="578"/>
                    <a:pt x="367" y="564"/>
                  </a:cubicBezTo>
                  <a:cubicBezTo>
                    <a:pt x="367" y="550"/>
                    <a:pt x="367" y="536"/>
                    <a:pt x="360" y="522"/>
                  </a:cubicBezTo>
                  <a:cubicBezTo>
                    <a:pt x="360" y="508"/>
                    <a:pt x="353" y="494"/>
                    <a:pt x="346" y="480"/>
                  </a:cubicBezTo>
                  <a:cubicBezTo>
                    <a:pt x="346" y="473"/>
                    <a:pt x="339" y="459"/>
                    <a:pt x="276" y="402"/>
                  </a:cubicBezTo>
                  <a:close/>
                  <a:moveTo>
                    <a:pt x="212" y="0"/>
                  </a:moveTo>
                  <a:cubicBezTo>
                    <a:pt x="212" y="0"/>
                    <a:pt x="107" y="62"/>
                    <a:pt x="77" y="130"/>
                  </a:cubicBezTo>
                  <a:lnTo>
                    <a:pt x="77" y="130"/>
                  </a:lnTo>
                  <a:cubicBezTo>
                    <a:pt x="135" y="98"/>
                    <a:pt x="247" y="36"/>
                    <a:pt x="247" y="36"/>
                  </a:cubicBezTo>
                  <a:cubicBezTo>
                    <a:pt x="249" y="34"/>
                    <a:pt x="250" y="33"/>
                    <a:pt x="252" y="33"/>
                  </a:cubicBezTo>
                  <a:cubicBezTo>
                    <a:pt x="262" y="33"/>
                    <a:pt x="300" y="57"/>
                    <a:pt x="522" y="198"/>
                  </a:cubicBezTo>
                  <a:cubicBezTo>
                    <a:pt x="558" y="268"/>
                    <a:pt x="586" y="339"/>
                    <a:pt x="607" y="416"/>
                  </a:cubicBezTo>
                  <a:cubicBezTo>
                    <a:pt x="607" y="423"/>
                    <a:pt x="607" y="430"/>
                    <a:pt x="621" y="494"/>
                  </a:cubicBezTo>
                  <a:lnTo>
                    <a:pt x="621" y="593"/>
                  </a:lnTo>
                  <a:cubicBezTo>
                    <a:pt x="605" y="660"/>
                    <a:pt x="586" y="724"/>
                    <a:pt x="563" y="786"/>
                  </a:cubicBezTo>
                  <a:lnTo>
                    <a:pt x="563" y="786"/>
                  </a:lnTo>
                  <a:cubicBezTo>
                    <a:pt x="599" y="736"/>
                    <a:pt x="631" y="683"/>
                    <a:pt x="656" y="628"/>
                  </a:cubicBezTo>
                  <a:lnTo>
                    <a:pt x="656" y="550"/>
                  </a:lnTo>
                  <a:cubicBezTo>
                    <a:pt x="635" y="437"/>
                    <a:pt x="607" y="325"/>
                    <a:pt x="579" y="219"/>
                  </a:cubicBezTo>
                  <a:cubicBezTo>
                    <a:pt x="572" y="205"/>
                    <a:pt x="558" y="184"/>
                    <a:pt x="551" y="170"/>
                  </a:cubicBezTo>
                  <a:cubicBezTo>
                    <a:pt x="544" y="155"/>
                    <a:pt x="536" y="148"/>
                    <a:pt x="212" y="0"/>
                  </a:cubicBezTo>
                  <a:close/>
                  <a:moveTo>
                    <a:pt x="563" y="786"/>
                  </a:moveTo>
                  <a:cubicBezTo>
                    <a:pt x="538" y="821"/>
                    <a:pt x="510" y="854"/>
                    <a:pt x="480" y="885"/>
                  </a:cubicBezTo>
                  <a:lnTo>
                    <a:pt x="480" y="885"/>
                  </a:lnTo>
                  <a:cubicBezTo>
                    <a:pt x="511" y="868"/>
                    <a:pt x="536" y="853"/>
                    <a:pt x="536" y="853"/>
                  </a:cubicBezTo>
                  <a:cubicBezTo>
                    <a:pt x="546" y="831"/>
                    <a:pt x="555" y="809"/>
                    <a:pt x="563" y="786"/>
                  </a:cubicBezTo>
                  <a:close/>
                  <a:moveTo>
                    <a:pt x="122" y="266"/>
                  </a:moveTo>
                  <a:cubicBezTo>
                    <a:pt x="72" y="306"/>
                    <a:pt x="32" y="356"/>
                    <a:pt x="8" y="416"/>
                  </a:cubicBezTo>
                  <a:lnTo>
                    <a:pt x="1" y="501"/>
                  </a:lnTo>
                  <a:lnTo>
                    <a:pt x="1" y="550"/>
                  </a:lnTo>
                  <a:lnTo>
                    <a:pt x="1" y="614"/>
                  </a:lnTo>
                  <a:cubicBezTo>
                    <a:pt x="1" y="663"/>
                    <a:pt x="8" y="712"/>
                    <a:pt x="15" y="762"/>
                  </a:cubicBezTo>
                  <a:cubicBezTo>
                    <a:pt x="15" y="762"/>
                    <a:pt x="22" y="776"/>
                    <a:pt x="36" y="825"/>
                  </a:cubicBezTo>
                  <a:cubicBezTo>
                    <a:pt x="50" y="846"/>
                    <a:pt x="71" y="867"/>
                    <a:pt x="92" y="882"/>
                  </a:cubicBezTo>
                  <a:cubicBezTo>
                    <a:pt x="99" y="889"/>
                    <a:pt x="113" y="896"/>
                    <a:pt x="128" y="903"/>
                  </a:cubicBezTo>
                  <a:cubicBezTo>
                    <a:pt x="142" y="903"/>
                    <a:pt x="156" y="903"/>
                    <a:pt x="170" y="896"/>
                  </a:cubicBezTo>
                  <a:cubicBezTo>
                    <a:pt x="226" y="860"/>
                    <a:pt x="283" y="832"/>
                    <a:pt x="339" y="811"/>
                  </a:cubicBezTo>
                  <a:lnTo>
                    <a:pt x="339" y="846"/>
                  </a:lnTo>
                  <a:cubicBezTo>
                    <a:pt x="325" y="917"/>
                    <a:pt x="304" y="980"/>
                    <a:pt x="276" y="1051"/>
                  </a:cubicBezTo>
                  <a:lnTo>
                    <a:pt x="283" y="1044"/>
                  </a:lnTo>
                  <a:cubicBezTo>
                    <a:pt x="355" y="1000"/>
                    <a:pt x="421" y="946"/>
                    <a:pt x="480" y="885"/>
                  </a:cubicBezTo>
                  <a:lnTo>
                    <a:pt x="480" y="885"/>
                  </a:lnTo>
                  <a:cubicBezTo>
                    <a:pt x="434" y="910"/>
                    <a:pt x="376" y="941"/>
                    <a:pt x="363" y="941"/>
                  </a:cubicBezTo>
                  <a:cubicBezTo>
                    <a:pt x="361" y="941"/>
                    <a:pt x="360" y="940"/>
                    <a:pt x="360" y="938"/>
                  </a:cubicBezTo>
                  <a:cubicBezTo>
                    <a:pt x="367" y="924"/>
                    <a:pt x="367" y="910"/>
                    <a:pt x="374" y="896"/>
                  </a:cubicBezTo>
                  <a:cubicBezTo>
                    <a:pt x="374" y="882"/>
                    <a:pt x="381" y="867"/>
                    <a:pt x="381" y="853"/>
                  </a:cubicBezTo>
                  <a:cubicBezTo>
                    <a:pt x="381" y="839"/>
                    <a:pt x="381" y="825"/>
                    <a:pt x="360" y="748"/>
                  </a:cubicBezTo>
                  <a:cubicBezTo>
                    <a:pt x="325" y="770"/>
                    <a:pt x="286" y="780"/>
                    <a:pt x="247" y="780"/>
                  </a:cubicBezTo>
                  <a:cubicBezTo>
                    <a:pt x="163" y="780"/>
                    <a:pt x="82" y="731"/>
                    <a:pt x="43" y="649"/>
                  </a:cubicBezTo>
                  <a:lnTo>
                    <a:pt x="43" y="607"/>
                  </a:lnTo>
                  <a:lnTo>
                    <a:pt x="43" y="543"/>
                  </a:lnTo>
                  <a:lnTo>
                    <a:pt x="43" y="508"/>
                  </a:lnTo>
                  <a:cubicBezTo>
                    <a:pt x="50" y="452"/>
                    <a:pt x="57" y="395"/>
                    <a:pt x="78" y="346"/>
                  </a:cubicBezTo>
                  <a:cubicBezTo>
                    <a:pt x="78" y="346"/>
                    <a:pt x="125" y="318"/>
                    <a:pt x="122" y="266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7178111" y="1498898"/>
              <a:ext cx="65805" cy="113251"/>
            </a:xfrm>
            <a:custGeom>
              <a:avLst/>
              <a:gdLst/>
              <a:ahLst/>
              <a:cxnLst/>
              <a:rect l="l" t="t" r="r" b="b"/>
              <a:pathLst>
                <a:path w="509" h="876" extrusionOk="0">
                  <a:moveTo>
                    <a:pt x="225" y="158"/>
                  </a:moveTo>
                  <a:cubicBezTo>
                    <a:pt x="236" y="158"/>
                    <a:pt x="248" y="163"/>
                    <a:pt x="262" y="172"/>
                  </a:cubicBezTo>
                  <a:cubicBezTo>
                    <a:pt x="318" y="207"/>
                    <a:pt x="346" y="277"/>
                    <a:pt x="346" y="489"/>
                  </a:cubicBezTo>
                  <a:cubicBezTo>
                    <a:pt x="346" y="658"/>
                    <a:pt x="328" y="719"/>
                    <a:pt x="289" y="719"/>
                  </a:cubicBezTo>
                  <a:cubicBezTo>
                    <a:pt x="279" y="719"/>
                    <a:pt x="267" y="715"/>
                    <a:pt x="254" y="707"/>
                  </a:cubicBezTo>
                  <a:lnTo>
                    <a:pt x="262" y="707"/>
                  </a:lnTo>
                  <a:cubicBezTo>
                    <a:pt x="191" y="665"/>
                    <a:pt x="170" y="588"/>
                    <a:pt x="170" y="383"/>
                  </a:cubicBezTo>
                  <a:cubicBezTo>
                    <a:pt x="170" y="223"/>
                    <a:pt x="187" y="158"/>
                    <a:pt x="225" y="158"/>
                  </a:cubicBezTo>
                  <a:close/>
                  <a:moveTo>
                    <a:pt x="148" y="0"/>
                  </a:moveTo>
                  <a:cubicBezTo>
                    <a:pt x="54" y="0"/>
                    <a:pt x="6" y="103"/>
                    <a:pt x="1" y="292"/>
                  </a:cubicBezTo>
                  <a:cubicBezTo>
                    <a:pt x="1" y="545"/>
                    <a:pt x="92" y="743"/>
                    <a:pt x="254" y="841"/>
                  </a:cubicBezTo>
                  <a:cubicBezTo>
                    <a:pt x="295" y="865"/>
                    <a:pt x="332" y="876"/>
                    <a:pt x="363" y="876"/>
                  </a:cubicBezTo>
                  <a:cubicBezTo>
                    <a:pt x="457" y="876"/>
                    <a:pt x="508" y="776"/>
                    <a:pt x="508" y="581"/>
                  </a:cubicBezTo>
                  <a:cubicBezTo>
                    <a:pt x="508" y="327"/>
                    <a:pt x="424" y="129"/>
                    <a:pt x="262" y="38"/>
                  </a:cubicBezTo>
                  <a:cubicBezTo>
                    <a:pt x="218" y="12"/>
                    <a:pt x="180" y="0"/>
                    <a:pt x="148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7175396" y="1496313"/>
              <a:ext cx="71235" cy="118681"/>
            </a:xfrm>
            <a:custGeom>
              <a:avLst/>
              <a:gdLst/>
              <a:ahLst/>
              <a:cxnLst/>
              <a:rect l="l" t="t" r="r" b="b"/>
              <a:pathLst>
                <a:path w="551" h="918" extrusionOk="0">
                  <a:moveTo>
                    <a:pt x="268" y="206"/>
                  </a:moveTo>
                  <a:cubicBezTo>
                    <a:pt x="318" y="234"/>
                    <a:pt x="346" y="297"/>
                    <a:pt x="346" y="509"/>
                  </a:cubicBezTo>
                  <a:cubicBezTo>
                    <a:pt x="346" y="664"/>
                    <a:pt x="332" y="706"/>
                    <a:pt x="283" y="706"/>
                  </a:cubicBezTo>
                  <a:cubicBezTo>
                    <a:pt x="233" y="678"/>
                    <a:pt x="205" y="622"/>
                    <a:pt x="205" y="403"/>
                  </a:cubicBezTo>
                  <a:cubicBezTo>
                    <a:pt x="205" y="248"/>
                    <a:pt x="219" y="206"/>
                    <a:pt x="268" y="206"/>
                  </a:cubicBezTo>
                  <a:close/>
                  <a:moveTo>
                    <a:pt x="248" y="159"/>
                  </a:moveTo>
                  <a:cubicBezTo>
                    <a:pt x="238" y="159"/>
                    <a:pt x="228" y="161"/>
                    <a:pt x="219" y="164"/>
                  </a:cubicBezTo>
                  <a:cubicBezTo>
                    <a:pt x="177" y="185"/>
                    <a:pt x="163" y="255"/>
                    <a:pt x="163" y="403"/>
                  </a:cubicBezTo>
                  <a:cubicBezTo>
                    <a:pt x="163" y="608"/>
                    <a:pt x="191" y="699"/>
                    <a:pt x="268" y="742"/>
                  </a:cubicBezTo>
                  <a:cubicBezTo>
                    <a:pt x="283" y="749"/>
                    <a:pt x="297" y="756"/>
                    <a:pt x="311" y="756"/>
                  </a:cubicBezTo>
                  <a:cubicBezTo>
                    <a:pt x="318" y="756"/>
                    <a:pt x="332" y="756"/>
                    <a:pt x="339" y="749"/>
                  </a:cubicBezTo>
                  <a:cubicBezTo>
                    <a:pt x="374" y="727"/>
                    <a:pt x="388" y="664"/>
                    <a:pt x="388" y="509"/>
                  </a:cubicBezTo>
                  <a:cubicBezTo>
                    <a:pt x="388" y="305"/>
                    <a:pt x="360" y="213"/>
                    <a:pt x="290" y="171"/>
                  </a:cubicBezTo>
                  <a:cubicBezTo>
                    <a:pt x="277" y="162"/>
                    <a:pt x="262" y="159"/>
                    <a:pt x="248" y="159"/>
                  </a:cubicBezTo>
                  <a:close/>
                  <a:moveTo>
                    <a:pt x="170" y="37"/>
                  </a:moveTo>
                  <a:cubicBezTo>
                    <a:pt x="205" y="44"/>
                    <a:pt x="240" y="51"/>
                    <a:pt x="268" y="72"/>
                  </a:cubicBezTo>
                  <a:cubicBezTo>
                    <a:pt x="424" y="156"/>
                    <a:pt x="508" y="347"/>
                    <a:pt x="508" y="601"/>
                  </a:cubicBezTo>
                  <a:cubicBezTo>
                    <a:pt x="508" y="742"/>
                    <a:pt x="480" y="833"/>
                    <a:pt x="431" y="861"/>
                  </a:cubicBezTo>
                  <a:cubicBezTo>
                    <a:pt x="414" y="868"/>
                    <a:pt x="397" y="872"/>
                    <a:pt x="380" y="872"/>
                  </a:cubicBezTo>
                  <a:cubicBezTo>
                    <a:pt x="345" y="872"/>
                    <a:pt x="311" y="859"/>
                    <a:pt x="283" y="840"/>
                  </a:cubicBezTo>
                  <a:cubicBezTo>
                    <a:pt x="135" y="749"/>
                    <a:pt x="43" y="565"/>
                    <a:pt x="43" y="312"/>
                  </a:cubicBezTo>
                  <a:cubicBezTo>
                    <a:pt x="43" y="171"/>
                    <a:pt x="71" y="79"/>
                    <a:pt x="120" y="51"/>
                  </a:cubicBezTo>
                  <a:cubicBezTo>
                    <a:pt x="135" y="44"/>
                    <a:pt x="149" y="37"/>
                    <a:pt x="170" y="37"/>
                  </a:cubicBezTo>
                  <a:close/>
                  <a:moveTo>
                    <a:pt x="171" y="1"/>
                  </a:moveTo>
                  <a:cubicBezTo>
                    <a:pt x="147" y="1"/>
                    <a:pt x="123" y="5"/>
                    <a:pt x="99" y="16"/>
                  </a:cubicBezTo>
                  <a:cubicBezTo>
                    <a:pt x="36" y="51"/>
                    <a:pt x="1" y="156"/>
                    <a:pt x="1" y="312"/>
                  </a:cubicBezTo>
                  <a:cubicBezTo>
                    <a:pt x="1" y="579"/>
                    <a:pt x="99" y="777"/>
                    <a:pt x="268" y="876"/>
                  </a:cubicBezTo>
                  <a:cubicBezTo>
                    <a:pt x="304" y="897"/>
                    <a:pt x="346" y="911"/>
                    <a:pt x="388" y="918"/>
                  </a:cubicBezTo>
                  <a:cubicBezTo>
                    <a:pt x="409" y="911"/>
                    <a:pt x="431" y="911"/>
                    <a:pt x="445" y="897"/>
                  </a:cubicBezTo>
                  <a:cubicBezTo>
                    <a:pt x="508" y="861"/>
                    <a:pt x="543" y="763"/>
                    <a:pt x="543" y="601"/>
                  </a:cubicBezTo>
                  <a:cubicBezTo>
                    <a:pt x="550" y="340"/>
                    <a:pt x="452" y="135"/>
                    <a:pt x="283" y="37"/>
                  </a:cubicBezTo>
                  <a:cubicBezTo>
                    <a:pt x="251" y="14"/>
                    <a:pt x="212" y="1"/>
                    <a:pt x="1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7332215" y="1491012"/>
              <a:ext cx="64771" cy="23788"/>
            </a:xfrm>
            <a:custGeom>
              <a:avLst/>
              <a:gdLst/>
              <a:ahLst/>
              <a:cxnLst/>
              <a:rect l="l" t="t" r="r" b="b"/>
              <a:pathLst>
                <a:path w="501" h="184" extrusionOk="0">
                  <a:moveTo>
                    <a:pt x="501" y="0"/>
                  </a:moveTo>
                  <a:lnTo>
                    <a:pt x="275" y="28"/>
                  </a:lnTo>
                  <a:lnTo>
                    <a:pt x="0" y="183"/>
                  </a:lnTo>
                  <a:lnTo>
                    <a:pt x="226" y="155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7331310" y="1488168"/>
              <a:ext cx="67485" cy="29347"/>
            </a:xfrm>
            <a:custGeom>
              <a:avLst/>
              <a:gdLst/>
              <a:ahLst/>
              <a:cxnLst/>
              <a:rect l="l" t="t" r="r" b="b"/>
              <a:pathLst>
                <a:path w="522" h="227" extrusionOk="0">
                  <a:moveTo>
                    <a:pt x="416" y="50"/>
                  </a:moveTo>
                  <a:lnTo>
                    <a:pt x="226" y="163"/>
                  </a:lnTo>
                  <a:lnTo>
                    <a:pt x="99" y="177"/>
                  </a:lnTo>
                  <a:lnTo>
                    <a:pt x="289" y="64"/>
                  </a:lnTo>
                  <a:lnTo>
                    <a:pt x="416" y="50"/>
                  </a:lnTo>
                  <a:close/>
                  <a:moveTo>
                    <a:pt x="508" y="1"/>
                  </a:moveTo>
                  <a:lnTo>
                    <a:pt x="275" y="29"/>
                  </a:lnTo>
                  <a:cubicBezTo>
                    <a:pt x="275" y="29"/>
                    <a:pt x="0" y="191"/>
                    <a:pt x="7" y="227"/>
                  </a:cubicBezTo>
                  <a:lnTo>
                    <a:pt x="240" y="198"/>
                  </a:lnTo>
                  <a:cubicBezTo>
                    <a:pt x="240" y="198"/>
                    <a:pt x="522" y="36"/>
                    <a:pt x="5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7379532" y="1500967"/>
              <a:ext cx="35682" cy="120491"/>
            </a:xfrm>
            <a:custGeom>
              <a:avLst/>
              <a:gdLst/>
              <a:ahLst/>
              <a:cxnLst/>
              <a:rect l="l" t="t" r="r" b="b"/>
              <a:pathLst>
                <a:path w="276" h="932" extrusionOk="0">
                  <a:moveTo>
                    <a:pt x="276" y="1"/>
                  </a:moveTo>
                  <a:lnTo>
                    <a:pt x="1" y="163"/>
                  </a:lnTo>
                  <a:lnTo>
                    <a:pt x="1" y="931"/>
                  </a:lnTo>
                  <a:lnTo>
                    <a:pt x="268" y="769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7376817" y="1499157"/>
              <a:ext cx="40207" cy="124111"/>
            </a:xfrm>
            <a:custGeom>
              <a:avLst/>
              <a:gdLst/>
              <a:ahLst/>
              <a:cxnLst/>
              <a:rect l="l" t="t" r="r" b="b"/>
              <a:pathLst>
                <a:path w="311" h="960" extrusionOk="0">
                  <a:moveTo>
                    <a:pt x="275" y="50"/>
                  </a:moveTo>
                  <a:lnTo>
                    <a:pt x="275" y="769"/>
                  </a:lnTo>
                  <a:lnTo>
                    <a:pt x="43" y="910"/>
                  </a:lnTo>
                  <a:lnTo>
                    <a:pt x="43" y="184"/>
                  </a:lnTo>
                  <a:lnTo>
                    <a:pt x="275" y="50"/>
                  </a:lnTo>
                  <a:close/>
                  <a:moveTo>
                    <a:pt x="282" y="1"/>
                  </a:moveTo>
                  <a:cubicBezTo>
                    <a:pt x="282" y="1"/>
                    <a:pt x="15" y="156"/>
                    <a:pt x="0" y="177"/>
                  </a:cubicBezTo>
                  <a:cubicBezTo>
                    <a:pt x="0" y="177"/>
                    <a:pt x="0" y="938"/>
                    <a:pt x="22" y="959"/>
                  </a:cubicBezTo>
                  <a:lnTo>
                    <a:pt x="29" y="959"/>
                  </a:lnTo>
                  <a:cubicBezTo>
                    <a:pt x="29" y="959"/>
                    <a:pt x="304" y="797"/>
                    <a:pt x="311" y="783"/>
                  </a:cubicBezTo>
                  <a:cubicBezTo>
                    <a:pt x="311" y="783"/>
                    <a:pt x="311" y="15"/>
                    <a:pt x="2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7361303" y="1491012"/>
              <a:ext cx="53911" cy="31028"/>
            </a:xfrm>
            <a:custGeom>
              <a:avLst/>
              <a:gdLst/>
              <a:ahLst/>
              <a:cxnLst/>
              <a:rect l="l" t="t" r="r" b="b"/>
              <a:pathLst>
                <a:path w="417" h="240" extrusionOk="0">
                  <a:moveTo>
                    <a:pt x="276" y="0"/>
                  </a:moveTo>
                  <a:lnTo>
                    <a:pt x="1" y="155"/>
                  </a:lnTo>
                  <a:lnTo>
                    <a:pt x="142" y="240"/>
                  </a:lnTo>
                  <a:lnTo>
                    <a:pt x="417" y="78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7360398" y="1489202"/>
              <a:ext cx="55721" cy="35553"/>
            </a:xfrm>
            <a:custGeom>
              <a:avLst/>
              <a:gdLst/>
              <a:ahLst/>
              <a:cxnLst/>
              <a:rect l="l" t="t" r="r" b="b"/>
              <a:pathLst>
                <a:path w="431" h="275" extrusionOk="0">
                  <a:moveTo>
                    <a:pt x="283" y="35"/>
                  </a:moveTo>
                  <a:lnTo>
                    <a:pt x="381" y="92"/>
                  </a:lnTo>
                  <a:lnTo>
                    <a:pt x="149" y="233"/>
                  </a:lnTo>
                  <a:lnTo>
                    <a:pt x="50" y="169"/>
                  </a:lnTo>
                  <a:lnTo>
                    <a:pt x="283" y="35"/>
                  </a:lnTo>
                  <a:close/>
                  <a:moveTo>
                    <a:pt x="276" y="0"/>
                  </a:moveTo>
                  <a:cubicBezTo>
                    <a:pt x="276" y="0"/>
                    <a:pt x="1" y="155"/>
                    <a:pt x="1" y="190"/>
                  </a:cubicBezTo>
                  <a:cubicBezTo>
                    <a:pt x="1" y="190"/>
                    <a:pt x="135" y="275"/>
                    <a:pt x="149" y="275"/>
                  </a:cubicBezTo>
                  <a:cubicBezTo>
                    <a:pt x="149" y="275"/>
                    <a:pt x="156" y="268"/>
                    <a:pt x="156" y="268"/>
                  </a:cubicBezTo>
                  <a:cubicBezTo>
                    <a:pt x="156" y="268"/>
                    <a:pt x="431" y="113"/>
                    <a:pt x="431" y="78"/>
                  </a:cubicBezTo>
                  <a:cubicBezTo>
                    <a:pt x="381" y="49"/>
                    <a:pt x="325" y="21"/>
                    <a:pt x="27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7332215" y="1511051"/>
              <a:ext cx="47447" cy="110407"/>
            </a:xfrm>
            <a:custGeom>
              <a:avLst/>
              <a:gdLst/>
              <a:ahLst/>
              <a:cxnLst/>
              <a:rect l="l" t="t" r="r" b="b"/>
              <a:pathLst>
                <a:path w="367" h="854" extrusionOk="0">
                  <a:moveTo>
                    <a:pt x="226" y="0"/>
                  </a:moveTo>
                  <a:lnTo>
                    <a:pt x="0" y="28"/>
                  </a:lnTo>
                  <a:lnTo>
                    <a:pt x="71" y="191"/>
                  </a:lnTo>
                  <a:lnTo>
                    <a:pt x="212" y="169"/>
                  </a:lnTo>
                  <a:lnTo>
                    <a:pt x="212" y="762"/>
                  </a:lnTo>
                  <a:lnTo>
                    <a:pt x="367" y="853"/>
                  </a:lnTo>
                  <a:lnTo>
                    <a:pt x="367" y="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330275" y="1509241"/>
              <a:ext cx="52101" cy="114027"/>
            </a:xfrm>
            <a:custGeom>
              <a:avLst/>
              <a:gdLst/>
              <a:ahLst/>
              <a:cxnLst/>
              <a:rect l="l" t="t" r="r" b="b"/>
              <a:pathLst>
                <a:path w="403" h="882" extrusionOk="0">
                  <a:moveTo>
                    <a:pt x="234" y="35"/>
                  </a:moveTo>
                  <a:lnTo>
                    <a:pt x="360" y="106"/>
                  </a:lnTo>
                  <a:lnTo>
                    <a:pt x="360" y="832"/>
                  </a:lnTo>
                  <a:lnTo>
                    <a:pt x="248" y="761"/>
                  </a:lnTo>
                  <a:lnTo>
                    <a:pt x="248" y="768"/>
                  </a:lnTo>
                  <a:cubicBezTo>
                    <a:pt x="248" y="768"/>
                    <a:pt x="248" y="183"/>
                    <a:pt x="227" y="162"/>
                  </a:cubicBezTo>
                  <a:lnTo>
                    <a:pt x="93" y="176"/>
                  </a:lnTo>
                  <a:lnTo>
                    <a:pt x="43" y="56"/>
                  </a:lnTo>
                  <a:lnTo>
                    <a:pt x="234" y="35"/>
                  </a:lnTo>
                  <a:close/>
                  <a:moveTo>
                    <a:pt x="241" y="0"/>
                  </a:moveTo>
                  <a:cubicBezTo>
                    <a:pt x="241" y="0"/>
                    <a:pt x="15" y="28"/>
                    <a:pt x="1" y="49"/>
                  </a:cubicBezTo>
                  <a:cubicBezTo>
                    <a:pt x="22" y="113"/>
                    <a:pt x="50" y="169"/>
                    <a:pt x="86" y="226"/>
                  </a:cubicBezTo>
                  <a:lnTo>
                    <a:pt x="205" y="205"/>
                  </a:lnTo>
                  <a:cubicBezTo>
                    <a:pt x="205" y="205"/>
                    <a:pt x="205" y="776"/>
                    <a:pt x="219" y="797"/>
                  </a:cubicBezTo>
                  <a:cubicBezTo>
                    <a:pt x="219" y="797"/>
                    <a:pt x="368" y="881"/>
                    <a:pt x="382" y="881"/>
                  </a:cubicBezTo>
                  <a:cubicBezTo>
                    <a:pt x="389" y="881"/>
                    <a:pt x="389" y="881"/>
                    <a:pt x="396" y="867"/>
                  </a:cubicBezTo>
                  <a:cubicBezTo>
                    <a:pt x="396" y="867"/>
                    <a:pt x="403" y="99"/>
                    <a:pt x="389" y="85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82569" y="1778016"/>
              <a:ext cx="64771" cy="23788"/>
            </a:xfrm>
            <a:custGeom>
              <a:avLst/>
              <a:gdLst/>
              <a:ahLst/>
              <a:cxnLst/>
              <a:rect l="l" t="t" r="r" b="b"/>
              <a:pathLst>
                <a:path w="501" h="184" extrusionOk="0">
                  <a:moveTo>
                    <a:pt x="501" y="1"/>
                  </a:moveTo>
                  <a:lnTo>
                    <a:pt x="275" y="29"/>
                  </a:lnTo>
                  <a:lnTo>
                    <a:pt x="0" y="184"/>
                  </a:lnTo>
                  <a:lnTo>
                    <a:pt x="226" y="16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481664" y="1775301"/>
              <a:ext cx="66580" cy="29347"/>
            </a:xfrm>
            <a:custGeom>
              <a:avLst/>
              <a:gdLst/>
              <a:ahLst/>
              <a:cxnLst/>
              <a:rect l="l" t="t" r="r" b="b"/>
              <a:pathLst>
                <a:path w="515" h="227" extrusionOk="0">
                  <a:moveTo>
                    <a:pt x="416" y="50"/>
                  </a:moveTo>
                  <a:lnTo>
                    <a:pt x="226" y="163"/>
                  </a:lnTo>
                  <a:lnTo>
                    <a:pt x="99" y="177"/>
                  </a:lnTo>
                  <a:lnTo>
                    <a:pt x="289" y="71"/>
                  </a:lnTo>
                  <a:lnTo>
                    <a:pt x="416" y="50"/>
                  </a:lnTo>
                  <a:close/>
                  <a:moveTo>
                    <a:pt x="508" y="0"/>
                  </a:moveTo>
                  <a:lnTo>
                    <a:pt x="275" y="36"/>
                  </a:lnTo>
                  <a:cubicBezTo>
                    <a:pt x="275" y="36"/>
                    <a:pt x="0" y="191"/>
                    <a:pt x="7" y="226"/>
                  </a:cubicBezTo>
                  <a:lnTo>
                    <a:pt x="240" y="198"/>
                  </a:lnTo>
                  <a:cubicBezTo>
                    <a:pt x="240" y="198"/>
                    <a:pt x="515" y="43"/>
                    <a:pt x="50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7529886" y="1788100"/>
              <a:ext cx="35682" cy="120362"/>
            </a:xfrm>
            <a:custGeom>
              <a:avLst/>
              <a:gdLst/>
              <a:ahLst/>
              <a:cxnLst/>
              <a:rect l="l" t="t" r="r" b="b"/>
              <a:pathLst>
                <a:path w="276" h="931" extrusionOk="0">
                  <a:moveTo>
                    <a:pt x="276" y="0"/>
                  </a:moveTo>
                  <a:lnTo>
                    <a:pt x="1" y="162"/>
                  </a:lnTo>
                  <a:lnTo>
                    <a:pt x="1" y="931"/>
                  </a:lnTo>
                  <a:lnTo>
                    <a:pt x="269" y="76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7527171" y="1786290"/>
              <a:ext cx="40207" cy="124887"/>
            </a:xfrm>
            <a:custGeom>
              <a:avLst/>
              <a:gdLst/>
              <a:ahLst/>
              <a:cxnLst/>
              <a:rect l="l" t="t" r="r" b="b"/>
              <a:pathLst>
                <a:path w="311" h="966" extrusionOk="0">
                  <a:moveTo>
                    <a:pt x="276" y="49"/>
                  </a:moveTo>
                  <a:lnTo>
                    <a:pt x="276" y="776"/>
                  </a:lnTo>
                  <a:lnTo>
                    <a:pt x="43" y="909"/>
                  </a:lnTo>
                  <a:lnTo>
                    <a:pt x="43" y="190"/>
                  </a:lnTo>
                  <a:lnTo>
                    <a:pt x="276" y="49"/>
                  </a:lnTo>
                  <a:close/>
                  <a:moveTo>
                    <a:pt x="283" y="0"/>
                  </a:moveTo>
                  <a:cubicBezTo>
                    <a:pt x="283" y="0"/>
                    <a:pt x="15" y="162"/>
                    <a:pt x="1" y="176"/>
                  </a:cubicBezTo>
                  <a:cubicBezTo>
                    <a:pt x="1" y="176"/>
                    <a:pt x="1" y="945"/>
                    <a:pt x="22" y="966"/>
                  </a:cubicBezTo>
                  <a:lnTo>
                    <a:pt x="29" y="959"/>
                  </a:lnTo>
                  <a:cubicBezTo>
                    <a:pt x="29" y="959"/>
                    <a:pt x="304" y="804"/>
                    <a:pt x="311" y="783"/>
                  </a:cubicBezTo>
                  <a:cubicBezTo>
                    <a:pt x="311" y="783"/>
                    <a:pt x="311" y="21"/>
                    <a:pt x="2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7511657" y="1778016"/>
              <a:ext cx="53911" cy="31157"/>
            </a:xfrm>
            <a:custGeom>
              <a:avLst/>
              <a:gdLst/>
              <a:ahLst/>
              <a:cxnLst/>
              <a:rect l="l" t="t" r="r" b="b"/>
              <a:pathLst>
                <a:path w="417" h="241" extrusionOk="0">
                  <a:moveTo>
                    <a:pt x="276" y="1"/>
                  </a:moveTo>
                  <a:lnTo>
                    <a:pt x="1" y="163"/>
                  </a:lnTo>
                  <a:lnTo>
                    <a:pt x="142" y="240"/>
                  </a:lnTo>
                  <a:lnTo>
                    <a:pt x="417" y="7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7510752" y="1776206"/>
              <a:ext cx="55721" cy="35682"/>
            </a:xfrm>
            <a:custGeom>
              <a:avLst/>
              <a:gdLst/>
              <a:ahLst/>
              <a:cxnLst/>
              <a:rect l="l" t="t" r="r" b="b"/>
              <a:pathLst>
                <a:path w="431" h="276" extrusionOk="0">
                  <a:moveTo>
                    <a:pt x="283" y="36"/>
                  </a:moveTo>
                  <a:lnTo>
                    <a:pt x="381" y="99"/>
                  </a:lnTo>
                  <a:lnTo>
                    <a:pt x="149" y="233"/>
                  </a:lnTo>
                  <a:lnTo>
                    <a:pt x="50" y="177"/>
                  </a:lnTo>
                  <a:lnTo>
                    <a:pt x="283" y="36"/>
                  </a:lnTo>
                  <a:close/>
                  <a:moveTo>
                    <a:pt x="276" y="1"/>
                  </a:moveTo>
                  <a:cubicBezTo>
                    <a:pt x="276" y="1"/>
                    <a:pt x="1" y="156"/>
                    <a:pt x="1" y="191"/>
                  </a:cubicBezTo>
                  <a:cubicBezTo>
                    <a:pt x="1" y="191"/>
                    <a:pt x="135" y="275"/>
                    <a:pt x="149" y="275"/>
                  </a:cubicBezTo>
                  <a:cubicBezTo>
                    <a:pt x="149" y="275"/>
                    <a:pt x="156" y="275"/>
                    <a:pt x="156" y="268"/>
                  </a:cubicBezTo>
                  <a:cubicBezTo>
                    <a:pt x="156" y="268"/>
                    <a:pt x="431" y="113"/>
                    <a:pt x="431" y="78"/>
                  </a:cubicBezTo>
                  <a:cubicBezTo>
                    <a:pt x="381" y="50"/>
                    <a:pt x="325" y="22"/>
                    <a:pt x="2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7482569" y="1798959"/>
              <a:ext cx="47447" cy="109502"/>
            </a:xfrm>
            <a:custGeom>
              <a:avLst/>
              <a:gdLst/>
              <a:ahLst/>
              <a:cxnLst/>
              <a:rect l="l" t="t" r="r" b="b"/>
              <a:pathLst>
                <a:path w="367" h="847" extrusionOk="0">
                  <a:moveTo>
                    <a:pt x="226" y="1"/>
                  </a:moveTo>
                  <a:lnTo>
                    <a:pt x="0" y="22"/>
                  </a:lnTo>
                  <a:lnTo>
                    <a:pt x="71" y="184"/>
                  </a:lnTo>
                  <a:lnTo>
                    <a:pt x="212" y="163"/>
                  </a:lnTo>
                  <a:lnTo>
                    <a:pt x="212" y="755"/>
                  </a:lnTo>
                  <a:lnTo>
                    <a:pt x="367" y="847"/>
                  </a:lnTo>
                  <a:lnTo>
                    <a:pt x="367" y="7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7480759" y="1796244"/>
              <a:ext cx="51972" cy="114932"/>
            </a:xfrm>
            <a:custGeom>
              <a:avLst/>
              <a:gdLst/>
              <a:ahLst/>
              <a:cxnLst/>
              <a:rect l="l" t="t" r="r" b="b"/>
              <a:pathLst>
                <a:path w="402" h="889" extrusionOk="0">
                  <a:moveTo>
                    <a:pt x="233" y="43"/>
                  </a:moveTo>
                  <a:lnTo>
                    <a:pt x="360" y="113"/>
                  </a:lnTo>
                  <a:lnTo>
                    <a:pt x="360" y="832"/>
                  </a:lnTo>
                  <a:lnTo>
                    <a:pt x="247" y="769"/>
                  </a:lnTo>
                  <a:cubicBezTo>
                    <a:pt x="247" y="769"/>
                    <a:pt x="247" y="184"/>
                    <a:pt x="226" y="170"/>
                  </a:cubicBezTo>
                  <a:lnTo>
                    <a:pt x="92" y="184"/>
                  </a:lnTo>
                  <a:lnTo>
                    <a:pt x="42" y="64"/>
                  </a:lnTo>
                  <a:lnTo>
                    <a:pt x="233" y="43"/>
                  </a:lnTo>
                  <a:close/>
                  <a:moveTo>
                    <a:pt x="240" y="1"/>
                  </a:moveTo>
                  <a:cubicBezTo>
                    <a:pt x="240" y="1"/>
                    <a:pt x="14" y="29"/>
                    <a:pt x="0" y="57"/>
                  </a:cubicBezTo>
                  <a:cubicBezTo>
                    <a:pt x="21" y="113"/>
                    <a:pt x="49" y="170"/>
                    <a:pt x="85" y="226"/>
                  </a:cubicBezTo>
                  <a:lnTo>
                    <a:pt x="205" y="212"/>
                  </a:lnTo>
                  <a:cubicBezTo>
                    <a:pt x="205" y="212"/>
                    <a:pt x="205" y="783"/>
                    <a:pt x="219" y="797"/>
                  </a:cubicBezTo>
                  <a:cubicBezTo>
                    <a:pt x="219" y="797"/>
                    <a:pt x="367" y="889"/>
                    <a:pt x="381" y="889"/>
                  </a:cubicBezTo>
                  <a:cubicBezTo>
                    <a:pt x="381" y="889"/>
                    <a:pt x="388" y="889"/>
                    <a:pt x="395" y="868"/>
                  </a:cubicBezTo>
                  <a:cubicBezTo>
                    <a:pt x="395" y="868"/>
                    <a:pt x="402" y="99"/>
                    <a:pt x="388" y="85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7489808" y="1636712"/>
              <a:ext cx="89463" cy="111054"/>
            </a:xfrm>
            <a:custGeom>
              <a:avLst/>
              <a:gdLst/>
              <a:ahLst/>
              <a:cxnLst/>
              <a:rect l="l" t="t" r="r" b="b"/>
              <a:pathLst>
                <a:path w="692" h="859" extrusionOk="0">
                  <a:moveTo>
                    <a:pt x="346" y="290"/>
                  </a:moveTo>
                  <a:cubicBezTo>
                    <a:pt x="360" y="318"/>
                    <a:pt x="360" y="332"/>
                    <a:pt x="367" y="339"/>
                  </a:cubicBezTo>
                  <a:cubicBezTo>
                    <a:pt x="374" y="353"/>
                    <a:pt x="374" y="368"/>
                    <a:pt x="381" y="382"/>
                  </a:cubicBezTo>
                  <a:lnTo>
                    <a:pt x="395" y="417"/>
                  </a:lnTo>
                  <a:cubicBezTo>
                    <a:pt x="395" y="431"/>
                    <a:pt x="395" y="445"/>
                    <a:pt x="402" y="459"/>
                  </a:cubicBezTo>
                  <a:cubicBezTo>
                    <a:pt x="402" y="473"/>
                    <a:pt x="402" y="487"/>
                    <a:pt x="409" y="502"/>
                  </a:cubicBezTo>
                  <a:cubicBezTo>
                    <a:pt x="416" y="516"/>
                    <a:pt x="409" y="530"/>
                    <a:pt x="409" y="544"/>
                  </a:cubicBezTo>
                  <a:cubicBezTo>
                    <a:pt x="416" y="558"/>
                    <a:pt x="409" y="579"/>
                    <a:pt x="409" y="586"/>
                  </a:cubicBezTo>
                  <a:cubicBezTo>
                    <a:pt x="381" y="509"/>
                    <a:pt x="360" y="431"/>
                    <a:pt x="346" y="346"/>
                  </a:cubicBezTo>
                  <a:cubicBezTo>
                    <a:pt x="346" y="325"/>
                    <a:pt x="346" y="311"/>
                    <a:pt x="346" y="290"/>
                  </a:cubicBezTo>
                  <a:close/>
                  <a:moveTo>
                    <a:pt x="316" y="0"/>
                  </a:moveTo>
                  <a:cubicBezTo>
                    <a:pt x="208" y="0"/>
                    <a:pt x="100" y="27"/>
                    <a:pt x="1" y="79"/>
                  </a:cubicBezTo>
                  <a:cubicBezTo>
                    <a:pt x="240" y="156"/>
                    <a:pt x="113" y="227"/>
                    <a:pt x="113" y="227"/>
                  </a:cubicBezTo>
                  <a:cubicBezTo>
                    <a:pt x="92" y="297"/>
                    <a:pt x="78" y="368"/>
                    <a:pt x="71" y="445"/>
                  </a:cubicBezTo>
                  <a:lnTo>
                    <a:pt x="71" y="502"/>
                  </a:lnTo>
                  <a:lnTo>
                    <a:pt x="71" y="551"/>
                  </a:lnTo>
                  <a:cubicBezTo>
                    <a:pt x="78" y="614"/>
                    <a:pt x="99" y="678"/>
                    <a:pt x="120" y="734"/>
                  </a:cubicBezTo>
                  <a:cubicBezTo>
                    <a:pt x="135" y="741"/>
                    <a:pt x="152" y="744"/>
                    <a:pt x="171" y="744"/>
                  </a:cubicBezTo>
                  <a:cubicBezTo>
                    <a:pt x="271" y="744"/>
                    <a:pt x="416" y="664"/>
                    <a:pt x="416" y="664"/>
                  </a:cubicBezTo>
                  <a:lnTo>
                    <a:pt x="416" y="664"/>
                  </a:lnTo>
                  <a:cubicBezTo>
                    <a:pt x="416" y="720"/>
                    <a:pt x="416" y="734"/>
                    <a:pt x="409" y="748"/>
                  </a:cubicBezTo>
                  <a:cubicBezTo>
                    <a:pt x="402" y="762"/>
                    <a:pt x="409" y="776"/>
                    <a:pt x="402" y="791"/>
                  </a:cubicBezTo>
                  <a:cubicBezTo>
                    <a:pt x="402" y="805"/>
                    <a:pt x="395" y="812"/>
                    <a:pt x="388" y="826"/>
                  </a:cubicBezTo>
                  <a:cubicBezTo>
                    <a:pt x="373" y="850"/>
                    <a:pt x="377" y="859"/>
                    <a:pt x="393" y="859"/>
                  </a:cubicBezTo>
                  <a:cubicBezTo>
                    <a:pt x="442" y="859"/>
                    <a:pt x="600" y="769"/>
                    <a:pt x="600" y="769"/>
                  </a:cubicBezTo>
                  <a:cubicBezTo>
                    <a:pt x="635" y="678"/>
                    <a:pt x="663" y="586"/>
                    <a:pt x="684" y="494"/>
                  </a:cubicBezTo>
                  <a:cubicBezTo>
                    <a:pt x="691" y="473"/>
                    <a:pt x="691" y="459"/>
                    <a:pt x="691" y="445"/>
                  </a:cubicBezTo>
                  <a:cubicBezTo>
                    <a:pt x="684" y="375"/>
                    <a:pt x="684" y="361"/>
                    <a:pt x="684" y="361"/>
                  </a:cubicBezTo>
                  <a:cubicBezTo>
                    <a:pt x="656" y="269"/>
                    <a:pt x="628" y="177"/>
                    <a:pt x="593" y="86"/>
                  </a:cubicBezTo>
                  <a:cubicBezTo>
                    <a:pt x="579" y="71"/>
                    <a:pt x="572" y="64"/>
                    <a:pt x="565" y="50"/>
                  </a:cubicBezTo>
                  <a:cubicBezTo>
                    <a:pt x="484" y="16"/>
                    <a:pt x="400" y="0"/>
                    <a:pt x="31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7497048" y="1623137"/>
              <a:ext cx="84034" cy="134971"/>
            </a:xfrm>
            <a:custGeom>
              <a:avLst/>
              <a:gdLst/>
              <a:ahLst/>
              <a:cxnLst/>
              <a:rect l="l" t="t" r="r" b="b"/>
              <a:pathLst>
                <a:path w="650" h="1044" extrusionOk="0">
                  <a:moveTo>
                    <a:pt x="80" y="120"/>
                  </a:moveTo>
                  <a:cubicBezTo>
                    <a:pt x="50" y="136"/>
                    <a:pt x="29" y="148"/>
                    <a:pt x="29" y="148"/>
                  </a:cubicBezTo>
                  <a:cubicBezTo>
                    <a:pt x="47" y="161"/>
                    <a:pt x="61" y="174"/>
                    <a:pt x="72" y="185"/>
                  </a:cubicBezTo>
                  <a:lnTo>
                    <a:pt x="72" y="185"/>
                  </a:lnTo>
                  <a:cubicBezTo>
                    <a:pt x="64" y="164"/>
                    <a:pt x="68" y="141"/>
                    <a:pt x="80" y="120"/>
                  </a:cubicBezTo>
                  <a:close/>
                  <a:moveTo>
                    <a:pt x="72" y="185"/>
                  </a:moveTo>
                  <a:cubicBezTo>
                    <a:pt x="77" y="197"/>
                    <a:pt x="85" y="208"/>
                    <a:pt x="98" y="218"/>
                  </a:cubicBezTo>
                  <a:lnTo>
                    <a:pt x="98" y="218"/>
                  </a:lnTo>
                  <a:cubicBezTo>
                    <a:pt x="92" y="208"/>
                    <a:pt x="83" y="197"/>
                    <a:pt x="72" y="185"/>
                  </a:cubicBezTo>
                  <a:close/>
                  <a:moveTo>
                    <a:pt x="98" y="218"/>
                  </a:moveTo>
                  <a:lnTo>
                    <a:pt x="98" y="218"/>
                  </a:lnTo>
                  <a:cubicBezTo>
                    <a:pt x="110" y="240"/>
                    <a:pt x="113" y="259"/>
                    <a:pt x="111" y="276"/>
                  </a:cubicBezTo>
                  <a:lnTo>
                    <a:pt x="111" y="276"/>
                  </a:lnTo>
                  <a:cubicBezTo>
                    <a:pt x="123" y="265"/>
                    <a:pt x="136" y="256"/>
                    <a:pt x="149" y="247"/>
                  </a:cubicBezTo>
                  <a:cubicBezTo>
                    <a:pt x="127" y="238"/>
                    <a:pt x="110" y="229"/>
                    <a:pt x="98" y="218"/>
                  </a:cubicBezTo>
                  <a:close/>
                  <a:moveTo>
                    <a:pt x="318" y="529"/>
                  </a:moveTo>
                  <a:lnTo>
                    <a:pt x="325" y="571"/>
                  </a:lnTo>
                  <a:cubicBezTo>
                    <a:pt x="325" y="572"/>
                    <a:pt x="325" y="573"/>
                    <a:pt x="325" y="573"/>
                  </a:cubicBezTo>
                  <a:lnTo>
                    <a:pt x="325" y="573"/>
                  </a:lnTo>
                  <a:cubicBezTo>
                    <a:pt x="324" y="568"/>
                    <a:pt x="322" y="561"/>
                    <a:pt x="318" y="550"/>
                  </a:cubicBezTo>
                  <a:cubicBezTo>
                    <a:pt x="318" y="550"/>
                    <a:pt x="297" y="550"/>
                    <a:pt x="318" y="529"/>
                  </a:cubicBezTo>
                  <a:close/>
                  <a:moveTo>
                    <a:pt x="269" y="395"/>
                  </a:moveTo>
                  <a:lnTo>
                    <a:pt x="269" y="458"/>
                  </a:lnTo>
                  <a:cubicBezTo>
                    <a:pt x="276" y="522"/>
                    <a:pt x="290" y="592"/>
                    <a:pt x="311" y="663"/>
                  </a:cubicBezTo>
                  <a:cubicBezTo>
                    <a:pt x="318" y="677"/>
                    <a:pt x="318" y="684"/>
                    <a:pt x="360" y="719"/>
                  </a:cubicBezTo>
                  <a:cubicBezTo>
                    <a:pt x="360" y="719"/>
                    <a:pt x="368" y="719"/>
                    <a:pt x="375" y="691"/>
                  </a:cubicBezTo>
                  <a:cubicBezTo>
                    <a:pt x="375" y="677"/>
                    <a:pt x="375" y="663"/>
                    <a:pt x="375" y="649"/>
                  </a:cubicBezTo>
                  <a:cubicBezTo>
                    <a:pt x="375" y="635"/>
                    <a:pt x="368" y="621"/>
                    <a:pt x="368" y="599"/>
                  </a:cubicBezTo>
                  <a:cubicBezTo>
                    <a:pt x="368" y="585"/>
                    <a:pt x="368" y="571"/>
                    <a:pt x="368" y="564"/>
                  </a:cubicBezTo>
                  <a:cubicBezTo>
                    <a:pt x="360" y="550"/>
                    <a:pt x="353" y="536"/>
                    <a:pt x="353" y="522"/>
                  </a:cubicBezTo>
                  <a:cubicBezTo>
                    <a:pt x="353" y="508"/>
                    <a:pt x="346" y="494"/>
                    <a:pt x="346" y="480"/>
                  </a:cubicBezTo>
                  <a:cubicBezTo>
                    <a:pt x="339" y="466"/>
                    <a:pt x="332" y="458"/>
                    <a:pt x="269" y="395"/>
                  </a:cubicBezTo>
                  <a:close/>
                  <a:moveTo>
                    <a:pt x="205" y="0"/>
                  </a:moveTo>
                  <a:cubicBezTo>
                    <a:pt x="205" y="0"/>
                    <a:pt x="113" y="56"/>
                    <a:pt x="80" y="120"/>
                  </a:cubicBezTo>
                  <a:lnTo>
                    <a:pt x="80" y="120"/>
                  </a:lnTo>
                  <a:cubicBezTo>
                    <a:pt x="139" y="86"/>
                    <a:pt x="231" y="33"/>
                    <a:pt x="241" y="28"/>
                  </a:cubicBezTo>
                  <a:cubicBezTo>
                    <a:pt x="332" y="71"/>
                    <a:pt x="424" y="127"/>
                    <a:pt x="516" y="191"/>
                  </a:cubicBezTo>
                  <a:cubicBezTo>
                    <a:pt x="558" y="289"/>
                    <a:pt x="586" y="388"/>
                    <a:pt x="607" y="487"/>
                  </a:cubicBezTo>
                  <a:cubicBezTo>
                    <a:pt x="607" y="487"/>
                    <a:pt x="614" y="550"/>
                    <a:pt x="614" y="585"/>
                  </a:cubicBezTo>
                  <a:cubicBezTo>
                    <a:pt x="599" y="652"/>
                    <a:pt x="580" y="718"/>
                    <a:pt x="560" y="781"/>
                  </a:cubicBezTo>
                  <a:lnTo>
                    <a:pt x="560" y="781"/>
                  </a:lnTo>
                  <a:cubicBezTo>
                    <a:pt x="595" y="733"/>
                    <a:pt x="625" y="682"/>
                    <a:pt x="650" y="628"/>
                  </a:cubicBezTo>
                  <a:lnTo>
                    <a:pt x="650" y="550"/>
                  </a:lnTo>
                  <a:cubicBezTo>
                    <a:pt x="635" y="437"/>
                    <a:pt x="607" y="325"/>
                    <a:pt x="572" y="219"/>
                  </a:cubicBezTo>
                  <a:cubicBezTo>
                    <a:pt x="565" y="205"/>
                    <a:pt x="551" y="184"/>
                    <a:pt x="544" y="169"/>
                  </a:cubicBezTo>
                  <a:cubicBezTo>
                    <a:pt x="537" y="155"/>
                    <a:pt x="530" y="148"/>
                    <a:pt x="205" y="0"/>
                  </a:cubicBezTo>
                  <a:close/>
                  <a:moveTo>
                    <a:pt x="560" y="781"/>
                  </a:moveTo>
                  <a:cubicBezTo>
                    <a:pt x="532" y="820"/>
                    <a:pt x="502" y="856"/>
                    <a:pt x="469" y="890"/>
                  </a:cubicBezTo>
                  <a:lnTo>
                    <a:pt x="469" y="890"/>
                  </a:lnTo>
                  <a:cubicBezTo>
                    <a:pt x="505" y="871"/>
                    <a:pt x="537" y="853"/>
                    <a:pt x="537" y="853"/>
                  </a:cubicBezTo>
                  <a:cubicBezTo>
                    <a:pt x="545" y="830"/>
                    <a:pt x="552" y="806"/>
                    <a:pt x="560" y="781"/>
                  </a:cubicBezTo>
                  <a:close/>
                  <a:moveTo>
                    <a:pt x="111" y="276"/>
                  </a:moveTo>
                  <a:cubicBezTo>
                    <a:pt x="65" y="314"/>
                    <a:pt x="29" y="361"/>
                    <a:pt x="1" y="416"/>
                  </a:cubicBezTo>
                  <a:lnTo>
                    <a:pt x="1" y="501"/>
                  </a:lnTo>
                  <a:lnTo>
                    <a:pt x="1" y="550"/>
                  </a:lnTo>
                  <a:lnTo>
                    <a:pt x="1" y="614"/>
                  </a:lnTo>
                  <a:cubicBezTo>
                    <a:pt x="8" y="684"/>
                    <a:pt x="22" y="755"/>
                    <a:pt x="36" y="818"/>
                  </a:cubicBezTo>
                  <a:cubicBezTo>
                    <a:pt x="43" y="832"/>
                    <a:pt x="50" y="839"/>
                    <a:pt x="100" y="888"/>
                  </a:cubicBezTo>
                  <a:cubicBezTo>
                    <a:pt x="121" y="896"/>
                    <a:pt x="149" y="896"/>
                    <a:pt x="170" y="896"/>
                  </a:cubicBezTo>
                  <a:cubicBezTo>
                    <a:pt x="227" y="860"/>
                    <a:pt x="283" y="832"/>
                    <a:pt x="339" y="804"/>
                  </a:cubicBezTo>
                  <a:lnTo>
                    <a:pt x="339" y="804"/>
                  </a:lnTo>
                  <a:cubicBezTo>
                    <a:pt x="332" y="818"/>
                    <a:pt x="332" y="832"/>
                    <a:pt x="332" y="846"/>
                  </a:cubicBezTo>
                  <a:cubicBezTo>
                    <a:pt x="318" y="917"/>
                    <a:pt x="297" y="980"/>
                    <a:pt x="269" y="1044"/>
                  </a:cubicBezTo>
                  <a:cubicBezTo>
                    <a:pt x="276" y="1044"/>
                    <a:pt x="276" y="1044"/>
                    <a:pt x="283" y="1037"/>
                  </a:cubicBezTo>
                  <a:cubicBezTo>
                    <a:pt x="352" y="995"/>
                    <a:pt x="414" y="945"/>
                    <a:pt x="469" y="890"/>
                  </a:cubicBezTo>
                  <a:lnTo>
                    <a:pt x="469" y="890"/>
                  </a:lnTo>
                  <a:cubicBezTo>
                    <a:pt x="426" y="912"/>
                    <a:pt x="377" y="936"/>
                    <a:pt x="363" y="936"/>
                  </a:cubicBezTo>
                  <a:cubicBezTo>
                    <a:pt x="360" y="936"/>
                    <a:pt x="359" y="934"/>
                    <a:pt x="360" y="931"/>
                  </a:cubicBezTo>
                  <a:cubicBezTo>
                    <a:pt x="360" y="924"/>
                    <a:pt x="360" y="903"/>
                    <a:pt x="368" y="896"/>
                  </a:cubicBezTo>
                  <a:cubicBezTo>
                    <a:pt x="375" y="881"/>
                    <a:pt x="375" y="867"/>
                    <a:pt x="375" y="853"/>
                  </a:cubicBezTo>
                  <a:lnTo>
                    <a:pt x="368" y="846"/>
                  </a:lnTo>
                  <a:cubicBezTo>
                    <a:pt x="375" y="832"/>
                    <a:pt x="375" y="818"/>
                    <a:pt x="346" y="740"/>
                  </a:cubicBezTo>
                  <a:cubicBezTo>
                    <a:pt x="311" y="763"/>
                    <a:pt x="272" y="773"/>
                    <a:pt x="234" y="773"/>
                  </a:cubicBezTo>
                  <a:cubicBezTo>
                    <a:pt x="153" y="773"/>
                    <a:pt x="75" y="726"/>
                    <a:pt x="36" y="649"/>
                  </a:cubicBezTo>
                  <a:lnTo>
                    <a:pt x="36" y="599"/>
                  </a:lnTo>
                  <a:lnTo>
                    <a:pt x="36" y="543"/>
                  </a:lnTo>
                  <a:lnTo>
                    <a:pt x="36" y="501"/>
                  </a:lnTo>
                  <a:cubicBezTo>
                    <a:pt x="43" y="444"/>
                    <a:pt x="50" y="388"/>
                    <a:pt x="64" y="339"/>
                  </a:cubicBezTo>
                  <a:cubicBezTo>
                    <a:pt x="64" y="339"/>
                    <a:pt x="105" y="316"/>
                    <a:pt x="111" y="276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7478820" y="1644598"/>
              <a:ext cx="64900" cy="112864"/>
            </a:xfrm>
            <a:custGeom>
              <a:avLst/>
              <a:gdLst/>
              <a:ahLst/>
              <a:cxnLst/>
              <a:rect l="l" t="t" r="r" b="b"/>
              <a:pathLst>
                <a:path w="502" h="873" extrusionOk="0">
                  <a:moveTo>
                    <a:pt x="222" y="155"/>
                  </a:moveTo>
                  <a:cubicBezTo>
                    <a:pt x="232" y="155"/>
                    <a:pt x="243" y="159"/>
                    <a:pt x="255" y="166"/>
                  </a:cubicBezTo>
                  <a:cubicBezTo>
                    <a:pt x="318" y="208"/>
                    <a:pt x="346" y="278"/>
                    <a:pt x="346" y="490"/>
                  </a:cubicBezTo>
                  <a:cubicBezTo>
                    <a:pt x="346" y="655"/>
                    <a:pt x="323" y="719"/>
                    <a:pt x="281" y="719"/>
                  </a:cubicBezTo>
                  <a:cubicBezTo>
                    <a:pt x="271" y="719"/>
                    <a:pt x="260" y="715"/>
                    <a:pt x="248" y="708"/>
                  </a:cubicBezTo>
                  <a:cubicBezTo>
                    <a:pt x="184" y="666"/>
                    <a:pt x="163" y="589"/>
                    <a:pt x="163" y="384"/>
                  </a:cubicBezTo>
                  <a:cubicBezTo>
                    <a:pt x="163" y="219"/>
                    <a:pt x="181" y="155"/>
                    <a:pt x="222" y="155"/>
                  </a:cubicBezTo>
                  <a:close/>
                  <a:moveTo>
                    <a:pt x="138" y="1"/>
                  </a:moveTo>
                  <a:cubicBezTo>
                    <a:pt x="48" y="1"/>
                    <a:pt x="1" y="104"/>
                    <a:pt x="1" y="292"/>
                  </a:cubicBezTo>
                  <a:cubicBezTo>
                    <a:pt x="1" y="546"/>
                    <a:pt x="86" y="744"/>
                    <a:pt x="248" y="835"/>
                  </a:cubicBezTo>
                  <a:cubicBezTo>
                    <a:pt x="289" y="861"/>
                    <a:pt x="326" y="873"/>
                    <a:pt x="358" y="873"/>
                  </a:cubicBezTo>
                  <a:cubicBezTo>
                    <a:pt x="451" y="873"/>
                    <a:pt x="501" y="770"/>
                    <a:pt x="501" y="581"/>
                  </a:cubicBezTo>
                  <a:cubicBezTo>
                    <a:pt x="501" y="321"/>
                    <a:pt x="417" y="130"/>
                    <a:pt x="248" y="39"/>
                  </a:cubicBezTo>
                  <a:cubicBezTo>
                    <a:pt x="206" y="13"/>
                    <a:pt x="169" y="1"/>
                    <a:pt x="138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7475200" y="1641883"/>
              <a:ext cx="71235" cy="118035"/>
            </a:xfrm>
            <a:custGeom>
              <a:avLst/>
              <a:gdLst/>
              <a:ahLst/>
              <a:cxnLst/>
              <a:rect l="l" t="t" r="r" b="b"/>
              <a:pathLst>
                <a:path w="551" h="913" extrusionOk="0">
                  <a:moveTo>
                    <a:pt x="248" y="194"/>
                  </a:moveTo>
                  <a:cubicBezTo>
                    <a:pt x="255" y="194"/>
                    <a:pt x="262" y="201"/>
                    <a:pt x="269" y="208"/>
                  </a:cubicBezTo>
                  <a:cubicBezTo>
                    <a:pt x="318" y="236"/>
                    <a:pt x="353" y="292"/>
                    <a:pt x="353" y="511"/>
                  </a:cubicBezTo>
                  <a:cubicBezTo>
                    <a:pt x="353" y="666"/>
                    <a:pt x="332" y="708"/>
                    <a:pt x="290" y="708"/>
                  </a:cubicBezTo>
                  <a:cubicBezTo>
                    <a:pt x="233" y="680"/>
                    <a:pt x="205" y="617"/>
                    <a:pt x="205" y="405"/>
                  </a:cubicBezTo>
                  <a:cubicBezTo>
                    <a:pt x="205" y="250"/>
                    <a:pt x="226" y="208"/>
                    <a:pt x="248" y="194"/>
                  </a:cubicBezTo>
                  <a:close/>
                  <a:moveTo>
                    <a:pt x="246" y="158"/>
                  </a:moveTo>
                  <a:cubicBezTo>
                    <a:pt x="237" y="158"/>
                    <a:pt x="227" y="160"/>
                    <a:pt x="219" y="165"/>
                  </a:cubicBezTo>
                  <a:cubicBezTo>
                    <a:pt x="184" y="187"/>
                    <a:pt x="163" y="250"/>
                    <a:pt x="163" y="405"/>
                  </a:cubicBezTo>
                  <a:cubicBezTo>
                    <a:pt x="163" y="610"/>
                    <a:pt x="191" y="701"/>
                    <a:pt x="269" y="743"/>
                  </a:cubicBezTo>
                  <a:cubicBezTo>
                    <a:pt x="283" y="751"/>
                    <a:pt x="297" y="758"/>
                    <a:pt x="311" y="758"/>
                  </a:cubicBezTo>
                  <a:cubicBezTo>
                    <a:pt x="318" y="758"/>
                    <a:pt x="332" y="758"/>
                    <a:pt x="339" y="751"/>
                  </a:cubicBezTo>
                  <a:cubicBezTo>
                    <a:pt x="374" y="729"/>
                    <a:pt x="388" y="659"/>
                    <a:pt x="388" y="511"/>
                  </a:cubicBezTo>
                  <a:cubicBezTo>
                    <a:pt x="388" y="306"/>
                    <a:pt x="360" y="215"/>
                    <a:pt x="290" y="172"/>
                  </a:cubicBezTo>
                  <a:cubicBezTo>
                    <a:pt x="277" y="164"/>
                    <a:pt x="261" y="158"/>
                    <a:pt x="246" y="158"/>
                  </a:cubicBezTo>
                  <a:close/>
                  <a:moveTo>
                    <a:pt x="170" y="39"/>
                  </a:moveTo>
                  <a:cubicBezTo>
                    <a:pt x="205" y="39"/>
                    <a:pt x="240" y="53"/>
                    <a:pt x="269" y="74"/>
                  </a:cubicBezTo>
                  <a:cubicBezTo>
                    <a:pt x="424" y="158"/>
                    <a:pt x="508" y="349"/>
                    <a:pt x="508" y="602"/>
                  </a:cubicBezTo>
                  <a:cubicBezTo>
                    <a:pt x="508" y="743"/>
                    <a:pt x="480" y="835"/>
                    <a:pt x="431" y="863"/>
                  </a:cubicBezTo>
                  <a:cubicBezTo>
                    <a:pt x="412" y="871"/>
                    <a:pt x="393" y="875"/>
                    <a:pt x="374" y="875"/>
                  </a:cubicBezTo>
                  <a:cubicBezTo>
                    <a:pt x="342" y="875"/>
                    <a:pt x="312" y="864"/>
                    <a:pt x="290" y="842"/>
                  </a:cubicBezTo>
                  <a:cubicBezTo>
                    <a:pt x="135" y="758"/>
                    <a:pt x="43" y="567"/>
                    <a:pt x="43" y="313"/>
                  </a:cubicBezTo>
                  <a:cubicBezTo>
                    <a:pt x="43" y="172"/>
                    <a:pt x="71" y="81"/>
                    <a:pt x="121" y="53"/>
                  </a:cubicBezTo>
                  <a:cubicBezTo>
                    <a:pt x="135" y="46"/>
                    <a:pt x="149" y="39"/>
                    <a:pt x="170" y="39"/>
                  </a:cubicBezTo>
                  <a:close/>
                  <a:moveTo>
                    <a:pt x="177" y="0"/>
                  </a:moveTo>
                  <a:cubicBezTo>
                    <a:pt x="151" y="0"/>
                    <a:pt x="125" y="6"/>
                    <a:pt x="99" y="17"/>
                  </a:cubicBezTo>
                  <a:cubicBezTo>
                    <a:pt x="36" y="53"/>
                    <a:pt x="1" y="151"/>
                    <a:pt x="1" y="313"/>
                  </a:cubicBezTo>
                  <a:cubicBezTo>
                    <a:pt x="1" y="574"/>
                    <a:pt x="99" y="779"/>
                    <a:pt x="269" y="877"/>
                  </a:cubicBezTo>
                  <a:cubicBezTo>
                    <a:pt x="304" y="899"/>
                    <a:pt x="346" y="913"/>
                    <a:pt x="388" y="913"/>
                  </a:cubicBezTo>
                  <a:cubicBezTo>
                    <a:pt x="410" y="913"/>
                    <a:pt x="431" y="906"/>
                    <a:pt x="452" y="899"/>
                  </a:cubicBezTo>
                  <a:cubicBezTo>
                    <a:pt x="515" y="863"/>
                    <a:pt x="551" y="765"/>
                    <a:pt x="551" y="602"/>
                  </a:cubicBezTo>
                  <a:cubicBezTo>
                    <a:pt x="551" y="335"/>
                    <a:pt x="452" y="137"/>
                    <a:pt x="283" y="39"/>
                  </a:cubicBezTo>
                  <a:cubicBezTo>
                    <a:pt x="253" y="13"/>
                    <a:pt x="216" y="0"/>
                    <a:pt x="17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7483474" y="1484548"/>
              <a:ext cx="64771" cy="23917"/>
            </a:xfrm>
            <a:custGeom>
              <a:avLst/>
              <a:gdLst/>
              <a:ahLst/>
              <a:cxnLst/>
              <a:rect l="l" t="t" r="r" b="b"/>
              <a:pathLst>
                <a:path w="501" h="185" extrusionOk="0">
                  <a:moveTo>
                    <a:pt x="501" y="1"/>
                  </a:moveTo>
                  <a:lnTo>
                    <a:pt x="275" y="29"/>
                  </a:lnTo>
                  <a:lnTo>
                    <a:pt x="0" y="184"/>
                  </a:lnTo>
                  <a:lnTo>
                    <a:pt x="226" y="15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7482569" y="1481833"/>
              <a:ext cx="67485" cy="29347"/>
            </a:xfrm>
            <a:custGeom>
              <a:avLst/>
              <a:gdLst/>
              <a:ahLst/>
              <a:cxnLst/>
              <a:rect l="l" t="t" r="r" b="b"/>
              <a:pathLst>
                <a:path w="522" h="227" extrusionOk="0">
                  <a:moveTo>
                    <a:pt x="416" y="50"/>
                  </a:moveTo>
                  <a:lnTo>
                    <a:pt x="226" y="163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289" y="64"/>
                  </a:lnTo>
                  <a:lnTo>
                    <a:pt x="416" y="50"/>
                  </a:lnTo>
                  <a:close/>
                  <a:moveTo>
                    <a:pt x="508" y="1"/>
                  </a:moveTo>
                  <a:lnTo>
                    <a:pt x="275" y="29"/>
                  </a:lnTo>
                  <a:cubicBezTo>
                    <a:pt x="275" y="29"/>
                    <a:pt x="0" y="191"/>
                    <a:pt x="7" y="226"/>
                  </a:cubicBezTo>
                  <a:lnTo>
                    <a:pt x="240" y="198"/>
                  </a:lnTo>
                  <a:cubicBezTo>
                    <a:pt x="240" y="198"/>
                    <a:pt x="522" y="36"/>
                    <a:pt x="5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7530791" y="1494632"/>
              <a:ext cx="35682" cy="119457"/>
            </a:xfrm>
            <a:custGeom>
              <a:avLst/>
              <a:gdLst/>
              <a:ahLst/>
              <a:cxnLst/>
              <a:rect l="l" t="t" r="r" b="b"/>
              <a:pathLst>
                <a:path w="276" h="924" extrusionOk="0">
                  <a:moveTo>
                    <a:pt x="276" y="0"/>
                  </a:moveTo>
                  <a:lnTo>
                    <a:pt x="1" y="162"/>
                  </a:lnTo>
                  <a:lnTo>
                    <a:pt x="1" y="924"/>
                  </a:lnTo>
                  <a:lnTo>
                    <a:pt x="269" y="76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7528076" y="1492822"/>
              <a:ext cx="40207" cy="123982"/>
            </a:xfrm>
            <a:custGeom>
              <a:avLst/>
              <a:gdLst/>
              <a:ahLst/>
              <a:cxnLst/>
              <a:rect l="l" t="t" r="r" b="b"/>
              <a:pathLst>
                <a:path w="311" h="959" extrusionOk="0">
                  <a:moveTo>
                    <a:pt x="276" y="50"/>
                  </a:moveTo>
                  <a:lnTo>
                    <a:pt x="276" y="769"/>
                  </a:lnTo>
                  <a:lnTo>
                    <a:pt x="36" y="910"/>
                  </a:lnTo>
                  <a:lnTo>
                    <a:pt x="36" y="183"/>
                  </a:lnTo>
                  <a:lnTo>
                    <a:pt x="276" y="50"/>
                  </a:lnTo>
                  <a:close/>
                  <a:moveTo>
                    <a:pt x="283" y="0"/>
                  </a:moveTo>
                  <a:cubicBezTo>
                    <a:pt x="283" y="0"/>
                    <a:pt x="8" y="155"/>
                    <a:pt x="1" y="176"/>
                  </a:cubicBezTo>
                  <a:cubicBezTo>
                    <a:pt x="1" y="176"/>
                    <a:pt x="1" y="945"/>
                    <a:pt x="22" y="959"/>
                  </a:cubicBezTo>
                  <a:lnTo>
                    <a:pt x="29" y="959"/>
                  </a:lnTo>
                  <a:cubicBezTo>
                    <a:pt x="29" y="959"/>
                    <a:pt x="304" y="797"/>
                    <a:pt x="311" y="783"/>
                  </a:cubicBezTo>
                  <a:cubicBezTo>
                    <a:pt x="311" y="783"/>
                    <a:pt x="311" y="14"/>
                    <a:pt x="2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7512562" y="1484548"/>
              <a:ext cx="53911" cy="31157"/>
            </a:xfrm>
            <a:custGeom>
              <a:avLst/>
              <a:gdLst/>
              <a:ahLst/>
              <a:cxnLst/>
              <a:rect l="l" t="t" r="r" b="b"/>
              <a:pathLst>
                <a:path w="417" h="241" extrusionOk="0">
                  <a:moveTo>
                    <a:pt x="276" y="1"/>
                  </a:moveTo>
                  <a:lnTo>
                    <a:pt x="1" y="156"/>
                  </a:lnTo>
                  <a:lnTo>
                    <a:pt x="142" y="240"/>
                  </a:lnTo>
                  <a:lnTo>
                    <a:pt x="417" y="7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7511657" y="1481833"/>
              <a:ext cx="55721" cy="35682"/>
            </a:xfrm>
            <a:custGeom>
              <a:avLst/>
              <a:gdLst/>
              <a:ahLst/>
              <a:cxnLst/>
              <a:rect l="l" t="t" r="r" b="b"/>
              <a:pathLst>
                <a:path w="431" h="276" extrusionOk="0">
                  <a:moveTo>
                    <a:pt x="283" y="43"/>
                  </a:moveTo>
                  <a:lnTo>
                    <a:pt x="381" y="99"/>
                  </a:lnTo>
                  <a:lnTo>
                    <a:pt x="149" y="233"/>
                  </a:lnTo>
                  <a:lnTo>
                    <a:pt x="50" y="177"/>
                  </a:lnTo>
                  <a:lnTo>
                    <a:pt x="283" y="43"/>
                  </a:lnTo>
                  <a:close/>
                  <a:moveTo>
                    <a:pt x="269" y="1"/>
                  </a:moveTo>
                  <a:cubicBezTo>
                    <a:pt x="269" y="1"/>
                    <a:pt x="1" y="163"/>
                    <a:pt x="1" y="198"/>
                  </a:cubicBezTo>
                  <a:cubicBezTo>
                    <a:pt x="1" y="198"/>
                    <a:pt x="135" y="276"/>
                    <a:pt x="149" y="276"/>
                  </a:cubicBezTo>
                  <a:lnTo>
                    <a:pt x="156" y="276"/>
                  </a:lnTo>
                  <a:cubicBezTo>
                    <a:pt x="156" y="276"/>
                    <a:pt x="431" y="120"/>
                    <a:pt x="431" y="85"/>
                  </a:cubicBezTo>
                  <a:cubicBezTo>
                    <a:pt x="381" y="50"/>
                    <a:pt x="325" y="29"/>
                    <a:pt x="26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7483474" y="1504587"/>
              <a:ext cx="47447" cy="109502"/>
            </a:xfrm>
            <a:custGeom>
              <a:avLst/>
              <a:gdLst/>
              <a:ahLst/>
              <a:cxnLst/>
              <a:rect l="l" t="t" r="r" b="b"/>
              <a:pathLst>
                <a:path w="367" h="847" extrusionOk="0">
                  <a:moveTo>
                    <a:pt x="226" y="1"/>
                  </a:moveTo>
                  <a:lnTo>
                    <a:pt x="0" y="29"/>
                  </a:lnTo>
                  <a:lnTo>
                    <a:pt x="71" y="184"/>
                  </a:lnTo>
                  <a:lnTo>
                    <a:pt x="212" y="170"/>
                  </a:lnTo>
                  <a:lnTo>
                    <a:pt x="212" y="762"/>
                  </a:lnTo>
                  <a:lnTo>
                    <a:pt x="367" y="847"/>
                  </a:lnTo>
                  <a:lnTo>
                    <a:pt x="367" y="8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7481664" y="1502777"/>
              <a:ext cx="51067" cy="114027"/>
            </a:xfrm>
            <a:custGeom>
              <a:avLst/>
              <a:gdLst/>
              <a:ahLst/>
              <a:cxnLst/>
              <a:rect l="l" t="t" r="r" b="b"/>
              <a:pathLst>
                <a:path w="395" h="882" extrusionOk="0">
                  <a:moveTo>
                    <a:pt x="233" y="36"/>
                  </a:moveTo>
                  <a:lnTo>
                    <a:pt x="360" y="106"/>
                  </a:lnTo>
                  <a:lnTo>
                    <a:pt x="360" y="833"/>
                  </a:lnTo>
                  <a:lnTo>
                    <a:pt x="247" y="769"/>
                  </a:lnTo>
                  <a:cubicBezTo>
                    <a:pt x="247" y="769"/>
                    <a:pt x="247" y="184"/>
                    <a:pt x="219" y="163"/>
                  </a:cubicBezTo>
                  <a:lnTo>
                    <a:pt x="92" y="184"/>
                  </a:lnTo>
                  <a:lnTo>
                    <a:pt x="42" y="57"/>
                  </a:lnTo>
                  <a:lnTo>
                    <a:pt x="233" y="36"/>
                  </a:lnTo>
                  <a:close/>
                  <a:moveTo>
                    <a:pt x="240" y="1"/>
                  </a:moveTo>
                  <a:cubicBezTo>
                    <a:pt x="240" y="1"/>
                    <a:pt x="14" y="29"/>
                    <a:pt x="0" y="57"/>
                  </a:cubicBezTo>
                  <a:cubicBezTo>
                    <a:pt x="21" y="114"/>
                    <a:pt x="49" y="170"/>
                    <a:pt x="85" y="226"/>
                  </a:cubicBezTo>
                  <a:lnTo>
                    <a:pt x="205" y="212"/>
                  </a:lnTo>
                  <a:cubicBezTo>
                    <a:pt x="205" y="212"/>
                    <a:pt x="205" y="776"/>
                    <a:pt x="219" y="797"/>
                  </a:cubicBezTo>
                  <a:cubicBezTo>
                    <a:pt x="219" y="797"/>
                    <a:pt x="367" y="882"/>
                    <a:pt x="381" y="882"/>
                  </a:cubicBezTo>
                  <a:cubicBezTo>
                    <a:pt x="381" y="882"/>
                    <a:pt x="381" y="882"/>
                    <a:pt x="395" y="868"/>
                  </a:cubicBezTo>
                  <a:cubicBezTo>
                    <a:pt x="395" y="868"/>
                    <a:pt x="395" y="99"/>
                    <a:pt x="388" y="85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7742295" y="1729794"/>
              <a:ext cx="64771" cy="23788"/>
            </a:xfrm>
            <a:custGeom>
              <a:avLst/>
              <a:gdLst/>
              <a:ahLst/>
              <a:cxnLst/>
              <a:rect l="l" t="t" r="r" b="b"/>
              <a:pathLst>
                <a:path w="501" h="184" extrusionOk="0">
                  <a:moveTo>
                    <a:pt x="501" y="0"/>
                  </a:moveTo>
                  <a:lnTo>
                    <a:pt x="275" y="28"/>
                  </a:lnTo>
                  <a:lnTo>
                    <a:pt x="0" y="183"/>
                  </a:lnTo>
                  <a:lnTo>
                    <a:pt x="226" y="162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7741390" y="1726950"/>
              <a:ext cx="66580" cy="29347"/>
            </a:xfrm>
            <a:custGeom>
              <a:avLst/>
              <a:gdLst/>
              <a:ahLst/>
              <a:cxnLst/>
              <a:rect l="l" t="t" r="r" b="b"/>
              <a:pathLst>
                <a:path w="515" h="227" extrusionOk="0">
                  <a:moveTo>
                    <a:pt x="416" y="50"/>
                  </a:moveTo>
                  <a:lnTo>
                    <a:pt x="226" y="163"/>
                  </a:lnTo>
                  <a:lnTo>
                    <a:pt x="99" y="177"/>
                  </a:lnTo>
                  <a:lnTo>
                    <a:pt x="289" y="71"/>
                  </a:lnTo>
                  <a:lnTo>
                    <a:pt x="416" y="50"/>
                  </a:lnTo>
                  <a:close/>
                  <a:moveTo>
                    <a:pt x="508" y="1"/>
                  </a:moveTo>
                  <a:lnTo>
                    <a:pt x="268" y="36"/>
                  </a:lnTo>
                  <a:cubicBezTo>
                    <a:pt x="268" y="36"/>
                    <a:pt x="0" y="191"/>
                    <a:pt x="7" y="226"/>
                  </a:cubicBezTo>
                  <a:lnTo>
                    <a:pt x="240" y="198"/>
                  </a:lnTo>
                  <a:cubicBezTo>
                    <a:pt x="240" y="198"/>
                    <a:pt x="515" y="43"/>
                    <a:pt x="5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7771383" y="1729794"/>
              <a:ext cx="53006" cy="31028"/>
            </a:xfrm>
            <a:custGeom>
              <a:avLst/>
              <a:gdLst/>
              <a:ahLst/>
              <a:cxnLst/>
              <a:rect l="l" t="t" r="r" b="b"/>
              <a:pathLst>
                <a:path w="410" h="240" extrusionOk="0">
                  <a:moveTo>
                    <a:pt x="276" y="0"/>
                  </a:moveTo>
                  <a:lnTo>
                    <a:pt x="1" y="162"/>
                  </a:lnTo>
                  <a:lnTo>
                    <a:pt x="142" y="240"/>
                  </a:lnTo>
                  <a:lnTo>
                    <a:pt x="410" y="8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7770478" y="1727855"/>
              <a:ext cx="55721" cy="35682"/>
            </a:xfrm>
            <a:custGeom>
              <a:avLst/>
              <a:gdLst/>
              <a:ahLst/>
              <a:cxnLst/>
              <a:rect l="l" t="t" r="r" b="b"/>
              <a:pathLst>
                <a:path w="431" h="276" extrusionOk="0">
                  <a:moveTo>
                    <a:pt x="283" y="36"/>
                  </a:moveTo>
                  <a:lnTo>
                    <a:pt x="381" y="100"/>
                  </a:lnTo>
                  <a:lnTo>
                    <a:pt x="149" y="234"/>
                  </a:lnTo>
                  <a:lnTo>
                    <a:pt x="50" y="177"/>
                  </a:lnTo>
                  <a:lnTo>
                    <a:pt x="283" y="36"/>
                  </a:lnTo>
                  <a:close/>
                  <a:moveTo>
                    <a:pt x="269" y="1"/>
                  </a:moveTo>
                  <a:cubicBezTo>
                    <a:pt x="269" y="1"/>
                    <a:pt x="1" y="156"/>
                    <a:pt x="1" y="191"/>
                  </a:cubicBezTo>
                  <a:cubicBezTo>
                    <a:pt x="1" y="191"/>
                    <a:pt x="135" y="276"/>
                    <a:pt x="149" y="276"/>
                  </a:cubicBezTo>
                  <a:cubicBezTo>
                    <a:pt x="149" y="276"/>
                    <a:pt x="156" y="276"/>
                    <a:pt x="156" y="269"/>
                  </a:cubicBezTo>
                  <a:cubicBezTo>
                    <a:pt x="156" y="269"/>
                    <a:pt x="431" y="114"/>
                    <a:pt x="431" y="78"/>
                  </a:cubicBezTo>
                  <a:cubicBezTo>
                    <a:pt x="381" y="50"/>
                    <a:pt x="325" y="22"/>
                    <a:pt x="26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7749535" y="1588361"/>
              <a:ext cx="89463" cy="111054"/>
            </a:xfrm>
            <a:custGeom>
              <a:avLst/>
              <a:gdLst/>
              <a:ahLst/>
              <a:cxnLst/>
              <a:rect l="l" t="t" r="r" b="b"/>
              <a:pathLst>
                <a:path w="692" h="859" extrusionOk="0">
                  <a:moveTo>
                    <a:pt x="346" y="290"/>
                  </a:moveTo>
                  <a:lnTo>
                    <a:pt x="367" y="340"/>
                  </a:lnTo>
                  <a:cubicBezTo>
                    <a:pt x="374" y="361"/>
                    <a:pt x="374" y="368"/>
                    <a:pt x="381" y="382"/>
                  </a:cubicBezTo>
                  <a:lnTo>
                    <a:pt x="388" y="417"/>
                  </a:lnTo>
                  <a:cubicBezTo>
                    <a:pt x="388" y="431"/>
                    <a:pt x="395" y="445"/>
                    <a:pt x="395" y="460"/>
                  </a:cubicBezTo>
                  <a:cubicBezTo>
                    <a:pt x="402" y="474"/>
                    <a:pt x="402" y="488"/>
                    <a:pt x="402" y="502"/>
                  </a:cubicBezTo>
                  <a:cubicBezTo>
                    <a:pt x="409" y="509"/>
                    <a:pt x="409" y="530"/>
                    <a:pt x="409" y="544"/>
                  </a:cubicBezTo>
                  <a:cubicBezTo>
                    <a:pt x="409" y="558"/>
                    <a:pt x="409" y="579"/>
                    <a:pt x="409" y="586"/>
                  </a:cubicBezTo>
                  <a:cubicBezTo>
                    <a:pt x="381" y="509"/>
                    <a:pt x="353" y="431"/>
                    <a:pt x="339" y="347"/>
                  </a:cubicBezTo>
                  <a:cubicBezTo>
                    <a:pt x="346" y="326"/>
                    <a:pt x="346" y="312"/>
                    <a:pt x="346" y="290"/>
                  </a:cubicBezTo>
                  <a:close/>
                  <a:moveTo>
                    <a:pt x="316" y="0"/>
                  </a:moveTo>
                  <a:cubicBezTo>
                    <a:pt x="208" y="0"/>
                    <a:pt x="100" y="27"/>
                    <a:pt x="1" y="79"/>
                  </a:cubicBezTo>
                  <a:cubicBezTo>
                    <a:pt x="240" y="156"/>
                    <a:pt x="120" y="227"/>
                    <a:pt x="120" y="227"/>
                  </a:cubicBezTo>
                  <a:cubicBezTo>
                    <a:pt x="99" y="297"/>
                    <a:pt x="85" y="368"/>
                    <a:pt x="78" y="445"/>
                  </a:cubicBezTo>
                  <a:lnTo>
                    <a:pt x="78" y="502"/>
                  </a:lnTo>
                  <a:lnTo>
                    <a:pt x="78" y="551"/>
                  </a:lnTo>
                  <a:cubicBezTo>
                    <a:pt x="85" y="615"/>
                    <a:pt x="99" y="678"/>
                    <a:pt x="128" y="735"/>
                  </a:cubicBezTo>
                  <a:cubicBezTo>
                    <a:pt x="141" y="741"/>
                    <a:pt x="157" y="744"/>
                    <a:pt x="175" y="744"/>
                  </a:cubicBezTo>
                  <a:cubicBezTo>
                    <a:pt x="272" y="744"/>
                    <a:pt x="416" y="664"/>
                    <a:pt x="417" y="664"/>
                  </a:cubicBezTo>
                  <a:lnTo>
                    <a:pt x="417" y="664"/>
                  </a:lnTo>
                  <a:cubicBezTo>
                    <a:pt x="417" y="692"/>
                    <a:pt x="417" y="720"/>
                    <a:pt x="409" y="749"/>
                  </a:cubicBezTo>
                  <a:cubicBezTo>
                    <a:pt x="409" y="763"/>
                    <a:pt x="409" y="777"/>
                    <a:pt x="402" y="791"/>
                  </a:cubicBezTo>
                  <a:cubicBezTo>
                    <a:pt x="395" y="798"/>
                    <a:pt x="395" y="819"/>
                    <a:pt x="395" y="826"/>
                  </a:cubicBezTo>
                  <a:cubicBezTo>
                    <a:pt x="378" y="850"/>
                    <a:pt x="381" y="859"/>
                    <a:pt x="396" y="859"/>
                  </a:cubicBezTo>
                  <a:cubicBezTo>
                    <a:pt x="442" y="859"/>
                    <a:pt x="600" y="770"/>
                    <a:pt x="600" y="770"/>
                  </a:cubicBezTo>
                  <a:cubicBezTo>
                    <a:pt x="642" y="678"/>
                    <a:pt x="670" y="586"/>
                    <a:pt x="691" y="488"/>
                  </a:cubicBezTo>
                  <a:cubicBezTo>
                    <a:pt x="691" y="474"/>
                    <a:pt x="684" y="460"/>
                    <a:pt x="684" y="445"/>
                  </a:cubicBezTo>
                  <a:cubicBezTo>
                    <a:pt x="684" y="375"/>
                    <a:pt x="677" y="361"/>
                    <a:pt x="677" y="361"/>
                  </a:cubicBezTo>
                  <a:cubicBezTo>
                    <a:pt x="656" y="269"/>
                    <a:pt x="628" y="178"/>
                    <a:pt x="593" y="86"/>
                  </a:cubicBezTo>
                  <a:lnTo>
                    <a:pt x="565" y="51"/>
                  </a:lnTo>
                  <a:cubicBezTo>
                    <a:pt x="484" y="17"/>
                    <a:pt x="400" y="0"/>
                    <a:pt x="31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7755869" y="1574786"/>
              <a:ext cx="84939" cy="134971"/>
            </a:xfrm>
            <a:custGeom>
              <a:avLst/>
              <a:gdLst/>
              <a:ahLst/>
              <a:cxnLst/>
              <a:rect l="l" t="t" r="r" b="b"/>
              <a:pathLst>
                <a:path w="657" h="1044" extrusionOk="0">
                  <a:moveTo>
                    <a:pt x="73" y="134"/>
                  </a:moveTo>
                  <a:cubicBezTo>
                    <a:pt x="51" y="147"/>
                    <a:pt x="36" y="156"/>
                    <a:pt x="36" y="156"/>
                  </a:cubicBezTo>
                  <a:cubicBezTo>
                    <a:pt x="50" y="166"/>
                    <a:pt x="62" y="176"/>
                    <a:pt x="72" y="186"/>
                  </a:cubicBezTo>
                  <a:lnTo>
                    <a:pt x="72" y="186"/>
                  </a:lnTo>
                  <a:cubicBezTo>
                    <a:pt x="65" y="169"/>
                    <a:pt x="67" y="151"/>
                    <a:pt x="73" y="134"/>
                  </a:cubicBezTo>
                  <a:close/>
                  <a:moveTo>
                    <a:pt x="72" y="186"/>
                  </a:moveTo>
                  <a:cubicBezTo>
                    <a:pt x="77" y="199"/>
                    <a:pt x="87" y="211"/>
                    <a:pt x="103" y="223"/>
                  </a:cubicBezTo>
                  <a:lnTo>
                    <a:pt x="103" y="223"/>
                  </a:lnTo>
                  <a:cubicBezTo>
                    <a:pt x="96" y="211"/>
                    <a:pt x="86" y="199"/>
                    <a:pt x="72" y="186"/>
                  </a:cubicBezTo>
                  <a:close/>
                  <a:moveTo>
                    <a:pt x="103" y="223"/>
                  </a:moveTo>
                  <a:cubicBezTo>
                    <a:pt x="115" y="242"/>
                    <a:pt x="119" y="260"/>
                    <a:pt x="119" y="275"/>
                  </a:cubicBezTo>
                  <a:lnTo>
                    <a:pt x="119" y="275"/>
                  </a:lnTo>
                  <a:cubicBezTo>
                    <a:pt x="128" y="265"/>
                    <a:pt x="138" y="256"/>
                    <a:pt x="149" y="247"/>
                  </a:cubicBezTo>
                  <a:cubicBezTo>
                    <a:pt x="130" y="240"/>
                    <a:pt x="115" y="231"/>
                    <a:pt x="103" y="223"/>
                  </a:cubicBezTo>
                  <a:close/>
                  <a:moveTo>
                    <a:pt x="325" y="529"/>
                  </a:moveTo>
                  <a:cubicBezTo>
                    <a:pt x="325" y="543"/>
                    <a:pt x="325" y="558"/>
                    <a:pt x="325" y="572"/>
                  </a:cubicBezTo>
                  <a:cubicBezTo>
                    <a:pt x="325" y="572"/>
                    <a:pt x="304" y="572"/>
                    <a:pt x="325" y="529"/>
                  </a:cubicBezTo>
                  <a:close/>
                  <a:moveTo>
                    <a:pt x="276" y="395"/>
                  </a:moveTo>
                  <a:lnTo>
                    <a:pt x="276" y="459"/>
                  </a:lnTo>
                  <a:cubicBezTo>
                    <a:pt x="283" y="522"/>
                    <a:pt x="297" y="593"/>
                    <a:pt x="311" y="663"/>
                  </a:cubicBezTo>
                  <a:cubicBezTo>
                    <a:pt x="318" y="677"/>
                    <a:pt x="325" y="684"/>
                    <a:pt x="368" y="720"/>
                  </a:cubicBezTo>
                  <a:cubicBezTo>
                    <a:pt x="368" y="720"/>
                    <a:pt x="368" y="720"/>
                    <a:pt x="382" y="691"/>
                  </a:cubicBezTo>
                  <a:cubicBezTo>
                    <a:pt x="382" y="677"/>
                    <a:pt x="382" y="663"/>
                    <a:pt x="382" y="649"/>
                  </a:cubicBezTo>
                  <a:cubicBezTo>
                    <a:pt x="382" y="635"/>
                    <a:pt x="375" y="614"/>
                    <a:pt x="375" y="600"/>
                  </a:cubicBezTo>
                  <a:cubicBezTo>
                    <a:pt x="375" y="593"/>
                    <a:pt x="375" y="572"/>
                    <a:pt x="368" y="565"/>
                  </a:cubicBezTo>
                  <a:cubicBezTo>
                    <a:pt x="368" y="550"/>
                    <a:pt x="360" y="536"/>
                    <a:pt x="360" y="522"/>
                  </a:cubicBezTo>
                  <a:cubicBezTo>
                    <a:pt x="360" y="508"/>
                    <a:pt x="353" y="494"/>
                    <a:pt x="346" y="480"/>
                  </a:cubicBezTo>
                  <a:cubicBezTo>
                    <a:pt x="346" y="466"/>
                    <a:pt x="339" y="459"/>
                    <a:pt x="276" y="395"/>
                  </a:cubicBezTo>
                  <a:close/>
                  <a:moveTo>
                    <a:pt x="205" y="1"/>
                  </a:moveTo>
                  <a:cubicBezTo>
                    <a:pt x="205" y="1"/>
                    <a:pt x="99" y="65"/>
                    <a:pt x="73" y="134"/>
                  </a:cubicBezTo>
                  <a:lnTo>
                    <a:pt x="73" y="134"/>
                  </a:lnTo>
                  <a:cubicBezTo>
                    <a:pt x="132" y="100"/>
                    <a:pt x="241" y="36"/>
                    <a:pt x="241" y="36"/>
                  </a:cubicBezTo>
                  <a:cubicBezTo>
                    <a:pt x="241" y="36"/>
                    <a:pt x="242" y="36"/>
                    <a:pt x="242" y="36"/>
                  </a:cubicBezTo>
                  <a:cubicBezTo>
                    <a:pt x="250" y="36"/>
                    <a:pt x="275" y="42"/>
                    <a:pt x="523" y="205"/>
                  </a:cubicBezTo>
                  <a:cubicBezTo>
                    <a:pt x="551" y="269"/>
                    <a:pt x="579" y="346"/>
                    <a:pt x="600" y="417"/>
                  </a:cubicBezTo>
                  <a:cubicBezTo>
                    <a:pt x="607" y="417"/>
                    <a:pt x="607" y="431"/>
                    <a:pt x="614" y="508"/>
                  </a:cubicBezTo>
                  <a:cubicBezTo>
                    <a:pt x="603" y="601"/>
                    <a:pt x="581" y="699"/>
                    <a:pt x="554" y="794"/>
                  </a:cubicBezTo>
                  <a:lnTo>
                    <a:pt x="554" y="794"/>
                  </a:lnTo>
                  <a:cubicBezTo>
                    <a:pt x="593" y="742"/>
                    <a:pt x="627" y="686"/>
                    <a:pt x="657" y="628"/>
                  </a:cubicBezTo>
                  <a:lnTo>
                    <a:pt x="657" y="550"/>
                  </a:lnTo>
                  <a:cubicBezTo>
                    <a:pt x="635" y="438"/>
                    <a:pt x="607" y="325"/>
                    <a:pt x="572" y="219"/>
                  </a:cubicBezTo>
                  <a:cubicBezTo>
                    <a:pt x="565" y="205"/>
                    <a:pt x="558" y="191"/>
                    <a:pt x="544" y="170"/>
                  </a:cubicBezTo>
                  <a:cubicBezTo>
                    <a:pt x="530" y="149"/>
                    <a:pt x="516" y="128"/>
                    <a:pt x="501" y="113"/>
                  </a:cubicBezTo>
                  <a:cubicBezTo>
                    <a:pt x="494" y="106"/>
                    <a:pt x="487" y="99"/>
                    <a:pt x="205" y="1"/>
                  </a:cubicBezTo>
                  <a:close/>
                  <a:moveTo>
                    <a:pt x="554" y="794"/>
                  </a:moveTo>
                  <a:lnTo>
                    <a:pt x="554" y="794"/>
                  </a:lnTo>
                  <a:cubicBezTo>
                    <a:pt x="530" y="827"/>
                    <a:pt x="504" y="858"/>
                    <a:pt x="476" y="887"/>
                  </a:cubicBezTo>
                  <a:lnTo>
                    <a:pt x="476" y="887"/>
                  </a:lnTo>
                  <a:cubicBezTo>
                    <a:pt x="509" y="869"/>
                    <a:pt x="537" y="854"/>
                    <a:pt x="537" y="854"/>
                  </a:cubicBezTo>
                  <a:cubicBezTo>
                    <a:pt x="543" y="834"/>
                    <a:pt x="549" y="814"/>
                    <a:pt x="554" y="794"/>
                  </a:cubicBezTo>
                  <a:close/>
                  <a:moveTo>
                    <a:pt x="119" y="275"/>
                  </a:moveTo>
                  <a:cubicBezTo>
                    <a:pt x="57" y="336"/>
                    <a:pt x="13" y="416"/>
                    <a:pt x="1" y="501"/>
                  </a:cubicBezTo>
                  <a:lnTo>
                    <a:pt x="1" y="550"/>
                  </a:lnTo>
                  <a:lnTo>
                    <a:pt x="1" y="614"/>
                  </a:lnTo>
                  <a:cubicBezTo>
                    <a:pt x="22" y="706"/>
                    <a:pt x="57" y="797"/>
                    <a:pt x="100" y="889"/>
                  </a:cubicBezTo>
                  <a:cubicBezTo>
                    <a:pt x="121" y="896"/>
                    <a:pt x="149" y="896"/>
                    <a:pt x="170" y="896"/>
                  </a:cubicBezTo>
                  <a:cubicBezTo>
                    <a:pt x="227" y="861"/>
                    <a:pt x="283" y="832"/>
                    <a:pt x="339" y="804"/>
                  </a:cubicBezTo>
                  <a:lnTo>
                    <a:pt x="339" y="847"/>
                  </a:lnTo>
                  <a:cubicBezTo>
                    <a:pt x="325" y="917"/>
                    <a:pt x="304" y="981"/>
                    <a:pt x="276" y="1044"/>
                  </a:cubicBezTo>
                  <a:lnTo>
                    <a:pt x="283" y="1044"/>
                  </a:lnTo>
                  <a:cubicBezTo>
                    <a:pt x="354" y="1000"/>
                    <a:pt x="419" y="947"/>
                    <a:pt x="476" y="887"/>
                  </a:cubicBezTo>
                  <a:lnTo>
                    <a:pt x="476" y="887"/>
                  </a:lnTo>
                  <a:cubicBezTo>
                    <a:pt x="434" y="910"/>
                    <a:pt x="381" y="936"/>
                    <a:pt x="365" y="936"/>
                  </a:cubicBezTo>
                  <a:cubicBezTo>
                    <a:pt x="361" y="936"/>
                    <a:pt x="360" y="934"/>
                    <a:pt x="360" y="931"/>
                  </a:cubicBezTo>
                  <a:cubicBezTo>
                    <a:pt x="368" y="924"/>
                    <a:pt x="368" y="903"/>
                    <a:pt x="375" y="896"/>
                  </a:cubicBezTo>
                  <a:cubicBezTo>
                    <a:pt x="382" y="882"/>
                    <a:pt x="382" y="868"/>
                    <a:pt x="382" y="854"/>
                  </a:cubicBezTo>
                  <a:lnTo>
                    <a:pt x="375" y="854"/>
                  </a:lnTo>
                  <a:cubicBezTo>
                    <a:pt x="375" y="840"/>
                    <a:pt x="382" y="825"/>
                    <a:pt x="353" y="748"/>
                  </a:cubicBezTo>
                  <a:cubicBezTo>
                    <a:pt x="318" y="770"/>
                    <a:pt x="278" y="781"/>
                    <a:pt x="239" y="781"/>
                  </a:cubicBezTo>
                  <a:cubicBezTo>
                    <a:pt x="156" y="781"/>
                    <a:pt x="75" y="733"/>
                    <a:pt x="36" y="656"/>
                  </a:cubicBezTo>
                  <a:lnTo>
                    <a:pt x="36" y="607"/>
                  </a:lnTo>
                  <a:lnTo>
                    <a:pt x="36" y="550"/>
                  </a:lnTo>
                  <a:cubicBezTo>
                    <a:pt x="43" y="480"/>
                    <a:pt x="57" y="417"/>
                    <a:pt x="71" y="346"/>
                  </a:cubicBezTo>
                  <a:cubicBezTo>
                    <a:pt x="71" y="346"/>
                    <a:pt x="117" y="321"/>
                    <a:pt x="119" y="27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7737641" y="1595859"/>
              <a:ext cx="65805" cy="113381"/>
            </a:xfrm>
            <a:custGeom>
              <a:avLst/>
              <a:gdLst/>
              <a:ahLst/>
              <a:cxnLst/>
              <a:rect l="l" t="t" r="r" b="b"/>
              <a:pathLst>
                <a:path w="509" h="877" extrusionOk="0">
                  <a:moveTo>
                    <a:pt x="229" y="159"/>
                  </a:moveTo>
                  <a:cubicBezTo>
                    <a:pt x="239" y="159"/>
                    <a:pt x="250" y="162"/>
                    <a:pt x="262" y="169"/>
                  </a:cubicBezTo>
                  <a:cubicBezTo>
                    <a:pt x="325" y="204"/>
                    <a:pt x="346" y="282"/>
                    <a:pt x="346" y="493"/>
                  </a:cubicBezTo>
                  <a:cubicBezTo>
                    <a:pt x="346" y="661"/>
                    <a:pt x="327" y="720"/>
                    <a:pt x="286" y="720"/>
                  </a:cubicBezTo>
                  <a:cubicBezTo>
                    <a:pt x="276" y="720"/>
                    <a:pt x="266" y="717"/>
                    <a:pt x="255" y="712"/>
                  </a:cubicBezTo>
                  <a:lnTo>
                    <a:pt x="255" y="705"/>
                  </a:lnTo>
                  <a:cubicBezTo>
                    <a:pt x="191" y="669"/>
                    <a:pt x="170" y="585"/>
                    <a:pt x="170" y="387"/>
                  </a:cubicBezTo>
                  <a:cubicBezTo>
                    <a:pt x="170" y="222"/>
                    <a:pt x="189" y="159"/>
                    <a:pt x="229" y="159"/>
                  </a:cubicBezTo>
                  <a:close/>
                  <a:moveTo>
                    <a:pt x="145" y="0"/>
                  </a:moveTo>
                  <a:cubicBezTo>
                    <a:pt x="52" y="0"/>
                    <a:pt x="1" y="99"/>
                    <a:pt x="1" y="289"/>
                  </a:cubicBezTo>
                  <a:cubicBezTo>
                    <a:pt x="1" y="550"/>
                    <a:pt x="93" y="747"/>
                    <a:pt x="255" y="839"/>
                  </a:cubicBezTo>
                  <a:cubicBezTo>
                    <a:pt x="296" y="864"/>
                    <a:pt x="333" y="876"/>
                    <a:pt x="365" y="876"/>
                  </a:cubicBezTo>
                  <a:cubicBezTo>
                    <a:pt x="458" y="876"/>
                    <a:pt x="509" y="773"/>
                    <a:pt x="509" y="585"/>
                  </a:cubicBezTo>
                  <a:cubicBezTo>
                    <a:pt x="509" y="324"/>
                    <a:pt x="417" y="134"/>
                    <a:pt x="255" y="35"/>
                  </a:cubicBezTo>
                  <a:cubicBezTo>
                    <a:pt x="214" y="12"/>
                    <a:pt x="177" y="0"/>
                    <a:pt x="14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7734926" y="1593532"/>
              <a:ext cx="71235" cy="118164"/>
            </a:xfrm>
            <a:custGeom>
              <a:avLst/>
              <a:gdLst/>
              <a:ahLst/>
              <a:cxnLst/>
              <a:rect l="l" t="t" r="r" b="b"/>
              <a:pathLst>
                <a:path w="551" h="914" extrusionOk="0">
                  <a:moveTo>
                    <a:pt x="241" y="194"/>
                  </a:moveTo>
                  <a:cubicBezTo>
                    <a:pt x="248" y="201"/>
                    <a:pt x="262" y="201"/>
                    <a:pt x="269" y="208"/>
                  </a:cubicBezTo>
                  <a:cubicBezTo>
                    <a:pt x="318" y="236"/>
                    <a:pt x="346" y="293"/>
                    <a:pt x="346" y="511"/>
                  </a:cubicBezTo>
                  <a:cubicBezTo>
                    <a:pt x="346" y="666"/>
                    <a:pt x="332" y="709"/>
                    <a:pt x="283" y="709"/>
                  </a:cubicBezTo>
                  <a:cubicBezTo>
                    <a:pt x="233" y="680"/>
                    <a:pt x="205" y="617"/>
                    <a:pt x="205" y="405"/>
                  </a:cubicBezTo>
                  <a:cubicBezTo>
                    <a:pt x="205" y="250"/>
                    <a:pt x="219" y="208"/>
                    <a:pt x="241" y="194"/>
                  </a:cubicBezTo>
                  <a:close/>
                  <a:moveTo>
                    <a:pt x="246" y="158"/>
                  </a:moveTo>
                  <a:cubicBezTo>
                    <a:pt x="237" y="158"/>
                    <a:pt x="227" y="160"/>
                    <a:pt x="219" y="166"/>
                  </a:cubicBezTo>
                  <a:cubicBezTo>
                    <a:pt x="177" y="187"/>
                    <a:pt x="163" y="250"/>
                    <a:pt x="163" y="405"/>
                  </a:cubicBezTo>
                  <a:cubicBezTo>
                    <a:pt x="163" y="610"/>
                    <a:pt x="191" y="702"/>
                    <a:pt x="269" y="744"/>
                  </a:cubicBezTo>
                  <a:cubicBezTo>
                    <a:pt x="276" y="751"/>
                    <a:pt x="297" y="758"/>
                    <a:pt x="311" y="758"/>
                  </a:cubicBezTo>
                  <a:cubicBezTo>
                    <a:pt x="318" y="758"/>
                    <a:pt x="325" y="758"/>
                    <a:pt x="339" y="751"/>
                  </a:cubicBezTo>
                  <a:cubicBezTo>
                    <a:pt x="374" y="730"/>
                    <a:pt x="389" y="659"/>
                    <a:pt x="389" y="511"/>
                  </a:cubicBezTo>
                  <a:cubicBezTo>
                    <a:pt x="389" y="307"/>
                    <a:pt x="360" y="215"/>
                    <a:pt x="290" y="173"/>
                  </a:cubicBezTo>
                  <a:cubicBezTo>
                    <a:pt x="277" y="164"/>
                    <a:pt x="261" y="158"/>
                    <a:pt x="246" y="158"/>
                  </a:cubicBezTo>
                  <a:close/>
                  <a:moveTo>
                    <a:pt x="163" y="39"/>
                  </a:moveTo>
                  <a:cubicBezTo>
                    <a:pt x="198" y="39"/>
                    <a:pt x="233" y="53"/>
                    <a:pt x="269" y="74"/>
                  </a:cubicBezTo>
                  <a:cubicBezTo>
                    <a:pt x="424" y="159"/>
                    <a:pt x="508" y="349"/>
                    <a:pt x="508" y="603"/>
                  </a:cubicBezTo>
                  <a:cubicBezTo>
                    <a:pt x="508" y="744"/>
                    <a:pt x="480" y="836"/>
                    <a:pt x="431" y="864"/>
                  </a:cubicBezTo>
                  <a:cubicBezTo>
                    <a:pt x="412" y="872"/>
                    <a:pt x="393" y="876"/>
                    <a:pt x="373" y="876"/>
                  </a:cubicBezTo>
                  <a:cubicBezTo>
                    <a:pt x="341" y="876"/>
                    <a:pt x="309" y="865"/>
                    <a:pt x="283" y="843"/>
                  </a:cubicBezTo>
                  <a:cubicBezTo>
                    <a:pt x="135" y="758"/>
                    <a:pt x="43" y="568"/>
                    <a:pt x="43" y="314"/>
                  </a:cubicBezTo>
                  <a:cubicBezTo>
                    <a:pt x="43" y="173"/>
                    <a:pt x="71" y="81"/>
                    <a:pt x="121" y="53"/>
                  </a:cubicBezTo>
                  <a:cubicBezTo>
                    <a:pt x="135" y="46"/>
                    <a:pt x="149" y="39"/>
                    <a:pt x="163" y="39"/>
                  </a:cubicBezTo>
                  <a:close/>
                  <a:moveTo>
                    <a:pt x="174" y="1"/>
                  </a:moveTo>
                  <a:cubicBezTo>
                    <a:pt x="148" y="1"/>
                    <a:pt x="122" y="7"/>
                    <a:pt x="100" y="18"/>
                  </a:cubicBezTo>
                  <a:cubicBezTo>
                    <a:pt x="36" y="53"/>
                    <a:pt x="1" y="152"/>
                    <a:pt x="1" y="314"/>
                  </a:cubicBezTo>
                  <a:cubicBezTo>
                    <a:pt x="1" y="582"/>
                    <a:pt x="100" y="779"/>
                    <a:pt x="262" y="878"/>
                  </a:cubicBezTo>
                  <a:cubicBezTo>
                    <a:pt x="304" y="899"/>
                    <a:pt x="339" y="913"/>
                    <a:pt x="389" y="913"/>
                  </a:cubicBezTo>
                  <a:cubicBezTo>
                    <a:pt x="410" y="913"/>
                    <a:pt x="431" y="913"/>
                    <a:pt x="452" y="899"/>
                  </a:cubicBezTo>
                  <a:cubicBezTo>
                    <a:pt x="515" y="864"/>
                    <a:pt x="551" y="765"/>
                    <a:pt x="551" y="603"/>
                  </a:cubicBezTo>
                  <a:cubicBezTo>
                    <a:pt x="551" y="335"/>
                    <a:pt x="452" y="138"/>
                    <a:pt x="283" y="39"/>
                  </a:cubicBezTo>
                  <a:cubicBezTo>
                    <a:pt x="253" y="14"/>
                    <a:pt x="213" y="1"/>
                    <a:pt x="17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6626726" y="1499157"/>
              <a:ext cx="1512993" cy="1420298"/>
            </a:xfrm>
            <a:custGeom>
              <a:avLst/>
              <a:gdLst/>
              <a:ahLst/>
              <a:cxnLst/>
              <a:rect l="l" t="t" r="r" b="b"/>
              <a:pathLst>
                <a:path w="11703" h="10986" extrusionOk="0">
                  <a:moveTo>
                    <a:pt x="3067" y="1"/>
                  </a:moveTo>
                  <a:lnTo>
                    <a:pt x="3067" y="1"/>
                  </a:lnTo>
                  <a:cubicBezTo>
                    <a:pt x="2510" y="311"/>
                    <a:pt x="2010" y="713"/>
                    <a:pt x="1594" y="1192"/>
                  </a:cubicBezTo>
                  <a:cubicBezTo>
                    <a:pt x="544" y="2383"/>
                    <a:pt x="1" y="4026"/>
                    <a:pt x="121" y="5739"/>
                  </a:cubicBezTo>
                  <a:cubicBezTo>
                    <a:pt x="128" y="5844"/>
                    <a:pt x="142" y="5943"/>
                    <a:pt x="149" y="6049"/>
                  </a:cubicBezTo>
                  <a:cubicBezTo>
                    <a:pt x="205" y="6500"/>
                    <a:pt x="269" y="6930"/>
                    <a:pt x="353" y="7325"/>
                  </a:cubicBezTo>
                  <a:cubicBezTo>
                    <a:pt x="755" y="9355"/>
                    <a:pt x="1594" y="10687"/>
                    <a:pt x="3603" y="10941"/>
                  </a:cubicBezTo>
                  <a:cubicBezTo>
                    <a:pt x="3838" y="10971"/>
                    <a:pt x="4088" y="10986"/>
                    <a:pt x="4357" y="10986"/>
                  </a:cubicBezTo>
                  <a:cubicBezTo>
                    <a:pt x="5049" y="10986"/>
                    <a:pt x="5859" y="10885"/>
                    <a:pt x="6803" y="10666"/>
                  </a:cubicBezTo>
                  <a:cubicBezTo>
                    <a:pt x="7572" y="10490"/>
                    <a:pt x="8305" y="10173"/>
                    <a:pt x="8961" y="9729"/>
                  </a:cubicBezTo>
                  <a:cubicBezTo>
                    <a:pt x="9285" y="9510"/>
                    <a:pt x="9588" y="9256"/>
                    <a:pt x="9863" y="8981"/>
                  </a:cubicBezTo>
                  <a:cubicBezTo>
                    <a:pt x="11104" y="7748"/>
                    <a:pt x="11703" y="6014"/>
                    <a:pt x="11470" y="4279"/>
                  </a:cubicBezTo>
                  <a:lnTo>
                    <a:pt x="11470" y="4279"/>
                  </a:lnTo>
                  <a:lnTo>
                    <a:pt x="11470" y="4287"/>
                  </a:lnTo>
                  <a:cubicBezTo>
                    <a:pt x="11456" y="4202"/>
                    <a:pt x="11442" y="4110"/>
                    <a:pt x="11428" y="4026"/>
                  </a:cubicBezTo>
                  <a:cubicBezTo>
                    <a:pt x="11322" y="3427"/>
                    <a:pt x="11118" y="2848"/>
                    <a:pt x="10836" y="2320"/>
                  </a:cubicBezTo>
                  <a:cubicBezTo>
                    <a:pt x="10800" y="2256"/>
                    <a:pt x="10765" y="2200"/>
                    <a:pt x="10730" y="2144"/>
                  </a:cubicBezTo>
                  <a:cubicBezTo>
                    <a:pt x="10709" y="2101"/>
                    <a:pt x="10688" y="2066"/>
                    <a:pt x="10666" y="2031"/>
                  </a:cubicBezTo>
                  <a:cubicBezTo>
                    <a:pt x="10554" y="2376"/>
                    <a:pt x="10201" y="3152"/>
                    <a:pt x="9214" y="3215"/>
                  </a:cubicBezTo>
                  <a:cubicBezTo>
                    <a:pt x="9179" y="3219"/>
                    <a:pt x="9142" y="3220"/>
                    <a:pt x="9104" y="3220"/>
                  </a:cubicBezTo>
                  <a:cubicBezTo>
                    <a:pt x="9066" y="3220"/>
                    <a:pt x="9028" y="3219"/>
                    <a:pt x="8989" y="3215"/>
                  </a:cubicBezTo>
                  <a:cubicBezTo>
                    <a:pt x="7515" y="3159"/>
                    <a:pt x="3589" y="1276"/>
                    <a:pt x="3124" y="762"/>
                  </a:cubicBezTo>
                  <a:cubicBezTo>
                    <a:pt x="2962" y="579"/>
                    <a:pt x="2976" y="290"/>
                    <a:pt x="306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6624917" y="1497347"/>
              <a:ext cx="1517518" cy="1425469"/>
            </a:xfrm>
            <a:custGeom>
              <a:avLst/>
              <a:gdLst/>
              <a:ahLst/>
              <a:cxnLst/>
              <a:rect l="l" t="t" r="r" b="b"/>
              <a:pathLst>
                <a:path w="11738" h="11026" extrusionOk="0">
                  <a:moveTo>
                    <a:pt x="3053" y="57"/>
                  </a:moveTo>
                  <a:lnTo>
                    <a:pt x="3053" y="57"/>
                  </a:lnTo>
                  <a:cubicBezTo>
                    <a:pt x="2954" y="381"/>
                    <a:pt x="2983" y="628"/>
                    <a:pt x="3124" y="783"/>
                  </a:cubicBezTo>
                  <a:cubicBezTo>
                    <a:pt x="3589" y="1312"/>
                    <a:pt x="7551" y="3194"/>
                    <a:pt x="9003" y="3250"/>
                  </a:cubicBezTo>
                  <a:cubicBezTo>
                    <a:pt x="9042" y="3254"/>
                    <a:pt x="9080" y="3255"/>
                    <a:pt x="9119" y="3255"/>
                  </a:cubicBezTo>
                  <a:cubicBezTo>
                    <a:pt x="9158" y="3255"/>
                    <a:pt x="9197" y="3254"/>
                    <a:pt x="9235" y="3250"/>
                  </a:cubicBezTo>
                  <a:cubicBezTo>
                    <a:pt x="10194" y="3180"/>
                    <a:pt x="10561" y="2440"/>
                    <a:pt x="10688" y="2087"/>
                  </a:cubicBezTo>
                  <a:lnTo>
                    <a:pt x="10730" y="2165"/>
                  </a:lnTo>
                  <a:cubicBezTo>
                    <a:pt x="10765" y="2221"/>
                    <a:pt x="10800" y="2277"/>
                    <a:pt x="10836" y="2341"/>
                  </a:cubicBezTo>
                  <a:cubicBezTo>
                    <a:pt x="11118" y="2870"/>
                    <a:pt x="11315" y="3448"/>
                    <a:pt x="11421" y="4040"/>
                  </a:cubicBezTo>
                  <a:cubicBezTo>
                    <a:pt x="11442" y="4124"/>
                    <a:pt x="11456" y="4216"/>
                    <a:pt x="11463" y="4301"/>
                  </a:cubicBezTo>
                  <a:cubicBezTo>
                    <a:pt x="11696" y="6028"/>
                    <a:pt x="11103" y="7762"/>
                    <a:pt x="9870" y="8981"/>
                  </a:cubicBezTo>
                  <a:cubicBezTo>
                    <a:pt x="9588" y="9263"/>
                    <a:pt x="9292" y="9510"/>
                    <a:pt x="8967" y="9736"/>
                  </a:cubicBezTo>
                  <a:cubicBezTo>
                    <a:pt x="8312" y="10180"/>
                    <a:pt x="7586" y="10497"/>
                    <a:pt x="6810" y="10666"/>
                  </a:cubicBezTo>
                  <a:cubicBezTo>
                    <a:pt x="5881" y="10880"/>
                    <a:pt x="5078" y="10988"/>
                    <a:pt x="4376" y="10988"/>
                  </a:cubicBezTo>
                  <a:cubicBezTo>
                    <a:pt x="4109" y="10988"/>
                    <a:pt x="3856" y="10972"/>
                    <a:pt x="3617" y="10941"/>
                  </a:cubicBezTo>
                  <a:cubicBezTo>
                    <a:pt x="1812" y="10708"/>
                    <a:pt x="847" y="9630"/>
                    <a:pt x="381" y="7339"/>
                  </a:cubicBezTo>
                  <a:cubicBezTo>
                    <a:pt x="311" y="6958"/>
                    <a:pt x="248" y="6542"/>
                    <a:pt x="184" y="6063"/>
                  </a:cubicBezTo>
                  <a:cubicBezTo>
                    <a:pt x="177" y="5957"/>
                    <a:pt x="163" y="5851"/>
                    <a:pt x="156" y="5760"/>
                  </a:cubicBezTo>
                  <a:cubicBezTo>
                    <a:pt x="36" y="4075"/>
                    <a:pt x="572" y="2418"/>
                    <a:pt x="1622" y="1220"/>
                  </a:cubicBezTo>
                  <a:cubicBezTo>
                    <a:pt x="2031" y="755"/>
                    <a:pt x="2510" y="360"/>
                    <a:pt x="3053" y="57"/>
                  </a:cubicBezTo>
                  <a:close/>
                  <a:moveTo>
                    <a:pt x="3074" y="0"/>
                  </a:moveTo>
                  <a:cubicBezTo>
                    <a:pt x="2517" y="311"/>
                    <a:pt x="2017" y="712"/>
                    <a:pt x="1594" y="1199"/>
                  </a:cubicBezTo>
                  <a:cubicBezTo>
                    <a:pt x="537" y="2404"/>
                    <a:pt x="1" y="4068"/>
                    <a:pt x="121" y="5760"/>
                  </a:cubicBezTo>
                  <a:cubicBezTo>
                    <a:pt x="128" y="5858"/>
                    <a:pt x="135" y="5964"/>
                    <a:pt x="149" y="6063"/>
                  </a:cubicBezTo>
                  <a:cubicBezTo>
                    <a:pt x="205" y="6549"/>
                    <a:pt x="269" y="6965"/>
                    <a:pt x="346" y="7346"/>
                  </a:cubicBezTo>
                  <a:cubicBezTo>
                    <a:pt x="572" y="8460"/>
                    <a:pt x="896" y="9249"/>
                    <a:pt x="1375" y="9827"/>
                  </a:cubicBezTo>
                  <a:cubicBezTo>
                    <a:pt x="1911" y="10476"/>
                    <a:pt x="2644" y="10856"/>
                    <a:pt x="3617" y="10976"/>
                  </a:cubicBezTo>
                  <a:cubicBezTo>
                    <a:pt x="3864" y="11011"/>
                    <a:pt x="4125" y="11026"/>
                    <a:pt x="4378" y="11026"/>
                  </a:cubicBezTo>
                  <a:cubicBezTo>
                    <a:pt x="5203" y="11011"/>
                    <a:pt x="6021" y="10906"/>
                    <a:pt x="6825" y="10708"/>
                  </a:cubicBezTo>
                  <a:cubicBezTo>
                    <a:pt x="7600" y="10532"/>
                    <a:pt x="8333" y="10215"/>
                    <a:pt x="8989" y="9764"/>
                  </a:cubicBezTo>
                  <a:cubicBezTo>
                    <a:pt x="9313" y="9545"/>
                    <a:pt x="9616" y="9291"/>
                    <a:pt x="9898" y="9009"/>
                  </a:cubicBezTo>
                  <a:cubicBezTo>
                    <a:pt x="11139" y="7776"/>
                    <a:pt x="11738" y="6035"/>
                    <a:pt x="11505" y="4301"/>
                  </a:cubicBezTo>
                  <a:cubicBezTo>
                    <a:pt x="11491" y="4209"/>
                    <a:pt x="11477" y="4124"/>
                    <a:pt x="11463" y="4033"/>
                  </a:cubicBezTo>
                  <a:cubicBezTo>
                    <a:pt x="11357" y="3433"/>
                    <a:pt x="11153" y="2855"/>
                    <a:pt x="10864" y="2327"/>
                  </a:cubicBezTo>
                  <a:cubicBezTo>
                    <a:pt x="10836" y="2270"/>
                    <a:pt x="10800" y="2207"/>
                    <a:pt x="10765" y="2150"/>
                  </a:cubicBezTo>
                  <a:cubicBezTo>
                    <a:pt x="10744" y="2101"/>
                    <a:pt x="10709" y="2066"/>
                    <a:pt x="10659" y="2038"/>
                  </a:cubicBezTo>
                  <a:cubicBezTo>
                    <a:pt x="10554" y="2369"/>
                    <a:pt x="10201" y="3144"/>
                    <a:pt x="9228" y="3215"/>
                  </a:cubicBezTo>
                  <a:lnTo>
                    <a:pt x="9003" y="3215"/>
                  </a:lnTo>
                  <a:cubicBezTo>
                    <a:pt x="7558" y="3159"/>
                    <a:pt x="3617" y="1283"/>
                    <a:pt x="3152" y="762"/>
                  </a:cubicBezTo>
                  <a:cubicBezTo>
                    <a:pt x="3011" y="607"/>
                    <a:pt x="2997" y="360"/>
                    <a:pt x="3074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6630088" y="1653260"/>
              <a:ext cx="1434001" cy="933937"/>
            </a:xfrm>
            <a:custGeom>
              <a:avLst/>
              <a:gdLst/>
              <a:ahLst/>
              <a:cxnLst/>
              <a:rect l="l" t="t" r="r" b="b"/>
              <a:pathLst>
                <a:path w="11092" h="7224" extrusionOk="0">
                  <a:moveTo>
                    <a:pt x="1821" y="0"/>
                  </a:moveTo>
                  <a:cubicBezTo>
                    <a:pt x="407" y="0"/>
                    <a:pt x="1" y="2880"/>
                    <a:pt x="102" y="4265"/>
                  </a:cubicBezTo>
                  <a:cubicBezTo>
                    <a:pt x="2174" y="6154"/>
                    <a:pt x="3923" y="6760"/>
                    <a:pt x="6665" y="7099"/>
                  </a:cubicBezTo>
                  <a:cubicBezTo>
                    <a:pt x="7157" y="7161"/>
                    <a:pt x="7563" y="7224"/>
                    <a:pt x="7917" y="7224"/>
                  </a:cubicBezTo>
                  <a:cubicBezTo>
                    <a:pt x="8638" y="7224"/>
                    <a:pt x="9140" y="6964"/>
                    <a:pt x="9703" y="5914"/>
                  </a:cubicBezTo>
                  <a:cubicBezTo>
                    <a:pt x="11092" y="3306"/>
                    <a:pt x="9928" y="3447"/>
                    <a:pt x="7708" y="2820"/>
                  </a:cubicBezTo>
                  <a:cubicBezTo>
                    <a:pt x="6080" y="2361"/>
                    <a:pt x="5621" y="2086"/>
                    <a:pt x="4120" y="1290"/>
                  </a:cubicBezTo>
                  <a:cubicBezTo>
                    <a:pt x="3591" y="1001"/>
                    <a:pt x="2604" y="127"/>
                    <a:pt x="2033" y="21"/>
                  </a:cubicBezTo>
                  <a:cubicBezTo>
                    <a:pt x="1960" y="7"/>
                    <a:pt x="1889" y="0"/>
                    <a:pt x="18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6629571" y="1651191"/>
              <a:ext cx="1348804" cy="938074"/>
            </a:xfrm>
            <a:custGeom>
              <a:avLst/>
              <a:gdLst/>
              <a:ahLst/>
              <a:cxnLst/>
              <a:rect l="l" t="t" r="r" b="b"/>
              <a:pathLst>
                <a:path w="10433" h="7256" extrusionOk="0">
                  <a:moveTo>
                    <a:pt x="1842" y="32"/>
                  </a:moveTo>
                  <a:cubicBezTo>
                    <a:pt x="1907" y="32"/>
                    <a:pt x="1972" y="38"/>
                    <a:pt x="2037" y="51"/>
                  </a:cubicBezTo>
                  <a:cubicBezTo>
                    <a:pt x="2397" y="122"/>
                    <a:pt x="2933" y="502"/>
                    <a:pt x="3405" y="841"/>
                  </a:cubicBezTo>
                  <a:cubicBezTo>
                    <a:pt x="3630" y="1010"/>
                    <a:pt x="3870" y="1172"/>
                    <a:pt x="4117" y="1313"/>
                  </a:cubicBezTo>
                  <a:lnTo>
                    <a:pt x="4420" y="1475"/>
                  </a:lnTo>
                  <a:cubicBezTo>
                    <a:pt x="5668" y="2145"/>
                    <a:pt x="6189" y="2427"/>
                    <a:pt x="7712" y="2850"/>
                  </a:cubicBezTo>
                  <a:cubicBezTo>
                    <a:pt x="7994" y="2934"/>
                    <a:pt x="8262" y="2998"/>
                    <a:pt x="8501" y="3061"/>
                  </a:cubicBezTo>
                  <a:cubicBezTo>
                    <a:pt x="9390" y="3287"/>
                    <a:pt x="10024" y="3449"/>
                    <a:pt x="10222" y="3886"/>
                  </a:cubicBezTo>
                  <a:cubicBezTo>
                    <a:pt x="10391" y="4274"/>
                    <a:pt x="10229" y="4901"/>
                    <a:pt x="9686" y="5916"/>
                  </a:cubicBezTo>
                  <a:cubicBezTo>
                    <a:pt x="9130" y="6957"/>
                    <a:pt x="8636" y="7216"/>
                    <a:pt x="7924" y="7216"/>
                  </a:cubicBezTo>
                  <a:cubicBezTo>
                    <a:pt x="7633" y="7216"/>
                    <a:pt x="7305" y="7173"/>
                    <a:pt x="6922" y="7122"/>
                  </a:cubicBezTo>
                  <a:lnTo>
                    <a:pt x="6669" y="7093"/>
                  </a:lnTo>
                  <a:cubicBezTo>
                    <a:pt x="4082" y="6769"/>
                    <a:pt x="2270" y="6219"/>
                    <a:pt x="120" y="4267"/>
                  </a:cubicBezTo>
                  <a:cubicBezTo>
                    <a:pt x="42" y="3103"/>
                    <a:pt x="310" y="1052"/>
                    <a:pt x="1135" y="312"/>
                  </a:cubicBezTo>
                  <a:cubicBezTo>
                    <a:pt x="1327" y="131"/>
                    <a:pt x="1582" y="32"/>
                    <a:pt x="1842" y="32"/>
                  </a:cubicBezTo>
                  <a:close/>
                  <a:moveTo>
                    <a:pt x="1829" y="1"/>
                  </a:moveTo>
                  <a:cubicBezTo>
                    <a:pt x="1564" y="1"/>
                    <a:pt x="1308" y="102"/>
                    <a:pt x="1114" y="291"/>
                  </a:cubicBezTo>
                  <a:cubicBezTo>
                    <a:pt x="268" y="1038"/>
                    <a:pt x="0" y="3118"/>
                    <a:pt x="92" y="4295"/>
                  </a:cubicBezTo>
                  <a:cubicBezTo>
                    <a:pt x="2249" y="6262"/>
                    <a:pt x="4067" y="6811"/>
                    <a:pt x="6662" y="7136"/>
                  </a:cubicBezTo>
                  <a:lnTo>
                    <a:pt x="6915" y="7171"/>
                  </a:lnTo>
                  <a:cubicBezTo>
                    <a:pt x="7254" y="7220"/>
                    <a:pt x="7585" y="7248"/>
                    <a:pt x="7923" y="7255"/>
                  </a:cubicBezTo>
                  <a:cubicBezTo>
                    <a:pt x="8650" y="7255"/>
                    <a:pt x="9157" y="6995"/>
                    <a:pt x="9721" y="5944"/>
                  </a:cubicBezTo>
                  <a:cubicBezTo>
                    <a:pt x="10278" y="4901"/>
                    <a:pt x="10433" y="4288"/>
                    <a:pt x="10257" y="3879"/>
                  </a:cubicBezTo>
                  <a:cubicBezTo>
                    <a:pt x="10059" y="3421"/>
                    <a:pt x="9411" y="3259"/>
                    <a:pt x="8516" y="3033"/>
                  </a:cubicBezTo>
                  <a:cubicBezTo>
                    <a:pt x="8262" y="2970"/>
                    <a:pt x="8001" y="2906"/>
                    <a:pt x="7719" y="2821"/>
                  </a:cubicBezTo>
                  <a:cubicBezTo>
                    <a:pt x="6203" y="2399"/>
                    <a:pt x="5689" y="2117"/>
                    <a:pt x="4434" y="1447"/>
                  </a:cubicBezTo>
                  <a:lnTo>
                    <a:pt x="4138" y="1292"/>
                  </a:lnTo>
                  <a:cubicBezTo>
                    <a:pt x="3891" y="1144"/>
                    <a:pt x="3652" y="989"/>
                    <a:pt x="3426" y="820"/>
                  </a:cubicBezTo>
                  <a:cubicBezTo>
                    <a:pt x="2954" y="474"/>
                    <a:pt x="2411" y="93"/>
                    <a:pt x="2044" y="23"/>
                  </a:cubicBezTo>
                  <a:cubicBezTo>
                    <a:pt x="1973" y="8"/>
                    <a:pt x="1901" y="1"/>
                    <a:pt x="182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6601258" y="1671488"/>
              <a:ext cx="1423659" cy="933549"/>
            </a:xfrm>
            <a:custGeom>
              <a:avLst/>
              <a:gdLst/>
              <a:ahLst/>
              <a:cxnLst/>
              <a:rect l="l" t="t" r="r" b="b"/>
              <a:pathLst>
                <a:path w="11012" h="7221" extrusionOk="0">
                  <a:moveTo>
                    <a:pt x="1749" y="1"/>
                  </a:moveTo>
                  <a:cubicBezTo>
                    <a:pt x="512" y="1"/>
                    <a:pt x="48" y="2175"/>
                    <a:pt x="8" y="3651"/>
                  </a:cubicBezTo>
                  <a:cubicBezTo>
                    <a:pt x="1" y="4032"/>
                    <a:pt x="163" y="4399"/>
                    <a:pt x="459" y="4638"/>
                  </a:cubicBezTo>
                  <a:cubicBezTo>
                    <a:pt x="2348" y="6231"/>
                    <a:pt x="4040" y="6774"/>
                    <a:pt x="6585" y="7098"/>
                  </a:cubicBezTo>
                  <a:cubicBezTo>
                    <a:pt x="7078" y="7159"/>
                    <a:pt x="7485" y="7220"/>
                    <a:pt x="7839" y="7220"/>
                  </a:cubicBezTo>
                  <a:cubicBezTo>
                    <a:pt x="8563" y="7220"/>
                    <a:pt x="9064" y="6963"/>
                    <a:pt x="9623" y="5907"/>
                  </a:cubicBezTo>
                  <a:cubicBezTo>
                    <a:pt x="11012" y="3306"/>
                    <a:pt x="9848" y="3440"/>
                    <a:pt x="7635" y="2820"/>
                  </a:cubicBezTo>
                  <a:cubicBezTo>
                    <a:pt x="5999" y="2361"/>
                    <a:pt x="5541" y="2086"/>
                    <a:pt x="4047" y="1283"/>
                  </a:cubicBezTo>
                  <a:cubicBezTo>
                    <a:pt x="3518" y="1001"/>
                    <a:pt x="2524" y="127"/>
                    <a:pt x="1960" y="21"/>
                  </a:cubicBezTo>
                  <a:cubicBezTo>
                    <a:pt x="1888" y="7"/>
                    <a:pt x="1817" y="1"/>
                    <a:pt x="174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6598543" y="1668773"/>
              <a:ext cx="1341565" cy="938720"/>
            </a:xfrm>
            <a:custGeom>
              <a:avLst/>
              <a:gdLst/>
              <a:ahLst/>
              <a:cxnLst/>
              <a:rect l="l" t="t" r="r" b="b"/>
              <a:pathLst>
                <a:path w="10377" h="7261" extrusionOk="0">
                  <a:moveTo>
                    <a:pt x="1772" y="42"/>
                  </a:moveTo>
                  <a:cubicBezTo>
                    <a:pt x="1842" y="42"/>
                    <a:pt x="1912" y="49"/>
                    <a:pt x="1981" y="63"/>
                  </a:cubicBezTo>
                  <a:cubicBezTo>
                    <a:pt x="2341" y="127"/>
                    <a:pt x="2876" y="507"/>
                    <a:pt x="3349" y="846"/>
                  </a:cubicBezTo>
                  <a:cubicBezTo>
                    <a:pt x="3574" y="1015"/>
                    <a:pt x="3814" y="1177"/>
                    <a:pt x="4061" y="1325"/>
                  </a:cubicBezTo>
                  <a:lnTo>
                    <a:pt x="4364" y="1480"/>
                  </a:lnTo>
                  <a:cubicBezTo>
                    <a:pt x="5612" y="2157"/>
                    <a:pt x="6133" y="2432"/>
                    <a:pt x="7656" y="2862"/>
                  </a:cubicBezTo>
                  <a:cubicBezTo>
                    <a:pt x="7938" y="2939"/>
                    <a:pt x="8206" y="3003"/>
                    <a:pt x="8445" y="3066"/>
                  </a:cubicBezTo>
                  <a:cubicBezTo>
                    <a:pt x="9334" y="3292"/>
                    <a:pt x="9968" y="3454"/>
                    <a:pt x="10165" y="3898"/>
                  </a:cubicBezTo>
                  <a:cubicBezTo>
                    <a:pt x="10335" y="4286"/>
                    <a:pt x="10172" y="4906"/>
                    <a:pt x="9630" y="5921"/>
                  </a:cubicBezTo>
                  <a:cubicBezTo>
                    <a:pt x="9072" y="6967"/>
                    <a:pt x="8578" y="7224"/>
                    <a:pt x="7860" y="7224"/>
                  </a:cubicBezTo>
                  <a:cubicBezTo>
                    <a:pt x="7572" y="7224"/>
                    <a:pt x="7247" y="7182"/>
                    <a:pt x="6866" y="7134"/>
                  </a:cubicBezTo>
                  <a:lnTo>
                    <a:pt x="6613" y="7098"/>
                  </a:lnTo>
                  <a:cubicBezTo>
                    <a:pt x="4223" y="6802"/>
                    <a:pt x="2461" y="6302"/>
                    <a:pt x="494" y="4645"/>
                  </a:cubicBezTo>
                  <a:cubicBezTo>
                    <a:pt x="205" y="4406"/>
                    <a:pt x="43" y="4046"/>
                    <a:pt x="57" y="3672"/>
                  </a:cubicBezTo>
                  <a:cubicBezTo>
                    <a:pt x="78" y="2481"/>
                    <a:pt x="381" y="881"/>
                    <a:pt x="1128" y="275"/>
                  </a:cubicBezTo>
                  <a:cubicBezTo>
                    <a:pt x="1308" y="122"/>
                    <a:pt x="1537" y="42"/>
                    <a:pt x="1772" y="42"/>
                  </a:cubicBezTo>
                  <a:close/>
                  <a:moveTo>
                    <a:pt x="1777" y="0"/>
                  </a:moveTo>
                  <a:cubicBezTo>
                    <a:pt x="1533" y="0"/>
                    <a:pt x="1293" y="87"/>
                    <a:pt x="1100" y="246"/>
                  </a:cubicBezTo>
                  <a:cubicBezTo>
                    <a:pt x="346" y="860"/>
                    <a:pt x="43" y="2474"/>
                    <a:pt x="7" y="3672"/>
                  </a:cubicBezTo>
                  <a:cubicBezTo>
                    <a:pt x="0" y="4060"/>
                    <a:pt x="170" y="4427"/>
                    <a:pt x="466" y="4680"/>
                  </a:cubicBezTo>
                  <a:cubicBezTo>
                    <a:pt x="2439" y="6337"/>
                    <a:pt x="4209" y="6838"/>
                    <a:pt x="6606" y="7134"/>
                  </a:cubicBezTo>
                  <a:lnTo>
                    <a:pt x="6859" y="7169"/>
                  </a:lnTo>
                  <a:cubicBezTo>
                    <a:pt x="7191" y="7218"/>
                    <a:pt x="7529" y="7253"/>
                    <a:pt x="7867" y="7260"/>
                  </a:cubicBezTo>
                  <a:cubicBezTo>
                    <a:pt x="8593" y="7260"/>
                    <a:pt x="9094" y="7000"/>
                    <a:pt x="9665" y="5942"/>
                  </a:cubicBezTo>
                  <a:cubicBezTo>
                    <a:pt x="10215" y="4899"/>
                    <a:pt x="10377" y="4286"/>
                    <a:pt x="10201" y="3877"/>
                  </a:cubicBezTo>
                  <a:cubicBezTo>
                    <a:pt x="9996" y="3419"/>
                    <a:pt x="9348" y="3256"/>
                    <a:pt x="8452" y="3031"/>
                  </a:cubicBezTo>
                  <a:cubicBezTo>
                    <a:pt x="8199" y="2967"/>
                    <a:pt x="7938" y="2904"/>
                    <a:pt x="7656" y="2819"/>
                  </a:cubicBezTo>
                  <a:cubicBezTo>
                    <a:pt x="6140" y="2396"/>
                    <a:pt x="5626" y="2122"/>
                    <a:pt x="4371" y="1445"/>
                  </a:cubicBezTo>
                  <a:lnTo>
                    <a:pt x="4075" y="1290"/>
                  </a:lnTo>
                  <a:cubicBezTo>
                    <a:pt x="3828" y="1142"/>
                    <a:pt x="3588" y="987"/>
                    <a:pt x="3363" y="817"/>
                  </a:cubicBezTo>
                  <a:cubicBezTo>
                    <a:pt x="2891" y="472"/>
                    <a:pt x="2348" y="91"/>
                    <a:pt x="1981" y="21"/>
                  </a:cubicBezTo>
                  <a:cubicBezTo>
                    <a:pt x="1913" y="7"/>
                    <a:pt x="1845" y="0"/>
                    <a:pt x="1777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7765953" y="2213563"/>
              <a:ext cx="225727" cy="331092"/>
            </a:xfrm>
            <a:custGeom>
              <a:avLst/>
              <a:gdLst/>
              <a:ahLst/>
              <a:cxnLst/>
              <a:rect l="l" t="t" r="r" b="b"/>
              <a:pathLst>
                <a:path w="1746" h="2561" extrusionOk="0">
                  <a:moveTo>
                    <a:pt x="1060" y="0"/>
                  </a:moveTo>
                  <a:cubicBezTo>
                    <a:pt x="1036" y="0"/>
                    <a:pt x="1033" y="1"/>
                    <a:pt x="1030" y="1"/>
                  </a:cubicBezTo>
                  <a:cubicBezTo>
                    <a:pt x="924" y="43"/>
                    <a:pt x="825" y="100"/>
                    <a:pt x="727" y="156"/>
                  </a:cubicBezTo>
                  <a:lnTo>
                    <a:pt x="684" y="184"/>
                  </a:lnTo>
                  <a:cubicBezTo>
                    <a:pt x="212" y="805"/>
                    <a:pt x="205" y="819"/>
                    <a:pt x="198" y="833"/>
                  </a:cubicBezTo>
                  <a:lnTo>
                    <a:pt x="163" y="903"/>
                  </a:lnTo>
                  <a:cubicBezTo>
                    <a:pt x="156" y="932"/>
                    <a:pt x="149" y="946"/>
                    <a:pt x="141" y="960"/>
                  </a:cubicBezTo>
                  <a:cubicBezTo>
                    <a:pt x="1" y="1785"/>
                    <a:pt x="1" y="1806"/>
                    <a:pt x="8" y="1820"/>
                  </a:cubicBezTo>
                  <a:cubicBezTo>
                    <a:pt x="36" y="2109"/>
                    <a:pt x="163" y="2292"/>
                    <a:pt x="339" y="2370"/>
                  </a:cubicBezTo>
                  <a:lnTo>
                    <a:pt x="742" y="2545"/>
                  </a:lnTo>
                  <a:lnTo>
                    <a:pt x="742" y="2545"/>
                  </a:lnTo>
                  <a:cubicBezTo>
                    <a:pt x="700" y="2524"/>
                    <a:pt x="662" y="2495"/>
                    <a:pt x="628" y="2461"/>
                  </a:cubicBezTo>
                  <a:cubicBezTo>
                    <a:pt x="607" y="2426"/>
                    <a:pt x="579" y="2398"/>
                    <a:pt x="557" y="2363"/>
                  </a:cubicBezTo>
                  <a:cubicBezTo>
                    <a:pt x="494" y="2257"/>
                    <a:pt x="459" y="2137"/>
                    <a:pt x="445" y="2010"/>
                  </a:cubicBezTo>
                  <a:lnTo>
                    <a:pt x="438" y="1961"/>
                  </a:lnTo>
                  <a:cubicBezTo>
                    <a:pt x="586" y="1136"/>
                    <a:pt x="593" y="1122"/>
                    <a:pt x="600" y="1108"/>
                  </a:cubicBezTo>
                  <a:cubicBezTo>
                    <a:pt x="614" y="1080"/>
                    <a:pt x="621" y="1059"/>
                    <a:pt x="628" y="1037"/>
                  </a:cubicBezTo>
                  <a:cubicBezTo>
                    <a:pt x="642" y="1023"/>
                    <a:pt x="649" y="1002"/>
                    <a:pt x="656" y="988"/>
                  </a:cubicBezTo>
                  <a:cubicBezTo>
                    <a:pt x="1135" y="368"/>
                    <a:pt x="1150" y="361"/>
                    <a:pt x="1164" y="347"/>
                  </a:cubicBezTo>
                  <a:lnTo>
                    <a:pt x="1206" y="318"/>
                  </a:lnTo>
                  <a:cubicBezTo>
                    <a:pt x="1319" y="262"/>
                    <a:pt x="1432" y="220"/>
                    <a:pt x="1544" y="177"/>
                  </a:cubicBezTo>
                  <a:cubicBezTo>
                    <a:pt x="1562" y="179"/>
                    <a:pt x="1577" y="180"/>
                    <a:pt x="1589" y="180"/>
                  </a:cubicBezTo>
                  <a:cubicBezTo>
                    <a:pt x="1746" y="180"/>
                    <a:pt x="1361" y="15"/>
                    <a:pt x="1361" y="15"/>
                  </a:cubicBezTo>
                  <a:cubicBezTo>
                    <a:pt x="1175" y="3"/>
                    <a:pt x="1095" y="0"/>
                    <a:pt x="1060" y="0"/>
                  </a:cubicBezTo>
                  <a:close/>
                  <a:moveTo>
                    <a:pt x="742" y="2545"/>
                  </a:moveTo>
                  <a:cubicBezTo>
                    <a:pt x="753" y="2551"/>
                    <a:pt x="764" y="2556"/>
                    <a:pt x="776" y="2560"/>
                  </a:cubicBezTo>
                  <a:lnTo>
                    <a:pt x="742" y="254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7763238" y="2208133"/>
              <a:ext cx="236199" cy="338332"/>
            </a:xfrm>
            <a:custGeom>
              <a:avLst/>
              <a:gdLst/>
              <a:ahLst/>
              <a:cxnLst/>
              <a:rect l="l" t="t" r="r" b="b"/>
              <a:pathLst>
                <a:path w="1827" h="2617" extrusionOk="0">
                  <a:moveTo>
                    <a:pt x="1086" y="29"/>
                  </a:moveTo>
                  <a:cubicBezTo>
                    <a:pt x="1086" y="29"/>
                    <a:pt x="1093" y="50"/>
                    <a:pt x="1375" y="64"/>
                  </a:cubicBezTo>
                  <a:cubicBezTo>
                    <a:pt x="1375" y="64"/>
                    <a:pt x="1643" y="184"/>
                    <a:pt x="1565" y="191"/>
                  </a:cubicBezTo>
                  <a:cubicBezTo>
                    <a:pt x="1445" y="234"/>
                    <a:pt x="1333" y="276"/>
                    <a:pt x="1220" y="332"/>
                  </a:cubicBezTo>
                  <a:lnTo>
                    <a:pt x="1178" y="360"/>
                  </a:lnTo>
                  <a:cubicBezTo>
                    <a:pt x="1163" y="375"/>
                    <a:pt x="1149" y="389"/>
                    <a:pt x="663" y="1009"/>
                  </a:cubicBezTo>
                  <a:cubicBezTo>
                    <a:pt x="656" y="1023"/>
                    <a:pt x="642" y="1044"/>
                    <a:pt x="635" y="1065"/>
                  </a:cubicBezTo>
                  <a:cubicBezTo>
                    <a:pt x="628" y="1079"/>
                    <a:pt x="621" y="1101"/>
                    <a:pt x="600" y="1136"/>
                  </a:cubicBezTo>
                  <a:cubicBezTo>
                    <a:pt x="600" y="1150"/>
                    <a:pt x="593" y="1164"/>
                    <a:pt x="444" y="1996"/>
                  </a:cubicBezTo>
                  <a:lnTo>
                    <a:pt x="452" y="2045"/>
                  </a:lnTo>
                  <a:cubicBezTo>
                    <a:pt x="459" y="2172"/>
                    <a:pt x="501" y="2299"/>
                    <a:pt x="564" y="2412"/>
                  </a:cubicBezTo>
                  <a:cubicBezTo>
                    <a:pt x="585" y="2440"/>
                    <a:pt x="607" y="2475"/>
                    <a:pt x="635" y="2503"/>
                  </a:cubicBezTo>
                  <a:lnTo>
                    <a:pt x="367" y="2384"/>
                  </a:lnTo>
                  <a:cubicBezTo>
                    <a:pt x="191" y="2313"/>
                    <a:pt x="78" y="2123"/>
                    <a:pt x="50" y="1855"/>
                  </a:cubicBezTo>
                  <a:cubicBezTo>
                    <a:pt x="43" y="1841"/>
                    <a:pt x="43" y="1820"/>
                    <a:pt x="184" y="1002"/>
                  </a:cubicBezTo>
                  <a:cubicBezTo>
                    <a:pt x="191" y="988"/>
                    <a:pt x="198" y="967"/>
                    <a:pt x="205" y="945"/>
                  </a:cubicBezTo>
                  <a:cubicBezTo>
                    <a:pt x="212" y="931"/>
                    <a:pt x="219" y="910"/>
                    <a:pt x="233" y="882"/>
                  </a:cubicBezTo>
                  <a:cubicBezTo>
                    <a:pt x="240" y="868"/>
                    <a:pt x="247" y="854"/>
                    <a:pt x="719" y="241"/>
                  </a:cubicBezTo>
                  <a:cubicBezTo>
                    <a:pt x="733" y="226"/>
                    <a:pt x="748" y="219"/>
                    <a:pt x="762" y="205"/>
                  </a:cubicBezTo>
                  <a:cubicBezTo>
                    <a:pt x="769" y="198"/>
                    <a:pt x="783" y="191"/>
                    <a:pt x="1086" y="29"/>
                  </a:cubicBezTo>
                  <a:close/>
                  <a:moveTo>
                    <a:pt x="1121" y="1"/>
                  </a:moveTo>
                  <a:cubicBezTo>
                    <a:pt x="1001" y="43"/>
                    <a:pt x="889" y="93"/>
                    <a:pt x="776" y="149"/>
                  </a:cubicBezTo>
                  <a:lnTo>
                    <a:pt x="733" y="177"/>
                  </a:lnTo>
                  <a:cubicBezTo>
                    <a:pt x="719" y="191"/>
                    <a:pt x="705" y="198"/>
                    <a:pt x="219" y="826"/>
                  </a:cubicBezTo>
                  <a:lnTo>
                    <a:pt x="191" y="875"/>
                  </a:lnTo>
                  <a:cubicBezTo>
                    <a:pt x="184" y="896"/>
                    <a:pt x="177" y="910"/>
                    <a:pt x="162" y="945"/>
                  </a:cubicBezTo>
                  <a:cubicBezTo>
                    <a:pt x="155" y="960"/>
                    <a:pt x="148" y="974"/>
                    <a:pt x="0" y="1806"/>
                  </a:cubicBezTo>
                  <a:cubicBezTo>
                    <a:pt x="0" y="1827"/>
                    <a:pt x="7" y="1841"/>
                    <a:pt x="7" y="1862"/>
                  </a:cubicBezTo>
                  <a:cubicBezTo>
                    <a:pt x="43" y="2144"/>
                    <a:pt x="162" y="2341"/>
                    <a:pt x="353" y="2426"/>
                  </a:cubicBezTo>
                  <a:cubicBezTo>
                    <a:pt x="353" y="2426"/>
                    <a:pt x="790" y="2616"/>
                    <a:pt x="797" y="2616"/>
                  </a:cubicBezTo>
                  <a:cubicBezTo>
                    <a:pt x="804" y="2616"/>
                    <a:pt x="811" y="2616"/>
                    <a:pt x="804" y="2581"/>
                  </a:cubicBezTo>
                  <a:cubicBezTo>
                    <a:pt x="741" y="2553"/>
                    <a:pt x="684" y="2510"/>
                    <a:pt x="642" y="2454"/>
                  </a:cubicBezTo>
                  <a:cubicBezTo>
                    <a:pt x="621" y="2433"/>
                    <a:pt x="607" y="2412"/>
                    <a:pt x="593" y="2391"/>
                  </a:cubicBezTo>
                  <a:cubicBezTo>
                    <a:pt x="536" y="2285"/>
                    <a:pt x="494" y="2172"/>
                    <a:pt x="487" y="2045"/>
                  </a:cubicBezTo>
                  <a:cubicBezTo>
                    <a:pt x="480" y="2031"/>
                    <a:pt x="480" y="2010"/>
                    <a:pt x="621" y="1192"/>
                  </a:cubicBezTo>
                  <a:lnTo>
                    <a:pt x="642" y="1136"/>
                  </a:lnTo>
                  <a:cubicBezTo>
                    <a:pt x="649" y="1122"/>
                    <a:pt x="656" y="1101"/>
                    <a:pt x="670" y="1072"/>
                  </a:cubicBezTo>
                  <a:cubicBezTo>
                    <a:pt x="677" y="1058"/>
                    <a:pt x="684" y="1051"/>
                    <a:pt x="1156" y="431"/>
                  </a:cubicBezTo>
                  <a:lnTo>
                    <a:pt x="1199" y="403"/>
                  </a:lnTo>
                  <a:cubicBezTo>
                    <a:pt x="1213" y="389"/>
                    <a:pt x="1220" y="382"/>
                    <a:pt x="1826" y="226"/>
                  </a:cubicBezTo>
                  <a:cubicBezTo>
                    <a:pt x="1601" y="128"/>
                    <a:pt x="1361" y="50"/>
                    <a:pt x="112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7815210" y="2234894"/>
              <a:ext cx="236070" cy="314027"/>
            </a:xfrm>
            <a:custGeom>
              <a:avLst/>
              <a:gdLst/>
              <a:ahLst/>
              <a:cxnLst/>
              <a:rect l="l" t="t" r="r" b="b"/>
              <a:pathLst>
                <a:path w="1826" h="2429" extrusionOk="0">
                  <a:moveTo>
                    <a:pt x="1239" y="0"/>
                  </a:moveTo>
                  <a:cubicBezTo>
                    <a:pt x="1100" y="0"/>
                    <a:pt x="944" y="57"/>
                    <a:pt x="783" y="175"/>
                  </a:cubicBezTo>
                  <a:cubicBezTo>
                    <a:pt x="317" y="527"/>
                    <a:pt x="0" y="1267"/>
                    <a:pt x="64" y="1845"/>
                  </a:cubicBezTo>
                  <a:cubicBezTo>
                    <a:pt x="110" y="2221"/>
                    <a:pt x="312" y="2429"/>
                    <a:pt x="579" y="2429"/>
                  </a:cubicBezTo>
                  <a:cubicBezTo>
                    <a:pt x="718" y="2429"/>
                    <a:pt x="875" y="2372"/>
                    <a:pt x="1036" y="2254"/>
                  </a:cubicBezTo>
                  <a:cubicBezTo>
                    <a:pt x="1502" y="1909"/>
                    <a:pt x="1826" y="1161"/>
                    <a:pt x="1755" y="590"/>
                  </a:cubicBezTo>
                  <a:cubicBezTo>
                    <a:pt x="1709" y="210"/>
                    <a:pt x="1507" y="0"/>
                    <a:pt x="123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7812495" y="2232567"/>
              <a:ext cx="240724" cy="319328"/>
            </a:xfrm>
            <a:custGeom>
              <a:avLst/>
              <a:gdLst/>
              <a:ahLst/>
              <a:cxnLst/>
              <a:rect l="l" t="t" r="r" b="b"/>
              <a:pathLst>
                <a:path w="1862" h="2470" extrusionOk="0">
                  <a:moveTo>
                    <a:pt x="1264" y="40"/>
                  </a:moveTo>
                  <a:cubicBezTo>
                    <a:pt x="1325" y="40"/>
                    <a:pt x="1384" y="51"/>
                    <a:pt x="1438" y="73"/>
                  </a:cubicBezTo>
                  <a:cubicBezTo>
                    <a:pt x="1614" y="150"/>
                    <a:pt x="1727" y="341"/>
                    <a:pt x="1755" y="608"/>
                  </a:cubicBezTo>
                  <a:cubicBezTo>
                    <a:pt x="1826" y="1179"/>
                    <a:pt x="1509" y="1913"/>
                    <a:pt x="1043" y="2258"/>
                  </a:cubicBezTo>
                  <a:cubicBezTo>
                    <a:pt x="893" y="2370"/>
                    <a:pt x="742" y="2428"/>
                    <a:pt x="605" y="2428"/>
                  </a:cubicBezTo>
                  <a:cubicBezTo>
                    <a:pt x="544" y="2428"/>
                    <a:pt x="485" y="2416"/>
                    <a:pt x="430" y="2392"/>
                  </a:cubicBezTo>
                  <a:cubicBezTo>
                    <a:pt x="254" y="2321"/>
                    <a:pt x="141" y="2124"/>
                    <a:pt x="106" y="1856"/>
                  </a:cubicBezTo>
                  <a:cubicBezTo>
                    <a:pt x="42" y="1292"/>
                    <a:pt x="360" y="552"/>
                    <a:pt x="818" y="214"/>
                  </a:cubicBezTo>
                  <a:cubicBezTo>
                    <a:pt x="969" y="96"/>
                    <a:pt x="1124" y="40"/>
                    <a:pt x="1264" y="40"/>
                  </a:cubicBezTo>
                  <a:close/>
                  <a:moveTo>
                    <a:pt x="1259" y="0"/>
                  </a:moveTo>
                  <a:cubicBezTo>
                    <a:pt x="1114" y="0"/>
                    <a:pt x="955" y="58"/>
                    <a:pt x="797" y="178"/>
                  </a:cubicBezTo>
                  <a:cubicBezTo>
                    <a:pt x="324" y="531"/>
                    <a:pt x="0" y="1285"/>
                    <a:pt x="71" y="1863"/>
                  </a:cubicBezTo>
                  <a:cubicBezTo>
                    <a:pt x="99" y="2145"/>
                    <a:pt x="226" y="2350"/>
                    <a:pt x="409" y="2427"/>
                  </a:cubicBezTo>
                  <a:cubicBezTo>
                    <a:pt x="472" y="2455"/>
                    <a:pt x="536" y="2469"/>
                    <a:pt x="599" y="2469"/>
                  </a:cubicBezTo>
                  <a:cubicBezTo>
                    <a:pt x="768" y="2455"/>
                    <a:pt x="931" y="2392"/>
                    <a:pt x="1064" y="2286"/>
                  </a:cubicBezTo>
                  <a:cubicBezTo>
                    <a:pt x="1537" y="1941"/>
                    <a:pt x="1861" y="1187"/>
                    <a:pt x="1791" y="608"/>
                  </a:cubicBezTo>
                  <a:cubicBezTo>
                    <a:pt x="1762" y="319"/>
                    <a:pt x="1643" y="122"/>
                    <a:pt x="1452" y="37"/>
                  </a:cubicBezTo>
                  <a:cubicBezTo>
                    <a:pt x="1392" y="13"/>
                    <a:pt x="1327" y="0"/>
                    <a:pt x="125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6652324" y="2025976"/>
              <a:ext cx="439431" cy="141306"/>
            </a:xfrm>
            <a:custGeom>
              <a:avLst/>
              <a:gdLst/>
              <a:ahLst/>
              <a:cxnLst/>
              <a:rect l="l" t="t" r="r" b="b"/>
              <a:pathLst>
                <a:path w="3399" h="1093" extrusionOk="0">
                  <a:moveTo>
                    <a:pt x="3384" y="0"/>
                  </a:moveTo>
                  <a:cubicBezTo>
                    <a:pt x="3384" y="0"/>
                    <a:pt x="0" y="1057"/>
                    <a:pt x="7" y="1093"/>
                  </a:cubicBezTo>
                  <a:lnTo>
                    <a:pt x="3398" y="42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7002289" y="2095141"/>
              <a:ext cx="439302" cy="141435"/>
            </a:xfrm>
            <a:custGeom>
              <a:avLst/>
              <a:gdLst/>
              <a:ahLst/>
              <a:cxnLst/>
              <a:rect l="l" t="t" r="r" b="b"/>
              <a:pathLst>
                <a:path w="3398" h="1094" extrusionOk="0">
                  <a:moveTo>
                    <a:pt x="3384" y="1"/>
                  </a:moveTo>
                  <a:lnTo>
                    <a:pt x="0" y="1058"/>
                  </a:lnTo>
                  <a:lnTo>
                    <a:pt x="7" y="1093"/>
                  </a:lnTo>
                  <a:lnTo>
                    <a:pt x="3398" y="43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6851935" y="2566370"/>
              <a:ext cx="228830" cy="91273"/>
            </a:xfrm>
            <a:custGeom>
              <a:avLst/>
              <a:gdLst/>
              <a:ahLst/>
              <a:cxnLst/>
              <a:rect l="l" t="t" r="r" b="b"/>
              <a:pathLst>
                <a:path w="1770" h="706" extrusionOk="0">
                  <a:moveTo>
                    <a:pt x="14" y="0"/>
                  </a:moveTo>
                  <a:lnTo>
                    <a:pt x="0" y="36"/>
                  </a:lnTo>
                  <a:lnTo>
                    <a:pt x="1755" y="705"/>
                  </a:lnTo>
                  <a:lnTo>
                    <a:pt x="1769" y="6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6898347" y="2656091"/>
              <a:ext cx="73950" cy="28830"/>
            </a:xfrm>
            <a:custGeom>
              <a:avLst/>
              <a:gdLst/>
              <a:ahLst/>
              <a:cxnLst/>
              <a:rect l="l" t="t" r="r" b="b"/>
              <a:pathLst>
                <a:path w="572" h="223" extrusionOk="0">
                  <a:moveTo>
                    <a:pt x="12" y="0"/>
                  </a:moveTo>
                  <a:cubicBezTo>
                    <a:pt x="6" y="0"/>
                    <a:pt x="2" y="2"/>
                    <a:pt x="1" y="4"/>
                  </a:cubicBezTo>
                  <a:lnTo>
                    <a:pt x="557" y="223"/>
                  </a:lnTo>
                  <a:lnTo>
                    <a:pt x="572" y="187"/>
                  </a:lnTo>
                  <a:cubicBezTo>
                    <a:pt x="572" y="187"/>
                    <a:pt x="95" y="0"/>
                    <a:pt x="12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7581857" y="3398421"/>
              <a:ext cx="499548" cy="269813"/>
            </a:xfrm>
            <a:custGeom>
              <a:avLst/>
              <a:gdLst/>
              <a:ahLst/>
              <a:cxnLst/>
              <a:rect l="l" t="t" r="r" b="b"/>
              <a:pathLst>
                <a:path w="3864" h="2087" extrusionOk="0">
                  <a:moveTo>
                    <a:pt x="3842" y="0"/>
                  </a:moveTo>
                  <a:cubicBezTo>
                    <a:pt x="3842" y="0"/>
                    <a:pt x="1" y="2052"/>
                    <a:pt x="22" y="2087"/>
                  </a:cubicBezTo>
                  <a:cubicBezTo>
                    <a:pt x="22" y="2087"/>
                    <a:pt x="3864" y="35"/>
                    <a:pt x="3842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7009528" y="1409436"/>
              <a:ext cx="996251" cy="506141"/>
            </a:xfrm>
            <a:custGeom>
              <a:avLst/>
              <a:gdLst/>
              <a:ahLst/>
              <a:cxnLst/>
              <a:rect l="l" t="t" r="r" b="b"/>
              <a:pathLst>
                <a:path w="7706" h="3915" extrusionOk="0">
                  <a:moveTo>
                    <a:pt x="2826" y="1"/>
                  </a:moveTo>
                  <a:cubicBezTo>
                    <a:pt x="2239" y="1"/>
                    <a:pt x="1646" y="91"/>
                    <a:pt x="1065" y="279"/>
                  </a:cubicBezTo>
                  <a:cubicBezTo>
                    <a:pt x="861" y="342"/>
                    <a:pt x="663" y="420"/>
                    <a:pt x="466" y="511"/>
                  </a:cubicBezTo>
                  <a:cubicBezTo>
                    <a:pt x="346" y="568"/>
                    <a:pt x="226" y="631"/>
                    <a:pt x="106" y="695"/>
                  </a:cubicBezTo>
                  <a:cubicBezTo>
                    <a:pt x="15" y="984"/>
                    <a:pt x="1" y="1273"/>
                    <a:pt x="163" y="1449"/>
                  </a:cubicBezTo>
                  <a:cubicBezTo>
                    <a:pt x="628" y="1970"/>
                    <a:pt x="4554" y="3853"/>
                    <a:pt x="6028" y="3909"/>
                  </a:cubicBezTo>
                  <a:cubicBezTo>
                    <a:pt x="6067" y="3913"/>
                    <a:pt x="6105" y="3914"/>
                    <a:pt x="6144" y="3914"/>
                  </a:cubicBezTo>
                  <a:cubicBezTo>
                    <a:pt x="6183" y="3914"/>
                    <a:pt x="6222" y="3913"/>
                    <a:pt x="6260" y="3909"/>
                  </a:cubicBezTo>
                  <a:cubicBezTo>
                    <a:pt x="7240" y="3839"/>
                    <a:pt x="7593" y="3070"/>
                    <a:pt x="7705" y="2725"/>
                  </a:cubicBezTo>
                  <a:lnTo>
                    <a:pt x="7705" y="2718"/>
                  </a:lnTo>
                  <a:cubicBezTo>
                    <a:pt x="6638" y="995"/>
                    <a:pt x="4772" y="1"/>
                    <a:pt x="2826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7039651" y="1432836"/>
              <a:ext cx="956949" cy="356303"/>
            </a:xfrm>
            <a:custGeom>
              <a:avLst/>
              <a:gdLst/>
              <a:ahLst/>
              <a:cxnLst/>
              <a:rect l="l" t="t" r="r" b="b"/>
              <a:pathLst>
                <a:path w="7402" h="2756" extrusionOk="0">
                  <a:moveTo>
                    <a:pt x="2505" y="0"/>
                  </a:moveTo>
                  <a:cubicBezTo>
                    <a:pt x="2168" y="0"/>
                    <a:pt x="1827" y="30"/>
                    <a:pt x="1488" y="91"/>
                  </a:cubicBezTo>
                  <a:cubicBezTo>
                    <a:pt x="1234" y="133"/>
                    <a:pt x="980" y="196"/>
                    <a:pt x="733" y="281"/>
                  </a:cubicBezTo>
                  <a:lnTo>
                    <a:pt x="691" y="295"/>
                  </a:lnTo>
                  <a:cubicBezTo>
                    <a:pt x="275" y="429"/>
                    <a:pt x="0" y="838"/>
                    <a:pt x="43" y="1275"/>
                  </a:cubicBezTo>
                  <a:cubicBezTo>
                    <a:pt x="50" y="1367"/>
                    <a:pt x="71" y="1437"/>
                    <a:pt x="141" y="1451"/>
                  </a:cubicBezTo>
                  <a:cubicBezTo>
                    <a:pt x="106" y="1402"/>
                    <a:pt x="85" y="1338"/>
                    <a:pt x="78" y="1275"/>
                  </a:cubicBezTo>
                  <a:cubicBezTo>
                    <a:pt x="43" y="852"/>
                    <a:pt x="303" y="457"/>
                    <a:pt x="705" y="323"/>
                  </a:cubicBezTo>
                  <a:lnTo>
                    <a:pt x="747" y="316"/>
                  </a:lnTo>
                  <a:cubicBezTo>
                    <a:pt x="994" y="232"/>
                    <a:pt x="1241" y="168"/>
                    <a:pt x="1495" y="126"/>
                  </a:cubicBezTo>
                  <a:cubicBezTo>
                    <a:pt x="1838" y="63"/>
                    <a:pt x="2181" y="33"/>
                    <a:pt x="2522" y="33"/>
                  </a:cubicBezTo>
                  <a:cubicBezTo>
                    <a:pt x="4482" y="33"/>
                    <a:pt x="6336" y="1043"/>
                    <a:pt x="7381" y="2755"/>
                  </a:cubicBezTo>
                  <a:cubicBezTo>
                    <a:pt x="7388" y="2755"/>
                    <a:pt x="7395" y="2755"/>
                    <a:pt x="7402" y="2734"/>
                  </a:cubicBezTo>
                  <a:cubicBezTo>
                    <a:pt x="6343" y="1012"/>
                    <a:pt x="4476" y="0"/>
                    <a:pt x="2505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37"/>
          <p:cNvGrpSpPr/>
          <p:nvPr/>
        </p:nvGrpSpPr>
        <p:grpSpPr>
          <a:xfrm rot="2557075" flipH="1">
            <a:off x="493285" y="-360529"/>
            <a:ext cx="1481914" cy="2994014"/>
            <a:chOff x="9219749" y="2415292"/>
            <a:chExt cx="1169206" cy="2362092"/>
          </a:xfrm>
        </p:grpSpPr>
        <p:sp>
          <p:nvSpPr>
            <p:cNvPr id="1426" name="Google Shape;1426;p37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8"/>
          <p:cNvSpPr/>
          <p:nvPr/>
        </p:nvSpPr>
        <p:spPr>
          <a:xfrm rot="-5400000" flipH="1">
            <a:off x="6298725" y="930338"/>
            <a:ext cx="560400" cy="5130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8"/>
          <p:cNvSpPr txBox="1">
            <a:spLocks noGrp="1"/>
          </p:cNvSpPr>
          <p:nvPr>
            <p:ph type="title" idx="2"/>
          </p:nvPr>
        </p:nvSpPr>
        <p:spPr>
          <a:xfrm>
            <a:off x="4269100" y="1367813"/>
            <a:ext cx="14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1437" name="Google Shape;1437;p38"/>
          <p:cNvSpPr txBox="1">
            <a:spLocks noGrp="1"/>
          </p:cNvSpPr>
          <p:nvPr>
            <p:ph type="subTitle" idx="1"/>
          </p:nvPr>
        </p:nvSpPr>
        <p:spPr>
          <a:xfrm>
            <a:off x="4269100" y="3295688"/>
            <a:ext cx="41598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I</a:t>
            </a:r>
            <a:r>
              <a:rPr lang="en-GB" dirty="0">
                <a:solidFill>
                  <a:schemeClr val="lt1"/>
                </a:solidFill>
              </a:rPr>
              <a:t>ntroduction to UTTS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8" name="Google Shape;1438;p38"/>
          <p:cNvSpPr txBox="1">
            <a:spLocks noGrp="1"/>
          </p:cNvSpPr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</a:t>
            </a:r>
          </a:p>
        </p:txBody>
      </p:sp>
      <p:grpSp>
        <p:nvGrpSpPr>
          <p:cNvPr id="1439" name="Google Shape;1439;p38"/>
          <p:cNvGrpSpPr/>
          <p:nvPr/>
        </p:nvGrpSpPr>
        <p:grpSpPr>
          <a:xfrm>
            <a:off x="715089" y="1096413"/>
            <a:ext cx="2793747" cy="2950674"/>
            <a:chOff x="307550" y="1308925"/>
            <a:chExt cx="726800" cy="767625"/>
          </a:xfrm>
        </p:grpSpPr>
        <p:sp>
          <p:nvSpPr>
            <p:cNvPr id="1440" name="Google Shape;1440;p38"/>
            <p:cNvSpPr/>
            <p:nvPr/>
          </p:nvSpPr>
          <p:spPr>
            <a:xfrm>
              <a:off x="307550" y="1664850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25" y="12971"/>
                    <a:pt x="11568" y="13069"/>
                  </a:cubicBezTo>
                  <a:lnTo>
                    <a:pt x="17109" y="16319"/>
                  </a:lnTo>
                  <a:cubicBezTo>
                    <a:pt x="17285" y="16409"/>
                    <a:pt x="17476" y="16455"/>
                    <a:pt x="17667" y="16455"/>
                  </a:cubicBezTo>
                  <a:cubicBezTo>
                    <a:pt x="17850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309125" y="1664550"/>
              <a:ext cx="710075" cy="412000"/>
            </a:xfrm>
            <a:custGeom>
              <a:avLst/>
              <a:gdLst/>
              <a:ahLst/>
              <a:cxnLst/>
              <a:rect l="l" t="t" r="r" b="b"/>
              <a:pathLst>
                <a:path w="28403" h="16480" extrusionOk="0">
                  <a:moveTo>
                    <a:pt x="10816" y="27"/>
                  </a:moveTo>
                  <a:cubicBezTo>
                    <a:pt x="11005" y="27"/>
                    <a:pt x="11193" y="71"/>
                    <a:pt x="11364" y="160"/>
                  </a:cubicBezTo>
                  <a:lnTo>
                    <a:pt x="28170" y="10022"/>
                  </a:lnTo>
                  <a:cubicBezTo>
                    <a:pt x="28311" y="10107"/>
                    <a:pt x="28388" y="10219"/>
                    <a:pt x="28388" y="10332"/>
                  </a:cubicBezTo>
                  <a:cubicBezTo>
                    <a:pt x="28388" y="10445"/>
                    <a:pt x="28304" y="10558"/>
                    <a:pt x="28163" y="10635"/>
                  </a:cubicBezTo>
                  <a:lnTo>
                    <a:pt x="18132" y="16331"/>
                  </a:lnTo>
                  <a:cubicBezTo>
                    <a:pt x="17964" y="16415"/>
                    <a:pt x="17781" y="16457"/>
                    <a:pt x="17597" y="16457"/>
                  </a:cubicBezTo>
                  <a:cubicBezTo>
                    <a:pt x="17409" y="16457"/>
                    <a:pt x="17221" y="16413"/>
                    <a:pt x="17046" y="16324"/>
                  </a:cubicBezTo>
                  <a:lnTo>
                    <a:pt x="11519" y="13074"/>
                  </a:lnTo>
                  <a:lnTo>
                    <a:pt x="11512" y="13074"/>
                  </a:lnTo>
                  <a:cubicBezTo>
                    <a:pt x="11569" y="12969"/>
                    <a:pt x="11519" y="12863"/>
                    <a:pt x="11385" y="12785"/>
                  </a:cubicBezTo>
                  <a:lnTo>
                    <a:pt x="6275" y="9782"/>
                  </a:lnTo>
                  <a:cubicBezTo>
                    <a:pt x="6164" y="9725"/>
                    <a:pt x="6038" y="9694"/>
                    <a:pt x="5911" y="9694"/>
                  </a:cubicBezTo>
                  <a:cubicBezTo>
                    <a:pt x="5868" y="9694"/>
                    <a:pt x="5824" y="9698"/>
                    <a:pt x="5781" y="9705"/>
                  </a:cubicBezTo>
                  <a:lnTo>
                    <a:pt x="248" y="6455"/>
                  </a:lnTo>
                  <a:cubicBezTo>
                    <a:pt x="100" y="6371"/>
                    <a:pt x="22" y="6265"/>
                    <a:pt x="22" y="6145"/>
                  </a:cubicBezTo>
                  <a:cubicBezTo>
                    <a:pt x="29" y="6032"/>
                    <a:pt x="107" y="5926"/>
                    <a:pt x="248" y="5842"/>
                  </a:cubicBezTo>
                  <a:lnTo>
                    <a:pt x="10279" y="153"/>
                  </a:lnTo>
                  <a:cubicBezTo>
                    <a:pt x="10446" y="69"/>
                    <a:pt x="10631" y="27"/>
                    <a:pt x="10816" y="27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5"/>
                    <a:pt x="10265" y="132"/>
                  </a:cubicBezTo>
                  <a:lnTo>
                    <a:pt x="233" y="5821"/>
                  </a:lnTo>
                  <a:cubicBezTo>
                    <a:pt x="85" y="5905"/>
                    <a:pt x="1" y="6025"/>
                    <a:pt x="1" y="6145"/>
                  </a:cubicBezTo>
                  <a:cubicBezTo>
                    <a:pt x="1" y="6265"/>
                    <a:pt x="78" y="6385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7" y="9718"/>
                    <a:pt x="5873" y="9714"/>
                    <a:pt x="5920" y="9714"/>
                  </a:cubicBezTo>
                  <a:cubicBezTo>
                    <a:pt x="6040" y="9714"/>
                    <a:pt x="6161" y="9741"/>
                    <a:pt x="6268" y="9796"/>
                  </a:cubicBezTo>
                  <a:lnTo>
                    <a:pt x="11378" y="12799"/>
                  </a:lnTo>
                  <a:cubicBezTo>
                    <a:pt x="11498" y="12870"/>
                    <a:pt x="11541" y="12976"/>
                    <a:pt x="11491" y="13074"/>
                  </a:cubicBezTo>
                  <a:lnTo>
                    <a:pt x="11484" y="13081"/>
                  </a:lnTo>
                  <a:lnTo>
                    <a:pt x="17032" y="16338"/>
                  </a:lnTo>
                  <a:cubicBezTo>
                    <a:pt x="17208" y="16437"/>
                    <a:pt x="17399" y="16479"/>
                    <a:pt x="17596" y="16479"/>
                  </a:cubicBezTo>
                  <a:cubicBezTo>
                    <a:pt x="17786" y="16479"/>
                    <a:pt x="17977" y="16437"/>
                    <a:pt x="18139" y="16352"/>
                  </a:cubicBezTo>
                  <a:lnTo>
                    <a:pt x="28170" y="10656"/>
                  </a:lnTo>
                  <a:cubicBezTo>
                    <a:pt x="28311" y="10572"/>
                    <a:pt x="28402" y="10459"/>
                    <a:pt x="28402" y="10332"/>
                  </a:cubicBezTo>
                  <a:cubicBezTo>
                    <a:pt x="28402" y="10212"/>
                    <a:pt x="28325" y="10093"/>
                    <a:pt x="28170" y="10008"/>
                  </a:cubicBezTo>
                  <a:lnTo>
                    <a:pt x="11371" y="139"/>
                  </a:lnTo>
                  <a:cubicBezTo>
                    <a:pt x="11197" y="46"/>
                    <a:pt x="11005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84400" y="1309150"/>
              <a:ext cx="449600" cy="571775"/>
            </a:xfrm>
            <a:custGeom>
              <a:avLst/>
              <a:gdLst/>
              <a:ahLst/>
              <a:cxnLst/>
              <a:rect l="l" t="t" r="r" b="b"/>
              <a:pathLst>
                <a:path w="17984" h="22871" extrusionOk="0">
                  <a:moveTo>
                    <a:pt x="432" y="0"/>
                  </a:moveTo>
                  <a:cubicBezTo>
                    <a:pt x="390" y="0"/>
                    <a:pt x="346" y="8"/>
                    <a:pt x="304" y="24"/>
                  </a:cubicBezTo>
                  <a:lnTo>
                    <a:pt x="100" y="115"/>
                  </a:lnTo>
                  <a:lnTo>
                    <a:pt x="156" y="165"/>
                  </a:lnTo>
                  <a:cubicBezTo>
                    <a:pt x="107" y="256"/>
                    <a:pt x="85" y="369"/>
                    <a:pt x="85" y="475"/>
                  </a:cubicBezTo>
                  <a:lnTo>
                    <a:pt x="1" y="11810"/>
                  </a:lnTo>
                  <a:cubicBezTo>
                    <a:pt x="1" y="12219"/>
                    <a:pt x="241" y="12691"/>
                    <a:pt x="544" y="12868"/>
                  </a:cubicBezTo>
                  <a:lnTo>
                    <a:pt x="17349" y="22737"/>
                  </a:lnTo>
                  <a:cubicBezTo>
                    <a:pt x="17363" y="22744"/>
                    <a:pt x="17384" y="22758"/>
                    <a:pt x="17413" y="22765"/>
                  </a:cubicBezTo>
                  <a:lnTo>
                    <a:pt x="17476" y="22870"/>
                  </a:lnTo>
                  <a:lnTo>
                    <a:pt x="17673" y="22779"/>
                  </a:lnTo>
                  <a:cubicBezTo>
                    <a:pt x="17807" y="22722"/>
                    <a:pt x="17899" y="22560"/>
                    <a:pt x="17899" y="22321"/>
                  </a:cubicBezTo>
                  <a:lnTo>
                    <a:pt x="17984" y="10985"/>
                  </a:lnTo>
                  <a:cubicBezTo>
                    <a:pt x="17984" y="10584"/>
                    <a:pt x="17744" y="10111"/>
                    <a:pt x="17441" y="9935"/>
                  </a:cubicBezTo>
                  <a:lnTo>
                    <a:pt x="635" y="66"/>
                  </a:lnTo>
                  <a:cubicBezTo>
                    <a:pt x="574" y="22"/>
                    <a:pt x="504" y="0"/>
                    <a:pt x="4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84050" y="1308925"/>
              <a:ext cx="450300" cy="572175"/>
            </a:xfrm>
            <a:custGeom>
              <a:avLst/>
              <a:gdLst/>
              <a:ahLst/>
              <a:cxnLst/>
              <a:rect l="l" t="t" r="r" b="b"/>
              <a:pathLst>
                <a:path w="18012" h="22887" extrusionOk="0">
                  <a:moveTo>
                    <a:pt x="444" y="21"/>
                  </a:moveTo>
                  <a:cubicBezTo>
                    <a:pt x="517" y="21"/>
                    <a:pt x="590" y="41"/>
                    <a:pt x="649" y="82"/>
                  </a:cubicBezTo>
                  <a:lnTo>
                    <a:pt x="17455" y="9951"/>
                  </a:lnTo>
                  <a:cubicBezTo>
                    <a:pt x="17751" y="10127"/>
                    <a:pt x="17991" y="10593"/>
                    <a:pt x="17991" y="10994"/>
                  </a:cubicBezTo>
                  <a:lnTo>
                    <a:pt x="17906" y="22330"/>
                  </a:lnTo>
                  <a:cubicBezTo>
                    <a:pt x="17899" y="22555"/>
                    <a:pt x="17821" y="22724"/>
                    <a:pt x="17687" y="22781"/>
                  </a:cubicBezTo>
                  <a:lnTo>
                    <a:pt x="17497" y="22865"/>
                  </a:lnTo>
                  <a:lnTo>
                    <a:pt x="17434" y="22767"/>
                  </a:lnTo>
                  <a:cubicBezTo>
                    <a:pt x="17413" y="22753"/>
                    <a:pt x="17391" y="22746"/>
                    <a:pt x="17370" y="22731"/>
                  </a:cubicBezTo>
                  <a:lnTo>
                    <a:pt x="565" y="12862"/>
                  </a:lnTo>
                  <a:cubicBezTo>
                    <a:pt x="269" y="12686"/>
                    <a:pt x="29" y="12221"/>
                    <a:pt x="29" y="11819"/>
                  </a:cubicBezTo>
                  <a:lnTo>
                    <a:pt x="114" y="484"/>
                  </a:lnTo>
                  <a:cubicBezTo>
                    <a:pt x="114" y="378"/>
                    <a:pt x="135" y="272"/>
                    <a:pt x="184" y="174"/>
                  </a:cubicBezTo>
                  <a:lnTo>
                    <a:pt x="184" y="167"/>
                  </a:lnTo>
                  <a:lnTo>
                    <a:pt x="135" y="124"/>
                  </a:lnTo>
                  <a:lnTo>
                    <a:pt x="311" y="47"/>
                  </a:lnTo>
                  <a:lnTo>
                    <a:pt x="325" y="40"/>
                  </a:lnTo>
                  <a:cubicBezTo>
                    <a:pt x="363" y="27"/>
                    <a:pt x="403" y="21"/>
                    <a:pt x="444" y="21"/>
                  </a:cubicBezTo>
                  <a:close/>
                  <a:moveTo>
                    <a:pt x="444" y="0"/>
                  </a:moveTo>
                  <a:cubicBezTo>
                    <a:pt x="404" y="0"/>
                    <a:pt x="364" y="6"/>
                    <a:pt x="325" y="19"/>
                  </a:cubicBezTo>
                  <a:lnTo>
                    <a:pt x="92" y="117"/>
                  </a:lnTo>
                  <a:lnTo>
                    <a:pt x="156" y="174"/>
                  </a:lnTo>
                  <a:cubicBezTo>
                    <a:pt x="114" y="272"/>
                    <a:pt x="85" y="378"/>
                    <a:pt x="92" y="484"/>
                  </a:cubicBezTo>
                  <a:lnTo>
                    <a:pt x="8" y="11819"/>
                  </a:lnTo>
                  <a:cubicBezTo>
                    <a:pt x="1" y="12228"/>
                    <a:pt x="247" y="12700"/>
                    <a:pt x="551" y="12877"/>
                  </a:cubicBezTo>
                  <a:lnTo>
                    <a:pt x="17356" y="22746"/>
                  </a:lnTo>
                  <a:cubicBezTo>
                    <a:pt x="17377" y="22760"/>
                    <a:pt x="17398" y="22774"/>
                    <a:pt x="17413" y="22781"/>
                  </a:cubicBezTo>
                  <a:lnTo>
                    <a:pt x="17483" y="22887"/>
                  </a:lnTo>
                  <a:lnTo>
                    <a:pt x="17687" y="22795"/>
                  </a:lnTo>
                  <a:cubicBezTo>
                    <a:pt x="17835" y="22739"/>
                    <a:pt x="17920" y="22569"/>
                    <a:pt x="17920" y="22330"/>
                  </a:cubicBezTo>
                  <a:lnTo>
                    <a:pt x="18005" y="10994"/>
                  </a:lnTo>
                  <a:cubicBezTo>
                    <a:pt x="18012" y="10593"/>
                    <a:pt x="17765" y="10113"/>
                    <a:pt x="17462" y="9937"/>
                  </a:cubicBezTo>
                  <a:lnTo>
                    <a:pt x="656" y="68"/>
                  </a:lnTo>
                  <a:cubicBezTo>
                    <a:pt x="592" y="22"/>
                    <a:pt x="519" y="0"/>
                    <a:pt x="4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79300" y="1311400"/>
              <a:ext cx="449600" cy="569975"/>
            </a:xfrm>
            <a:custGeom>
              <a:avLst/>
              <a:gdLst/>
              <a:ahLst/>
              <a:cxnLst/>
              <a:rect l="l" t="t" r="r" b="b"/>
              <a:pathLst>
                <a:path w="17984" h="22799" extrusionOk="0">
                  <a:moveTo>
                    <a:pt x="422" y="1"/>
                  </a:moveTo>
                  <a:cubicBezTo>
                    <a:pt x="228" y="1"/>
                    <a:pt x="92" y="179"/>
                    <a:pt x="92" y="477"/>
                  </a:cubicBezTo>
                  <a:lnTo>
                    <a:pt x="7" y="11812"/>
                  </a:lnTo>
                  <a:cubicBezTo>
                    <a:pt x="0" y="12214"/>
                    <a:pt x="247" y="12686"/>
                    <a:pt x="550" y="12862"/>
                  </a:cubicBezTo>
                  <a:lnTo>
                    <a:pt x="17349" y="22731"/>
                  </a:lnTo>
                  <a:cubicBezTo>
                    <a:pt x="17427" y="22777"/>
                    <a:pt x="17501" y="22798"/>
                    <a:pt x="17569" y="22798"/>
                  </a:cubicBezTo>
                  <a:cubicBezTo>
                    <a:pt x="17763" y="22798"/>
                    <a:pt x="17899" y="22620"/>
                    <a:pt x="17899" y="22322"/>
                  </a:cubicBezTo>
                  <a:lnTo>
                    <a:pt x="17983" y="10987"/>
                  </a:lnTo>
                  <a:cubicBezTo>
                    <a:pt x="17983" y="10585"/>
                    <a:pt x="17743" y="10113"/>
                    <a:pt x="17447" y="9937"/>
                  </a:cubicBezTo>
                  <a:lnTo>
                    <a:pt x="642" y="68"/>
                  </a:lnTo>
                  <a:cubicBezTo>
                    <a:pt x="564" y="22"/>
                    <a:pt x="489" y="1"/>
                    <a:pt x="42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79125" y="1311275"/>
              <a:ext cx="450125" cy="570350"/>
            </a:xfrm>
            <a:custGeom>
              <a:avLst/>
              <a:gdLst/>
              <a:ahLst/>
              <a:cxnLst/>
              <a:rect l="l" t="t" r="r" b="b"/>
              <a:pathLst>
                <a:path w="18005" h="22814" extrusionOk="0">
                  <a:moveTo>
                    <a:pt x="441" y="10"/>
                  </a:moveTo>
                  <a:cubicBezTo>
                    <a:pt x="513" y="10"/>
                    <a:pt x="583" y="34"/>
                    <a:pt x="642" y="80"/>
                  </a:cubicBezTo>
                  <a:lnTo>
                    <a:pt x="17447" y="9949"/>
                  </a:lnTo>
                  <a:cubicBezTo>
                    <a:pt x="17743" y="10118"/>
                    <a:pt x="17983" y="10590"/>
                    <a:pt x="17983" y="10985"/>
                  </a:cubicBezTo>
                  <a:lnTo>
                    <a:pt x="17899" y="22320"/>
                  </a:lnTo>
                  <a:cubicBezTo>
                    <a:pt x="17899" y="22532"/>
                    <a:pt x="17828" y="22687"/>
                    <a:pt x="17708" y="22757"/>
                  </a:cubicBezTo>
                  <a:cubicBezTo>
                    <a:pt x="17661" y="22778"/>
                    <a:pt x="17611" y="22789"/>
                    <a:pt x="17561" y="22789"/>
                  </a:cubicBezTo>
                  <a:cubicBezTo>
                    <a:pt x="17490" y="22789"/>
                    <a:pt x="17420" y="22767"/>
                    <a:pt x="17363" y="22722"/>
                  </a:cubicBezTo>
                  <a:lnTo>
                    <a:pt x="557" y="12853"/>
                  </a:lnTo>
                  <a:lnTo>
                    <a:pt x="557" y="12860"/>
                  </a:lnTo>
                  <a:cubicBezTo>
                    <a:pt x="261" y="12684"/>
                    <a:pt x="22" y="12219"/>
                    <a:pt x="22" y="11810"/>
                  </a:cubicBezTo>
                  <a:lnTo>
                    <a:pt x="106" y="475"/>
                  </a:lnTo>
                  <a:cubicBezTo>
                    <a:pt x="113" y="270"/>
                    <a:pt x="177" y="115"/>
                    <a:pt x="296" y="45"/>
                  </a:cubicBezTo>
                  <a:cubicBezTo>
                    <a:pt x="343" y="22"/>
                    <a:pt x="392" y="10"/>
                    <a:pt x="441" y="10"/>
                  </a:cubicBezTo>
                  <a:close/>
                  <a:moveTo>
                    <a:pt x="448" y="1"/>
                  </a:moveTo>
                  <a:cubicBezTo>
                    <a:pt x="393" y="1"/>
                    <a:pt x="338" y="13"/>
                    <a:pt x="289" y="38"/>
                  </a:cubicBezTo>
                  <a:cubicBezTo>
                    <a:pt x="163" y="108"/>
                    <a:pt x="85" y="270"/>
                    <a:pt x="85" y="489"/>
                  </a:cubicBezTo>
                  <a:lnTo>
                    <a:pt x="7" y="11824"/>
                  </a:lnTo>
                  <a:cubicBezTo>
                    <a:pt x="0" y="12226"/>
                    <a:pt x="247" y="12705"/>
                    <a:pt x="550" y="12881"/>
                  </a:cubicBezTo>
                  <a:lnTo>
                    <a:pt x="17349" y="22743"/>
                  </a:lnTo>
                  <a:cubicBezTo>
                    <a:pt x="17419" y="22785"/>
                    <a:pt x="17497" y="22807"/>
                    <a:pt x="17574" y="22814"/>
                  </a:cubicBezTo>
                  <a:cubicBezTo>
                    <a:pt x="17624" y="22814"/>
                    <a:pt x="17673" y="22800"/>
                    <a:pt x="17722" y="22778"/>
                  </a:cubicBezTo>
                  <a:cubicBezTo>
                    <a:pt x="17842" y="22708"/>
                    <a:pt x="17920" y="22546"/>
                    <a:pt x="17920" y="22327"/>
                  </a:cubicBezTo>
                  <a:lnTo>
                    <a:pt x="18004" y="10992"/>
                  </a:lnTo>
                  <a:cubicBezTo>
                    <a:pt x="18004" y="10590"/>
                    <a:pt x="17765" y="10111"/>
                    <a:pt x="17454" y="9935"/>
                  </a:cubicBezTo>
                  <a:lnTo>
                    <a:pt x="656" y="66"/>
                  </a:lnTo>
                  <a:cubicBezTo>
                    <a:pt x="592" y="22"/>
                    <a:pt x="519" y="1"/>
                    <a:pt x="4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606075" y="1356700"/>
              <a:ext cx="396200" cy="479225"/>
            </a:xfrm>
            <a:custGeom>
              <a:avLst/>
              <a:gdLst/>
              <a:ahLst/>
              <a:cxnLst/>
              <a:rect l="l" t="t" r="r" b="b"/>
              <a:pathLst>
                <a:path w="15848" h="19169" extrusionOk="0">
                  <a:moveTo>
                    <a:pt x="401" y="0"/>
                  </a:moveTo>
                  <a:cubicBezTo>
                    <a:pt x="207" y="0"/>
                    <a:pt x="70" y="178"/>
                    <a:pt x="64" y="476"/>
                  </a:cubicBezTo>
                  <a:lnTo>
                    <a:pt x="1" y="9429"/>
                  </a:lnTo>
                  <a:cubicBezTo>
                    <a:pt x="1" y="9831"/>
                    <a:pt x="241" y="10303"/>
                    <a:pt x="544" y="10479"/>
                  </a:cubicBezTo>
                  <a:lnTo>
                    <a:pt x="15234" y="19100"/>
                  </a:lnTo>
                  <a:cubicBezTo>
                    <a:pt x="15312" y="19147"/>
                    <a:pt x="15386" y="19169"/>
                    <a:pt x="15453" y="19169"/>
                  </a:cubicBezTo>
                  <a:cubicBezTo>
                    <a:pt x="15643" y="19169"/>
                    <a:pt x="15779" y="18993"/>
                    <a:pt x="15784" y="18692"/>
                  </a:cubicBezTo>
                  <a:lnTo>
                    <a:pt x="15848" y="9739"/>
                  </a:lnTo>
                  <a:cubicBezTo>
                    <a:pt x="15848" y="9337"/>
                    <a:pt x="15608" y="8865"/>
                    <a:pt x="15312" y="8689"/>
                  </a:cubicBezTo>
                  <a:lnTo>
                    <a:pt x="621" y="67"/>
                  </a:lnTo>
                  <a:cubicBezTo>
                    <a:pt x="543" y="22"/>
                    <a:pt x="469" y="0"/>
                    <a:pt x="401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605725" y="1356450"/>
              <a:ext cx="396900" cy="479700"/>
            </a:xfrm>
            <a:custGeom>
              <a:avLst/>
              <a:gdLst/>
              <a:ahLst/>
              <a:cxnLst/>
              <a:rect l="l" t="t" r="r" b="b"/>
              <a:pathLst>
                <a:path w="15876" h="19188" extrusionOk="0">
                  <a:moveTo>
                    <a:pt x="426" y="21"/>
                  </a:moveTo>
                  <a:cubicBezTo>
                    <a:pt x="495" y="21"/>
                    <a:pt x="567" y="43"/>
                    <a:pt x="628" y="84"/>
                  </a:cubicBezTo>
                  <a:lnTo>
                    <a:pt x="15319" y="8713"/>
                  </a:lnTo>
                  <a:cubicBezTo>
                    <a:pt x="15615" y="8882"/>
                    <a:pt x="15855" y="9354"/>
                    <a:pt x="15855" y="9749"/>
                  </a:cubicBezTo>
                  <a:lnTo>
                    <a:pt x="15784" y="18702"/>
                  </a:lnTo>
                  <a:cubicBezTo>
                    <a:pt x="15784" y="18913"/>
                    <a:pt x="15714" y="19068"/>
                    <a:pt x="15601" y="19139"/>
                  </a:cubicBezTo>
                  <a:cubicBezTo>
                    <a:pt x="15554" y="19159"/>
                    <a:pt x="15503" y="19170"/>
                    <a:pt x="15453" y="19170"/>
                  </a:cubicBezTo>
                  <a:cubicBezTo>
                    <a:pt x="15382" y="19170"/>
                    <a:pt x="15310" y="19149"/>
                    <a:pt x="15248" y="19103"/>
                  </a:cubicBezTo>
                  <a:lnTo>
                    <a:pt x="558" y="10475"/>
                  </a:lnTo>
                  <a:cubicBezTo>
                    <a:pt x="262" y="10299"/>
                    <a:pt x="22" y="9841"/>
                    <a:pt x="29" y="9439"/>
                  </a:cubicBezTo>
                  <a:lnTo>
                    <a:pt x="92" y="486"/>
                  </a:lnTo>
                  <a:cubicBezTo>
                    <a:pt x="92" y="275"/>
                    <a:pt x="163" y="120"/>
                    <a:pt x="283" y="56"/>
                  </a:cubicBezTo>
                  <a:cubicBezTo>
                    <a:pt x="327" y="33"/>
                    <a:pt x="376" y="21"/>
                    <a:pt x="426" y="21"/>
                  </a:cubicBezTo>
                  <a:close/>
                  <a:moveTo>
                    <a:pt x="422" y="1"/>
                  </a:moveTo>
                  <a:cubicBezTo>
                    <a:pt x="370" y="1"/>
                    <a:pt x="318" y="12"/>
                    <a:pt x="269" y="35"/>
                  </a:cubicBezTo>
                  <a:cubicBezTo>
                    <a:pt x="142" y="106"/>
                    <a:pt x="71" y="275"/>
                    <a:pt x="71" y="486"/>
                  </a:cubicBezTo>
                  <a:lnTo>
                    <a:pt x="8" y="9439"/>
                  </a:lnTo>
                  <a:cubicBezTo>
                    <a:pt x="1" y="9841"/>
                    <a:pt x="248" y="10320"/>
                    <a:pt x="551" y="10496"/>
                  </a:cubicBezTo>
                  <a:lnTo>
                    <a:pt x="15241" y="19125"/>
                  </a:lnTo>
                  <a:cubicBezTo>
                    <a:pt x="15312" y="19167"/>
                    <a:pt x="15389" y="19188"/>
                    <a:pt x="15467" y="19188"/>
                  </a:cubicBezTo>
                  <a:cubicBezTo>
                    <a:pt x="15516" y="19188"/>
                    <a:pt x="15566" y="19174"/>
                    <a:pt x="15608" y="19153"/>
                  </a:cubicBezTo>
                  <a:cubicBezTo>
                    <a:pt x="15735" y="19082"/>
                    <a:pt x="15805" y="18913"/>
                    <a:pt x="15805" y="18702"/>
                  </a:cubicBezTo>
                  <a:lnTo>
                    <a:pt x="15876" y="9749"/>
                  </a:lnTo>
                  <a:cubicBezTo>
                    <a:pt x="15876" y="9347"/>
                    <a:pt x="15629" y="8868"/>
                    <a:pt x="15326" y="8692"/>
                  </a:cubicBezTo>
                  <a:lnTo>
                    <a:pt x="635" y="70"/>
                  </a:lnTo>
                  <a:cubicBezTo>
                    <a:pt x="573" y="24"/>
                    <a:pt x="498" y="1"/>
                    <a:pt x="4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800300" y="1443900"/>
              <a:ext cx="12000" cy="15600"/>
            </a:xfrm>
            <a:custGeom>
              <a:avLst/>
              <a:gdLst/>
              <a:ahLst/>
              <a:cxnLst/>
              <a:rect l="l" t="t" r="r" b="b"/>
              <a:pathLst>
                <a:path w="480" h="624" extrusionOk="0">
                  <a:moveTo>
                    <a:pt x="132" y="0"/>
                  </a:moveTo>
                  <a:cubicBezTo>
                    <a:pt x="54" y="0"/>
                    <a:pt x="0" y="64"/>
                    <a:pt x="0" y="175"/>
                  </a:cubicBezTo>
                  <a:cubicBezTo>
                    <a:pt x="7" y="344"/>
                    <a:pt x="99" y="492"/>
                    <a:pt x="240" y="590"/>
                  </a:cubicBezTo>
                  <a:cubicBezTo>
                    <a:pt x="277" y="613"/>
                    <a:pt x="312" y="624"/>
                    <a:pt x="343" y="624"/>
                  </a:cubicBezTo>
                  <a:cubicBezTo>
                    <a:pt x="420" y="624"/>
                    <a:pt x="475" y="560"/>
                    <a:pt x="480" y="449"/>
                  </a:cubicBezTo>
                  <a:cubicBezTo>
                    <a:pt x="465" y="280"/>
                    <a:pt x="381" y="132"/>
                    <a:pt x="240" y="34"/>
                  </a:cubicBezTo>
                  <a:cubicBezTo>
                    <a:pt x="201" y="11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99950" y="1443600"/>
              <a:ext cx="12525" cy="15950"/>
            </a:xfrm>
            <a:custGeom>
              <a:avLst/>
              <a:gdLst/>
              <a:ahLst/>
              <a:cxnLst/>
              <a:rect l="l" t="t" r="r" b="b"/>
              <a:pathLst>
                <a:path w="501" h="638" extrusionOk="0">
                  <a:moveTo>
                    <a:pt x="160" y="23"/>
                  </a:moveTo>
                  <a:cubicBezTo>
                    <a:pt x="190" y="23"/>
                    <a:pt x="221" y="34"/>
                    <a:pt x="247" y="60"/>
                  </a:cubicBezTo>
                  <a:cubicBezTo>
                    <a:pt x="388" y="151"/>
                    <a:pt x="472" y="299"/>
                    <a:pt x="479" y="461"/>
                  </a:cubicBezTo>
                  <a:cubicBezTo>
                    <a:pt x="500" y="553"/>
                    <a:pt x="426" y="625"/>
                    <a:pt x="346" y="625"/>
                  </a:cubicBezTo>
                  <a:cubicBezTo>
                    <a:pt x="314" y="625"/>
                    <a:pt x="282" y="614"/>
                    <a:pt x="254" y="588"/>
                  </a:cubicBezTo>
                  <a:cubicBezTo>
                    <a:pt x="120" y="497"/>
                    <a:pt x="35" y="349"/>
                    <a:pt x="28" y="187"/>
                  </a:cubicBezTo>
                  <a:cubicBezTo>
                    <a:pt x="8" y="95"/>
                    <a:pt x="82" y="23"/>
                    <a:pt x="160" y="23"/>
                  </a:cubicBezTo>
                  <a:close/>
                  <a:moveTo>
                    <a:pt x="153" y="0"/>
                  </a:moveTo>
                  <a:cubicBezTo>
                    <a:pt x="128" y="0"/>
                    <a:pt x="103" y="6"/>
                    <a:pt x="78" y="17"/>
                  </a:cubicBezTo>
                  <a:cubicBezTo>
                    <a:pt x="28" y="53"/>
                    <a:pt x="0" y="116"/>
                    <a:pt x="7" y="179"/>
                  </a:cubicBezTo>
                  <a:cubicBezTo>
                    <a:pt x="14" y="356"/>
                    <a:pt x="99" y="511"/>
                    <a:pt x="247" y="602"/>
                  </a:cubicBezTo>
                  <a:cubicBezTo>
                    <a:pt x="282" y="624"/>
                    <a:pt x="317" y="638"/>
                    <a:pt x="360" y="638"/>
                  </a:cubicBezTo>
                  <a:cubicBezTo>
                    <a:pt x="381" y="638"/>
                    <a:pt x="402" y="638"/>
                    <a:pt x="423" y="624"/>
                  </a:cubicBezTo>
                  <a:cubicBezTo>
                    <a:pt x="472" y="588"/>
                    <a:pt x="501" y="525"/>
                    <a:pt x="501" y="461"/>
                  </a:cubicBezTo>
                  <a:cubicBezTo>
                    <a:pt x="487" y="292"/>
                    <a:pt x="402" y="130"/>
                    <a:pt x="254" y="39"/>
                  </a:cubicBezTo>
                  <a:cubicBezTo>
                    <a:pt x="224" y="13"/>
                    <a:pt x="190" y="0"/>
                    <a:pt x="1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309475" y="1634950"/>
              <a:ext cx="709550" cy="411425"/>
            </a:xfrm>
            <a:custGeom>
              <a:avLst/>
              <a:gdLst/>
              <a:ahLst/>
              <a:cxnLst/>
              <a:rect l="l" t="t" r="r" b="b"/>
              <a:pathLst>
                <a:path w="28382" h="16457" extrusionOk="0">
                  <a:moveTo>
                    <a:pt x="10801" y="0"/>
                  </a:moveTo>
                  <a:cubicBezTo>
                    <a:pt x="10615" y="0"/>
                    <a:pt x="10429" y="44"/>
                    <a:pt x="10258" y="132"/>
                  </a:cubicBezTo>
                  <a:lnTo>
                    <a:pt x="227" y="5820"/>
                  </a:lnTo>
                  <a:cubicBezTo>
                    <a:pt x="191" y="5842"/>
                    <a:pt x="149" y="5870"/>
                    <a:pt x="121" y="5898"/>
                  </a:cubicBezTo>
                  <a:lnTo>
                    <a:pt x="1" y="5891"/>
                  </a:lnTo>
                  <a:lnTo>
                    <a:pt x="1" y="6145"/>
                  </a:lnTo>
                  <a:cubicBezTo>
                    <a:pt x="1" y="6257"/>
                    <a:pt x="79" y="6363"/>
                    <a:pt x="219" y="6455"/>
                  </a:cubicBezTo>
                  <a:lnTo>
                    <a:pt x="5760" y="9705"/>
                  </a:lnTo>
                  <a:cubicBezTo>
                    <a:pt x="5807" y="9697"/>
                    <a:pt x="5854" y="9693"/>
                    <a:pt x="5901" y="9693"/>
                  </a:cubicBezTo>
                  <a:cubicBezTo>
                    <a:pt x="6024" y="9693"/>
                    <a:pt x="6146" y="9721"/>
                    <a:pt x="6254" y="9782"/>
                  </a:cubicBezTo>
                  <a:lnTo>
                    <a:pt x="11364" y="12778"/>
                  </a:lnTo>
                  <a:cubicBezTo>
                    <a:pt x="11414" y="12806"/>
                    <a:pt x="11456" y="12849"/>
                    <a:pt x="11484" y="12898"/>
                  </a:cubicBezTo>
                  <a:lnTo>
                    <a:pt x="11484" y="13067"/>
                  </a:lnTo>
                  <a:lnTo>
                    <a:pt x="17025" y="16324"/>
                  </a:lnTo>
                  <a:cubicBezTo>
                    <a:pt x="17199" y="16413"/>
                    <a:pt x="17388" y="16457"/>
                    <a:pt x="17578" y="16457"/>
                  </a:cubicBezTo>
                  <a:cubicBezTo>
                    <a:pt x="17764" y="16457"/>
                    <a:pt x="17950" y="16415"/>
                    <a:pt x="18125" y="16331"/>
                  </a:cubicBezTo>
                  <a:lnTo>
                    <a:pt x="28156" y="10635"/>
                  </a:lnTo>
                  <a:cubicBezTo>
                    <a:pt x="28304" y="10550"/>
                    <a:pt x="28381" y="10438"/>
                    <a:pt x="28381" y="10325"/>
                  </a:cubicBezTo>
                  <a:lnTo>
                    <a:pt x="28381" y="10064"/>
                  </a:lnTo>
                  <a:lnTo>
                    <a:pt x="28297" y="10120"/>
                  </a:lnTo>
                  <a:cubicBezTo>
                    <a:pt x="28255" y="10071"/>
                    <a:pt x="28205" y="10036"/>
                    <a:pt x="28156" y="10008"/>
                  </a:cubicBezTo>
                  <a:lnTo>
                    <a:pt x="11350" y="139"/>
                  </a:lnTo>
                  <a:cubicBezTo>
                    <a:pt x="11179" y="46"/>
                    <a:pt x="10991" y="0"/>
                    <a:pt x="108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309125" y="1634775"/>
              <a:ext cx="710075" cy="411825"/>
            </a:xfrm>
            <a:custGeom>
              <a:avLst/>
              <a:gdLst/>
              <a:ahLst/>
              <a:cxnLst/>
              <a:rect l="l" t="t" r="r" b="b"/>
              <a:pathLst>
                <a:path w="28403" h="16473" extrusionOk="0">
                  <a:moveTo>
                    <a:pt x="10811" y="20"/>
                  </a:moveTo>
                  <a:cubicBezTo>
                    <a:pt x="10999" y="20"/>
                    <a:pt x="11186" y="64"/>
                    <a:pt x="11357" y="153"/>
                  </a:cubicBezTo>
                  <a:lnTo>
                    <a:pt x="28163" y="10022"/>
                  </a:lnTo>
                  <a:cubicBezTo>
                    <a:pt x="28212" y="10050"/>
                    <a:pt x="28261" y="10092"/>
                    <a:pt x="28297" y="10135"/>
                  </a:cubicBezTo>
                  <a:lnTo>
                    <a:pt x="28311" y="10135"/>
                  </a:lnTo>
                  <a:lnTo>
                    <a:pt x="28381" y="10092"/>
                  </a:lnTo>
                  <a:lnTo>
                    <a:pt x="28381" y="10332"/>
                  </a:lnTo>
                  <a:cubicBezTo>
                    <a:pt x="28381" y="10445"/>
                    <a:pt x="28304" y="10557"/>
                    <a:pt x="28156" y="10635"/>
                  </a:cubicBezTo>
                  <a:lnTo>
                    <a:pt x="18132" y="16331"/>
                  </a:lnTo>
                  <a:cubicBezTo>
                    <a:pt x="17964" y="16413"/>
                    <a:pt x="17784" y="16453"/>
                    <a:pt x="17603" y="16453"/>
                  </a:cubicBezTo>
                  <a:cubicBezTo>
                    <a:pt x="17412" y="16453"/>
                    <a:pt x="17220" y="16408"/>
                    <a:pt x="17046" y="16317"/>
                  </a:cubicBezTo>
                  <a:lnTo>
                    <a:pt x="11512" y="13067"/>
                  </a:lnTo>
                  <a:cubicBezTo>
                    <a:pt x="11512" y="13067"/>
                    <a:pt x="11512" y="12905"/>
                    <a:pt x="11505" y="12891"/>
                  </a:cubicBezTo>
                  <a:cubicBezTo>
                    <a:pt x="11477" y="12841"/>
                    <a:pt x="11435" y="12806"/>
                    <a:pt x="11385" y="12778"/>
                  </a:cubicBezTo>
                  <a:lnTo>
                    <a:pt x="6275" y="9775"/>
                  </a:lnTo>
                  <a:cubicBezTo>
                    <a:pt x="6159" y="9717"/>
                    <a:pt x="6032" y="9687"/>
                    <a:pt x="5904" y="9687"/>
                  </a:cubicBezTo>
                  <a:cubicBezTo>
                    <a:pt x="5861" y="9687"/>
                    <a:pt x="5817" y="9690"/>
                    <a:pt x="5774" y="9697"/>
                  </a:cubicBezTo>
                  <a:lnTo>
                    <a:pt x="241" y="6448"/>
                  </a:lnTo>
                  <a:cubicBezTo>
                    <a:pt x="121" y="6391"/>
                    <a:pt x="36" y="6279"/>
                    <a:pt x="22" y="6145"/>
                  </a:cubicBezTo>
                  <a:lnTo>
                    <a:pt x="22" y="5905"/>
                  </a:lnTo>
                  <a:lnTo>
                    <a:pt x="128" y="5912"/>
                  </a:lnTo>
                  <a:lnTo>
                    <a:pt x="135" y="5912"/>
                  </a:lnTo>
                  <a:cubicBezTo>
                    <a:pt x="170" y="5884"/>
                    <a:pt x="205" y="5856"/>
                    <a:pt x="241" y="5834"/>
                  </a:cubicBezTo>
                  <a:lnTo>
                    <a:pt x="10272" y="146"/>
                  </a:lnTo>
                  <a:cubicBezTo>
                    <a:pt x="10443" y="62"/>
                    <a:pt x="10627" y="20"/>
                    <a:pt x="10811" y="20"/>
                  </a:cubicBezTo>
                  <a:close/>
                  <a:moveTo>
                    <a:pt x="10808" y="0"/>
                  </a:moveTo>
                  <a:cubicBezTo>
                    <a:pt x="10620" y="0"/>
                    <a:pt x="10432" y="44"/>
                    <a:pt x="10258" y="132"/>
                  </a:cubicBezTo>
                  <a:lnTo>
                    <a:pt x="226" y="5820"/>
                  </a:lnTo>
                  <a:cubicBezTo>
                    <a:pt x="191" y="5842"/>
                    <a:pt x="156" y="5870"/>
                    <a:pt x="121" y="5898"/>
                  </a:cubicBezTo>
                  <a:lnTo>
                    <a:pt x="8" y="5891"/>
                  </a:lnTo>
                  <a:lnTo>
                    <a:pt x="1" y="5891"/>
                  </a:lnTo>
                  <a:cubicBezTo>
                    <a:pt x="1" y="5891"/>
                    <a:pt x="1" y="5898"/>
                    <a:pt x="1" y="5898"/>
                  </a:cubicBezTo>
                  <a:lnTo>
                    <a:pt x="1" y="6152"/>
                  </a:lnTo>
                  <a:cubicBezTo>
                    <a:pt x="15" y="6293"/>
                    <a:pt x="100" y="6412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8" y="9716"/>
                    <a:pt x="5875" y="9711"/>
                    <a:pt x="5922" y="9711"/>
                  </a:cubicBezTo>
                  <a:cubicBezTo>
                    <a:pt x="6039" y="9711"/>
                    <a:pt x="6157" y="9741"/>
                    <a:pt x="6268" y="9796"/>
                  </a:cubicBezTo>
                  <a:lnTo>
                    <a:pt x="11378" y="12799"/>
                  </a:lnTo>
                  <a:cubicBezTo>
                    <a:pt x="11421" y="12820"/>
                    <a:pt x="11463" y="12856"/>
                    <a:pt x="11491" y="12905"/>
                  </a:cubicBezTo>
                  <a:lnTo>
                    <a:pt x="11491" y="13074"/>
                  </a:lnTo>
                  <a:cubicBezTo>
                    <a:pt x="11491" y="13074"/>
                    <a:pt x="11491" y="13081"/>
                    <a:pt x="11491" y="13081"/>
                  </a:cubicBezTo>
                  <a:lnTo>
                    <a:pt x="17032" y="16338"/>
                  </a:lnTo>
                  <a:cubicBezTo>
                    <a:pt x="17197" y="16424"/>
                    <a:pt x="17375" y="16472"/>
                    <a:pt x="17559" y="16472"/>
                  </a:cubicBezTo>
                  <a:cubicBezTo>
                    <a:pt x="17571" y="16472"/>
                    <a:pt x="17583" y="16472"/>
                    <a:pt x="17596" y="16472"/>
                  </a:cubicBezTo>
                  <a:cubicBezTo>
                    <a:pt x="17610" y="16472"/>
                    <a:pt x="17623" y="16473"/>
                    <a:pt x="17637" y="16473"/>
                  </a:cubicBezTo>
                  <a:cubicBezTo>
                    <a:pt x="17812" y="16473"/>
                    <a:pt x="17982" y="16430"/>
                    <a:pt x="18139" y="16352"/>
                  </a:cubicBezTo>
                  <a:lnTo>
                    <a:pt x="28163" y="10656"/>
                  </a:lnTo>
                  <a:cubicBezTo>
                    <a:pt x="28297" y="10600"/>
                    <a:pt x="28381" y="10480"/>
                    <a:pt x="28402" y="10339"/>
                  </a:cubicBezTo>
                  <a:lnTo>
                    <a:pt x="28402" y="10078"/>
                  </a:lnTo>
                  <a:cubicBezTo>
                    <a:pt x="28395" y="10078"/>
                    <a:pt x="28395" y="10071"/>
                    <a:pt x="28395" y="10071"/>
                  </a:cubicBezTo>
                  <a:lnTo>
                    <a:pt x="28381" y="10071"/>
                  </a:lnTo>
                  <a:lnTo>
                    <a:pt x="28304" y="10113"/>
                  </a:lnTo>
                  <a:cubicBezTo>
                    <a:pt x="28261" y="10071"/>
                    <a:pt x="28219" y="10036"/>
                    <a:pt x="28170" y="10008"/>
                  </a:cubicBezTo>
                  <a:lnTo>
                    <a:pt x="11364" y="139"/>
                  </a:lnTo>
                  <a:cubicBezTo>
                    <a:pt x="11190" y="46"/>
                    <a:pt x="10999" y="0"/>
                    <a:pt x="1080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307550" y="1629075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18" y="12971"/>
                    <a:pt x="11561" y="13069"/>
                  </a:cubicBezTo>
                  <a:lnTo>
                    <a:pt x="17102" y="16319"/>
                  </a:lnTo>
                  <a:cubicBezTo>
                    <a:pt x="17278" y="16409"/>
                    <a:pt x="17471" y="16455"/>
                    <a:pt x="17663" y="16455"/>
                  </a:cubicBezTo>
                  <a:cubicBezTo>
                    <a:pt x="17848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309125" y="1628900"/>
              <a:ext cx="710075" cy="411875"/>
            </a:xfrm>
            <a:custGeom>
              <a:avLst/>
              <a:gdLst/>
              <a:ahLst/>
              <a:cxnLst/>
              <a:rect l="l" t="t" r="r" b="b"/>
              <a:pathLst>
                <a:path w="28403" h="16475" extrusionOk="0">
                  <a:moveTo>
                    <a:pt x="10818" y="22"/>
                  </a:moveTo>
                  <a:cubicBezTo>
                    <a:pt x="11006" y="22"/>
                    <a:pt x="11193" y="66"/>
                    <a:pt x="11364" y="155"/>
                  </a:cubicBezTo>
                  <a:lnTo>
                    <a:pt x="28170" y="10024"/>
                  </a:lnTo>
                  <a:cubicBezTo>
                    <a:pt x="28311" y="10109"/>
                    <a:pt x="28388" y="10214"/>
                    <a:pt x="28388" y="10334"/>
                  </a:cubicBezTo>
                  <a:cubicBezTo>
                    <a:pt x="28388" y="10447"/>
                    <a:pt x="28304" y="10553"/>
                    <a:pt x="28163" y="10637"/>
                  </a:cubicBezTo>
                  <a:lnTo>
                    <a:pt x="18132" y="16326"/>
                  </a:lnTo>
                  <a:cubicBezTo>
                    <a:pt x="17966" y="16412"/>
                    <a:pt x="17785" y="16455"/>
                    <a:pt x="17603" y="16455"/>
                  </a:cubicBezTo>
                  <a:cubicBezTo>
                    <a:pt x="17413" y="16455"/>
                    <a:pt x="17222" y="16409"/>
                    <a:pt x="17046" y="16319"/>
                  </a:cubicBezTo>
                  <a:lnTo>
                    <a:pt x="11519" y="13076"/>
                  </a:lnTo>
                  <a:lnTo>
                    <a:pt x="11512" y="13069"/>
                  </a:lnTo>
                  <a:cubicBezTo>
                    <a:pt x="11569" y="12964"/>
                    <a:pt x="11519" y="12858"/>
                    <a:pt x="11385" y="12780"/>
                  </a:cubicBezTo>
                  <a:lnTo>
                    <a:pt x="6275" y="9777"/>
                  </a:lnTo>
                  <a:cubicBezTo>
                    <a:pt x="6164" y="9720"/>
                    <a:pt x="6038" y="9689"/>
                    <a:pt x="5911" y="9689"/>
                  </a:cubicBezTo>
                  <a:cubicBezTo>
                    <a:pt x="5868" y="9689"/>
                    <a:pt x="5824" y="9693"/>
                    <a:pt x="5781" y="9700"/>
                  </a:cubicBezTo>
                  <a:lnTo>
                    <a:pt x="241" y="6450"/>
                  </a:lnTo>
                  <a:cubicBezTo>
                    <a:pt x="100" y="6366"/>
                    <a:pt x="22" y="6260"/>
                    <a:pt x="22" y="6140"/>
                  </a:cubicBezTo>
                  <a:cubicBezTo>
                    <a:pt x="22" y="6027"/>
                    <a:pt x="107" y="5921"/>
                    <a:pt x="248" y="5837"/>
                  </a:cubicBezTo>
                  <a:lnTo>
                    <a:pt x="10279" y="148"/>
                  </a:lnTo>
                  <a:cubicBezTo>
                    <a:pt x="10450" y="64"/>
                    <a:pt x="10634" y="22"/>
                    <a:pt x="10818" y="22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3"/>
                    <a:pt x="10265" y="127"/>
                  </a:cubicBezTo>
                  <a:lnTo>
                    <a:pt x="233" y="5823"/>
                  </a:lnTo>
                  <a:cubicBezTo>
                    <a:pt x="85" y="5907"/>
                    <a:pt x="1" y="6020"/>
                    <a:pt x="1" y="6147"/>
                  </a:cubicBezTo>
                  <a:cubicBezTo>
                    <a:pt x="1" y="6267"/>
                    <a:pt x="78" y="6380"/>
                    <a:pt x="226" y="6471"/>
                  </a:cubicBezTo>
                  <a:cubicBezTo>
                    <a:pt x="226" y="6471"/>
                    <a:pt x="5774" y="9728"/>
                    <a:pt x="5781" y="9728"/>
                  </a:cubicBezTo>
                  <a:cubicBezTo>
                    <a:pt x="5828" y="9718"/>
                    <a:pt x="5875" y="9713"/>
                    <a:pt x="5923" y="9713"/>
                  </a:cubicBezTo>
                  <a:cubicBezTo>
                    <a:pt x="6042" y="9713"/>
                    <a:pt x="6162" y="9743"/>
                    <a:pt x="6268" y="9799"/>
                  </a:cubicBezTo>
                  <a:lnTo>
                    <a:pt x="11378" y="12802"/>
                  </a:lnTo>
                  <a:cubicBezTo>
                    <a:pt x="11498" y="12872"/>
                    <a:pt x="11541" y="12978"/>
                    <a:pt x="11491" y="13069"/>
                  </a:cubicBezTo>
                  <a:lnTo>
                    <a:pt x="11484" y="13083"/>
                  </a:lnTo>
                  <a:lnTo>
                    <a:pt x="17032" y="16340"/>
                  </a:lnTo>
                  <a:cubicBezTo>
                    <a:pt x="17197" y="16426"/>
                    <a:pt x="17375" y="16475"/>
                    <a:pt x="17559" y="16475"/>
                  </a:cubicBezTo>
                  <a:cubicBezTo>
                    <a:pt x="17571" y="16475"/>
                    <a:pt x="17583" y="16475"/>
                    <a:pt x="17596" y="16474"/>
                  </a:cubicBezTo>
                  <a:cubicBezTo>
                    <a:pt x="17608" y="16475"/>
                    <a:pt x="17620" y="16475"/>
                    <a:pt x="17632" y="16475"/>
                  </a:cubicBezTo>
                  <a:cubicBezTo>
                    <a:pt x="17809" y="16475"/>
                    <a:pt x="17980" y="16427"/>
                    <a:pt x="18139" y="16347"/>
                  </a:cubicBezTo>
                  <a:lnTo>
                    <a:pt x="28170" y="10659"/>
                  </a:lnTo>
                  <a:cubicBezTo>
                    <a:pt x="28311" y="10574"/>
                    <a:pt x="28402" y="10454"/>
                    <a:pt x="28402" y="10334"/>
                  </a:cubicBezTo>
                  <a:cubicBezTo>
                    <a:pt x="28402" y="10207"/>
                    <a:pt x="28325" y="10095"/>
                    <a:pt x="28170" y="10003"/>
                  </a:cubicBezTo>
                  <a:lnTo>
                    <a:pt x="11371" y="134"/>
                  </a:lnTo>
                  <a:cubicBezTo>
                    <a:pt x="11197" y="45"/>
                    <a:pt x="11004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463325" y="1810500"/>
              <a:ext cx="237250" cy="89125"/>
            </a:xfrm>
            <a:custGeom>
              <a:avLst/>
              <a:gdLst/>
              <a:ahLst/>
              <a:cxnLst/>
              <a:rect l="l" t="t" r="r" b="b"/>
              <a:pathLst>
                <a:path w="9490" h="3565" extrusionOk="0">
                  <a:moveTo>
                    <a:pt x="3452" y="1"/>
                  </a:moveTo>
                  <a:cubicBezTo>
                    <a:pt x="3380" y="1"/>
                    <a:pt x="3309" y="19"/>
                    <a:pt x="3244" y="53"/>
                  </a:cubicBezTo>
                  <a:lnTo>
                    <a:pt x="107" y="1837"/>
                  </a:lnTo>
                  <a:cubicBezTo>
                    <a:pt x="29" y="1879"/>
                    <a:pt x="1" y="1935"/>
                    <a:pt x="15" y="1985"/>
                  </a:cubicBezTo>
                  <a:cubicBezTo>
                    <a:pt x="22" y="2013"/>
                    <a:pt x="9262" y="3564"/>
                    <a:pt x="9478" y="3564"/>
                  </a:cubicBezTo>
                  <a:cubicBezTo>
                    <a:pt x="9481" y="3564"/>
                    <a:pt x="9482" y="3564"/>
                    <a:pt x="9482" y="3564"/>
                  </a:cubicBezTo>
                  <a:cubicBezTo>
                    <a:pt x="9489" y="3514"/>
                    <a:pt x="9468" y="3458"/>
                    <a:pt x="9419" y="3437"/>
                  </a:cubicBezTo>
                  <a:lnTo>
                    <a:pt x="3631" y="39"/>
                  </a:lnTo>
                  <a:cubicBezTo>
                    <a:pt x="3574" y="13"/>
                    <a:pt x="3513" y="1"/>
                    <a:pt x="3452" y="1"/>
                  </a:cubicBezTo>
                  <a:close/>
                </a:path>
              </a:pathLst>
            </a:custGeom>
            <a:solidFill>
              <a:srgbClr val="36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462975" y="1810325"/>
              <a:ext cx="237950" cy="89525"/>
            </a:xfrm>
            <a:custGeom>
              <a:avLst/>
              <a:gdLst/>
              <a:ahLst/>
              <a:cxnLst/>
              <a:rect l="l" t="t" r="r" b="b"/>
              <a:pathLst>
                <a:path w="9518" h="3581" extrusionOk="0">
                  <a:moveTo>
                    <a:pt x="3473" y="15"/>
                  </a:moveTo>
                  <a:cubicBezTo>
                    <a:pt x="3532" y="15"/>
                    <a:pt x="3591" y="27"/>
                    <a:pt x="3645" y="53"/>
                  </a:cubicBezTo>
                  <a:lnTo>
                    <a:pt x="9426" y="3451"/>
                  </a:lnTo>
                  <a:cubicBezTo>
                    <a:pt x="9468" y="3472"/>
                    <a:pt x="9489" y="3514"/>
                    <a:pt x="9482" y="3557"/>
                  </a:cubicBezTo>
                  <a:cubicBezTo>
                    <a:pt x="9355" y="3550"/>
                    <a:pt x="7473" y="3246"/>
                    <a:pt x="4752" y="2795"/>
                  </a:cubicBezTo>
                  <a:cubicBezTo>
                    <a:pt x="2200" y="2365"/>
                    <a:pt x="149" y="2013"/>
                    <a:pt x="36" y="1985"/>
                  </a:cubicBezTo>
                  <a:cubicBezTo>
                    <a:pt x="29" y="1942"/>
                    <a:pt x="57" y="1886"/>
                    <a:pt x="128" y="1851"/>
                  </a:cubicBezTo>
                  <a:lnTo>
                    <a:pt x="3272" y="67"/>
                  </a:lnTo>
                  <a:cubicBezTo>
                    <a:pt x="3333" y="33"/>
                    <a:pt x="3403" y="15"/>
                    <a:pt x="3473" y="15"/>
                  </a:cubicBezTo>
                  <a:close/>
                  <a:moveTo>
                    <a:pt x="3470" y="1"/>
                  </a:moveTo>
                  <a:cubicBezTo>
                    <a:pt x="3396" y="1"/>
                    <a:pt x="3323" y="19"/>
                    <a:pt x="3258" y="53"/>
                  </a:cubicBezTo>
                  <a:lnTo>
                    <a:pt x="114" y="1830"/>
                  </a:lnTo>
                  <a:cubicBezTo>
                    <a:pt x="36" y="1879"/>
                    <a:pt x="1" y="1935"/>
                    <a:pt x="22" y="1999"/>
                  </a:cubicBezTo>
                  <a:cubicBezTo>
                    <a:pt x="22" y="2006"/>
                    <a:pt x="22" y="2013"/>
                    <a:pt x="1481" y="2260"/>
                  </a:cubicBezTo>
                  <a:cubicBezTo>
                    <a:pt x="2334" y="2408"/>
                    <a:pt x="3504" y="2605"/>
                    <a:pt x="4682" y="2802"/>
                  </a:cubicBezTo>
                  <a:cubicBezTo>
                    <a:pt x="6832" y="3162"/>
                    <a:pt x="9376" y="3578"/>
                    <a:pt x="9489" y="3578"/>
                  </a:cubicBezTo>
                  <a:cubicBezTo>
                    <a:pt x="9492" y="3580"/>
                    <a:pt x="9493" y="3581"/>
                    <a:pt x="9494" y="3581"/>
                  </a:cubicBezTo>
                  <a:cubicBezTo>
                    <a:pt x="9497" y="3581"/>
                    <a:pt x="9499" y="3578"/>
                    <a:pt x="9503" y="3578"/>
                  </a:cubicBezTo>
                  <a:cubicBezTo>
                    <a:pt x="9517" y="3521"/>
                    <a:pt x="9489" y="3465"/>
                    <a:pt x="9440" y="3444"/>
                  </a:cubicBezTo>
                  <a:lnTo>
                    <a:pt x="3652" y="39"/>
                  </a:lnTo>
                  <a:cubicBezTo>
                    <a:pt x="3595" y="13"/>
                    <a:pt x="3532" y="1"/>
                    <a:pt x="34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463700" y="1811850"/>
              <a:ext cx="236525" cy="136000"/>
            </a:xfrm>
            <a:custGeom>
              <a:avLst/>
              <a:gdLst/>
              <a:ahLst/>
              <a:cxnLst/>
              <a:rect l="l" t="t" r="r" b="b"/>
              <a:pathLst>
                <a:path w="9461" h="5440" extrusionOk="0">
                  <a:moveTo>
                    <a:pt x="3431" y="1"/>
                  </a:moveTo>
                  <a:cubicBezTo>
                    <a:pt x="3361" y="1"/>
                    <a:pt x="3292" y="18"/>
                    <a:pt x="3229" y="56"/>
                  </a:cubicBezTo>
                  <a:lnTo>
                    <a:pt x="92" y="1832"/>
                  </a:lnTo>
                  <a:cubicBezTo>
                    <a:pt x="49" y="1853"/>
                    <a:pt x="14" y="1888"/>
                    <a:pt x="0" y="1931"/>
                  </a:cubicBezTo>
                  <a:cubicBezTo>
                    <a:pt x="14" y="1959"/>
                    <a:pt x="35" y="1987"/>
                    <a:pt x="64" y="2001"/>
                  </a:cubicBezTo>
                  <a:lnTo>
                    <a:pt x="5851" y="5399"/>
                  </a:lnTo>
                  <a:cubicBezTo>
                    <a:pt x="5908" y="5426"/>
                    <a:pt x="5969" y="5440"/>
                    <a:pt x="6030" y="5440"/>
                  </a:cubicBezTo>
                  <a:cubicBezTo>
                    <a:pt x="6099" y="5440"/>
                    <a:pt x="6168" y="5422"/>
                    <a:pt x="6232" y="5385"/>
                  </a:cubicBezTo>
                  <a:lnTo>
                    <a:pt x="9376" y="3608"/>
                  </a:lnTo>
                  <a:cubicBezTo>
                    <a:pt x="9411" y="3587"/>
                    <a:pt x="9446" y="3552"/>
                    <a:pt x="9460" y="3510"/>
                  </a:cubicBezTo>
                  <a:cubicBezTo>
                    <a:pt x="9453" y="3482"/>
                    <a:pt x="9432" y="3453"/>
                    <a:pt x="9404" y="3439"/>
                  </a:cubicBezTo>
                  <a:lnTo>
                    <a:pt x="3616" y="41"/>
                  </a:lnTo>
                  <a:cubicBezTo>
                    <a:pt x="3556" y="15"/>
                    <a:pt x="3493" y="1"/>
                    <a:pt x="3431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463525" y="1811575"/>
              <a:ext cx="237050" cy="136550"/>
            </a:xfrm>
            <a:custGeom>
              <a:avLst/>
              <a:gdLst/>
              <a:ahLst/>
              <a:cxnLst/>
              <a:rect l="l" t="t" r="r" b="b"/>
              <a:pathLst>
                <a:path w="9482" h="5462" extrusionOk="0">
                  <a:moveTo>
                    <a:pt x="3451" y="21"/>
                  </a:moveTo>
                  <a:cubicBezTo>
                    <a:pt x="3510" y="21"/>
                    <a:pt x="3569" y="34"/>
                    <a:pt x="3623" y="60"/>
                  </a:cubicBezTo>
                  <a:lnTo>
                    <a:pt x="9404" y="3457"/>
                  </a:lnTo>
                  <a:cubicBezTo>
                    <a:pt x="9432" y="3471"/>
                    <a:pt x="9446" y="3493"/>
                    <a:pt x="9460" y="3521"/>
                  </a:cubicBezTo>
                  <a:cubicBezTo>
                    <a:pt x="9446" y="3556"/>
                    <a:pt x="9411" y="3591"/>
                    <a:pt x="9376" y="3605"/>
                  </a:cubicBezTo>
                  <a:lnTo>
                    <a:pt x="6232" y="5389"/>
                  </a:lnTo>
                  <a:cubicBezTo>
                    <a:pt x="6170" y="5423"/>
                    <a:pt x="6101" y="5441"/>
                    <a:pt x="6032" y="5441"/>
                  </a:cubicBezTo>
                  <a:cubicBezTo>
                    <a:pt x="5974" y="5441"/>
                    <a:pt x="5916" y="5429"/>
                    <a:pt x="5865" y="5403"/>
                  </a:cubicBezTo>
                  <a:lnTo>
                    <a:pt x="78" y="2005"/>
                  </a:lnTo>
                  <a:cubicBezTo>
                    <a:pt x="49" y="1991"/>
                    <a:pt x="28" y="1970"/>
                    <a:pt x="21" y="1942"/>
                  </a:cubicBezTo>
                  <a:cubicBezTo>
                    <a:pt x="35" y="1906"/>
                    <a:pt x="63" y="1871"/>
                    <a:pt x="106" y="1857"/>
                  </a:cubicBezTo>
                  <a:lnTo>
                    <a:pt x="3250" y="74"/>
                  </a:lnTo>
                  <a:cubicBezTo>
                    <a:pt x="3311" y="39"/>
                    <a:pt x="3381" y="21"/>
                    <a:pt x="3451" y="21"/>
                  </a:cubicBezTo>
                  <a:close/>
                  <a:moveTo>
                    <a:pt x="3447" y="0"/>
                  </a:moveTo>
                  <a:cubicBezTo>
                    <a:pt x="3374" y="0"/>
                    <a:pt x="3301" y="18"/>
                    <a:pt x="3236" y="52"/>
                  </a:cubicBezTo>
                  <a:lnTo>
                    <a:pt x="92" y="1836"/>
                  </a:lnTo>
                  <a:cubicBezTo>
                    <a:pt x="49" y="1857"/>
                    <a:pt x="14" y="1899"/>
                    <a:pt x="0" y="1949"/>
                  </a:cubicBezTo>
                  <a:cubicBezTo>
                    <a:pt x="7" y="1977"/>
                    <a:pt x="35" y="2005"/>
                    <a:pt x="63" y="2019"/>
                  </a:cubicBezTo>
                  <a:lnTo>
                    <a:pt x="5851" y="5424"/>
                  </a:lnTo>
                  <a:cubicBezTo>
                    <a:pt x="5898" y="5447"/>
                    <a:pt x="5944" y="5461"/>
                    <a:pt x="5995" y="5461"/>
                  </a:cubicBezTo>
                  <a:cubicBezTo>
                    <a:pt x="6006" y="5461"/>
                    <a:pt x="6016" y="5460"/>
                    <a:pt x="6027" y="5459"/>
                  </a:cubicBezTo>
                  <a:cubicBezTo>
                    <a:pt x="6105" y="5459"/>
                    <a:pt x="6175" y="5445"/>
                    <a:pt x="6246" y="5410"/>
                  </a:cubicBezTo>
                  <a:lnTo>
                    <a:pt x="9390" y="3626"/>
                  </a:lnTo>
                  <a:cubicBezTo>
                    <a:pt x="9432" y="3605"/>
                    <a:pt x="9467" y="3563"/>
                    <a:pt x="9481" y="3514"/>
                  </a:cubicBezTo>
                  <a:cubicBezTo>
                    <a:pt x="9467" y="3485"/>
                    <a:pt x="9446" y="3457"/>
                    <a:pt x="9418" y="3443"/>
                  </a:cubicBezTo>
                  <a:lnTo>
                    <a:pt x="3623" y="38"/>
                  </a:lnTo>
                  <a:cubicBezTo>
                    <a:pt x="3569" y="13"/>
                    <a:pt x="3508" y="0"/>
                    <a:pt x="344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943750" y="186565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6" y="0"/>
                  </a:moveTo>
                  <a:cubicBezTo>
                    <a:pt x="461" y="0"/>
                    <a:pt x="427" y="10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93"/>
                    <a:pt x="43" y="321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9" y="774"/>
                    <a:pt x="980" y="759"/>
                  </a:cubicBezTo>
                  <a:lnTo>
                    <a:pt x="1319" y="568"/>
                  </a:lnTo>
                  <a:cubicBezTo>
                    <a:pt x="1375" y="540"/>
                    <a:pt x="1375" y="491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914500" y="18484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0"/>
                  </a:moveTo>
                  <a:cubicBezTo>
                    <a:pt x="459" y="0"/>
                    <a:pt x="425" y="7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7"/>
                    <a:pt x="50" y="326"/>
                  </a:cubicBezTo>
                  <a:lnTo>
                    <a:pt x="804" y="763"/>
                  </a:lnTo>
                  <a:cubicBezTo>
                    <a:pt x="830" y="776"/>
                    <a:pt x="860" y="783"/>
                    <a:pt x="890" y="783"/>
                  </a:cubicBezTo>
                  <a:cubicBezTo>
                    <a:pt x="924" y="783"/>
                    <a:pt x="957" y="774"/>
                    <a:pt x="987" y="756"/>
                  </a:cubicBezTo>
                  <a:lnTo>
                    <a:pt x="1318" y="565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0"/>
                    <a:pt x="49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885950" y="183170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1"/>
                  </a:moveTo>
                  <a:cubicBezTo>
                    <a:pt x="459" y="1"/>
                    <a:pt x="425" y="8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8"/>
                    <a:pt x="50" y="326"/>
                  </a:cubicBezTo>
                  <a:lnTo>
                    <a:pt x="804" y="763"/>
                  </a:lnTo>
                  <a:cubicBezTo>
                    <a:pt x="834" y="776"/>
                    <a:pt x="864" y="783"/>
                    <a:pt x="893" y="783"/>
                  </a:cubicBezTo>
                  <a:cubicBezTo>
                    <a:pt x="926" y="783"/>
                    <a:pt x="957" y="775"/>
                    <a:pt x="987" y="756"/>
                  </a:cubicBezTo>
                  <a:lnTo>
                    <a:pt x="1325" y="566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857400" y="1815150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8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2"/>
                  </a:lnTo>
                  <a:cubicBezTo>
                    <a:pt x="833" y="772"/>
                    <a:pt x="863" y="778"/>
                    <a:pt x="891" y="778"/>
                  </a:cubicBezTo>
                  <a:cubicBezTo>
                    <a:pt x="925" y="778"/>
                    <a:pt x="957" y="770"/>
                    <a:pt x="987" y="755"/>
                  </a:cubicBezTo>
                  <a:lnTo>
                    <a:pt x="1325" y="565"/>
                  </a:lnTo>
                  <a:cubicBezTo>
                    <a:pt x="1375" y="530"/>
                    <a:pt x="1382" y="488"/>
                    <a:pt x="1340" y="459"/>
                  </a:cubicBezTo>
                  <a:lnTo>
                    <a:pt x="578" y="15"/>
                  </a:lnTo>
                  <a:cubicBezTo>
                    <a:pt x="552" y="5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829025" y="179827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8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0" y="246"/>
                    <a:pt x="0" y="295"/>
                    <a:pt x="43" y="317"/>
                  </a:cubicBezTo>
                  <a:lnTo>
                    <a:pt x="797" y="761"/>
                  </a:lnTo>
                  <a:cubicBezTo>
                    <a:pt x="829" y="775"/>
                    <a:pt x="860" y="782"/>
                    <a:pt x="891" y="782"/>
                  </a:cubicBezTo>
                  <a:cubicBezTo>
                    <a:pt x="922" y="782"/>
                    <a:pt x="952" y="775"/>
                    <a:pt x="980" y="761"/>
                  </a:cubicBezTo>
                  <a:lnTo>
                    <a:pt x="1318" y="570"/>
                  </a:lnTo>
                  <a:cubicBezTo>
                    <a:pt x="1368" y="535"/>
                    <a:pt x="1375" y="493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6" y="0"/>
                    <a:pt x="4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800475" y="178140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4" y="1"/>
                  </a:moveTo>
                  <a:cubicBezTo>
                    <a:pt x="461" y="1"/>
                    <a:pt x="427" y="10"/>
                    <a:pt x="395" y="26"/>
                  </a:cubicBezTo>
                  <a:lnTo>
                    <a:pt x="57" y="216"/>
                  </a:lnTo>
                  <a:cubicBezTo>
                    <a:pt x="7" y="251"/>
                    <a:pt x="0" y="301"/>
                    <a:pt x="43" y="322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8" y="775"/>
                    <a:pt x="980" y="759"/>
                  </a:cubicBezTo>
                  <a:lnTo>
                    <a:pt x="1319" y="569"/>
                  </a:lnTo>
                  <a:cubicBezTo>
                    <a:pt x="1375" y="540"/>
                    <a:pt x="1375" y="491"/>
                    <a:pt x="1333" y="463"/>
                  </a:cubicBezTo>
                  <a:lnTo>
                    <a:pt x="571" y="19"/>
                  </a:lnTo>
                  <a:cubicBezTo>
                    <a:pt x="547" y="6"/>
                    <a:pt x="520" y="1"/>
                    <a:pt x="4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71925" y="1764850"/>
              <a:ext cx="34550" cy="19500"/>
            </a:xfrm>
            <a:custGeom>
              <a:avLst/>
              <a:gdLst/>
              <a:ahLst/>
              <a:cxnLst/>
              <a:rect l="l" t="t" r="r" b="b"/>
              <a:pathLst>
                <a:path w="1382" h="780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86"/>
                    <a:pt x="43" y="314"/>
                  </a:cubicBezTo>
                  <a:lnTo>
                    <a:pt x="804" y="758"/>
                  </a:lnTo>
                  <a:cubicBezTo>
                    <a:pt x="832" y="772"/>
                    <a:pt x="862" y="779"/>
                    <a:pt x="892" y="779"/>
                  </a:cubicBezTo>
                  <a:cubicBezTo>
                    <a:pt x="922" y="779"/>
                    <a:pt x="952" y="772"/>
                    <a:pt x="980" y="758"/>
                  </a:cubicBezTo>
                  <a:lnTo>
                    <a:pt x="1319" y="561"/>
                  </a:lnTo>
                  <a:cubicBezTo>
                    <a:pt x="1375" y="533"/>
                    <a:pt x="1382" y="483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743375" y="1748000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90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57" y="213"/>
                  </a:lnTo>
                  <a:cubicBezTo>
                    <a:pt x="7" y="248"/>
                    <a:pt x="0" y="290"/>
                    <a:pt x="43" y="319"/>
                  </a:cubicBezTo>
                  <a:lnTo>
                    <a:pt x="804" y="763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2" y="783"/>
                    <a:pt x="954" y="774"/>
                    <a:pt x="980" y="756"/>
                  </a:cubicBezTo>
                  <a:lnTo>
                    <a:pt x="1319" y="565"/>
                  </a:lnTo>
                  <a:cubicBezTo>
                    <a:pt x="1375" y="537"/>
                    <a:pt x="1375" y="488"/>
                    <a:pt x="1333" y="467"/>
                  </a:cubicBezTo>
                  <a:lnTo>
                    <a:pt x="571" y="15"/>
                  </a:lnTo>
                  <a:cubicBezTo>
                    <a:pt x="545" y="6"/>
                    <a:pt x="517" y="0"/>
                    <a:pt x="490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714825" y="1731125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89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6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30" y="778"/>
                    <a:pt x="859" y="783"/>
                    <a:pt x="889" y="783"/>
                  </a:cubicBezTo>
                  <a:cubicBezTo>
                    <a:pt x="923" y="783"/>
                    <a:pt x="957" y="776"/>
                    <a:pt x="987" y="761"/>
                  </a:cubicBezTo>
                  <a:lnTo>
                    <a:pt x="1319" y="571"/>
                  </a:lnTo>
                  <a:cubicBezTo>
                    <a:pt x="1375" y="535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8" y="0"/>
                    <a:pt x="4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686275" y="171452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91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0"/>
                    <a:pt x="1382" y="487"/>
                    <a:pt x="1333" y="459"/>
                  </a:cubicBezTo>
                  <a:lnTo>
                    <a:pt x="578" y="15"/>
                  </a:lnTo>
                  <a:cubicBezTo>
                    <a:pt x="549" y="5"/>
                    <a:pt x="519" y="0"/>
                    <a:pt x="4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657725" y="169782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7"/>
                  </a:cubicBezTo>
                  <a:lnTo>
                    <a:pt x="64" y="218"/>
                  </a:lnTo>
                  <a:cubicBezTo>
                    <a:pt x="7" y="239"/>
                    <a:pt x="0" y="288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69"/>
                    <a:pt x="987" y="754"/>
                  </a:cubicBezTo>
                  <a:lnTo>
                    <a:pt x="1319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0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629175" y="168107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39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70"/>
                    <a:pt x="987" y="754"/>
                  </a:cubicBezTo>
                  <a:lnTo>
                    <a:pt x="1319" y="564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00625" y="1664125"/>
              <a:ext cx="34575" cy="19575"/>
            </a:xfrm>
            <a:custGeom>
              <a:avLst/>
              <a:gdLst/>
              <a:ahLst/>
              <a:cxnLst/>
              <a:rect l="l" t="t" r="r" b="b"/>
              <a:pathLst>
                <a:path w="1383" h="783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25"/>
                  </a:cubicBezTo>
                  <a:lnTo>
                    <a:pt x="804" y="762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4" y="783"/>
                    <a:pt x="958" y="774"/>
                    <a:pt x="987" y="755"/>
                  </a:cubicBezTo>
                  <a:lnTo>
                    <a:pt x="1319" y="572"/>
                  </a:lnTo>
                  <a:cubicBezTo>
                    <a:pt x="1375" y="537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9" y="1"/>
                    <a:pt x="4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72075" y="1647575"/>
              <a:ext cx="34575" cy="19425"/>
            </a:xfrm>
            <a:custGeom>
              <a:avLst/>
              <a:gdLst/>
              <a:ahLst/>
              <a:cxnLst/>
              <a:rect l="l" t="t" r="r" b="b"/>
              <a:pathLst>
                <a:path w="1383" h="777" extrusionOk="0">
                  <a:moveTo>
                    <a:pt x="487" y="0"/>
                  </a:moveTo>
                  <a:cubicBezTo>
                    <a:pt x="455" y="0"/>
                    <a:pt x="423" y="7"/>
                    <a:pt x="395" y="21"/>
                  </a:cubicBezTo>
                  <a:lnTo>
                    <a:pt x="64" y="212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2"/>
                  </a:lnTo>
                  <a:cubicBezTo>
                    <a:pt x="833" y="771"/>
                    <a:pt x="863" y="777"/>
                    <a:pt x="892" y="777"/>
                  </a:cubicBezTo>
                  <a:cubicBezTo>
                    <a:pt x="925" y="777"/>
                    <a:pt x="957" y="770"/>
                    <a:pt x="987" y="755"/>
                  </a:cubicBezTo>
                  <a:lnTo>
                    <a:pt x="1326" y="564"/>
                  </a:lnTo>
                  <a:cubicBezTo>
                    <a:pt x="1375" y="536"/>
                    <a:pt x="1382" y="487"/>
                    <a:pt x="1340" y="458"/>
                  </a:cubicBezTo>
                  <a:lnTo>
                    <a:pt x="578" y="21"/>
                  </a:lnTo>
                  <a:cubicBezTo>
                    <a:pt x="550" y="7"/>
                    <a:pt x="519" y="0"/>
                    <a:pt x="4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85825" y="168102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900" y="1"/>
                  </a:moveTo>
                  <a:cubicBezTo>
                    <a:pt x="866" y="1"/>
                    <a:pt x="834" y="8"/>
                    <a:pt x="804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9" y="1010"/>
                  </a:lnTo>
                  <a:cubicBezTo>
                    <a:pt x="864" y="1022"/>
                    <a:pt x="891" y="1028"/>
                    <a:pt x="919" y="1028"/>
                  </a:cubicBezTo>
                  <a:cubicBezTo>
                    <a:pt x="955" y="1028"/>
                    <a:pt x="991" y="1018"/>
                    <a:pt x="1022" y="1003"/>
                  </a:cubicBezTo>
                  <a:lnTo>
                    <a:pt x="1756" y="587"/>
                  </a:lnTo>
                  <a:cubicBezTo>
                    <a:pt x="1812" y="551"/>
                    <a:pt x="1819" y="509"/>
                    <a:pt x="1770" y="481"/>
                  </a:cubicBezTo>
                  <a:lnTo>
                    <a:pt x="987" y="16"/>
                  </a:lnTo>
                  <a:cubicBezTo>
                    <a:pt x="958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613300" y="1697175"/>
              <a:ext cx="45325" cy="25675"/>
            </a:xfrm>
            <a:custGeom>
              <a:avLst/>
              <a:gdLst/>
              <a:ahLst/>
              <a:cxnLst/>
              <a:rect l="l" t="t" r="r" b="b"/>
              <a:pathLst>
                <a:path w="1813" h="1027" extrusionOk="0">
                  <a:moveTo>
                    <a:pt x="901" y="0"/>
                  </a:moveTo>
                  <a:cubicBezTo>
                    <a:pt x="867" y="0"/>
                    <a:pt x="832" y="9"/>
                    <a:pt x="805" y="25"/>
                  </a:cubicBezTo>
                  <a:lnTo>
                    <a:pt x="64" y="441"/>
                  </a:lnTo>
                  <a:cubicBezTo>
                    <a:pt x="8" y="469"/>
                    <a:pt x="1" y="519"/>
                    <a:pt x="50" y="547"/>
                  </a:cubicBezTo>
                  <a:lnTo>
                    <a:pt x="833" y="1005"/>
                  </a:lnTo>
                  <a:cubicBezTo>
                    <a:pt x="861" y="1019"/>
                    <a:pt x="893" y="1026"/>
                    <a:pt x="924" y="1026"/>
                  </a:cubicBezTo>
                  <a:cubicBezTo>
                    <a:pt x="956" y="1026"/>
                    <a:pt x="988" y="1019"/>
                    <a:pt x="1016" y="1005"/>
                  </a:cubicBezTo>
                  <a:lnTo>
                    <a:pt x="1749" y="582"/>
                  </a:lnTo>
                  <a:cubicBezTo>
                    <a:pt x="1806" y="554"/>
                    <a:pt x="1813" y="505"/>
                    <a:pt x="1763" y="476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40800" y="17132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832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68125" y="1729350"/>
              <a:ext cx="45475" cy="25750"/>
            </a:xfrm>
            <a:custGeom>
              <a:avLst/>
              <a:gdLst/>
              <a:ahLst/>
              <a:cxnLst/>
              <a:rect l="l" t="t" r="r" b="b"/>
              <a:pathLst>
                <a:path w="1819" h="1030" extrusionOk="0">
                  <a:moveTo>
                    <a:pt x="897" y="1"/>
                  </a:moveTo>
                  <a:cubicBezTo>
                    <a:pt x="865" y="1"/>
                    <a:pt x="834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9" y="508"/>
                    <a:pt x="1770" y="479"/>
                  </a:cubicBezTo>
                  <a:lnTo>
                    <a:pt x="980" y="21"/>
                  </a:lnTo>
                  <a:cubicBezTo>
                    <a:pt x="953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95600" y="174552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7" y="1"/>
                  </a:moveTo>
                  <a:cubicBezTo>
                    <a:pt x="864" y="1"/>
                    <a:pt x="831" y="8"/>
                    <a:pt x="805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4"/>
                  </a:cubicBezTo>
                  <a:lnTo>
                    <a:pt x="833" y="1010"/>
                  </a:lnTo>
                  <a:cubicBezTo>
                    <a:pt x="861" y="1022"/>
                    <a:pt x="888" y="1028"/>
                    <a:pt x="916" y="1028"/>
                  </a:cubicBezTo>
                  <a:cubicBezTo>
                    <a:pt x="950" y="1028"/>
                    <a:pt x="984" y="1018"/>
                    <a:pt x="1016" y="1003"/>
                  </a:cubicBezTo>
                  <a:lnTo>
                    <a:pt x="1756" y="587"/>
                  </a:lnTo>
                  <a:cubicBezTo>
                    <a:pt x="1806" y="551"/>
                    <a:pt x="1813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723100" y="1761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750600" y="17777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8" y="1028"/>
                    <a:pt x="984" y="1018"/>
                    <a:pt x="1015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778100" y="179385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805400" y="1810025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9" y="1"/>
                  </a:moveTo>
                  <a:cubicBezTo>
                    <a:pt x="867" y="1"/>
                    <a:pt x="835" y="8"/>
                    <a:pt x="804" y="23"/>
                  </a:cubicBezTo>
                  <a:lnTo>
                    <a:pt x="64" y="439"/>
                  </a:lnTo>
                  <a:cubicBezTo>
                    <a:pt x="8" y="474"/>
                    <a:pt x="1" y="516"/>
                    <a:pt x="50" y="544"/>
                  </a:cubicBezTo>
                  <a:lnTo>
                    <a:pt x="840" y="1010"/>
                  </a:lnTo>
                  <a:cubicBezTo>
                    <a:pt x="864" y="1022"/>
                    <a:pt x="890" y="1028"/>
                    <a:pt x="917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12" y="552"/>
                    <a:pt x="1819" y="509"/>
                    <a:pt x="1770" y="481"/>
                  </a:cubicBezTo>
                  <a:lnTo>
                    <a:pt x="981" y="16"/>
                  </a:lnTo>
                  <a:cubicBezTo>
                    <a:pt x="954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832900" y="18261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2" y="508"/>
                    <a:pt x="1770" y="480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860400" y="1842275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3" y="439"/>
                  </a:lnTo>
                  <a:cubicBezTo>
                    <a:pt x="7" y="474"/>
                    <a:pt x="0" y="516"/>
                    <a:pt x="49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7" y="1028"/>
                    <a:pt x="983" y="1019"/>
                    <a:pt x="1015" y="1003"/>
                  </a:cubicBezTo>
                  <a:lnTo>
                    <a:pt x="1755" y="587"/>
                  </a:lnTo>
                  <a:cubicBezTo>
                    <a:pt x="1805" y="552"/>
                    <a:pt x="1812" y="509"/>
                    <a:pt x="1769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887875" y="18583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915900" y="18748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5"/>
                  </a:cubicBezTo>
                  <a:lnTo>
                    <a:pt x="832" y="1010"/>
                  </a:lnTo>
                  <a:cubicBezTo>
                    <a:pt x="860" y="1022"/>
                    <a:pt x="888" y="1028"/>
                    <a:pt x="915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45100" y="16570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7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26"/>
                    <a:pt x="50" y="547"/>
                  </a:cubicBezTo>
                  <a:lnTo>
                    <a:pt x="1361" y="1322"/>
                  </a:lnTo>
                  <a:cubicBezTo>
                    <a:pt x="1391" y="1335"/>
                    <a:pt x="1421" y="1342"/>
                    <a:pt x="1450" y="1342"/>
                  </a:cubicBezTo>
                  <a:cubicBezTo>
                    <a:pt x="1483" y="1342"/>
                    <a:pt x="1515" y="1334"/>
                    <a:pt x="1545" y="1315"/>
                  </a:cubicBezTo>
                  <a:lnTo>
                    <a:pt x="2285" y="899"/>
                  </a:lnTo>
                  <a:cubicBezTo>
                    <a:pt x="2334" y="871"/>
                    <a:pt x="2341" y="822"/>
                    <a:pt x="2299" y="793"/>
                  </a:cubicBezTo>
                  <a:lnTo>
                    <a:pt x="974" y="18"/>
                  </a:lnTo>
                  <a:cubicBezTo>
                    <a:pt x="949" y="6"/>
                    <a:pt x="923" y="0"/>
                    <a:pt x="89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73125" y="1704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5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1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74" y="21"/>
                  </a:lnTo>
                  <a:cubicBezTo>
                    <a:pt x="945" y="7"/>
                    <a:pt x="915" y="0"/>
                    <a:pt x="88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45650" y="1688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63" y="449"/>
                  </a:lnTo>
                  <a:cubicBezTo>
                    <a:pt x="7" y="477"/>
                    <a:pt x="0" y="519"/>
                    <a:pt x="49" y="548"/>
                  </a:cubicBezTo>
                  <a:lnTo>
                    <a:pt x="832" y="1013"/>
                  </a:lnTo>
                  <a:cubicBezTo>
                    <a:pt x="857" y="1025"/>
                    <a:pt x="884" y="1031"/>
                    <a:pt x="912" y="1031"/>
                  </a:cubicBezTo>
                  <a:cubicBezTo>
                    <a:pt x="947" y="1031"/>
                    <a:pt x="983" y="1022"/>
                    <a:pt x="1015" y="1006"/>
                  </a:cubicBezTo>
                  <a:lnTo>
                    <a:pt x="1755" y="590"/>
                  </a:lnTo>
                  <a:cubicBezTo>
                    <a:pt x="1805" y="555"/>
                    <a:pt x="1812" y="512"/>
                    <a:pt x="1769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518150" y="167245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7" y="472"/>
                    <a:pt x="0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2" y="1028"/>
                    <a:pt x="986" y="1019"/>
                    <a:pt x="1015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00450" y="1720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5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14"/>
                    <a:pt x="50" y="550"/>
                  </a:cubicBezTo>
                  <a:lnTo>
                    <a:pt x="832" y="1008"/>
                  </a:lnTo>
                  <a:cubicBezTo>
                    <a:pt x="862" y="1021"/>
                    <a:pt x="892" y="1028"/>
                    <a:pt x="921" y="1028"/>
                  </a:cubicBezTo>
                  <a:cubicBezTo>
                    <a:pt x="954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27950" y="173690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3" y="445"/>
                  </a:lnTo>
                  <a:cubicBezTo>
                    <a:pt x="7" y="474"/>
                    <a:pt x="0" y="523"/>
                    <a:pt x="49" y="551"/>
                  </a:cubicBezTo>
                  <a:lnTo>
                    <a:pt x="832" y="1009"/>
                  </a:lnTo>
                  <a:cubicBezTo>
                    <a:pt x="862" y="1023"/>
                    <a:pt x="892" y="1030"/>
                    <a:pt x="921" y="1030"/>
                  </a:cubicBezTo>
                  <a:cubicBezTo>
                    <a:pt x="954" y="1030"/>
                    <a:pt x="985" y="1021"/>
                    <a:pt x="1015" y="1002"/>
                  </a:cubicBezTo>
                  <a:lnTo>
                    <a:pt x="1755" y="586"/>
                  </a:lnTo>
                  <a:cubicBezTo>
                    <a:pt x="1805" y="551"/>
                    <a:pt x="1812" y="509"/>
                    <a:pt x="1762" y="481"/>
                  </a:cubicBezTo>
                  <a:lnTo>
                    <a:pt x="980" y="15"/>
                  </a:lnTo>
                  <a:cubicBezTo>
                    <a:pt x="954" y="6"/>
                    <a:pt x="924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55425" y="17529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682925" y="1769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10425" y="17852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9"/>
                    <a:pt x="797" y="28"/>
                  </a:cubicBezTo>
                  <a:lnTo>
                    <a:pt x="56" y="444"/>
                  </a:lnTo>
                  <a:cubicBezTo>
                    <a:pt x="0" y="479"/>
                    <a:pt x="0" y="521"/>
                    <a:pt x="42" y="550"/>
                  </a:cubicBezTo>
                  <a:lnTo>
                    <a:pt x="832" y="1015"/>
                  </a:lnTo>
                  <a:cubicBezTo>
                    <a:pt x="858" y="1025"/>
                    <a:pt x="886" y="1030"/>
                    <a:pt x="914" y="1030"/>
                  </a:cubicBezTo>
                  <a:cubicBezTo>
                    <a:pt x="946" y="1030"/>
                    <a:pt x="978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86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37725" y="18014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0"/>
                  </a:moveTo>
                  <a:cubicBezTo>
                    <a:pt x="863" y="0"/>
                    <a:pt x="833" y="7"/>
                    <a:pt x="804" y="21"/>
                  </a:cubicBezTo>
                  <a:lnTo>
                    <a:pt x="71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3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1" y="21"/>
                  </a:lnTo>
                  <a:cubicBezTo>
                    <a:pt x="952" y="7"/>
                    <a:pt x="922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65225" y="18174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15" y="472"/>
                    <a:pt x="0" y="521"/>
                    <a:pt x="50" y="550"/>
                  </a:cubicBezTo>
                  <a:lnTo>
                    <a:pt x="832" y="1015"/>
                  </a:lnTo>
                  <a:cubicBezTo>
                    <a:pt x="862" y="1025"/>
                    <a:pt x="891" y="1030"/>
                    <a:pt x="920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92725" y="18336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9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20200" y="18497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2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847525" y="18659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9" y="0"/>
                  </a:moveTo>
                  <a:cubicBezTo>
                    <a:pt x="867" y="0"/>
                    <a:pt x="834" y="7"/>
                    <a:pt x="804" y="22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2" y="1009"/>
                  </a:lnTo>
                  <a:cubicBezTo>
                    <a:pt x="857" y="1022"/>
                    <a:pt x="884" y="1027"/>
                    <a:pt x="912" y="1027"/>
                  </a:cubicBezTo>
                  <a:cubicBezTo>
                    <a:pt x="948" y="1027"/>
                    <a:pt x="984" y="1018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875725" y="188232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87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7" y="444"/>
                  </a:lnTo>
                  <a:cubicBezTo>
                    <a:pt x="0" y="472"/>
                    <a:pt x="0" y="522"/>
                    <a:pt x="43" y="550"/>
                  </a:cubicBezTo>
                  <a:lnTo>
                    <a:pt x="1361" y="1325"/>
                  </a:lnTo>
                  <a:cubicBezTo>
                    <a:pt x="1389" y="1338"/>
                    <a:pt x="1416" y="1343"/>
                    <a:pt x="1444" y="1343"/>
                  </a:cubicBezTo>
                  <a:cubicBezTo>
                    <a:pt x="1479" y="1343"/>
                    <a:pt x="1512" y="1334"/>
                    <a:pt x="1544" y="1318"/>
                  </a:cubicBezTo>
                  <a:lnTo>
                    <a:pt x="2284" y="902"/>
                  </a:lnTo>
                  <a:cubicBezTo>
                    <a:pt x="2334" y="867"/>
                    <a:pt x="2341" y="825"/>
                    <a:pt x="2298" y="796"/>
                  </a:cubicBezTo>
                  <a:lnTo>
                    <a:pt x="973" y="21"/>
                  </a:lnTo>
                  <a:cubicBezTo>
                    <a:pt x="947" y="8"/>
                    <a:pt x="917" y="1"/>
                    <a:pt x="8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539300" y="1715950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48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511625" y="16997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6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8" y="472"/>
                    <a:pt x="0" y="521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491175" y="1681400"/>
              <a:ext cx="49375" cy="27850"/>
            </a:xfrm>
            <a:custGeom>
              <a:avLst/>
              <a:gdLst/>
              <a:ahLst/>
              <a:cxnLst/>
              <a:rect l="l" t="t" r="r" b="b"/>
              <a:pathLst>
                <a:path w="1975" h="1114" extrusionOk="0">
                  <a:moveTo>
                    <a:pt x="1333" y="1"/>
                  </a:moveTo>
                  <a:cubicBezTo>
                    <a:pt x="1301" y="1"/>
                    <a:pt x="1270" y="8"/>
                    <a:pt x="1241" y="22"/>
                  </a:cubicBezTo>
                  <a:lnTo>
                    <a:pt x="57" y="699"/>
                  </a:lnTo>
                  <a:cubicBezTo>
                    <a:pt x="1" y="727"/>
                    <a:pt x="1" y="776"/>
                    <a:pt x="50" y="804"/>
                  </a:cubicBezTo>
                  <a:lnTo>
                    <a:pt x="551" y="1093"/>
                  </a:lnTo>
                  <a:cubicBezTo>
                    <a:pt x="577" y="1107"/>
                    <a:pt x="607" y="1114"/>
                    <a:pt x="637" y="1114"/>
                  </a:cubicBezTo>
                  <a:cubicBezTo>
                    <a:pt x="670" y="1114"/>
                    <a:pt x="704" y="1105"/>
                    <a:pt x="734" y="1086"/>
                  </a:cubicBezTo>
                  <a:lnTo>
                    <a:pt x="1911" y="417"/>
                  </a:lnTo>
                  <a:cubicBezTo>
                    <a:pt x="1968" y="388"/>
                    <a:pt x="1975" y="339"/>
                    <a:pt x="1925" y="311"/>
                  </a:cubicBezTo>
                  <a:lnTo>
                    <a:pt x="1425" y="22"/>
                  </a:lnTo>
                  <a:cubicBezTo>
                    <a:pt x="1397" y="8"/>
                    <a:pt x="1365" y="1"/>
                    <a:pt x="133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66600" y="17320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7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13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594100" y="17482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21425" y="17642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888" y="1"/>
                  </a:moveTo>
                  <a:cubicBezTo>
                    <a:pt x="854" y="1"/>
                    <a:pt x="820" y="8"/>
                    <a:pt x="790" y="23"/>
                  </a:cubicBezTo>
                  <a:lnTo>
                    <a:pt x="50" y="446"/>
                  </a:lnTo>
                  <a:cubicBezTo>
                    <a:pt x="7" y="474"/>
                    <a:pt x="0" y="524"/>
                    <a:pt x="43" y="552"/>
                  </a:cubicBezTo>
                  <a:lnTo>
                    <a:pt x="832" y="1010"/>
                  </a:lnTo>
                  <a:cubicBezTo>
                    <a:pt x="857" y="1022"/>
                    <a:pt x="883" y="1028"/>
                    <a:pt x="909" y="1028"/>
                  </a:cubicBezTo>
                  <a:cubicBezTo>
                    <a:pt x="943" y="1028"/>
                    <a:pt x="977" y="1019"/>
                    <a:pt x="1008" y="1003"/>
                  </a:cubicBezTo>
                  <a:lnTo>
                    <a:pt x="1741" y="587"/>
                  </a:lnTo>
                  <a:cubicBezTo>
                    <a:pt x="1798" y="552"/>
                    <a:pt x="1805" y="509"/>
                    <a:pt x="1755" y="481"/>
                  </a:cubicBezTo>
                  <a:lnTo>
                    <a:pt x="973" y="16"/>
                  </a:lnTo>
                  <a:cubicBezTo>
                    <a:pt x="947" y="6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48725" y="17803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1"/>
                  </a:lnTo>
                  <a:cubicBezTo>
                    <a:pt x="8" y="470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5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676225" y="1796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9" y="1030"/>
                  </a:cubicBezTo>
                  <a:cubicBezTo>
                    <a:pt x="952" y="1030"/>
                    <a:pt x="986" y="1021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03900" y="181255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7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7" y="443"/>
                  </a:lnTo>
                  <a:cubicBezTo>
                    <a:pt x="0" y="472"/>
                    <a:pt x="0" y="521"/>
                    <a:pt x="43" y="549"/>
                  </a:cubicBezTo>
                  <a:lnTo>
                    <a:pt x="825" y="1014"/>
                  </a:lnTo>
                  <a:cubicBezTo>
                    <a:pt x="851" y="1024"/>
                    <a:pt x="880" y="1030"/>
                    <a:pt x="910" y="1030"/>
                  </a:cubicBezTo>
                  <a:cubicBezTo>
                    <a:pt x="944" y="1030"/>
                    <a:pt x="978" y="1023"/>
                    <a:pt x="1008" y="1007"/>
                  </a:cubicBezTo>
                  <a:lnTo>
                    <a:pt x="1748" y="584"/>
                  </a:lnTo>
                  <a:cubicBezTo>
                    <a:pt x="1798" y="556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6" y="7"/>
                    <a:pt x="917" y="0"/>
                    <a:pt x="8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731200" y="182870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899" y="1"/>
                  </a:moveTo>
                  <a:cubicBezTo>
                    <a:pt x="867" y="1"/>
                    <a:pt x="835" y="8"/>
                    <a:pt x="805" y="23"/>
                  </a:cubicBezTo>
                  <a:lnTo>
                    <a:pt x="71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40" y="1010"/>
                  </a:lnTo>
                  <a:cubicBezTo>
                    <a:pt x="866" y="1023"/>
                    <a:pt x="895" y="1030"/>
                    <a:pt x="923" y="1030"/>
                  </a:cubicBezTo>
                  <a:cubicBezTo>
                    <a:pt x="955" y="1030"/>
                    <a:pt x="986" y="1022"/>
                    <a:pt x="1016" y="1003"/>
                  </a:cubicBezTo>
                  <a:lnTo>
                    <a:pt x="1756" y="587"/>
                  </a:lnTo>
                  <a:cubicBezTo>
                    <a:pt x="1813" y="552"/>
                    <a:pt x="1820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758700" y="1844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9"/>
                    <a:pt x="1" y="528"/>
                    <a:pt x="43" y="549"/>
                  </a:cubicBezTo>
                  <a:lnTo>
                    <a:pt x="832" y="1014"/>
                  </a:lnTo>
                  <a:cubicBezTo>
                    <a:pt x="859" y="1024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7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786200" y="18609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9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0" y="474"/>
                    <a:pt x="0" y="524"/>
                    <a:pt x="43" y="545"/>
                  </a:cubicBezTo>
                  <a:lnTo>
                    <a:pt x="832" y="1010"/>
                  </a:lnTo>
                  <a:cubicBezTo>
                    <a:pt x="859" y="1023"/>
                    <a:pt x="887" y="1030"/>
                    <a:pt x="915" y="1030"/>
                  </a:cubicBezTo>
                  <a:cubicBezTo>
                    <a:pt x="947" y="1030"/>
                    <a:pt x="979" y="1022"/>
                    <a:pt x="1008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73" y="16"/>
                  </a:lnTo>
                  <a:cubicBezTo>
                    <a:pt x="947" y="6"/>
                    <a:pt x="919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813500" y="1877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3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6" y="556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841525" y="1893400"/>
              <a:ext cx="65775" cy="37725"/>
            </a:xfrm>
            <a:custGeom>
              <a:avLst/>
              <a:gdLst/>
              <a:ahLst/>
              <a:cxnLst/>
              <a:rect l="l" t="t" r="r" b="b"/>
              <a:pathLst>
                <a:path w="2631" h="1509" extrusionOk="0">
                  <a:moveTo>
                    <a:pt x="889" y="1"/>
                  </a:moveTo>
                  <a:cubicBezTo>
                    <a:pt x="857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80"/>
                    <a:pt x="1" y="523"/>
                    <a:pt x="43" y="551"/>
                  </a:cubicBezTo>
                  <a:lnTo>
                    <a:pt x="1650" y="1488"/>
                  </a:lnTo>
                  <a:cubicBezTo>
                    <a:pt x="1677" y="1502"/>
                    <a:pt x="1707" y="1509"/>
                    <a:pt x="1737" y="1509"/>
                  </a:cubicBezTo>
                  <a:cubicBezTo>
                    <a:pt x="1770" y="1509"/>
                    <a:pt x="1804" y="1500"/>
                    <a:pt x="1834" y="1481"/>
                  </a:cubicBezTo>
                  <a:lnTo>
                    <a:pt x="2567" y="1065"/>
                  </a:lnTo>
                  <a:cubicBezTo>
                    <a:pt x="2623" y="1037"/>
                    <a:pt x="2630" y="988"/>
                    <a:pt x="2581" y="96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772275" y="18840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0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801525" y="1901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1" y="1"/>
                  </a:moveTo>
                  <a:cubicBezTo>
                    <a:pt x="859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0" y="8"/>
                    <a:pt x="921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829550" y="1917575"/>
              <a:ext cx="50775" cy="28925"/>
            </a:xfrm>
            <a:custGeom>
              <a:avLst/>
              <a:gdLst/>
              <a:ahLst/>
              <a:cxnLst/>
              <a:rect l="l" t="t" r="r" b="b"/>
              <a:pathLst>
                <a:path w="2031" h="1157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1051" y="1142"/>
                  </a:lnTo>
                  <a:cubicBezTo>
                    <a:pt x="1077" y="1152"/>
                    <a:pt x="1105" y="1157"/>
                    <a:pt x="1132" y="1157"/>
                  </a:cubicBezTo>
                  <a:cubicBezTo>
                    <a:pt x="1165" y="1157"/>
                    <a:pt x="1197" y="1150"/>
                    <a:pt x="1227" y="1135"/>
                  </a:cubicBezTo>
                  <a:lnTo>
                    <a:pt x="1967" y="719"/>
                  </a:lnTo>
                  <a:cubicBezTo>
                    <a:pt x="2024" y="684"/>
                    <a:pt x="2031" y="641"/>
                    <a:pt x="1981" y="613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744775" y="18679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6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8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2" y="554"/>
                    <a:pt x="1812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8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717475" y="18518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56" y="444"/>
                  </a:lnTo>
                  <a:cubicBezTo>
                    <a:pt x="7" y="473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8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2"/>
                  </a:lnTo>
                  <a:cubicBezTo>
                    <a:pt x="948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689975" y="1835625"/>
              <a:ext cx="45125" cy="25725"/>
            </a:xfrm>
            <a:custGeom>
              <a:avLst/>
              <a:gdLst/>
              <a:ahLst/>
              <a:cxnLst/>
              <a:rect l="l" t="t" r="r" b="b"/>
              <a:pathLst>
                <a:path w="1805" h="1029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0" y="472"/>
                    <a:pt x="0" y="521"/>
                    <a:pt x="43" y="550"/>
                  </a:cubicBezTo>
                  <a:lnTo>
                    <a:pt x="832" y="1008"/>
                  </a:lnTo>
                  <a:cubicBezTo>
                    <a:pt x="859" y="1021"/>
                    <a:pt x="887" y="1028"/>
                    <a:pt x="915" y="1028"/>
                  </a:cubicBezTo>
                  <a:cubicBezTo>
                    <a:pt x="947" y="1028"/>
                    <a:pt x="979" y="1019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662475" y="1819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10"/>
                    <a:pt x="797" y="25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635000" y="18033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607500" y="17873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4" y="445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09"/>
                  </a:lnTo>
                  <a:cubicBezTo>
                    <a:pt x="860" y="1022"/>
                    <a:pt x="888" y="1027"/>
                    <a:pt x="915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580000" y="17711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9"/>
                    <a:pt x="804" y="28"/>
                  </a:cubicBezTo>
                  <a:lnTo>
                    <a:pt x="64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9" y="1015"/>
                  </a:lnTo>
                  <a:cubicBezTo>
                    <a:pt x="866" y="1025"/>
                    <a:pt x="893" y="1030"/>
                    <a:pt x="921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552675" y="1755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2" y="0"/>
                  </a:moveTo>
                  <a:cubicBezTo>
                    <a:pt x="860" y="0"/>
                    <a:pt x="828" y="7"/>
                    <a:pt x="798" y="22"/>
                  </a:cubicBezTo>
                  <a:lnTo>
                    <a:pt x="57" y="445"/>
                  </a:lnTo>
                  <a:cubicBezTo>
                    <a:pt x="1" y="474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8" y="1022"/>
                    <a:pt x="884" y="1027"/>
                    <a:pt x="910" y="1027"/>
                  </a:cubicBezTo>
                  <a:cubicBezTo>
                    <a:pt x="943" y="1027"/>
                    <a:pt x="977" y="1018"/>
                    <a:pt x="1009" y="1002"/>
                  </a:cubicBezTo>
                  <a:lnTo>
                    <a:pt x="1749" y="586"/>
                  </a:lnTo>
                  <a:cubicBezTo>
                    <a:pt x="1806" y="551"/>
                    <a:pt x="1813" y="509"/>
                    <a:pt x="1763" y="481"/>
                  </a:cubicBezTo>
                  <a:lnTo>
                    <a:pt x="974" y="15"/>
                  </a:lnTo>
                  <a:cubicBezTo>
                    <a:pt x="948" y="6"/>
                    <a:pt x="920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525200" y="17388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464050" y="170305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52"/>
                  </a:cubicBezTo>
                  <a:lnTo>
                    <a:pt x="2178" y="1799"/>
                  </a:lnTo>
                  <a:cubicBezTo>
                    <a:pt x="2203" y="1812"/>
                    <a:pt x="2231" y="1817"/>
                    <a:pt x="2258" y="1817"/>
                  </a:cubicBezTo>
                  <a:cubicBezTo>
                    <a:pt x="2294" y="1817"/>
                    <a:pt x="2330" y="1808"/>
                    <a:pt x="2362" y="1792"/>
                  </a:cubicBezTo>
                  <a:lnTo>
                    <a:pt x="3095" y="1376"/>
                  </a:lnTo>
                  <a:cubicBezTo>
                    <a:pt x="3151" y="1341"/>
                    <a:pt x="3158" y="1299"/>
                    <a:pt x="3109" y="127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780375" y="1920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807875" y="19362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717825" y="1883200"/>
              <a:ext cx="53075" cy="30325"/>
            </a:xfrm>
            <a:custGeom>
              <a:avLst/>
              <a:gdLst/>
              <a:ahLst/>
              <a:cxnLst/>
              <a:rect l="l" t="t" r="r" b="b"/>
              <a:pathLst>
                <a:path w="2123" h="1213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1142" y="1191"/>
                  </a:lnTo>
                  <a:cubicBezTo>
                    <a:pt x="1170" y="1206"/>
                    <a:pt x="1202" y="1213"/>
                    <a:pt x="1234" y="1213"/>
                  </a:cubicBezTo>
                  <a:cubicBezTo>
                    <a:pt x="1266" y="1213"/>
                    <a:pt x="1297" y="1206"/>
                    <a:pt x="1325" y="1191"/>
                  </a:cubicBezTo>
                  <a:lnTo>
                    <a:pt x="2059" y="769"/>
                  </a:lnTo>
                  <a:cubicBezTo>
                    <a:pt x="2115" y="740"/>
                    <a:pt x="2122" y="691"/>
                    <a:pt x="2073" y="663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580525" y="1802650"/>
              <a:ext cx="155300" cy="90350"/>
            </a:xfrm>
            <a:custGeom>
              <a:avLst/>
              <a:gdLst/>
              <a:ahLst/>
              <a:cxnLst/>
              <a:rect l="l" t="t" r="r" b="b"/>
              <a:pathLst>
                <a:path w="6212" h="3614" extrusionOk="0">
                  <a:moveTo>
                    <a:pt x="886" y="1"/>
                  </a:moveTo>
                  <a:cubicBezTo>
                    <a:pt x="855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5231" y="3596"/>
                  </a:lnTo>
                  <a:cubicBezTo>
                    <a:pt x="5256" y="3608"/>
                    <a:pt x="5284" y="3614"/>
                    <a:pt x="5311" y="3614"/>
                  </a:cubicBezTo>
                  <a:cubicBezTo>
                    <a:pt x="5347" y="3614"/>
                    <a:pt x="5383" y="3605"/>
                    <a:pt x="5415" y="3589"/>
                  </a:cubicBezTo>
                  <a:lnTo>
                    <a:pt x="6155" y="3166"/>
                  </a:lnTo>
                  <a:cubicBezTo>
                    <a:pt x="6204" y="3138"/>
                    <a:pt x="6211" y="3088"/>
                    <a:pt x="6169" y="3067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546875" y="1782900"/>
              <a:ext cx="51475" cy="29300"/>
            </a:xfrm>
            <a:custGeom>
              <a:avLst/>
              <a:gdLst/>
              <a:ahLst/>
              <a:cxnLst/>
              <a:rect l="l" t="t" r="r" b="b"/>
              <a:pathLst>
                <a:path w="2059" h="1172" extrusionOk="0">
                  <a:moveTo>
                    <a:pt x="899" y="0"/>
                  </a:moveTo>
                  <a:cubicBezTo>
                    <a:pt x="866" y="0"/>
                    <a:pt x="834" y="7"/>
                    <a:pt x="804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44"/>
                  </a:cubicBezTo>
                  <a:lnTo>
                    <a:pt x="1079" y="1150"/>
                  </a:lnTo>
                  <a:cubicBezTo>
                    <a:pt x="1107" y="1164"/>
                    <a:pt x="1139" y="1171"/>
                    <a:pt x="1171" y="1171"/>
                  </a:cubicBezTo>
                  <a:cubicBezTo>
                    <a:pt x="1202" y="1171"/>
                    <a:pt x="1234" y="1164"/>
                    <a:pt x="1262" y="1150"/>
                  </a:cubicBezTo>
                  <a:lnTo>
                    <a:pt x="2002" y="727"/>
                  </a:lnTo>
                  <a:cubicBezTo>
                    <a:pt x="2052" y="699"/>
                    <a:pt x="2059" y="650"/>
                    <a:pt x="2009" y="621"/>
                  </a:cubicBezTo>
                  <a:lnTo>
                    <a:pt x="980" y="15"/>
                  </a:lnTo>
                  <a:cubicBezTo>
                    <a:pt x="954" y="5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519550" y="1766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51"/>
                  </a:cubicBezTo>
                  <a:lnTo>
                    <a:pt x="833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492075" y="1758975"/>
              <a:ext cx="30850" cy="17450"/>
            </a:xfrm>
            <a:custGeom>
              <a:avLst/>
              <a:gdLst/>
              <a:ahLst/>
              <a:cxnLst/>
              <a:rect l="l" t="t" r="r" b="b"/>
              <a:pathLst>
                <a:path w="1234" h="698" extrusionOk="0">
                  <a:moveTo>
                    <a:pt x="315" y="0"/>
                  </a:moveTo>
                  <a:cubicBezTo>
                    <a:pt x="282" y="0"/>
                    <a:pt x="248" y="9"/>
                    <a:pt x="219" y="28"/>
                  </a:cubicBezTo>
                  <a:lnTo>
                    <a:pt x="56" y="112"/>
                  </a:lnTo>
                  <a:cubicBezTo>
                    <a:pt x="7" y="140"/>
                    <a:pt x="0" y="190"/>
                    <a:pt x="49" y="218"/>
                  </a:cubicBezTo>
                  <a:lnTo>
                    <a:pt x="832" y="676"/>
                  </a:lnTo>
                  <a:cubicBezTo>
                    <a:pt x="860" y="690"/>
                    <a:pt x="892" y="697"/>
                    <a:pt x="923" y="697"/>
                  </a:cubicBezTo>
                  <a:cubicBezTo>
                    <a:pt x="955" y="697"/>
                    <a:pt x="987" y="690"/>
                    <a:pt x="1015" y="676"/>
                  </a:cubicBezTo>
                  <a:lnTo>
                    <a:pt x="1177" y="584"/>
                  </a:lnTo>
                  <a:cubicBezTo>
                    <a:pt x="1227" y="556"/>
                    <a:pt x="1234" y="507"/>
                    <a:pt x="1191" y="479"/>
                  </a:cubicBezTo>
                  <a:lnTo>
                    <a:pt x="402" y="21"/>
                  </a:lnTo>
                  <a:cubicBezTo>
                    <a:pt x="375" y="7"/>
                    <a:pt x="345" y="0"/>
                    <a:pt x="31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464575" y="1734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8" y="1030"/>
                  </a:cubicBezTo>
                  <a:cubicBezTo>
                    <a:pt x="952" y="1030"/>
                    <a:pt x="986" y="1021"/>
                    <a:pt x="1015" y="1003"/>
                  </a:cubicBezTo>
                  <a:lnTo>
                    <a:pt x="1756" y="587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437075" y="1726675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8" y="0"/>
                  </a:moveTo>
                  <a:cubicBezTo>
                    <a:pt x="284" y="0"/>
                    <a:pt x="249" y="7"/>
                    <a:pt x="219" y="23"/>
                  </a:cubicBezTo>
                  <a:lnTo>
                    <a:pt x="57" y="114"/>
                  </a:lnTo>
                  <a:cubicBezTo>
                    <a:pt x="8" y="142"/>
                    <a:pt x="1" y="192"/>
                    <a:pt x="43" y="220"/>
                  </a:cubicBezTo>
                  <a:lnTo>
                    <a:pt x="832" y="678"/>
                  </a:lnTo>
                  <a:cubicBezTo>
                    <a:pt x="859" y="691"/>
                    <a:pt x="889" y="698"/>
                    <a:pt x="919" y="698"/>
                  </a:cubicBezTo>
                  <a:cubicBezTo>
                    <a:pt x="952" y="698"/>
                    <a:pt x="986" y="690"/>
                    <a:pt x="1016" y="671"/>
                  </a:cubicBezTo>
                  <a:lnTo>
                    <a:pt x="1171" y="586"/>
                  </a:lnTo>
                  <a:cubicBezTo>
                    <a:pt x="1227" y="551"/>
                    <a:pt x="1234" y="509"/>
                    <a:pt x="1185" y="481"/>
                  </a:cubicBezTo>
                  <a:lnTo>
                    <a:pt x="402" y="15"/>
                  </a:lnTo>
                  <a:cubicBezTo>
                    <a:pt x="376" y="6"/>
                    <a:pt x="34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752875" y="19038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2" y="1"/>
                  </a:moveTo>
                  <a:cubicBezTo>
                    <a:pt x="859" y="1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9"/>
                    <a:pt x="1" y="522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943750" y="1864350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89" y="1"/>
                  </a:moveTo>
                  <a:cubicBezTo>
                    <a:pt x="457" y="1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7"/>
                    <a:pt x="0" y="289"/>
                    <a:pt x="43" y="317"/>
                  </a:cubicBezTo>
                  <a:lnTo>
                    <a:pt x="804" y="761"/>
                  </a:lnTo>
                  <a:cubicBezTo>
                    <a:pt x="831" y="774"/>
                    <a:pt x="860" y="782"/>
                    <a:pt x="890" y="782"/>
                  </a:cubicBezTo>
                  <a:cubicBezTo>
                    <a:pt x="924" y="782"/>
                    <a:pt x="957" y="773"/>
                    <a:pt x="987" y="754"/>
                  </a:cubicBezTo>
                  <a:lnTo>
                    <a:pt x="1319" y="564"/>
                  </a:lnTo>
                  <a:cubicBezTo>
                    <a:pt x="1375" y="536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8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943750" y="1864000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4" y="21"/>
                  </a:moveTo>
                  <a:cubicBezTo>
                    <a:pt x="522" y="21"/>
                    <a:pt x="543" y="28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21"/>
                  </a:cubicBezTo>
                  <a:cubicBezTo>
                    <a:pt x="1354" y="536"/>
                    <a:pt x="1340" y="550"/>
                    <a:pt x="1312" y="571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2" y="289"/>
                  </a:cubicBezTo>
                  <a:cubicBezTo>
                    <a:pt x="29" y="261"/>
                    <a:pt x="43" y="246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59" y="21"/>
                    <a:pt x="494" y="21"/>
                  </a:cubicBezTo>
                  <a:close/>
                  <a:moveTo>
                    <a:pt x="486" y="1"/>
                  </a:moveTo>
                  <a:cubicBezTo>
                    <a:pt x="452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2" y="232"/>
                    <a:pt x="7" y="254"/>
                    <a:pt x="0" y="289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3" y="798"/>
                    <a:pt x="837" y="806"/>
                    <a:pt x="859" y="806"/>
                  </a:cubicBezTo>
                  <a:cubicBezTo>
                    <a:pt x="867" y="806"/>
                    <a:pt x="874" y="805"/>
                    <a:pt x="882" y="803"/>
                  </a:cubicBezTo>
                  <a:cubicBezTo>
                    <a:pt x="917" y="803"/>
                    <a:pt x="952" y="796"/>
                    <a:pt x="987" y="782"/>
                  </a:cubicBezTo>
                  <a:lnTo>
                    <a:pt x="1319" y="592"/>
                  </a:lnTo>
                  <a:cubicBezTo>
                    <a:pt x="1347" y="578"/>
                    <a:pt x="1368" y="550"/>
                    <a:pt x="1375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914500" y="1847250"/>
              <a:ext cx="34550" cy="19550"/>
            </a:xfrm>
            <a:custGeom>
              <a:avLst/>
              <a:gdLst/>
              <a:ahLst/>
              <a:cxnLst/>
              <a:rect l="l" t="t" r="r" b="b"/>
              <a:pathLst>
                <a:path w="1382" h="782" extrusionOk="0">
                  <a:moveTo>
                    <a:pt x="492" y="1"/>
                  </a:moveTo>
                  <a:cubicBezTo>
                    <a:pt x="458" y="1"/>
                    <a:pt x="425" y="10"/>
                    <a:pt x="395" y="28"/>
                  </a:cubicBezTo>
                  <a:lnTo>
                    <a:pt x="64" y="219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4" y="775"/>
                    <a:pt x="864" y="782"/>
                    <a:pt x="893" y="782"/>
                  </a:cubicBezTo>
                  <a:cubicBezTo>
                    <a:pt x="926" y="782"/>
                    <a:pt x="957" y="773"/>
                    <a:pt x="987" y="754"/>
                  </a:cubicBezTo>
                  <a:lnTo>
                    <a:pt x="1325" y="564"/>
                  </a:lnTo>
                  <a:cubicBezTo>
                    <a:pt x="1375" y="536"/>
                    <a:pt x="1382" y="486"/>
                    <a:pt x="1340" y="458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914675" y="1846900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82" y="21"/>
                  </a:moveTo>
                  <a:cubicBezTo>
                    <a:pt x="511" y="21"/>
                    <a:pt x="539" y="28"/>
                    <a:pt x="564" y="42"/>
                  </a:cubicBezTo>
                  <a:lnTo>
                    <a:pt x="1325" y="486"/>
                  </a:lnTo>
                  <a:cubicBezTo>
                    <a:pt x="1340" y="493"/>
                    <a:pt x="1347" y="508"/>
                    <a:pt x="1347" y="522"/>
                  </a:cubicBezTo>
                  <a:cubicBezTo>
                    <a:pt x="1347" y="536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5" y="317"/>
                    <a:pt x="21" y="303"/>
                    <a:pt x="21" y="282"/>
                  </a:cubicBezTo>
                  <a:cubicBezTo>
                    <a:pt x="21" y="268"/>
                    <a:pt x="35" y="247"/>
                    <a:pt x="64" y="233"/>
                  </a:cubicBezTo>
                  <a:lnTo>
                    <a:pt x="395" y="42"/>
                  </a:lnTo>
                  <a:cubicBezTo>
                    <a:pt x="423" y="28"/>
                    <a:pt x="453" y="21"/>
                    <a:pt x="482" y="21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9"/>
                  </a:lnTo>
                  <a:cubicBezTo>
                    <a:pt x="21" y="233"/>
                    <a:pt x="0" y="254"/>
                    <a:pt x="0" y="282"/>
                  </a:cubicBezTo>
                  <a:cubicBezTo>
                    <a:pt x="0" y="310"/>
                    <a:pt x="14" y="331"/>
                    <a:pt x="35" y="338"/>
                  </a:cubicBezTo>
                  <a:lnTo>
                    <a:pt x="790" y="782"/>
                  </a:lnTo>
                  <a:cubicBezTo>
                    <a:pt x="818" y="797"/>
                    <a:pt x="846" y="804"/>
                    <a:pt x="881" y="804"/>
                  </a:cubicBezTo>
                  <a:cubicBezTo>
                    <a:pt x="917" y="804"/>
                    <a:pt x="952" y="797"/>
                    <a:pt x="980" y="775"/>
                  </a:cubicBezTo>
                  <a:lnTo>
                    <a:pt x="1318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886125" y="183052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6" y="0"/>
                  </a:moveTo>
                  <a:cubicBezTo>
                    <a:pt x="453" y="0"/>
                    <a:pt x="421" y="9"/>
                    <a:pt x="395" y="28"/>
                  </a:cubicBezTo>
                  <a:lnTo>
                    <a:pt x="57" y="218"/>
                  </a:lnTo>
                  <a:cubicBezTo>
                    <a:pt x="0" y="239"/>
                    <a:pt x="0" y="288"/>
                    <a:pt x="43" y="317"/>
                  </a:cubicBezTo>
                  <a:lnTo>
                    <a:pt x="797" y="761"/>
                  </a:lnTo>
                  <a:cubicBezTo>
                    <a:pt x="827" y="774"/>
                    <a:pt x="857" y="781"/>
                    <a:pt x="886" y="781"/>
                  </a:cubicBezTo>
                  <a:cubicBezTo>
                    <a:pt x="919" y="781"/>
                    <a:pt x="950" y="772"/>
                    <a:pt x="980" y="754"/>
                  </a:cubicBezTo>
                  <a:lnTo>
                    <a:pt x="1318" y="563"/>
                  </a:lnTo>
                  <a:cubicBezTo>
                    <a:pt x="1368" y="535"/>
                    <a:pt x="1375" y="486"/>
                    <a:pt x="1333" y="458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886125" y="1830225"/>
              <a:ext cx="34200" cy="20025"/>
            </a:xfrm>
            <a:custGeom>
              <a:avLst/>
              <a:gdLst/>
              <a:ahLst/>
              <a:cxnLst/>
              <a:rect l="l" t="t" r="r" b="b"/>
              <a:pathLst>
                <a:path w="1368" h="801" extrusionOk="0">
                  <a:moveTo>
                    <a:pt x="482" y="11"/>
                  </a:moveTo>
                  <a:cubicBezTo>
                    <a:pt x="511" y="11"/>
                    <a:pt x="540" y="18"/>
                    <a:pt x="564" y="33"/>
                  </a:cubicBezTo>
                  <a:lnTo>
                    <a:pt x="1326" y="477"/>
                  </a:lnTo>
                  <a:cubicBezTo>
                    <a:pt x="1340" y="484"/>
                    <a:pt x="1347" y="498"/>
                    <a:pt x="1354" y="512"/>
                  </a:cubicBezTo>
                  <a:cubicBezTo>
                    <a:pt x="1347" y="533"/>
                    <a:pt x="1333" y="554"/>
                    <a:pt x="1311" y="561"/>
                  </a:cubicBezTo>
                  <a:lnTo>
                    <a:pt x="973" y="752"/>
                  </a:lnTo>
                  <a:cubicBezTo>
                    <a:pt x="947" y="767"/>
                    <a:pt x="916" y="774"/>
                    <a:pt x="885" y="774"/>
                  </a:cubicBezTo>
                  <a:cubicBezTo>
                    <a:pt x="858" y="774"/>
                    <a:pt x="830" y="768"/>
                    <a:pt x="804" y="759"/>
                  </a:cubicBezTo>
                  <a:lnTo>
                    <a:pt x="50" y="315"/>
                  </a:lnTo>
                  <a:cubicBezTo>
                    <a:pt x="35" y="307"/>
                    <a:pt x="21" y="293"/>
                    <a:pt x="21" y="279"/>
                  </a:cubicBezTo>
                  <a:cubicBezTo>
                    <a:pt x="21" y="258"/>
                    <a:pt x="35" y="244"/>
                    <a:pt x="64" y="230"/>
                  </a:cubicBezTo>
                  <a:lnTo>
                    <a:pt x="395" y="33"/>
                  </a:lnTo>
                  <a:cubicBezTo>
                    <a:pt x="423" y="18"/>
                    <a:pt x="453" y="11"/>
                    <a:pt x="482" y="11"/>
                  </a:cubicBezTo>
                  <a:close/>
                  <a:moveTo>
                    <a:pt x="493" y="0"/>
                  </a:moveTo>
                  <a:cubicBezTo>
                    <a:pt x="456" y="0"/>
                    <a:pt x="420" y="10"/>
                    <a:pt x="388" y="25"/>
                  </a:cubicBezTo>
                  <a:lnTo>
                    <a:pt x="50" y="216"/>
                  </a:lnTo>
                  <a:cubicBezTo>
                    <a:pt x="21" y="230"/>
                    <a:pt x="0" y="258"/>
                    <a:pt x="0" y="286"/>
                  </a:cubicBezTo>
                  <a:cubicBezTo>
                    <a:pt x="0" y="307"/>
                    <a:pt x="14" y="329"/>
                    <a:pt x="35" y="343"/>
                  </a:cubicBezTo>
                  <a:lnTo>
                    <a:pt x="790" y="780"/>
                  </a:lnTo>
                  <a:cubicBezTo>
                    <a:pt x="818" y="794"/>
                    <a:pt x="853" y="801"/>
                    <a:pt x="881" y="801"/>
                  </a:cubicBezTo>
                  <a:cubicBezTo>
                    <a:pt x="917" y="801"/>
                    <a:pt x="952" y="794"/>
                    <a:pt x="987" y="780"/>
                  </a:cubicBezTo>
                  <a:lnTo>
                    <a:pt x="1318" y="589"/>
                  </a:lnTo>
                  <a:cubicBezTo>
                    <a:pt x="1347" y="575"/>
                    <a:pt x="1368" y="554"/>
                    <a:pt x="1368" y="519"/>
                  </a:cubicBezTo>
                  <a:cubicBezTo>
                    <a:pt x="1368" y="498"/>
                    <a:pt x="1354" y="477"/>
                    <a:pt x="1333" y="463"/>
                  </a:cubicBezTo>
                  <a:lnTo>
                    <a:pt x="578" y="18"/>
                  </a:lnTo>
                  <a:cubicBezTo>
                    <a:pt x="550" y="6"/>
                    <a:pt x="521" y="0"/>
                    <a:pt x="4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857400" y="18136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9" y="1"/>
                  </a:moveTo>
                  <a:cubicBezTo>
                    <a:pt x="464" y="1"/>
                    <a:pt x="430" y="10"/>
                    <a:pt x="402" y="26"/>
                  </a:cubicBezTo>
                  <a:lnTo>
                    <a:pt x="64" y="216"/>
                  </a:lnTo>
                  <a:cubicBezTo>
                    <a:pt x="7" y="244"/>
                    <a:pt x="0" y="294"/>
                    <a:pt x="50" y="322"/>
                  </a:cubicBezTo>
                  <a:lnTo>
                    <a:pt x="804" y="766"/>
                  </a:lnTo>
                  <a:cubicBezTo>
                    <a:pt x="832" y="778"/>
                    <a:pt x="859" y="784"/>
                    <a:pt x="887" y="784"/>
                  </a:cubicBezTo>
                  <a:cubicBezTo>
                    <a:pt x="922" y="784"/>
                    <a:pt x="955" y="775"/>
                    <a:pt x="987" y="759"/>
                  </a:cubicBezTo>
                  <a:lnTo>
                    <a:pt x="1325" y="569"/>
                  </a:lnTo>
                  <a:cubicBezTo>
                    <a:pt x="1375" y="540"/>
                    <a:pt x="1382" y="491"/>
                    <a:pt x="1340" y="463"/>
                  </a:cubicBezTo>
                  <a:lnTo>
                    <a:pt x="578" y="19"/>
                  </a:lnTo>
                  <a:cubicBezTo>
                    <a:pt x="554" y="6"/>
                    <a:pt x="526" y="1"/>
                    <a:pt x="49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857575" y="181342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4"/>
                  </a:moveTo>
                  <a:cubicBezTo>
                    <a:pt x="520" y="24"/>
                    <a:pt x="547" y="30"/>
                    <a:pt x="571" y="42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1"/>
                  </a:cubicBezTo>
                  <a:cubicBezTo>
                    <a:pt x="1347" y="542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6" y="317"/>
                    <a:pt x="21" y="303"/>
                    <a:pt x="21" y="289"/>
                  </a:cubicBezTo>
                  <a:cubicBezTo>
                    <a:pt x="28" y="267"/>
                    <a:pt x="43" y="246"/>
                    <a:pt x="64" y="239"/>
                  </a:cubicBezTo>
                  <a:lnTo>
                    <a:pt x="395" y="49"/>
                  </a:lnTo>
                  <a:cubicBezTo>
                    <a:pt x="427" y="33"/>
                    <a:pt x="461" y="24"/>
                    <a:pt x="494" y="24"/>
                  </a:cubicBezTo>
                  <a:close/>
                  <a:moveTo>
                    <a:pt x="485" y="0"/>
                  </a:moveTo>
                  <a:cubicBezTo>
                    <a:pt x="450" y="0"/>
                    <a:pt x="414" y="9"/>
                    <a:pt x="381" y="28"/>
                  </a:cubicBezTo>
                  <a:lnTo>
                    <a:pt x="50" y="218"/>
                  </a:lnTo>
                  <a:cubicBezTo>
                    <a:pt x="21" y="225"/>
                    <a:pt x="0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42"/>
                    <a:pt x="1368" y="514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829025" y="1796825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83" y="1"/>
                  </a:moveTo>
                  <a:cubicBezTo>
                    <a:pt x="453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0" y="248"/>
                    <a:pt x="0" y="297"/>
                    <a:pt x="43" y="325"/>
                  </a:cubicBezTo>
                  <a:lnTo>
                    <a:pt x="804" y="762"/>
                  </a:lnTo>
                  <a:cubicBezTo>
                    <a:pt x="831" y="776"/>
                    <a:pt x="859" y="783"/>
                    <a:pt x="887" y="783"/>
                  </a:cubicBezTo>
                  <a:cubicBezTo>
                    <a:pt x="919" y="783"/>
                    <a:pt x="950" y="774"/>
                    <a:pt x="980" y="755"/>
                  </a:cubicBezTo>
                  <a:lnTo>
                    <a:pt x="1318" y="572"/>
                  </a:lnTo>
                  <a:cubicBezTo>
                    <a:pt x="1375" y="537"/>
                    <a:pt x="1375" y="494"/>
                    <a:pt x="1333" y="466"/>
                  </a:cubicBezTo>
                  <a:lnTo>
                    <a:pt x="571" y="22"/>
                  </a:lnTo>
                  <a:cubicBezTo>
                    <a:pt x="543" y="8"/>
                    <a:pt x="513" y="1"/>
                    <a:pt x="4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829025" y="17966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0" y="20"/>
                  </a:moveTo>
                  <a:cubicBezTo>
                    <a:pt x="517" y="20"/>
                    <a:pt x="545" y="25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2"/>
                  </a:cubicBezTo>
                  <a:cubicBezTo>
                    <a:pt x="1354" y="536"/>
                    <a:pt x="1340" y="557"/>
                    <a:pt x="1311" y="571"/>
                  </a:cubicBezTo>
                  <a:lnTo>
                    <a:pt x="980" y="761"/>
                  </a:lnTo>
                  <a:cubicBezTo>
                    <a:pt x="950" y="776"/>
                    <a:pt x="918" y="783"/>
                    <a:pt x="886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17"/>
                  </a:lnTo>
                  <a:cubicBezTo>
                    <a:pt x="36" y="317"/>
                    <a:pt x="21" y="303"/>
                    <a:pt x="21" y="282"/>
                  </a:cubicBezTo>
                  <a:cubicBezTo>
                    <a:pt x="21" y="268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5" y="27"/>
                    <a:pt x="457" y="20"/>
                    <a:pt x="490" y="20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8"/>
                  </a:lnTo>
                  <a:cubicBezTo>
                    <a:pt x="21" y="226"/>
                    <a:pt x="0" y="254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7"/>
                    <a:pt x="853" y="804"/>
                    <a:pt x="881" y="804"/>
                  </a:cubicBezTo>
                  <a:cubicBezTo>
                    <a:pt x="917" y="804"/>
                    <a:pt x="952" y="797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50"/>
                    <a:pt x="1368" y="522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800475" y="1780275"/>
              <a:ext cx="34375" cy="19500"/>
            </a:xfrm>
            <a:custGeom>
              <a:avLst/>
              <a:gdLst/>
              <a:ahLst/>
              <a:cxnLst/>
              <a:rect l="l" t="t" r="r" b="b"/>
              <a:pathLst>
                <a:path w="1375" h="780" extrusionOk="0">
                  <a:moveTo>
                    <a:pt x="483" y="0"/>
                  </a:moveTo>
                  <a:cubicBezTo>
                    <a:pt x="453" y="0"/>
                    <a:pt x="423" y="7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89"/>
                    <a:pt x="43" y="318"/>
                  </a:cubicBezTo>
                  <a:lnTo>
                    <a:pt x="804" y="762"/>
                  </a:lnTo>
                  <a:cubicBezTo>
                    <a:pt x="829" y="774"/>
                    <a:pt x="855" y="780"/>
                    <a:pt x="881" y="780"/>
                  </a:cubicBezTo>
                  <a:cubicBezTo>
                    <a:pt x="915" y="780"/>
                    <a:pt x="948" y="770"/>
                    <a:pt x="980" y="755"/>
                  </a:cubicBezTo>
                  <a:lnTo>
                    <a:pt x="1319" y="564"/>
                  </a:lnTo>
                  <a:cubicBezTo>
                    <a:pt x="1375" y="529"/>
                    <a:pt x="1375" y="487"/>
                    <a:pt x="1333" y="459"/>
                  </a:cubicBezTo>
                  <a:lnTo>
                    <a:pt x="571" y="22"/>
                  </a:lnTo>
                  <a:cubicBezTo>
                    <a:pt x="543" y="7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800475" y="1779950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43" y="20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47" y="535"/>
                    <a:pt x="1333" y="556"/>
                    <a:pt x="1311" y="563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0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8" y="295"/>
                    <a:pt x="21" y="281"/>
                  </a:cubicBezTo>
                  <a:cubicBezTo>
                    <a:pt x="21" y="267"/>
                    <a:pt x="36" y="246"/>
                    <a:pt x="64" y="232"/>
                  </a:cubicBezTo>
                  <a:lnTo>
                    <a:pt x="395" y="42"/>
                  </a:lnTo>
                  <a:cubicBezTo>
                    <a:pt x="430" y="27"/>
                    <a:pt x="458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32"/>
                    <a:pt x="7" y="260"/>
                    <a:pt x="0" y="288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9"/>
                    <a:pt x="1375" y="514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771925" y="1763500"/>
              <a:ext cx="34550" cy="19475"/>
            </a:xfrm>
            <a:custGeom>
              <a:avLst/>
              <a:gdLst/>
              <a:ahLst/>
              <a:cxnLst/>
              <a:rect l="l" t="t" r="r" b="b"/>
              <a:pathLst>
                <a:path w="1382" h="779" extrusionOk="0">
                  <a:moveTo>
                    <a:pt x="491" y="1"/>
                  </a:moveTo>
                  <a:cubicBezTo>
                    <a:pt x="458" y="1"/>
                    <a:pt x="425" y="8"/>
                    <a:pt x="395" y="23"/>
                  </a:cubicBezTo>
                  <a:lnTo>
                    <a:pt x="57" y="213"/>
                  </a:lnTo>
                  <a:cubicBezTo>
                    <a:pt x="7" y="241"/>
                    <a:pt x="0" y="291"/>
                    <a:pt x="43" y="312"/>
                  </a:cubicBezTo>
                  <a:lnTo>
                    <a:pt x="804" y="763"/>
                  </a:lnTo>
                  <a:cubicBezTo>
                    <a:pt x="830" y="773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6"/>
                  </a:lnTo>
                  <a:cubicBezTo>
                    <a:pt x="1375" y="537"/>
                    <a:pt x="1382" y="488"/>
                    <a:pt x="1333" y="460"/>
                  </a:cubicBezTo>
                  <a:lnTo>
                    <a:pt x="578" y="16"/>
                  </a:lnTo>
                  <a:cubicBezTo>
                    <a:pt x="549" y="6"/>
                    <a:pt x="519" y="1"/>
                    <a:pt x="4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771925" y="1763200"/>
              <a:ext cx="34375" cy="20100"/>
            </a:xfrm>
            <a:custGeom>
              <a:avLst/>
              <a:gdLst/>
              <a:ahLst/>
              <a:cxnLst/>
              <a:rect l="l" t="t" r="r" b="b"/>
              <a:pathLst>
                <a:path w="1375" h="804" extrusionOk="0">
                  <a:moveTo>
                    <a:pt x="517" y="18"/>
                  </a:moveTo>
                  <a:cubicBezTo>
                    <a:pt x="535" y="18"/>
                    <a:pt x="551" y="23"/>
                    <a:pt x="571" y="28"/>
                  </a:cubicBezTo>
                  <a:lnTo>
                    <a:pt x="1326" y="479"/>
                  </a:lnTo>
                  <a:cubicBezTo>
                    <a:pt x="1340" y="486"/>
                    <a:pt x="1354" y="493"/>
                    <a:pt x="1354" y="514"/>
                  </a:cubicBezTo>
                  <a:cubicBezTo>
                    <a:pt x="1347" y="535"/>
                    <a:pt x="1333" y="556"/>
                    <a:pt x="1311" y="564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1"/>
                    <a:pt x="811" y="761"/>
                  </a:cubicBezTo>
                  <a:lnTo>
                    <a:pt x="50" y="317"/>
                  </a:lnTo>
                  <a:cubicBezTo>
                    <a:pt x="36" y="310"/>
                    <a:pt x="28" y="296"/>
                    <a:pt x="28" y="282"/>
                  </a:cubicBezTo>
                  <a:cubicBezTo>
                    <a:pt x="28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30" y="28"/>
                    <a:pt x="459" y="21"/>
                    <a:pt x="494" y="21"/>
                  </a:cubicBezTo>
                  <a:cubicBezTo>
                    <a:pt x="502" y="19"/>
                    <a:pt x="510" y="18"/>
                    <a:pt x="517" y="18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1" y="232"/>
                    <a:pt x="7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5"/>
                  </a:lnTo>
                  <a:cubicBezTo>
                    <a:pt x="1347" y="571"/>
                    <a:pt x="1368" y="549"/>
                    <a:pt x="1375" y="521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743375" y="1746525"/>
              <a:ext cx="34550" cy="19650"/>
            </a:xfrm>
            <a:custGeom>
              <a:avLst/>
              <a:gdLst/>
              <a:ahLst/>
              <a:cxnLst/>
              <a:rect l="l" t="t" r="r" b="b"/>
              <a:pathLst>
                <a:path w="1382" h="786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5"/>
                  </a:lnTo>
                  <a:cubicBezTo>
                    <a:pt x="7" y="251"/>
                    <a:pt x="0" y="300"/>
                    <a:pt x="43" y="328"/>
                  </a:cubicBezTo>
                  <a:lnTo>
                    <a:pt x="804" y="765"/>
                  </a:lnTo>
                  <a:cubicBezTo>
                    <a:pt x="831" y="779"/>
                    <a:pt x="860" y="786"/>
                    <a:pt x="890" y="786"/>
                  </a:cubicBezTo>
                  <a:cubicBezTo>
                    <a:pt x="924" y="786"/>
                    <a:pt x="957" y="777"/>
                    <a:pt x="987" y="758"/>
                  </a:cubicBezTo>
                  <a:lnTo>
                    <a:pt x="1319" y="568"/>
                  </a:lnTo>
                  <a:cubicBezTo>
                    <a:pt x="1375" y="540"/>
                    <a:pt x="1382" y="490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743375" y="1746375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7" y="24"/>
                  </a:moveTo>
                  <a:lnTo>
                    <a:pt x="497" y="24"/>
                  </a:lnTo>
                  <a:cubicBezTo>
                    <a:pt x="524" y="25"/>
                    <a:pt x="551" y="32"/>
                    <a:pt x="571" y="45"/>
                  </a:cubicBezTo>
                  <a:lnTo>
                    <a:pt x="1333" y="482"/>
                  </a:lnTo>
                  <a:cubicBezTo>
                    <a:pt x="1347" y="489"/>
                    <a:pt x="1354" y="503"/>
                    <a:pt x="1354" y="517"/>
                  </a:cubicBezTo>
                  <a:cubicBezTo>
                    <a:pt x="1354" y="539"/>
                    <a:pt x="1340" y="553"/>
                    <a:pt x="1319" y="567"/>
                  </a:cubicBezTo>
                  <a:lnTo>
                    <a:pt x="980" y="757"/>
                  </a:lnTo>
                  <a:cubicBezTo>
                    <a:pt x="952" y="773"/>
                    <a:pt x="920" y="782"/>
                    <a:pt x="887" y="782"/>
                  </a:cubicBezTo>
                  <a:cubicBezTo>
                    <a:pt x="862" y="782"/>
                    <a:pt x="836" y="777"/>
                    <a:pt x="811" y="764"/>
                  </a:cubicBezTo>
                  <a:lnTo>
                    <a:pt x="57" y="320"/>
                  </a:lnTo>
                  <a:cubicBezTo>
                    <a:pt x="36" y="313"/>
                    <a:pt x="29" y="299"/>
                    <a:pt x="29" y="285"/>
                  </a:cubicBezTo>
                  <a:cubicBezTo>
                    <a:pt x="29" y="271"/>
                    <a:pt x="43" y="250"/>
                    <a:pt x="71" y="236"/>
                  </a:cubicBezTo>
                  <a:lnTo>
                    <a:pt x="402" y="45"/>
                  </a:lnTo>
                  <a:cubicBezTo>
                    <a:pt x="429" y="32"/>
                    <a:pt x="463" y="25"/>
                    <a:pt x="497" y="24"/>
                  </a:cubicBezTo>
                  <a:close/>
                  <a:moveTo>
                    <a:pt x="491" y="0"/>
                  </a:moveTo>
                  <a:cubicBezTo>
                    <a:pt x="457" y="0"/>
                    <a:pt x="421" y="9"/>
                    <a:pt x="388" y="24"/>
                  </a:cubicBezTo>
                  <a:lnTo>
                    <a:pt x="57" y="214"/>
                  </a:lnTo>
                  <a:cubicBezTo>
                    <a:pt x="29" y="228"/>
                    <a:pt x="7" y="257"/>
                    <a:pt x="0" y="285"/>
                  </a:cubicBezTo>
                  <a:cubicBezTo>
                    <a:pt x="7" y="306"/>
                    <a:pt x="21" y="327"/>
                    <a:pt x="43" y="341"/>
                  </a:cubicBezTo>
                  <a:lnTo>
                    <a:pt x="797" y="785"/>
                  </a:lnTo>
                  <a:cubicBezTo>
                    <a:pt x="825" y="799"/>
                    <a:pt x="853" y="807"/>
                    <a:pt x="889" y="807"/>
                  </a:cubicBezTo>
                  <a:cubicBezTo>
                    <a:pt x="924" y="807"/>
                    <a:pt x="959" y="792"/>
                    <a:pt x="987" y="778"/>
                  </a:cubicBezTo>
                  <a:lnTo>
                    <a:pt x="1326" y="588"/>
                  </a:lnTo>
                  <a:cubicBezTo>
                    <a:pt x="1354" y="574"/>
                    <a:pt x="1368" y="553"/>
                    <a:pt x="1375" y="517"/>
                  </a:cubicBezTo>
                  <a:cubicBezTo>
                    <a:pt x="1375" y="496"/>
                    <a:pt x="1361" y="475"/>
                    <a:pt x="1340" y="468"/>
                  </a:cubicBezTo>
                  <a:lnTo>
                    <a:pt x="578" y="24"/>
                  </a:lnTo>
                  <a:cubicBezTo>
                    <a:pt x="552" y="7"/>
                    <a:pt x="522" y="0"/>
                    <a:pt x="4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8"/>
            <p:cNvSpPr/>
            <p:nvPr/>
          </p:nvSpPr>
          <p:spPr>
            <a:xfrm>
              <a:off x="714825" y="1730025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9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3"/>
                  </a:lnTo>
                  <a:cubicBezTo>
                    <a:pt x="830" y="772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5"/>
                  </a:lnTo>
                  <a:cubicBezTo>
                    <a:pt x="1375" y="530"/>
                    <a:pt x="1382" y="488"/>
                    <a:pt x="1333" y="460"/>
                  </a:cubicBezTo>
                  <a:lnTo>
                    <a:pt x="578" y="15"/>
                  </a:lnTo>
                  <a:cubicBezTo>
                    <a:pt x="552" y="6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714825" y="1729725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50" y="27"/>
                    <a:pt x="571" y="34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54" y="535"/>
                    <a:pt x="1340" y="549"/>
                    <a:pt x="1311" y="563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9" y="295"/>
                    <a:pt x="29" y="281"/>
                  </a:cubicBezTo>
                  <a:cubicBezTo>
                    <a:pt x="29" y="267"/>
                    <a:pt x="43" y="246"/>
                    <a:pt x="64" y="232"/>
                  </a:cubicBezTo>
                  <a:lnTo>
                    <a:pt x="402" y="42"/>
                  </a:lnTo>
                  <a:cubicBezTo>
                    <a:pt x="430" y="27"/>
                    <a:pt x="466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25"/>
                    <a:pt x="7" y="253"/>
                    <a:pt x="0" y="281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2"/>
                    <a:pt x="1375" y="514"/>
                  </a:cubicBezTo>
                  <a:cubicBezTo>
                    <a:pt x="1368" y="493"/>
                    <a:pt x="1354" y="472"/>
                    <a:pt x="1333" y="457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686275" y="1713125"/>
              <a:ext cx="34575" cy="19600"/>
            </a:xfrm>
            <a:custGeom>
              <a:avLst/>
              <a:gdLst/>
              <a:ahLst/>
              <a:cxnLst/>
              <a:rect l="l" t="t" r="r" b="b"/>
              <a:pathLst>
                <a:path w="1383" h="784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2" y="776"/>
                    <a:pt x="864" y="783"/>
                    <a:pt x="896" y="783"/>
                  </a:cubicBezTo>
                  <a:cubicBezTo>
                    <a:pt x="927" y="783"/>
                    <a:pt x="959" y="776"/>
                    <a:pt x="987" y="762"/>
                  </a:cubicBezTo>
                  <a:lnTo>
                    <a:pt x="1319" y="572"/>
                  </a:lnTo>
                  <a:cubicBezTo>
                    <a:pt x="1375" y="536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686275" y="1712975"/>
              <a:ext cx="34375" cy="19975"/>
            </a:xfrm>
            <a:custGeom>
              <a:avLst/>
              <a:gdLst/>
              <a:ahLst/>
              <a:cxnLst/>
              <a:rect l="l" t="t" r="r" b="b"/>
              <a:pathLst>
                <a:path w="1375" h="799" extrusionOk="0">
                  <a:moveTo>
                    <a:pt x="518" y="18"/>
                  </a:moveTo>
                  <a:cubicBezTo>
                    <a:pt x="538" y="18"/>
                    <a:pt x="556" y="23"/>
                    <a:pt x="571" y="28"/>
                  </a:cubicBezTo>
                  <a:lnTo>
                    <a:pt x="1326" y="472"/>
                  </a:lnTo>
                  <a:cubicBezTo>
                    <a:pt x="1340" y="479"/>
                    <a:pt x="1354" y="493"/>
                    <a:pt x="1354" y="514"/>
                  </a:cubicBezTo>
                  <a:cubicBezTo>
                    <a:pt x="1354" y="535"/>
                    <a:pt x="1333" y="549"/>
                    <a:pt x="1319" y="563"/>
                  </a:cubicBezTo>
                  <a:lnTo>
                    <a:pt x="980" y="754"/>
                  </a:lnTo>
                  <a:cubicBezTo>
                    <a:pt x="956" y="768"/>
                    <a:pt x="927" y="775"/>
                    <a:pt x="898" y="775"/>
                  </a:cubicBezTo>
                  <a:cubicBezTo>
                    <a:pt x="869" y="775"/>
                    <a:pt x="839" y="768"/>
                    <a:pt x="811" y="754"/>
                  </a:cubicBezTo>
                  <a:lnTo>
                    <a:pt x="50" y="317"/>
                  </a:lnTo>
                  <a:cubicBezTo>
                    <a:pt x="36" y="310"/>
                    <a:pt x="29" y="296"/>
                    <a:pt x="29" y="282"/>
                  </a:cubicBezTo>
                  <a:cubicBezTo>
                    <a:pt x="29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25" y="30"/>
                    <a:pt x="453" y="19"/>
                    <a:pt x="478" y="19"/>
                  </a:cubicBezTo>
                  <a:cubicBezTo>
                    <a:pt x="483" y="19"/>
                    <a:pt x="489" y="19"/>
                    <a:pt x="494" y="21"/>
                  </a:cubicBezTo>
                  <a:cubicBezTo>
                    <a:pt x="502" y="19"/>
                    <a:pt x="510" y="18"/>
                    <a:pt x="518" y="18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25"/>
                    <a:pt x="7" y="253"/>
                    <a:pt x="0" y="282"/>
                  </a:cubicBezTo>
                  <a:cubicBezTo>
                    <a:pt x="0" y="310"/>
                    <a:pt x="14" y="331"/>
                    <a:pt x="43" y="338"/>
                  </a:cubicBezTo>
                  <a:lnTo>
                    <a:pt x="797" y="782"/>
                  </a:lnTo>
                  <a:cubicBezTo>
                    <a:pt x="818" y="792"/>
                    <a:pt x="838" y="799"/>
                    <a:pt x="859" y="799"/>
                  </a:cubicBezTo>
                  <a:cubicBezTo>
                    <a:pt x="866" y="799"/>
                    <a:pt x="874" y="798"/>
                    <a:pt x="882" y="796"/>
                  </a:cubicBezTo>
                  <a:cubicBezTo>
                    <a:pt x="924" y="796"/>
                    <a:pt x="959" y="789"/>
                    <a:pt x="987" y="775"/>
                  </a:cubicBezTo>
                  <a:lnTo>
                    <a:pt x="1326" y="585"/>
                  </a:lnTo>
                  <a:cubicBezTo>
                    <a:pt x="1354" y="571"/>
                    <a:pt x="1368" y="542"/>
                    <a:pt x="1375" y="514"/>
                  </a:cubicBezTo>
                  <a:cubicBezTo>
                    <a:pt x="1375" y="493"/>
                    <a:pt x="1361" y="472"/>
                    <a:pt x="1340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657725" y="169637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7"/>
                    <a:pt x="1382" y="487"/>
                    <a:pt x="1333" y="459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657725" y="1696050"/>
              <a:ext cx="34375" cy="20275"/>
            </a:xfrm>
            <a:custGeom>
              <a:avLst/>
              <a:gdLst/>
              <a:ahLst/>
              <a:cxnLst/>
              <a:rect l="l" t="t" r="r" b="b"/>
              <a:pathLst>
                <a:path w="1375" h="811" extrusionOk="0">
                  <a:moveTo>
                    <a:pt x="501" y="21"/>
                  </a:moveTo>
                  <a:cubicBezTo>
                    <a:pt x="522" y="21"/>
                    <a:pt x="550" y="28"/>
                    <a:pt x="571" y="49"/>
                  </a:cubicBezTo>
                  <a:lnTo>
                    <a:pt x="1333" y="486"/>
                  </a:lnTo>
                  <a:cubicBezTo>
                    <a:pt x="1347" y="493"/>
                    <a:pt x="1354" y="507"/>
                    <a:pt x="1354" y="521"/>
                  </a:cubicBezTo>
                  <a:cubicBezTo>
                    <a:pt x="1354" y="543"/>
                    <a:pt x="1340" y="557"/>
                    <a:pt x="1319" y="571"/>
                  </a:cubicBezTo>
                  <a:lnTo>
                    <a:pt x="980" y="761"/>
                  </a:lnTo>
                  <a:cubicBezTo>
                    <a:pt x="953" y="777"/>
                    <a:pt x="920" y="786"/>
                    <a:pt x="887" y="786"/>
                  </a:cubicBezTo>
                  <a:cubicBezTo>
                    <a:pt x="862" y="786"/>
                    <a:pt x="836" y="781"/>
                    <a:pt x="811" y="768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9" y="289"/>
                  </a:cubicBezTo>
                  <a:cubicBezTo>
                    <a:pt x="29" y="268"/>
                    <a:pt x="43" y="247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66" y="21"/>
                    <a:pt x="501" y="21"/>
                  </a:cubicBezTo>
                  <a:close/>
                  <a:moveTo>
                    <a:pt x="489" y="1"/>
                  </a:moveTo>
                  <a:cubicBezTo>
                    <a:pt x="453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32"/>
                    <a:pt x="7" y="254"/>
                    <a:pt x="0" y="289"/>
                  </a:cubicBezTo>
                  <a:cubicBezTo>
                    <a:pt x="7" y="310"/>
                    <a:pt x="22" y="331"/>
                    <a:pt x="43" y="345"/>
                  </a:cubicBezTo>
                  <a:lnTo>
                    <a:pt x="797" y="789"/>
                  </a:lnTo>
                  <a:cubicBezTo>
                    <a:pt x="825" y="803"/>
                    <a:pt x="853" y="810"/>
                    <a:pt x="889" y="810"/>
                  </a:cubicBezTo>
                  <a:cubicBezTo>
                    <a:pt x="924" y="803"/>
                    <a:pt x="959" y="796"/>
                    <a:pt x="987" y="775"/>
                  </a:cubicBezTo>
                  <a:lnTo>
                    <a:pt x="1326" y="585"/>
                  </a:lnTo>
                  <a:cubicBezTo>
                    <a:pt x="1347" y="571"/>
                    <a:pt x="1368" y="550"/>
                    <a:pt x="1375" y="521"/>
                  </a:cubicBezTo>
                  <a:cubicBezTo>
                    <a:pt x="1375" y="493"/>
                    <a:pt x="1361" y="472"/>
                    <a:pt x="1340" y="465"/>
                  </a:cubicBezTo>
                  <a:lnTo>
                    <a:pt x="578" y="21"/>
                  </a:lnTo>
                  <a:cubicBezTo>
                    <a:pt x="552" y="8"/>
                    <a:pt x="520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629175" y="1679550"/>
              <a:ext cx="34575" cy="19525"/>
            </a:xfrm>
            <a:custGeom>
              <a:avLst/>
              <a:gdLst/>
              <a:ahLst/>
              <a:cxnLst/>
              <a:rect l="l" t="t" r="r" b="b"/>
              <a:pathLst>
                <a:path w="1383" h="781" extrusionOk="0">
                  <a:moveTo>
                    <a:pt x="501" y="0"/>
                  </a:moveTo>
                  <a:cubicBezTo>
                    <a:pt x="468" y="0"/>
                    <a:pt x="434" y="10"/>
                    <a:pt x="402" y="25"/>
                  </a:cubicBezTo>
                  <a:lnTo>
                    <a:pt x="64" y="216"/>
                  </a:lnTo>
                  <a:cubicBezTo>
                    <a:pt x="7" y="251"/>
                    <a:pt x="0" y="293"/>
                    <a:pt x="50" y="321"/>
                  </a:cubicBezTo>
                  <a:lnTo>
                    <a:pt x="804" y="766"/>
                  </a:lnTo>
                  <a:cubicBezTo>
                    <a:pt x="830" y="775"/>
                    <a:pt x="859" y="781"/>
                    <a:pt x="889" y="781"/>
                  </a:cubicBezTo>
                  <a:cubicBezTo>
                    <a:pt x="923" y="781"/>
                    <a:pt x="957" y="774"/>
                    <a:pt x="987" y="758"/>
                  </a:cubicBezTo>
                  <a:lnTo>
                    <a:pt x="1319" y="568"/>
                  </a:lnTo>
                  <a:cubicBezTo>
                    <a:pt x="1375" y="533"/>
                    <a:pt x="1382" y="491"/>
                    <a:pt x="1333" y="462"/>
                  </a:cubicBezTo>
                  <a:lnTo>
                    <a:pt x="578" y="18"/>
                  </a:lnTo>
                  <a:cubicBezTo>
                    <a:pt x="554" y="6"/>
                    <a:pt x="528" y="0"/>
                    <a:pt x="50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629350" y="1679475"/>
              <a:ext cx="34200" cy="20000"/>
            </a:xfrm>
            <a:custGeom>
              <a:avLst/>
              <a:gdLst/>
              <a:ahLst/>
              <a:cxnLst/>
              <a:rect l="l" t="t" r="r" b="b"/>
              <a:pathLst>
                <a:path w="1368" h="800" extrusionOk="0">
                  <a:moveTo>
                    <a:pt x="494" y="14"/>
                  </a:moveTo>
                  <a:cubicBezTo>
                    <a:pt x="515" y="14"/>
                    <a:pt x="543" y="21"/>
                    <a:pt x="564" y="35"/>
                  </a:cubicBezTo>
                  <a:lnTo>
                    <a:pt x="1326" y="480"/>
                  </a:lnTo>
                  <a:cubicBezTo>
                    <a:pt x="1340" y="487"/>
                    <a:pt x="1347" y="501"/>
                    <a:pt x="1347" y="515"/>
                  </a:cubicBezTo>
                  <a:cubicBezTo>
                    <a:pt x="1347" y="536"/>
                    <a:pt x="1333" y="550"/>
                    <a:pt x="1312" y="564"/>
                  </a:cubicBezTo>
                  <a:lnTo>
                    <a:pt x="973" y="754"/>
                  </a:lnTo>
                  <a:cubicBezTo>
                    <a:pt x="947" y="770"/>
                    <a:pt x="916" y="777"/>
                    <a:pt x="885" y="777"/>
                  </a:cubicBezTo>
                  <a:cubicBezTo>
                    <a:pt x="858" y="777"/>
                    <a:pt x="830" y="771"/>
                    <a:pt x="804" y="761"/>
                  </a:cubicBezTo>
                  <a:lnTo>
                    <a:pt x="50" y="317"/>
                  </a:lnTo>
                  <a:cubicBezTo>
                    <a:pt x="29" y="310"/>
                    <a:pt x="22" y="296"/>
                    <a:pt x="22" y="282"/>
                  </a:cubicBezTo>
                  <a:cubicBezTo>
                    <a:pt x="22" y="261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3" y="21"/>
                    <a:pt x="459" y="14"/>
                    <a:pt x="494" y="14"/>
                  </a:cubicBezTo>
                  <a:close/>
                  <a:moveTo>
                    <a:pt x="485" y="1"/>
                  </a:moveTo>
                  <a:cubicBezTo>
                    <a:pt x="450" y="1"/>
                    <a:pt x="415" y="10"/>
                    <a:pt x="381" y="28"/>
                  </a:cubicBezTo>
                  <a:lnTo>
                    <a:pt x="50" y="219"/>
                  </a:lnTo>
                  <a:cubicBezTo>
                    <a:pt x="22" y="226"/>
                    <a:pt x="0" y="254"/>
                    <a:pt x="0" y="282"/>
                  </a:cubicBezTo>
                  <a:cubicBezTo>
                    <a:pt x="0" y="310"/>
                    <a:pt x="15" y="331"/>
                    <a:pt x="36" y="339"/>
                  </a:cubicBezTo>
                  <a:lnTo>
                    <a:pt x="790" y="783"/>
                  </a:lnTo>
                  <a:cubicBezTo>
                    <a:pt x="811" y="793"/>
                    <a:pt x="831" y="800"/>
                    <a:pt x="855" y="800"/>
                  </a:cubicBezTo>
                  <a:cubicBezTo>
                    <a:pt x="863" y="800"/>
                    <a:pt x="872" y="799"/>
                    <a:pt x="882" y="797"/>
                  </a:cubicBezTo>
                  <a:cubicBezTo>
                    <a:pt x="917" y="797"/>
                    <a:pt x="952" y="790"/>
                    <a:pt x="980" y="776"/>
                  </a:cubicBezTo>
                  <a:lnTo>
                    <a:pt x="1319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4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9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600625" y="1662925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6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1" y="774"/>
                    <a:pt x="860" y="781"/>
                    <a:pt x="890" y="781"/>
                  </a:cubicBezTo>
                  <a:cubicBezTo>
                    <a:pt x="924" y="781"/>
                    <a:pt x="958" y="772"/>
                    <a:pt x="987" y="754"/>
                  </a:cubicBezTo>
                  <a:lnTo>
                    <a:pt x="1326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600800" y="16625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1"/>
                  </a:moveTo>
                  <a:cubicBezTo>
                    <a:pt x="515" y="21"/>
                    <a:pt x="543" y="28"/>
                    <a:pt x="564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47" y="514"/>
                  </a:cubicBezTo>
                  <a:cubicBezTo>
                    <a:pt x="1347" y="542"/>
                    <a:pt x="1333" y="556"/>
                    <a:pt x="1312" y="570"/>
                  </a:cubicBezTo>
                  <a:lnTo>
                    <a:pt x="973" y="754"/>
                  </a:lnTo>
                  <a:cubicBezTo>
                    <a:pt x="947" y="772"/>
                    <a:pt x="917" y="781"/>
                    <a:pt x="886" y="781"/>
                  </a:cubicBezTo>
                  <a:cubicBezTo>
                    <a:pt x="859" y="781"/>
                    <a:pt x="831" y="774"/>
                    <a:pt x="804" y="761"/>
                  </a:cubicBezTo>
                  <a:lnTo>
                    <a:pt x="50" y="324"/>
                  </a:lnTo>
                  <a:cubicBezTo>
                    <a:pt x="29" y="310"/>
                    <a:pt x="22" y="303"/>
                    <a:pt x="22" y="288"/>
                  </a:cubicBezTo>
                  <a:cubicBezTo>
                    <a:pt x="29" y="260"/>
                    <a:pt x="43" y="246"/>
                    <a:pt x="57" y="239"/>
                  </a:cubicBezTo>
                  <a:lnTo>
                    <a:pt x="395" y="49"/>
                  </a:lnTo>
                  <a:cubicBezTo>
                    <a:pt x="423" y="28"/>
                    <a:pt x="459" y="21"/>
                    <a:pt x="494" y="21"/>
                  </a:cubicBezTo>
                  <a:close/>
                  <a:moveTo>
                    <a:pt x="484" y="0"/>
                  </a:moveTo>
                  <a:cubicBezTo>
                    <a:pt x="450" y="0"/>
                    <a:pt x="415" y="9"/>
                    <a:pt x="381" y="28"/>
                  </a:cubicBezTo>
                  <a:lnTo>
                    <a:pt x="50" y="218"/>
                  </a:lnTo>
                  <a:cubicBezTo>
                    <a:pt x="22" y="232"/>
                    <a:pt x="0" y="253"/>
                    <a:pt x="0" y="281"/>
                  </a:cubicBezTo>
                  <a:cubicBezTo>
                    <a:pt x="0" y="310"/>
                    <a:pt x="15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46" y="803"/>
                    <a:pt x="882" y="803"/>
                  </a:cubicBezTo>
                  <a:cubicBezTo>
                    <a:pt x="917" y="803"/>
                    <a:pt x="952" y="796"/>
                    <a:pt x="980" y="782"/>
                  </a:cubicBezTo>
                  <a:lnTo>
                    <a:pt x="1319" y="592"/>
                  </a:lnTo>
                  <a:cubicBezTo>
                    <a:pt x="1347" y="577"/>
                    <a:pt x="1361" y="549"/>
                    <a:pt x="1368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572075" y="1646000"/>
              <a:ext cx="34575" cy="19675"/>
            </a:xfrm>
            <a:custGeom>
              <a:avLst/>
              <a:gdLst/>
              <a:ahLst/>
              <a:cxnLst/>
              <a:rect l="l" t="t" r="r" b="b"/>
              <a:pathLst>
                <a:path w="1383" h="787" extrusionOk="0">
                  <a:moveTo>
                    <a:pt x="492" y="1"/>
                  </a:moveTo>
                  <a:cubicBezTo>
                    <a:pt x="459" y="1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7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29" y="781"/>
                    <a:pt x="856" y="786"/>
                    <a:pt x="883" y="786"/>
                  </a:cubicBezTo>
                  <a:cubicBezTo>
                    <a:pt x="918" y="786"/>
                    <a:pt x="953" y="777"/>
                    <a:pt x="980" y="761"/>
                  </a:cubicBezTo>
                  <a:lnTo>
                    <a:pt x="1319" y="571"/>
                  </a:lnTo>
                  <a:cubicBezTo>
                    <a:pt x="1375" y="543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572250" y="1645875"/>
              <a:ext cx="34225" cy="20050"/>
            </a:xfrm>
            <a:custGeom>
              <a:avLst/>
              <a:gdLst/>
              <a:ahLst/>
              <a:cxnLst/>
              <a:rect l="l" t="t" r="r" b="b"/>
              <a:pathLst>
                <a:path w="1369" h="802" extrusionOk="0">
                  <a:moveTo>
                    <a:pt x="494" y="19"/>
                  </a:moveTo>
                  <a:lnTo>
                    <a:pt x="494" y="26"/>
                  </a:lnTo>
                  <a:cubicBezTo>
                    <a:pt x="500" y="24"/>
                    <a:pt x="506" y="23"/>
                    <a:pt x="512" y="23"/>
                  </a:cubicBezTo>
                  <a:cubicBezTo>
                    <a:pt x="530" y="23"/>
                    <a:pt x="549" y="30"/>
                    <a:pt x="564" y="40"/>
                  </a:cubicBezTo>
                  <a:lnTo>
                    <a:pt x="1326" y="484"/>
                  </a:lnTo>
                  <a:cubicBezTo>
                    <a:pt x="1340" y="491"/>
                    <a:pt x="1347" y="505"/>
                    <a:pt x="1347" y="519"/>
                  </a:cubicBezTo>
                  <a:cubicBezTo>
                    <a:pt x="1347" y="541"/>
                    <a:pt x="1333" y="562"/>
                    <a:pt x="1312" y="569"/>
                  </a:cubicBezTo>
                  <a:lnTo>
                    <a:pt x="973" y="759"/>
                  </a:lnTo>
                  <a:cubicBezTo>
                    <a:pt x="947" y="774"/>
                    <a:pt x="916" y="781"/>
                    <a:pt x="885" y="781"/>
                  </a:cubicBezTo>
                  <a:cubicBezTo>
                    <a:pt x="858" y="781"/>
                    <a:pt x="830" y="776"/>
                    <a:pt x="804" y="766"/>
                  </a:cubicBezTo>
                  <a:lnTo>
                    <a:pt x="50" y="322"/>
                  </a:lnTo>
                  <a:cubicBezTo>
                    <a:pt x="36" y="315"/>
                    <a:pt x="22" y="301"/>
                    <a:pt x="22" y="287"/>
                  </a:cubicBezTo>
                  <a:cubicBezTo>
                    <a:pt x="29" y="259"/>
                    <a:pt x="43" y="244"/>
                    <a:pt x="64" y="230"/>
                  </a:cubicBezTo>
                  <a:lnTo>
                    <a:pt x="395" y="47"/>
                  </a:lnTo>
                  <a:cubicBezTo>
                    <a:pt x="423" y="26"/>
                    <a:pt x="459" y="19"/>
                    <a:pt x="494" y="19"/>
                  </a:cubicBezTo>
                  <a:close/>
                  <a:moveTo>
                    <a:pt x="492" y="1"/>
                  </a:moveTo>
                  <a:cubicBezTo>
                    <a:pt x="455" y="1"/>
                    <a:pt x="417" y="10"/>
                    <a:pt x="381" y="26"/>
                  </a:cubicBezTo>
                  <a:lnTo>
                    <a:pt x="50" y="216"/>
                  </a:lnTo>
                  <a:cubicBezTo>
                    <a:pt x="22" y="230"/>
                    <a:pt x="0" y="259"/>
                    <a:pt x="0" y="287"/>
                  </a:cubicBezTo>
                  <a:cubicBezTo>
                    <a:pt x="0" y="308"/>
                    <a:pt x="15" y="329"/>
                    <a:pt x="36" y="343"/>
                  </a:cubicBezTo>
                  <a:lnTo>
                    <a:pt x="790" y="780"/>
                  </a:lnTo>
                  <a:cubicBezTo>
                    <a:pt x="818" y="794"/>
                    <a:pt x="846" y="801"/>
                    <a:pt x="882" y="801"/>
                  </a:cubicBezTo>
                  <a:cubicBezTo>
                    <a:pt x="917" y="801"/>
                    <a:pt x="952" y="794"/>
                    <a:pt x="980" y="773"/>
                  </a:cubicBezTo>
                  <a:lnTo>
                    <a:pt x="1319" y="590"/>
                  </a:lnTo>
                  <a:cubicBezTo>
                    <a:pt x="1347" y="576"/>
                    <a:pt x="1361" y="548"/>
                    <a:pt x="1368" y="519"/>
                  </a:cubicBezTo>
                  <a:cubicBezTo>
                    <a:pt x="1368" y="491"/>
                    <a:pt x="1354" y="470"/>
                    <a:pt x="1333" y="463"/>
                  </a:cubicBezTo>
                  <a:lnTo>
                    <a:pt x="578" y="19"/>
                  </a:lnTo>
                  <a:cubicBezTo>
                    <a:pt x="551" y="7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585825" y="167967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897" y="0"/>
                  </a:moveTo>
                  <a:cubicBezTo>
                    <a:pt x="865" y="0"/>
                    <a:pt x="834" y="9"/>
                    <a:pt x="804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9" y="1007"/>
                  </a:lnTo>
                  <a:cubicBezTo>
                    <a:pt x="866" y="1021"/>
                    <a:pt x="894" y="1028"/>
                    <a:pt x="922" y="1028"/>
                  </a:cubicBezTo>
                  <a:cubicBezTo>
                    <a:pt x="954" y="1028"/>
                    <a:pt x="986" y="1019"/>
                    <a:pt x="1015" y="1000"/>
                  </a:cubicBezTo>
                  <a:lnTo>
                    <a:pt x="1756" y="584"/>
                  </a:lnTo>
                  <a:cubicBezTo>
                    <a:pt x="1812" y="556"/>
                    <a:pt x="1819" y="507"/>
                    <a:pt x="1770" y="479"/>
                  </a:cubicBezTo>
                  <a:lnTo>
                    <a:pt x="980" y="20"/>
                  </a:lnTo>
                  <a:cubicBezTo>
                    <a:pt x="953" y="7"/>
                    <a:pt x="925" y="0"/>
                    <a:pt x="89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586000" y="16793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0" y="24"/>
                  </a:moveTo>
                  <a:cubicBezTo>
                    <a:pt x="915" y="24"/>
                    <a:pt x="941" y="30"/>
                    <a:pt x="966" y="42"/>
                  </a:cubicBezTo>
                  <a:lnTo>
                    <a:pt x="1756" y="508"/>
                  </a:lnTo>
                  <a:cubicBezTo>
                    <a:pt x="1770" y="508"/>
                    <a:pt x="1777" y="522"/>
                    <a:pt x="1777" y="543"/>
                  </a:cubicBezTo>
                  <a:cubicBezTo>
                    <a:pt x="1777" y="557"/>
                    <a:pt x="1763" y="578"/>
                    <a:pt x="1741" y="592"/>
                  </a:cubicBezTo>
                  <a:lnTo>
                    <a:pt x="1001" y="1008"/>
                  </a:lnTo>
                  <a:cubicBezTo>
                    <a:pt x="971" y="1023"/>
                    <a:pt x="939" y="1030"/>
                    <a:pt x="908" y="1030"/>
                  </a:cubicBezTo>
                  <a:cubicBezTo>
                    <a:pt x="881" y="1030"/>
                    <a:pt x="855" y="1025"/>
                    <a:pt x="832" y="1015"/>
                  </a:cubicBezTo>
                  <a:lnTo>
                    <a:pt x="43" y="550"/>
                  </a:lnTo>
                  <a:cubicBezTo>
                    <a:pt x="28" y="543"/>
                    <a:pt x="21" y="529"/>
                    <a:pt x="14" y="515"/>
                  </a:cubicBezTo>
                  <a:cubicBezTo>
                    <a:pt x="14" y="501"/>
                    <a:pt x="28" y="479"/>
                    <a:pt x="57" y="465"/>
                  </a:cubicBezTo>
                  <a:lnTo>
                    <a:pt x="797" y="49"/>
                  </a:lnTo>
                  <a:cubicBezTo>
                    <a:pt x="825" y="34"/>
                    <a:pt x="857" y="24"/>
                    <a:pt x="890" y="24"/>
                  </a:cubicBezTo>
                  <a:close/>
                  <a:moveTo>
                    <a:pt x="887" y="1"/>
                  </a:moveTo>
                  <a:cubicBezTo>
                    <a:pt x="852" y="1"/>
                    <a:pt x="816" y="10"/>
                    <a:pt x="783" y="28"/>
                  </a:cubicBezTo>
                  <a:lnTo>
                    <a:pt x="50" y="451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18" y="1036"/>
                  </a:lnTo>
                  <a:cubicBezTo>
                    <a:pt x="839" y="1047"/>
                    <a:pt x="859" y="1053"/>
                    <a:pt x="883" y="1053"/>
                  </a:cubicBezTo>
                  <a:cubicBezTo>
                    <a:pt x="891" y="1053"/>
                    <a:pt x="900" y="1052"/>
                    <a:pt x="910" y="1050"/>
                  </a:cubicBezTo>
                  <a:cubicBezTo>
                    <a:pt x="945" y="1050"/>
                    <a:pt x="980" y="1043"/>
                    <a:pt x="1015" y="1029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798" y="543"/>
                  </a:cubicBezTo>
                  <a:cubicBezTo>
                    <a:pt x="1798" y="515"/>
                    <a:pt x="1784" y="494"/>
                    <a:pt x="1763" y="487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613300" y="1695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19"/>
                    <a:pt x="50" y="548"/>
                  </a:cubicBezTo>
                  <a:lnTo>
                    <a:pt x="833" y="1013"/>
                  </a:lnTo>
                  <a:cubicBezTo>
                    <a:pt x="859" y="1023"/>
                    <a:pt x="887" y="1028"/>
                    <a:pt x="914" y="1028"/>
                  </a:cubicBezTo>
                  <a:cubicBezTo>
                    <a:pt x="947" y="1028"/>
                    <a:pt x="979" y="1021"/>
                    <a:pt x="1009" y="1006"/>
                  </a:cubicBezTo>
                  <a:lnTo>
                    <a:pt x="1749" y="590"/>
                  </a:lnTo>
                  <a:cubicBezTo>
                    <a:pt x="1806" y="555"/>
                    <a:pt x="1806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613300" y="16955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9" y="20"/>
                  </a:moveTo>
                  <a:cubicBezTo>
                    <a:pt x="927" y="20"/>
                    <a:pt x="955" y="25"/>
                    <a:pt x="981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9" y="585"/>
                  </a:cubicBezTo>
                  <a:lnTo>
                    <a:pt x="1009" y="1008"/>
                  </a:lnTo>
                  <a:cubicBezTo>
                    <a:pt x="984" y="1022"/>
                    <a:pt x="956" y="1029"/>
                    <a:pt x="927" y="1029"/>
                  </a:cubicBezTo>
                  <a:cubicBezTo>
                    <a:pt x="898" y="1029"/>
                    <a:pt x="868" y="1022"/>
                    <a:pt x="840" y="1008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5" y="42"/>
                  </a:lnTo>
                  <a:cubicBezTo>
                    <a:pt x="835" y="27"/>
                    <a:pt x="867" y="20"/>
                    <a:pt x="899" y="20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3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640800" y="1711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640800" y="171155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918" y="26"/>
                  </a:moveTo>
                  <a:cubicBezTo>
                    <a:pt x="939" y="26"/>
                    <a:pt x="958" y="32"/>
                    <a:pt x="973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9" y="592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50"/>
                    <a:pt x="29" y="536"/>
                    <a:pt x="29" y="515"/>
                  </a:cubicBezTo>
                  <a:cubicBezTo>
                    <a:pt x="29" y="501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3" y="26"/>
                    <a:pt x="911" y="26"/>
                    <a:pt x="918" y="26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87"/>
                    <a:pt x="1" y="515"/>
                  </a:cubicBezTo>
                  <a:cubicBezTo>
                    <a:pt x="8" y="536"/>
                    <a:pt x="22" y="557"/>
                    <a:pt x="43" y="571"/>
                  </a:cubicBezTo>
                  <a:lnTo>
                    <a:pt x="825" y="1036"/>
                  </a:lnTo>
                  <a:cubicBezTo>
                    <a:pt x="846" y="1047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52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36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668300" y="17280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43" y="548"/>
                  </a:cubicBezTo>
                  <a:lnTo>
                    <a:pt x="832" y="1013"/>
                  </a:lnTo>
                  <a:cubicBezTo>
                    <a:pt x="858" y="1023"/>
                    <a:pt x="886" y="1028"/>
                    <a:pt x="914" y="1028"/>
                  </a:cubicBezTo>
                  <a:cubicBezTo>
                    <a:pt x="946" y="1028"/>
                    <a:pt x="978" y="1021"/>
                    <a:pt x="1008" y="1006"/>
                  </a:cubicBezTo>
                  <a:lnTo>
                    <a:pt x="1741" y="590"/>
                  </a:lnTo>
                  <a:cubicBezTo>
                    <a:pt x="1798" y="555"/>
                    <a:pt x="1805" y="512"/>
                    <a:pt x="1756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668300" y="17277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6" y="21"/>
                  </a:moveTo>
                  <a:cubicBezTo>
                    <a:pt x="917" y="21"/>
                    <a:pt x="945" y="28"/>
                    <a:pt x="966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1"/>
                    <a:pt x="1741" y="585"/>
                  </a:cubicBezTo>
                  <a:lnTo>
                    <a:pt x="1001" y="1008"/>
                  </a:lnTo>
                  <a:cubicBezTo>
                    <a:pt x="977" y="1022"/>
                    <a:pt x="948" y="1029"/>
                    <a:pt x="919" y="1029"/>
                  </a:cubicBezTo>
                  <a:cubicBezTo>
                    <a:pt x="890" y="1029"/>
                    <a:pt x="860" y="1022"/>
                    <a:pt x="832" y="1008"/>
                  </a:cubicBezTo>
                  <a:lnTo>
                    <a:pt x="43" y="550"/>
                  </a:lnTo>
                  <a:cubicBezTo>
                    <a:pt x="29" y="542"/>
                    <a:pt x="21" y="528"/>
                    <a:pt x="21" y="514"/>
                  </a:cubicBezTo>
                  <a:cubicBezTo>
                    <a:pt x="21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5" y="28"/>
                    <a:pt x="860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695600" y="17441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7"/>
                  </a:cubicBezTo>
                  <a:lnTo>
                    <a:pt x="64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7"/>
                  </a:lnTo>
                  <a:cubicBezTo>
                    <a:pt x="866" y="1021"/>
                    <a:pt x="895" y="1028"/>
                    <a:pt x="923" y="1028"/>
                  </a:cubicBezTo>
                  <a:cubicBezTo>
                    <a:pt x="955" y="1028"/>
                    <a:pt x="986" y="1019"/>
                    <a:pt x="1016" y="1000"/>
                  </a:cubicBezTo>
                  <a:lnTo>
                    <a:pt x="1756" y="584"/>
                  </a:lnTo>
                  <a:cubicBezTo>
                    <a:pt x="1813" y="556"/>
                    <a:pt x="1813" y="507"/>
                    <a:pt x="1770" y="479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95800" y="17438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5" y="21"/>
                  </a:moveTo>
                  <a:cubicBezTo>
                    <a:pt x="916" y="21"/>
                    <a:pt x="945" y="28"/>
                    <a:pt x="966" y="42"/>
                  </a:cubicBezTo>
                  <a:lnTo>
                    <a:pt x="1755" y="501"/>
                  </a:lnTo>
                  <a:cubicBezTo>
                    <a:pt x="1769" y="508"/>
                    <a:pt x="1776" y="522"/>
                    <a:pt x="1776" y="543"/>
                  </a:cubicBezTo>
                  <a:cubicBezTo>
                    <a:pt x="1776" y="564"/>
                    <a:pt x="1762" y="578"/>
                    <a:pt x="1741" y="592"/>
                  </a:cubicBezTo>
                  <a:lnTo>
                    <a:pt x="1001" y="1008"/>
                  </a:lnTo>
                  <a:cubicBezTo>
                    <a:pt x="975" y="1023"/>
                    <a:pt x="944" y="1030"/>
                    <a:pt x="913" y="1030"/>
                  </a:cubicBezTo>
                  <a:cubicBezTo>
                    <a:pt x="886" y="1030"/>
                    <a:pt x="858" y="1025"/>
                    <a:pt x="832" y="1015"/>
                  </a:cubicBezTo>
                  <a:lnTo>
                    <a:pt x="42" y="550"/>
                  </a:lnTo>
                  <a:cubicBezTo>
                    <a:pt x="28" y="550"/>
                    <a:pt x="21" y="536"/>
                    <a:pt x="21" y="515"/>
                  </a:cubicBezTo>
                  <a:cubicBezTo>
                    <a:pt x="21" y="494"/>
                    <a:pt x="35" y="472"/>
                    <a:pt x="56" y="465"/>
                  </a:cubicBezTo>
                  <a:lnTo>
                    <a:pt x="797" y="50"/>
                  </a:lnTo>
                  <a:cubicBezTo>
                    <a:pt x="825" y="35"/>
                    <a:pt x="860" y="21"/>
                    <a:pt x="895" y="21"/>
                  </a:cubicBezTo>
                  <a:close/>
                  <a:moveTo>
                    <a:pt x="887" y="1"/>
                  </a:moveTo>
                  <a:cubicBezTo>
                    <a:pt x="851" y="1"/>
                    <a:pt x="816" y="10"/>
                    <a:pt x="782" y="28"/>
                  </a:cubicBezTo>
                  <a:lnTo>
                    <a:pt x="49" y="444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5" y="571"/>
                  </a:cubicBezTo>
                  <a:lnTo>
                    <a:pt x="818" y="1029"/>
                  </a:lnTo>
                  <a:cubicBezTo>
                    <a:pt x="839" y="1045"/>
                    <a:pt x="864" y="1053"/>
                    <a:pt x="887" y="1053"/>
                  </a:cubicBezTo>
                  <a:cubicBezTo>
                    <a:pt x="895" y="1053"/>
                    <a:pt x="902" y="1052"/>
                    <a:pt x="909" y="1051"/>
                  </a:cubicBezTo>
                  <a:cubicBezTo>
                    <a:pt x="945" y="1051"/>
                    <a:pt x="980" y="1043"/>
                    <a:pt x="1015" y="1029"/>
                  </a:cubicBezTo>
                  <a:lnTo>
                    <a:pt x="1748" y="606"/>
                  </a:lnTo>
                  <a:cubicBezTo>
                    <a:pt x="1776" y="592"/>
                    <a:pt x="1798" y="571"/>
                    <a:pt x="1798" y="543"/>
                  </a:cubicBezTo>
                  <a:cubicBezTo>
                    <a:pt x="1798" y="515"/>
                    <a:pt x="1783" y="494"/>
                    <a:pt x="1762" y="487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723100" y="17602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8" y="470"/>
                    <a:pt x="1" y="519"/>
                    <a:pt x="50" y="548"/>
                  </a:cubicBezTo>
                  <a:lnTo>
                    <a:pt x="832" y="1013"/>
                  </a:lnTo>
                  <a:cubicBezTo>
                    <a:pt x="857" y="1025"/>
                    <a:pt x="885" y="1031"/>
                    <a:pt x="912" y="1031"/>
                  </a:cubicBezTo>
                  <a:cubicBezTo>
                    <a:pt x="948" y="1031"/>
                    <a:pt x="984" y="1022"/>
                    <a:pt x="1016" y="1006"/>
                  </a:cubicBezTo>
                  <a:lnTo>
                    <a:pt x="1756" y="590"/>
                  </a:lnTo>
                  <a:cubicBezTo>
                    <a:pt x="1805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7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723275" y="17600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81" y="1022"/>
                    <a:pt x="951" y="1029"/>
                    <a:pt x="922" y="1029"/>
                  </a:cubicBezTo>
                  <a:cubicBezTo>
                    <a:pt x="892" y="1029"/>
                    <a:pt x="864" y="1022"/>
                    <a:pt x="840" y="1008"/>
                  </a:cubicBezTo>
                  <a:lnTo>
                    <a:pt x="50" y="550"/>
                  </a:lnTo>
                  <a:cubicBezTo>
                    <a:pt x="36" y="542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7"/>
                    <a:pt x="36" y="571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805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750600" y="17764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750600" y="1776050"/>
              <a:ext cx="45125" cy="26350"/>
            </a:xfrm>
            <a:custGeom>
              <a:avLst/>
              <a:gdLst/>
              <a:ahLst/>
              <a:cxnLst/>
              <a:rect l="l" t="t" r="r" b="b"/>
              <a:pathLst>
                <a:path w="1805" h="1054" extrusionOk="0">
                  <a:moveTo>
                    <a:pt x="896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1"/>
                  </a:lnTo>
                  <a:cubicBezTo>
                    <a:pt x="1777" y="508"/>
                    <a:pt x="1784" y="522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5" y="1008"/>
                  </a:lnTo>
                  <a:cubicBezTo>
                    <a:pt x="985" y="1023"/>
                    <a:pt x="953" y="1030"/>
                    <a:pt x="921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7" y="550"/>
                  </a:lnTo>
                  <a:cubicBezTo>
                    <a:pt x="43" y="550"/>
                    <a:pt x="29" y="536"/>
                    <a:pt x="29" y="515"/>
                  </a:cubicBezTo>
                  <a:cubicBezTo>
                    <a:pt x="36" y="494"/>
                    <a:pt x="50" y="472"/>
                    <a:pt x="71" y="465"/>
                  </a:cubicBezTo>
                  <a:lnTo>
                    <a:pt x="804" y="50"/>
                  </a:lnTo>
                  <a:cubicBezTo>
                    <a:pt x="832" y="35"/>
                    <a:pt x="867" y="21"/>
                    <a:pt x="896" y="21"/>
                  </a:cubicBezTo>
                  <a:close/>
                  <a:moveTo>
                    <a:pt x="891" y="1"/>
                  </a:moveTo>
                  <a:cubicBezTo>
                    <a:pt x="855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25" y="1029"/>
                  </a:lnTo>
                  <a:cubicBezTo>
                    <a:pt x="846" y="1045"/>
                    <a:pt x="867" y="1053"/>
                    <a:pt x="889" y="1053"/>
                  </a:cubicBezTo>
                  <a:cubicBezTo>
                    <a:pt x="896" y="1053"/>
                    <a:pt x="903" y="1052"/>
                    <a:pt x="910" y="1051"/>
                  </a:cubicBezTo>
                  <a:cubicBezTo>
                    <a:pt x="952" y="1051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778100" y="17925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8"/>
                  </a:cubicBezTo>
                  <a:lnTo>
                    <a:pt x="832" y="1013"/>
                  </a:lnTo>
                  <a:cubicBezTo>
                    <a:pt x="858" y="1023"/>
                    <a:pt x="887" y="1028"/>
                    <a:pt x="917" y="1028"/>
                  </a:cubicBezTo>
                  <a:cubicBezTo>
                    <a:pt x="951" y="1028"/>
                    <a:pt x="985" y="1021"/>
                    <a:pt x="1015" y="1006"/>
                  </a:cubicBezTo>
                  <a:lnTo>
                    <a:pt x="1748" y="590"/>
                  </a:lnTo>
                  <a:cubicBezTo>
                    <a:pt x="1805" y="555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2" y="7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778100" y="17922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5" y="21"/>
                  </a:moveTo>
                  <a:cubicBezTo>
                    <a:pt x="923" y="21"/>
                    <a:pt x="952" y="28"/>
                    <a:pt x="973" y="35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0"/>
                    <a:pt x="1769" y="571"/>
                    <a:pt x="1748" y="585"/>
                  </a:cubicBezTo>
                  <a:lnTo>
                    <a:pt x="1008" y="1001"/>
                  </a:lnTo>
                  <a:cubicBezTo>
                    <a:pt x="978" y="1019"/>
                    <a:pt x="947" y="1028"/>
                    <a:pt x="916" y="1028"/>
                  </a:cubicBezTo>
                  <a:cubicBezTo>
                    <a:pt x="889" y="1028"/>
                    <a:pt x="862" y="1021"/>
                    <a:pt x="839" y="1008"/>
                  </a:cubicBezTo>
                  <a:lnTo>
                    <a:pt x="49" y="550"/>
                  </a:lnTo>
                  <a:cubicBezTo>
                    <a:pt x="35" y="543"/>
                    <a:pt x="28" y="528"/>
                    <a:pt x="28" y="514"/>
                  </a:cubicBezTo>
                  <a:cubicBezTo>
                    <a:pt x="28" y="493"/>
                    <a:pt x="42" y="472"/>
                    <a:pt x="63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895" y="21"/>
                  </a:cubicBezTo>
                  <a:close/>
                  <a:moveTo>
                    <a:pt x="888" y="1"/>
                  </a:moveTo>
                  <a:cubicBezTo>
                    <a:pt x="853" y="1"/>
                    <a:pt x="819" y="9"/>
                    <a:pt x="790" y="28"/>
                  </a:cubicBezTo>
                  <a:lnTo>
                    <a:pt x="49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5" y="564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5" y="606"/>
                  </a:lnTo>
                  <a:cubicBezTo>
                    <a:pt x="1776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805575" y="18086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805575" y="180830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5"/>
                  </a:moveTo>
                  <a:cubicBezTo>
                    <a:pt x="923" y="25"/>
                    <a:pt x="949" y="30"/>
                    <a:pt x="974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40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4"/>
                    <a:pt x="43" y="472"/>
                    <a:pt x="64" y="465"/>
                  </a:cubicBezTo>
                  <a:lnTo>
                    <a:pt x="797" y="50"/>
                  </a:lnTo>
                  <a:cubicBezTo>
                    <a:pt x="829" y="34"/>
                    <a:pt x="863" y="25"/>
                    <a:pt x="896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7"/>
                    <a:pt x="1" y="515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1" y="1047"/>
                    <a:pt x="864" y="1053"/>
                    <a:pt x="886" y="1053"/>
                  </a:cubicBezTo>
                  <a:cubicBezTo>
                    <a:pt x="894" y="1053"/>
                    <a:pt x="903" y="1052"/>
                    <a:pt x="910" y="1051"/>
                  </a:cubicBezTo>
                  <a:cubicBezTo>
                    <a:pt x="945" y="1051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832900" y="18247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9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839" y="1013"/>
                  </a:lnTo>
                  <a:cubicBezTo>
                    <a:pt x="865" y="1023"/>
                    <a:pt x="893" y="1028"/>
                    <a:pt x="921" y="1028"/>
                  </a:cubicBezTo>
                  <a:cubicBezTo>
                    <a:pt x="953" y="1028"/>
                    <a:pt x="985" y="1021"/>
                    <a:pt x="1015" y="1006"/>
                  </a:cubicBezTo>
                  <a:lnTo>
                    <a:pt x="1756" y="590"/>
                  </a:lnTo>
                  <a:cubicBezTo>
                    <a:pt x="1812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833075" y="18245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8" y="1008"/>
                  </a:lnTo>
                  <a:cubicBezTo>
                    <a:pt x="980" y="1022"/>
                    <a:pt x="950" y="1029"/>
                    <a:pt x="921" y="1029"/>
                  </a:cubicBezTo>
                  <a:cubicBezTo>
                    <a:pt x="892" y="1029"/>
                    <a:pt x="864" y="1022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59" y="20"/>
                    <a:pt x="892" y="20"/>
                  </a:cubicBezTo>
                  <a:close/>
                  <a:moveTo>
                    <a:pt x="888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0" y="479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798" y="514"/>
                    <a:pt x="1784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860400" y="1840900"/>
              <a:ext cx="45475" cy="25725"/>
            </a:xfrm>
            <a:custGeom>
              <a:avLst/>
              <a:gdLst/>
              <a:ahLst/>
              <a:cxnLst/>
              <a:rect l="l" t="t" r="r" b="b"/>
              <a:pathLst>
                <a:path w="1819" h="1029" extrusionOk="0">
                  <a:moveTo>
                    <a:pt x="893" y="0"/>
                  </a:moveTo>
                  <a:cubicBezTo>
                    <a:pt x="862" y="0"/>
                    <a:pt x="832" y="7"/>
                    <a:pt x="804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1" y="1029"/>
                  </a:cubicBezTo>
                  <a:cubicBezTo>
                    <a:pt x="954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12" y="557"/>
                    <a:pt x="1819" y="508"/>
                    <a:pt x="1769" y="480"/>
                  </a:cubicBezTo>
                  <a:lnTo>
                    <a:pt x="987" y="21"/>
                  </a:lnTo>
                  <a:cubicBezTo>
                    <a:pt x="955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860575" y="1840575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914" y="25"/>
                  </a:moveTo>
                  <a:cubicBezTo>
                    <a:pt x="931" y="25"/>
                    <a:pt x="950" y="31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7" y="521"/>
                    <a:pt x="1784" y="542"/>
                  </a:cubicBezTo>
                  <a:cubicBezTo>
                    <a:pt x="1784" y="556"/>
                    <a:pt x="1769" y="577"/>
                    <a:pt x="1741" y="591"/>
                  </a:cubicBezTo>
                  <a:lnTo>
                    <a:pt x="1001" y="1007"/>
                  </a:lnTo>
                  <a:cubicBezTo>
                    <a:pt x="975" y="1022"/>
                    <a:pt x="944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49" y="549"/>
                  </a:lnTo>
                  <a:cubicBezTo>
                    <a:pt x="28" y="542"/>
                    <a:pt x="21" y="528"/>
                    <a:pt x="21" y="514"/>
                  </a:cubicBezTo>
                  <a:cubicBezTo>
                    <a:pt x="21" y="493"/>
                    <a:pt x="35" y="472"/>
                    <a:pt x="64" y="464"/>
                  </a:cubicBezTo>
                  <a:lnTo>
                    <a:pt x="797" y="49"/>
                  </a:lnTo>
                  <a:cubicBezTo>
                    <a:pt x="820" y="37"/>
                    <a:pt x="847" y="26"/>
                    <a:pt x="876" y="26"/>
                  </a:cubicBezTo>
                  <a:cubicBezTo>
                    <a:pt x="882" y="26"/>
                    <a:pt x="889" y="26"/>
                    <a:pt x="895" y="27"/>
                  </a:cubicBezTo>
                  <a:cubicBezTo>
                    <a:pt x="901" y="26"/>
                    <a:pt x="907" y="25"/>
                    <a:pt x="914" y="25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49" y="450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28"/>
                  </a:lnTo>
                  <a:cubicBezTo>
                    <a:pt x="839" y="1044"/>
                    <a:pt x="860" y="1052"/>
                    <a:pt x="884" y="1052"/>
                  </a:cubicBezTo>
                  <a:cubicBezTo>
                    <a:pt x="892" y="1052"/>
                    <a:pt x="901" y="1051"/>
                    <a:pt x="909" y="1050"/>
                  </a:cubicBezTo>
                  <a:cubicBezTo>
                    <a:pt x="945" y="1050"/>
                    <a:pt x="980" y="1042"/>
                    <a:pt x="1008" y="1028"/>
                  </a:cubicBezTo>
                  <a:lnTo>
                    <a:pt x="1748" y="605"/>
                  </a:lnTo>
                  <a:cubicBezTo>
                    <a:pt x="1777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887875" y="18569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1" y="522"/>
                    <a:pt x="50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2"/>
                  </a:cubicBezTo>
                  <a:lnTo>
                    <a:pt x="1756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888050" y="1856775"/>
              <a:ext cx="44975" cy="26275"/>
            </a:xfrm>
            <a:custGeom>
              <a:avLst/>
              <a:gdLst/>
              <a:ahLst/>
              <a:cxnLst/>
              <a:rect l="l" t="t" r="r" b="b"/>
              <a:pathLst>
                <a:path w="1799" h="1051" extrusionOk="0">
                  <a:moveTo>
                    <a:pt x="889" y="21"/>
                  </a:moveTo>
                  <a:cubicBezTo>
                    <a:pt x="917" y="21"/>
                    <a:pt x="945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2" y="1008"/>
                  </a:lnTo>
                  <a:cubicBezTo>
                    <a:pt x="977" y="1022"/>
                    <a:pt x="949" y="1029"/>
                    <a:pt x="920" y="1029"/>
                  </a:cubicBezTo>
                  <a:cubicBezTo>
                    <a:pt x="891" y="1029"/>
                    <a:pt x="861" y="1022"/>
                    <a:pt x="833" y="1008"/>
                  </a:cubicBezTo>
                  <a:lnTo>
                    <a:pt x="43" y="550"/>
                  </a:lnTo>
                  <a:cubicBezTo>
                    <a:pt x="29" y="543"/>
                    <a:pt x="22" y="528"/>
                    <a:pt x="22" y="514"/>
                  </a:cubicBezTo>
                  <a:cubicBezTo>
                    <a:pt x="22" y="493"/>
                    <a:pt x="36" y="472"/>
                    <a:pt x="57" y="465"/>
                  </a:cubicBezTo>
                  <a:lnTo>
                    <a:pt x="797" y="42"/>
                  </a:lnTo>
                  <a:cubicBezTo>
                    <a:pt x="826" y="28"/>
                    <a:pt x="861" y="21"/>
                    <a:pt x="889" y="21"/>
                  </a:cubicBezTo>
                  <a:close/>
                  <a:moveTo>
                    <a:pt x="888" y="1"/>
                  </a:moveTo>
                  <a:cubicBezTo>
                    <a:pt x="852" y="1"/>
                    <a:pt x="817" y="9"/>
                    <a:pt x="783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4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915900" y="18735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1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915900" y="187317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21" y="25"/>
                  </a:moveTo>
                  <a:cubicBezTo>
                    <a:pt x="939" y="25"/>
                    <a:pt x="958" y="31"/>
                    <a:pt x="973" y="42"/>
                  </a:cubicBezTo>
                  <a:lnTo>
                    <a:pt x="1763" y="507"/>
                  </a:lnTo>
                  <a:cubicBezTo>
                    <a:pt x="1777" y="507"/>
                    <a:pt x="1784" y="521"/>
                    <a:pt x="1784" y="542"/>
                  </a:cubicBezTo>
                  <a:cubicBezTo>
                    <a:pt x="1784" y="556"/>
                    <a:pt x="1770" y="577"/>
                    <a:pt x="1749" y="591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0" y="1029"/>
                  </a:cubicBezTo>
                  <a:cubicBezTo>
                    <a:pt x="893" y="1029"/>
                    <a:pt x="866" y="1024"/>
                    <a:pt x="839" y="1014"/>
                  </a:cubicBezTo>
                  <a:lnTo>
                    <a:pt x="50" y="549"/>
                  </a:lnTo>
                  <a:cubicBezTo>
                    <a:pt x="36" y="549"/>
                    <a:pt x="29" y="535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7"/>
                    <a:pt x="855" y="26"/>
                    <a:pt x="884" y="26"/>
                  </a:cubicBezTo>
                  <a:cubicBezTo>
                    <a:pt x="890" y="26"/>
                    <a:pt x="896" y="26"/>
                    <a:pt x="903" y="28"/>
                  </a:cubicBezTo>
                  <a:cubicBezTo>
                    <a:pt x="909" y="26"/>
                    <a:pt x="915" y="25"/>
                    <a:pt x="921" y="25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7" y="450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7" y="1052"/>
                    <a:pt x="890" y="1052"/>
                  </a:cubicBezTo>
                  <a:cubicBezTo>
                    <a:pt x="899" y="1052"/>
                    <a:pt x="908" y="1052"/>
                    <a:pt x="917" y="1050"/>
                  </a:cubicBezTo>
                  <a:cubicBezTo>
                    <a:pt x="952" y="1050"/>
                    <a:pt x="987" y="1043"/>
                    <a:pt x="1023" y="1029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545275" y="16557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9"/>
                    <a:pt x="1" y="521"/>
                    <a:pt x="43" y="549"/>
                  </a:cubicBezTo>
                  <a:lnTo>
                    <a:pt x="1361" y="1325"/>
                  </a:lnTo>
                  <a:cubicBezTo>
                    <a:pt x="1386" y="1337"/>
                    <a:pt x="1414" y="1343"/>
                    <a:pt x="1441" y="1343"/>
                  </a:cubicBezTo>
                  <a:cubicBezTo>
                    <a:pt x="1477" y="1343"/>
                    <a:pt x="1513" y="1334"/>
                    <a:pt x="1545" y="1318"/>
                  </a:cubicBezTo>
                  <a:lnTo>
                    <a:pt x="2278" y="902"/>
                  </a:lnTo>
                  <a:cubicBezTo>
                    <a:pt x="2334" y="867"/>
                    <a:pt x="2341" y="824"/>
                    <a:pt x="2292" y="796"/>
                  </a:cubicBezTo>
                  <a:lnTo>
                    <a:pt x="974" y="21"/>
                  </a:lnTo>
                  <a:cubicBezTo>
                    <a:pt x="947" y="7"/>
                    <a:pt x="919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545100" y="1655425"/>
              <a:ext cx="58375" cy="34100"/>
            </a:xfrm>
            <a:custGeom>
              <a:avLst/>
              <a:gdLst/>
              <a:ahLst/>
              <a:cxnLst/>
              <a:rect l="l" t="t" r="r" b="b"/>
              <a:pathLst>
                <a:path w="2335" h="1364" extrusionOk="0">
                  <a:moveTo>
                    <a:pt x="903" y="25"/>
                  </a:moveTo>
                  <a:cubicBezTo>
                    <a:pt x="924" y="25"/>
                    <a:pt x="953" y="25"/>
                    <a:pt x="974" y="39"/>
                  </a:cubicBezTo>
                  <a:lnTo>
                    <a:pt x="2299" y="814"/>
                  </a:lnTo>
                  <a:cubicBezTo>
                    <a:pt x="2313" y="821"/>
                    <a:pt x="2320" y="835"/>
                    <a:pt x="2320" y="849"/>
                  </a:cubicBezTo>
                  <a:cubicBezTo>
                    <a:pt x="2320" y="871"/>
                    <a:pt x="2306" y="885"/>
                    <a:pt x="2285" y="899"/>
                  </a:cubicBezTo>
                  <a:lnTo>
                    <a:pt x="1545" y="1315"/>
                  </a:lnTo>
                  <a:cubicBezTo>
                    <a:pt x="1519" y="1333"/>
                    <a:pt x="1489" y="1342"/>
                    <a:pt x="1458" y="1342"/>
                  </a:cubicBezTo>
                  <a:cubicBezTo>
                    <a:pt x="1430" y="1342"/>
                    <a:pt x="1402" y="1335"/>
                    <a:pt x="1375" y="1322"/>
                  </a:cubicBezTo>
                  <a:lnTo>
                    <a:pt x="50" y="553"/>
                  </a:lnTo>
                  <a:cubicBezTo>
                    <a:pt x="36" y="546"/>
                    <a:pt x="29" y="532"/>
                    <a:pt x="29" y="511"/>
                  </a:cubicBezTo>
                  <a:cubicBezTo>
                    <a:pt x="29" y="490"/>
                    <a:pt x="43" y="476"/>
                    <a:pt x="64" y="462"/>
                  </a:cubicBezTo>
                  <a:lnTo>
                    <a:pt x="804" y="46"/>
                  </a:lnTo>
                  <a:cubicBezTo>
                    <a:pt x="833" y="32"/>
                    <a:pt x="868" y="25"/>
                    <a:pt x="903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5"/>
                  </a:cubicBezTo>
                  <a:lnTo>
                    <a:pt x="50" y="448"/>
                  </a:lnTo>
                  <a:cubicBezTo>
                    <a:pt x="22" y="462"/>
                    <a:pt x="1" y="483"/>
                    <a:pt x="1" y="518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1354" y="1343"/>
                  </a:lnTo>
                  <a:cubicBezTo>
                    <a:pt x="1383" y="1357"/>
                    <a:pt x="1418" y="1364"/>
                    <a:pt x="1446" y="1364"/>
                  </a:cubicBezTo>
                  <a:cubicBezTo>
                    <a:pt x="1481" y="1364"/>
                    <a:pt x="1516" y="1350"/>
                    <a:pt x="1545" y="1336"/>
                  </a:cubicBezTo>
                  <a:lnTo>
                    <a:pt x="2285" y="920"/>
                  </a:lnTo>
                  <a:cubicBezTo>
                    <a:pt x="2313" y="906"/>
                    <a:pt x="2327" y="878"/>
                    <a:pt x="2334" y="849"/>
                  </a:cubicBezTo>
                  <a:cubicBezTo>
                    <a:pt x="2334" y="828"/>
                    <a:pt x="2320" y="807"/>
                    <a:pt x="2299" y="793"/>
                  </a:cubicBezTo>
                  <a:lnTo>
                    <a:pt x="981" y="25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573125" y="17032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0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2"/>
                    <a:pt x="1" y="521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4" y="21"/>
                  </a:lnTo>
                  <a:cubicBezTo>
                    <a:pt x="947" y="8"/>
                    <a:pt x="919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573125" y="17030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4"/>
                  </a:moveTo>
                  <a:cubicBezTo>
                    <a:pt x="924" y="24"/>
                    <a:pt x="945" y="24"/>
                    <a:pt x="974" y="38"/>
                  </a:cubicBezTo>
                  <a:lnTo>
                    <a:pt x="1756" y="503"/>
                  </a:lnTo>
                  <a:cubicBezTo>
                    <a:pt x="1770" y="510"/>
                    <a:pt x="1784" y="524"/>
                    <a:pt x="1784" y="539"/>
                  </a:cubicBezTo>
                  <a:cubicBezTo>
                    <a:pt x="1777" y="560"/>
                    <a:pt x="1763" y="581"/>
                    <a:pt x="1742" y="588"/>
                  </a:cubicBezTo>
                  <a:lnTo>
                    <a:pt x="1009" y="1004"/>
                  </a:lnTo>
                  <a:cubicBezTo>
                    <a:pt x="977" y="1020"/>
                    <a:pt x="943" y="1029"/>
                    <a:pt x="910" y="1029"/>
                  </a:cubicBezTo>
                  <a:cubicBezTo>
                    <a:pt x="883" y="1029"/>
                    <a:pt x="857" y="1023"/>
                    <a:pt x="833" y="1011"/>
                  </a:cubicBezTo>
                  <a:lnTo>
                    <a:pt x="50" y="553"/>
                  </a:lnTo>
                  <a:cubicBezTo>
                    <a:pt x="36" y="546"/>
                    <a:pt x="22" y="531"/>
                    <a:pt x="22" y="510"/>
                  </a:cubicBezTo>
                  <a:cubicBezTo>
                    <a:pt x="22" y="496"/>
                    <a:pt x="36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8" y="482"/>
                    <a:pt x="1" y="510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825" y="1032"/>
                  </a:lnTo>
                  <a:cubicBezTo>
                    <a:pt x="847" y="1046"/>
                    <a:pt x="882" y="1053"/>
                    <a:pt x="910" y="1053"/>
                  </a:cubicBezTo>
                  <a:cubicBezTo>
                    <a:pt x="945" y="1053"/>
                    <a:pt x="981" y="1039"/>
                    <a:pt x="1016" y="1025"/>
                  </a:cubicBezTo>
                  <a:lnTo>
                    <a:pt x="1756" y="609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1" y="24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545650" y="16872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6" y="0"/>
                    <a:pt x="825" y="7"/>
                    <a:pt x="797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8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8"/>
                    <a:pt x="1769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545825" y="1686900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895" y="20"/>
                  </a:moveTo>
                  <a:cubicBezTo>
                    <a:pt x="916" y="20"/>
                    <a:pt x="945" y="27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6" y="521"/>
                    <a:pt x="1776" y="535"/>
                  </a:cubicBezTo>
                  <a:cubicBezTo>
                    <a:pt x="1776" y="556"/>
                    <a:pt x="1762" y="577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500"/>
                    <a:pt x="42" y="479"/>
                    <a:pt x="64" y="464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5" y="20"/>
                  </a:cubicBezTo>
                  <a:close/>
                  <a:moveTo>
                    <a:pt x="887" y="0"/>
                  </a:moveTo>
                  <a:cubicBezTo>
                    <a:pt x="851" y="0"/>
                    <a:pt x="816" y="9"/>
                    <a:pt x="783" y="27"/>
                  </a:cubicBezTo>
                  <a:lnTo>
                    <a:pt x="49" y="443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35"/>
                  </a:lnTo>
                  <a:cubicBezTo>
                    <a:pt x="838" y="1046"/>
                    <a:pt x="859" y="1052"/>
                    <a:pt x="882" y="1052"/>
                  </a:cubicBezTo>
                  <a:cubicBezTo>
                    <a:pt x="891" y="1052"/>
                    <a:pt x="900" y="1051"/>
                    <a:pt x="909" y="1050"/>
                  </a:cubicBezTo>
                  <a:cubicBezTo>
                    <a:pt x="945" y="1050"/>
                    <a:pt x="980" y="1043"/>
                    <a:pt x="1015" y="1028"/>
                  </a:cubicBezTo>
                  <a:lnTo>
                    <a:pt x="1748" y="605"/>
                  </a:lnTo>
                  <a:cubicBezTo>
                    <a:pt x="1776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600450" y="17194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0"/>
                  </a:moveTo>
                  <a:cubicBezTo>
                    <a:pt x="863" y="0"/>
                    <a:pt x="830" y="7"/>
                    <a:pt x="804" y="23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9" y="1009"/>
                  </a:lnTo>
                  <a:cubicBezTo>
                    <a:pt x="864" y="1022"/>
                    <a:pt x="890" y="1027"/>
                    <a:pt x="916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12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600625" y="1719150"/>
              <a:ext cx="44950" cy="26250"/>
            </a:xfrm>
            <a:custGeom>
              <a:avLst/>
              <a:gdLst/>
              <a:ahLst/>
              <a:cxnLst/>
              <a:rect l="l" t="t" r="r" b="b"/>
              <a:pathLst>
                <a:path w="1798" h="1050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4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500"/>
                    <a:pt x="36" y="479"/>
                    <a:pt x="64" y="465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4" y="556"/>
                    <a:pt x="36" y="570"/>
                  </a:cubicBezTo>
                  <a:lnTo>
                    <a:pt x="818" y="1028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49" y="606"/>
                  </a:lnTo>
                  <a:cubicBezTo>
                    <a:pt x="1777" y="591"/>
                    <a:pt x="1798" y="570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627950" y="17355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58" y="1021"/>
                    <a:pt x="888" y="1028"/>
                    <a:pt x="918" y="1028"/>
                  </a:cubicBezTo>
                  <a:cubicBezTo>
                    <a:pt x="952" y="1028"/>
                    <a:pt x="985" y="1019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7"/>
                    <a:pt x="1769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628125" y="1735275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55" y="503"/>
                  </a:lnTo>
                  <a:cubicBezTo>
                    <a:pt x="1769" y="510"/>
                    <a:pt x="1776" y="524"/>
                    <a:pt x="1776" y="539"/>
                  </a:cubicBezTo>
                  <a:cubicBezTo>
                    <a:pt x="1776" y="560"/>
                    <a:pt x="1762" y="581"/>
                    <a:pt x="1741" y="588"/>
                  </a:cubicBezTo>
                  <a:lnTo>
                    <a:pt x="1001" y="1004"/>
                  </a:lnTo>
                  <a:cubicBezTo>
                    <a:pt x="973" y="1020"/>
                    <a:pt x="941" y="1029"/>
                    <a:pt x="908" y="1029"/>
                  </a:cubicBezTo>
                  <a:cubicBezTo>
                    <a:pt x="883" y="1029"/>
                    <a:pt x="857" y="1023"/>
                    <a:pt x="832" y="1011"/>
                  </a:cubicBezTo>
                  <a:lnTo>
                    <a:pt x="42" y="553"/>
                  </a:lnTo>
                  <a:cubicBezTo>
                    <a:pt x="28" y="546"/>
                    <a:pt x="21" y="531"/>
                    <a:pt x="21" y="510"/>
                  </a:cubicBezTo>
                  <a:cubicBezTo>
                    <a:pt x="21" y="489"/>
                    <a:pt x="35" y="475"/>
                    <a:pt x="56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6" y="0"/>
                  </a:moveTo>
                  <a:cubicBezTo>
                    <a:pt x="851" y="0"/>
                    <a:pt x="816" y="9"/>
                    <a:pt x="783" y="24"/>
                  </a:cubicBezTo>
                  <a:lnTo>
                    <a:pt x="49" y="447"/>
                  </a:lnTo>
                  <a:cubicBezTo>
                    <a:pt x="21" y="461"/>
                    <a:pt x="0" y="482"/>
                    <a:pt x="0" y="510"/>
                  </a:cubicBezTo>
                  <a:cubicBezTo>
                    <a:pt x="0" y="539"/>
                    <a:pt x="14" y="560"/>
                    <a:pt x="35" y="567"/>
                  </a:cubicBezTo>
                  <a:lnTo>
                    <a:pt x="818" y="1032"/>
                  </a:lnTo>
                  <a:cubicBezTo>
                    <a:pt x="846" y="1046"/>
                    <a:pt x="874" y="1053"/>
                    <a:pt x="909" y="1053"/>
                  </a:cubicBezTo>
                  <a:cubicBezTo>
                    <a:pt x="945" y="1053"/>
                    <a:pt x="980" y="1039"/>
                    <a:pt x="1008" y="1025"/>
                  </a:cubicBezTo>
                  <a:lnTo>
                    <a:pt x="1748" y="609"/>
                  </a:lnTo>
                  <a:cubicBezTo>
                    <a:pt x="1776" y="595"/>
                    <a:pt x="1798" y="567"/>
                    <a:pt x="1798" y="539"/>
                  </a:cubicBezTo>
                  <a:cubicBezTo>
                    <a:pt x="1798" y="510"/>
                    <a:pt x="1784" y="489"/>
                    <a:pt x="1762" y="482"/>
                  </a:cubicBezTo>
                  <a:lnTo>
                    <a:pt x="973" y="24"/>
                  </a:lnTo>
                  <a:cubicBezTo>
                    <a:pt x="946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655425" y="1751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3" y="1007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0"/>
                  </a:cubicBezTo>
                  <a:lnTo>
                    <a:pt x="1749" y="584"/>
                  </a:lnTo>
                  <a:cubicBezTo>
                    <a:pt x="1805" y="556"/>
                    <a:pt x="1805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655425" y="17514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6" y="20"/>
                  </a:moveTo>
                  <a:cubicBezTo>
                    <a:pt x="915" y="20"/>
                    <a:pt x="945" y="27"/>
                    <a:pt x="974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1" y="1029"/>
                  </a:cubicBezTo>
                  <a:cubicBezTo>
                    <a:pt x="893" y="1029"/>
                    <a:pt x="866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29" y="27"/>
                    <a:pt x="857" y="20"/>
                    <a:pt x="886" y="20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7"/>
                  </a:cubicBezTo>
                  <a:lnTo>
                    <a:pt x="50" y="443"/>
                  </a:lnTo>
                  <a:cubicBezTo>
                    <a:pt x="29" y="457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5" y="1028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798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682925" y="1767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60" y="1022"/>
                    <a:pt x="890" y="1029"/>
                    <a:pt x="920" y="1029"/>
                  </a:cubicBezTo>
                  <a:cubicBezTo>
                    <a:pt x="950" y="1029"/>
                    <a:pt x="980" y="1022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683100" y="17675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49" y="503"/>
                  </a:lnTo>
                  <a:cubicBezTo>
                    <a:pt x="1770" y="503"/>
                    <a:pt x="1777" y="517"/>
                    <a:pt x="1777" y="539"/>
                  </a:cubicBezTo>
                  <a:cubicBezTo>
                    <a:pt x="1777" y="560"/>
                    <a:pt x="1756" y="581"/>
                    <a:pt x="1742" y="588"/>
                  </a:cubicBezTo>
                  <a:lnTo>
                    <a:pt x="1001" y="1004"/>
                  </a:lnTo>
                  <a:cubicBezTo>
                    <a:pt x="970" y="1020"/>
                    <a:pt x="936" y="1029"/>
                    <a:pt x="904" y="1029"/>
                  </a:cubicBezTo>
                  <a:cubicBezTo>
                    <a:pt x="878" y="1029"/>
                    <a:pt x="854" y="1023"/>
                    <a:pt x="832" y="1011"/>
                  </a:cubicBezTo>
                  <a:lnTo>
                    <a:pt x="43" y="553"/>
                  </a:lnTo>
                  <a:cubicBezTo>
                    <a:pt x="29" y="539"/>
                    <a:pt x="22" y="532"/>
                    <a:pt x="22" y="510"/>
                  </a:cubicBezTo>
                  <a:cubicBezTo>
                    <a:pt x="22" y="496"/>
                    <a:pt x="36" y="475"/>
                    <a:pt x="57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0" y="482"/>
                    <a:pt x="0" y="510"/>
                  </a:cubicBezTo>
                  <a:cubicBezTo>
                    <a:pt x="0" y="539"/>
                    <a:pt x="15" y="560"/>
                    <a:pt x="36" y="567"/>
                  </a:cubicBezTo>
                  <a:lnTo>
                    <a:pt x="818" y="1032"/>
                  </a:lnTo>
                  <a:cubicBezTo>
                    <a:pt x="846" y="1046"/>
                    <a:pt x="875" y="1053"/>
                    <a:pt x="903" y="1053"/>
                  </a:cubicBezTo>
                  <a:cubicBezTo>
                    <a:pt x="945" y="1053"/>
                    <a:pt x="980" y="1039"/>
                    <a:pt x="1016" y="1025"/>
                  </a:cubicBezTo>
                  <a:lnTo>
                    <a:pt x="1756" y="602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0" y="24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710425" y="178387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8"/>
                  </a:lnTo>
                  <a:cubicBezTo>
                    <a:pt x="0" y="477"/>
                    <a:pt x="0" y="526"/>
                    <a:pt x="42" y="547"/>
                  </a:cubicBezTo>
                  <a:lnTo>
                    <a:pt x="832" y="1012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6" y="1021"/>
                    <a:pt x="1008" y="1005"/>
                  </a:cubicBezTo>
                  <a:lnTo>
                    <a:pt x="1748" y="589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8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710425" y="17836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5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5" y="500"/>
                  </a:lnTo>
                  <a:cubicBezTo>
                    <a:pt x="1769" y="507"/>
                    <a:pt x="1784" y="521"/>
                    <a:pt x="1784" y="535"/>
                  </a:cubicBezTo>
                  <a:cubicBezTo>
                    <a:pt x="1784" y="556"/>
                    <a:pt x="1769" y="570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1" y="528"/>
                    <a:pt x="21" y="514"/>
                  </a:cubicBezTo>
                  <a:cubicBezTo>
                    <a:pt x="21" y="493"/>
                    <a:pt x="35" y="479"/>
                    <a:pt x="64" y="465"/>
                  </a:cubicBezTo>
                  <a:lnTo>
                    <a:pt x="804" y="42"/>
                  </a:lnTo>
                  <a:cubicBezTo>
                    <a:pt x="832" y="27"/>
                    <a:pt x="860" y="20"/>
                    <a:pt x="895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19" y="9"/>
                    <a:pt x="790" y="27"/>
                  </a:cubicBezTo>
                  <a:lnTo>
                    <a:pt x="49" y="443"/>
                  </a:lnTo>
                  <a:cubicBezTo>
                    <a:pt x="21" y="457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8"/>
                  </a:lnTo>
                  <a:cubicBezTo>
                    <a:pt x="846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5" y="606"/>
                  </a:lnTo>
                  <a:cubicBezTo>
                    <a:pt x="1777" y="591"/>
                    <a:pt x="1798" y="570"/>
                    <a:pt x="1805" y="535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8"/>
            <p:cNvSpPr/>
            <p:nvPr/>
          </p:nvSpPr>
          <p:spPr>
            <a:xfrm>
              <a:off x="737725" y="18000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40" y="1008"/>
                  </a:lnTo>
                  <a:cubicBezTo>
                    <a:pt x="868" y="1022"/>
                    <a:pt x="898" y="1029"/>
                    <a:pt x="928" y="1029"/>
                  </a:cubicBezTo>
                  <a:cubicBezTo>
                    <a:pt x="958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12" y="557"/>
                    <a:pt x="1812" y="507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737900" y="1799675"/>
              <a:ext cx="45150" cy="26450"/>
            </a:xfrm>
            <a:custGeom>
              <a:avLst/>
              <a:gdLst/>
              <a:ahLst/>
              <a:cxnLst/>
              <a:rect l="l" t="t" r="r" b="b"/>
              <a:pathLst>
                <a:path w="1806" h="1058" extrusionOk="0">
                  <a:moveTo>
                    <a:pt x="917" y="25"/>
                  </a:moveTo>
                  <a:cubicBezTo>
                    <a:pt x="936" y="25"/>
                    <a:pt x="953" y="32"/>
                    <a:pt x="974" y="42"/>
                  </a:cubicBezTo>
                  <a:lnTo>
                    <a:pt x="1756" y="507"/>
                  </a:lnTo>
                  <a:cubicBezTo>
                    <a:pt x="1770" y="507"/>
                    <a:pt x="1784" y="521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7" y="1024"/>
                    <a:pt x="943" y="1033"/>
                    <a:pt x="910" y="1033"/>
                  </a:cubicBezTo>
                  <a:cubicBezTo>
                    <a:pt x="883" y="1033"/>
                    <a:pt x="857" y="1027"/>
                    <a:pt x="833" y="1015"/>
                  </a:cubicBezTo>
                  <a:lnTo>
                    <a:pt x="50" y="557"/>
                  </a:lnTo>
                  <a:cubicBezTo>
                    <a:pt x="36" y="550"/>
                    <a:pt x="22" y="536"/>
                    <a:pt x="22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797" y="49"/>
                  </a:lnTo>
                  <a:cubicBezTo>
                    <a:pt x="826" y="35"/>
                    <a:pt x="861" y="28"/>
                    <a:pt x="896" y="28"/>
                  </a:cubicBezTo>
                  <a:cubicBezTo>
                    <a:pt x="904" y="26"/>
                    <a:pt x="911" y="25"/>
                    <a:pt x="917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19" y="1036"/>
                  </a:lnTo>
                  <a:cubicBezTo>
                    <a:pt x="847" y="1050"/>
                    <a:pt x="882" y="1057"/>
                    <a:pt x="910" y="1057"/>
                  </a:cubicBezTo>
                  <a:cubicBezTo>
                    <a:pt x="945" y="1057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36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765225" y="18161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9"/>
                  </a:lnTo>
                  <a:cubicBezTo>
                    <a:pt x="15" y="477"/>
                    <a:pt x="0" y="526"/>
                    <a:pt x="50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05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765400" y="181590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6" y="20"/>
                  </a:moveTo>
                  <a:cubicBezTo>
                    <a:pt x="917" y="20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84" y="556"/>
                    <a:pt x="1763" y="570"/>
                    <a:pt x="1742" y="584"/>
                  </a:cubicBezTo>
                  <a:lnTo>
                    <a:pt x="1001" y="1007"/>
                  </a:lnTo>
                  <a:cubicBezTo>
                    <a:pt x="975" y="1022"/>
                    <a:pt x="945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5" y="28"/>
                    <a:pt x="860" y="20"/>
                    <a:pt x="896" y="20"/>
                  </a:cubicBezTo>
                  <a:close/>
                  <a:moveTo>
                    <a:pt x="886" y="0"/>
                  </a:moveTo>
                  <a:cubicBezTo>
                    <a:pt x="852" y="0"/>
                    <a:pt x="816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818" y="1029"/>
                  </a:lnTo>
                  <a:cubicBezTo>
                    <a:pt x="846" y="1043"/>
                    <a:pt x="875" y="1050"/>
                    <a:pt x="910" y="1050"/>
                  </a:cubicBezTo>
                  <a:cubicBezTo>
                    <a:pt x="945" y="1050"/>
                    <a:pt x="980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73" y="20"/>
                  </a:lnTo>
                  <a:cubicBezTo>
                    <a:pt x="947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792725" y="18322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792725" y="1831975"/>
              <a:ext cx="45125" cy="26400"/>
            </a:xfrm>
            <a:custGeom>
              <a:avLst/>
              <a:gdLst/>
              <a:ahLst/>
              <a:cxnLst/>
              <a:rect l="l" t="t" r="r" b="b"/>
              <a:pathLst>
                <a:path w="1805" h="1056" extrusionOk="0">
                  <a:moveTo>
                    <a:pt x="918" y="23"/>
                  </a:moveTo>
                  <a:cubicBezTo>
                    <a:pt x="938" y="23"/>
                    <a:pt x="957" y="30"/>
                    <a:pt x="973" y="40"/>
                  </a:cubicBezTo>
                  <a:lnTo>
                    <a:pt x="1762" y="505"/>
                  </a:lnTo>
                  <a:cubicBezTo>
                    <a:pt x="1777" y="512"/>
                    <a:pt x="1784" y="526"/>
                    <a:pt x="1784" y="541"/>
                  </a:cubicBezTo>
                  <a:cubicBezTo>
                    <a:pt x="1784" y="555"/>
                    <a:pt x="1769" y="576"/>
                    <a:pt x="1748" y="590"/>
                  </a:cubicBezTo>
                  <a:lnTo>
                    <a:pt x="1008" y="1006"/>
                  </a:lnTo>
                  <a:cubicBezTo>
                    <a:pt x="980" y="1022"/>
                    <a:pt x="948" y="1031"/>
                    <a:pt x="915" y="1031"/>
                  </a:cubicBezTo>
                  <a:cubicBezTo>
                    <a:pt x="890" y="1031"/>
                    <a:pt x="864" y="1025"/>
                    <a:pt x="839" y="1013"/>
                  </a:cubicBezTo>
                  <a:lnTo>
                    <a:pt x="49" y="548"/>
                  </a:lnTo>
                  <a:cubicBezTo>
                    <a:pt x="35" y="548"/>
                    <a:pt x="28" y="534"/>
                    <a:pt x="28" y="512"/>
                  </a:cubicBezTo>
                  <a:cubicBezTo>
                    <a:pt x="28" y="498"/>
                    <a:pt x="42" y="477"/>
                    <a:pt x="64" y="463"/>
                  </a:cubicBezTo>
                  <a:lnTo>
                    <a:pt x="804" y="47"/>
                  </a:lnTo>
                  <a:cubicBezTo>
                    <a:pt x="832" y="33"/>
                    <a:pt x="867" y="26"/>
                    <a:pt x="895" y="26"/>
                  </a:cubicBezTo>
                  <a:cubicBezTo>
                    <a:pt x="903" y="24"/>
                    <a:pt x="910" y="23"/>
                    <a:pt x="918" y="23"/>
                  </a:cubicBezTo>
                  <a:close/>
                  <a:moveTo>
                    <a:pt x="897" y="1"/>
                  </a:moveTo>
                  <a:cubicBezTo>
                    <a:pt x="860" y="1"/>
                    <a:pt x="821" y="10"/>
                    <a:pt x="790" y="26"/>
                  </a:cubicBezTo>
                  <a:lnTo>
                    <a:pt x="49" y="449"/>
                  </a:lnTo>
                  <a:cubicBezTo>
                    <a:pt x="28" y="463"/>
                    <a:pt x="7" y="484"/>
                    <a:pt x="0" y="512"/>
                  </a:cubicBezTo>
                  <a:cubicBezTo>
                    <a:pt x="0" y="541"/>
                    <a:pt x="14" y="562"/>
                    <a:pt x="35" y="569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7" y="1055"/>
                  </a:cubicBezTo>
                  <a:cubicBezTo>
                    <a:pt x="952" y="1055"/>
                    <a:pt x="987" y="1041"/>
                    <a:pt x="1015" y="1027"/>
                  </a:cubicBezTo>
                  <a:lnTo>
                    <a:pt x="1755" y="604"/>
                  </a:lnTo>
                  <a:cubicBezTo>
                    <a:pt x="1784" y="597"/>
                    <a:pt x="1798" y="569"/>
                    <a:pt x="1805" y="541"/>
                  </a:cubicBezTo>
                  <a:cubicBezTo>
                    <a:pt x="1805" y="512"/>
                    <a:pt x="1791" y="491"/>
                    <a:pt x="1769" y="484"/>
                  </a:cubicBezTo>
                  <a:lnTo>
                    <a:pt x="980" y="19"/>
                  </a:lnTo>
                  <a:cubicBezTo>
                    <a:pt x="955" y="7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820200" y="18483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3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820200" y="18481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0"/>
                  </a:moveTo>
                  <a:cubicBezTo>
                    <a:pt x="924" y="20"/>
                    <a:pt x="952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2"/>
                    <a:pt x="946" y="1029"/>
                    <a:pt x="915" y="1029"/>
                  </a:cubicBezTo>
                  <a:cubicBezTo>
                    <a:pt x="889" y="1029"/>
                    <a:pt x="863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9"/>
                  </a:lnTo>
                  <a:cubicBezTo>
                    <a:pt x="833" y="28"/>
                    <a:pt x="861" y="20"/>
                    <a:pt x="896" y="20"/>
                  </a:cubicBezTo>
                  <a:close/>
                  <a:moveTo>
                    <a:pt x="894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35"/>
                    <a:pt x="22" y="556"/>
                    <a:pt x="43" y="570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847525" y="18645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847525" y="186417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9" y="24"/>
                  </a:moveTo>
                  <a:cubicBezTo>
                    <a:pt x="924" y="24"/>
                    <a:pt x="949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43"/>
                  </a:cubicBezTo>
                  <a:cubicBezTo>
                    <a:pt x="1784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6" y="33"/>
                    <a:pt x="867" y="24"/>
                    <a:pt x="899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875725" y="188097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96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0" y="477"/>
                    <a:pt x="0" y="519"/>
                    <a:pt x="43" y="547"/>
                  </a:cubicBezTo>
                  <a:lnTo>
                    <a:pt x="1361" y="1323"/>
                  </a:lnTo>
                  <a:cubicBezTo>
                    <a:pt x="1391" y="1336"/>
                    <a:pt x="1421" y="1343"/>
                    <a:pt x="1450" y="1343"/>
                  </a:cubicBezTo>
                  <a:cubicBezTo>
                    <a:pt x="1483" y="1343"/>
                    <a:pt x="1514" y="1334"/>
                    <a:pt x="1544" y="1316"/>
                  </a:cubicBezTo>
                  <a:lnTo>
                    <a:pt x="2284" y="900"/>
                  </a:lnTo>
                  <a:cubicBezTo>
                    <a:pt x="2341" y="872"/>
                    <a:pt x="2341" y="822"/>
                    <a:pt x="2298" y="794"/>
                  </a:cubicBezTo>
                  <a:lnTo>
                    <a:pt x="973" y="19"/>
                  </a:lnTo>
                  <a:cubicBezTo>
                    <a:pt x="948" y="6"/>
                    <a:pt x="922" y="1"/>
                    <a:pt x="8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875550" y="1880750"/>
              <a:ext cx="58525" cy="34075"/>
            </a:xfrm>
            <a:custGeom>
              <a:avLst/>
              <a:gdLst/>
              <a:ahLst/>
              <a:cxnLst/>
              <a:rect l="l" t="t" r="r" b="b"/>
              <a:pathLst>
                <a:path w="2341" h="1363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2298" y="810"/>
                  </a:lnTo>
                  <a:cubicBezTo>
                    <a:pt x="2312" y="817"/>
                    <a:pt x="2327" y="831"/>
                    <a:pt x="2327" y="852"/>
                  </a:cubicBezTo>
                  <a:cubicBezTo>
                    <a:pt x="2327" y="867"/>
                    <a:pt x="2312" y="888"/>
                    <a:pt x="2284" y="902"/>
                  </a:cubicBezTo>
                  <a:lnTo>
                    <a:pt x="1544" y="1318"/>
                  </a:lnTo>
                  <a:cubicBezTo>
                    <a:pt x="1518" y="1333"/>
                    <a:pt x="1487" y="1340"/>
                    <a:pt x="1456" y="1340"/>
                  </a:cubicBezTo>
                  <a:cubicBezTo>
                    <a:pt x="1429" y="1340"/>
                    <a:pt x="1401" y="1335"/>
                    <a:pt x="1375" y="1325"/>
                  </a:cubicBezTo>
                  <a:lnTo>
                    <a:pt x="57" y="549"/>
                  </a:lnTo>
                  <a:cubicBezTo>
                    <a:pt x="43" y="542"/>
                    <a:pt x="28" y="528"/>
                    <a:pt x="28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4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8" y="458"/>
                    <a:pt x="7" y="479"/>
                    <a:pt x="0" y="514"/>
                  </a:cubicBezTo>
                  <a:cubicBezTo>
                    <a:pt x="7" y="535"/>
                    <a:pt x="21" y="556"/>
                    <a:pt x="43" y="563"/>
                  </a:cubicBezTo>
                  <a:lnTo>
                    <a:pt x="1361" y="1339"/>
                  </a:lnTo>
                  <a:cubicBezTo>
                    <a:pt x="1382" y="1355"/>
                    <a:pt x="1403" y="1363"/>
                    <a:pt x="1427" y="1363"/>
                  </a:cubicBezTo>
                  <a:cubicBezTo>
                    <a:pt x="1435" y="1363"/>
                    <a:pt x="1444" y="1362"/>
                    <a:pt x="1452" y="1360"/>
                  </a:cubicBezTo>
                  <a:cubicBezTo>
                    <a:pt x="1488" y="1360"/>
                    <a:pt x="1523" y="1353"/>
                    <a:pt x="1551" y="1339"/>
                  </a:cubicBezTo>
                  <a:lnTo>
                    <a:pt x="2291" y="916"/>
                  </a:lnTo>
                  <a:cubicBezTo>
                    <a:pt x="2319" y="902"/>
                    <a:pt x="2341" y="881"/>
                    <a:pt x="2341" y="852"/>
                  </a:cubicBezTo>
                  <a:cubicBezTo>
                    <a:pt x="2341" y="824"/>
                    <a:pt x="2327" y="803"/>
                    <a:pt x="2305" y="796"/>
                  </a:cubicBezTo>
                  <a:lnTo>
                    <a:pt x="987" y="21"/>
                  </a:lnTo>
                  <a:cubicBezTo>
                    <a:pt x="957" y="7"/>
                    <a:pt x="926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539300" y="17145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8" y="1"/>
                    <a:pt x="827" y="10"/>
                    <a:pt x="797" y="28"/>
                  </a:cubicBezTo>
                  <a:lnTo>
                    <a:pt x="64" y="451"/>
                  </a:lnTo>
                  <a:cubicBezTo>
                    <a:pt x="7" y="479"/>
                    <a:pt x="0" y="522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6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539300" y="1714350"/>
              <a:ext cx="45125" cy="26300"/>
            </a:xfrm>
            <a:custGeom>
              <a:avLst/>
              <a:gdLst/>
              <a:ahLst/>
              <a:cxnLst/>
              <a:rect l="l" t="t" r="r" b="b"/>
              <a:pathLst>
                <a:path w="1805" h="1052" extrusionOk="0">
                  <a:moveTo>
                    <a:pt x="895" y="15"/>
                  </a:moveTo>
                  <a:cubicBezTo>
                    <a:pt x="924" y="15"/>
                    <a:pt x="945" y="22"/>
                    <a:pt x="973" y="36"/>
                  </a:cubicBezTo>
                  <a:lnTo>
                    <a:pt x="1756" y="501"/>
                  </a:lnTo>
                  <a:cubicBezTo>
                    <a:pt x="1770" y="508"/>
                    <a:pt x="1784" y="523"/>
                    <a:pt x="1784" y="537"/>
                  </a:cubicBezTo>
                  <a:cubicBezTo>
                    <a:pt x="1777" y="558"/>
                    <a:pt x="1763" y="579"/>
                    <a:pt x="1741" y="586"/>
                  </a:cubicBezTo>
                  <a:lnTo>
                    <a:pt x="1008" y="1002"/>
                  </a:lnTo>
                  <a:cubicBezTo>
                    <a:pt x="979" y="1021"/>
                    <a:pt x="947" y="1029"/>
                    <a:pt x="915" y="1029"/>
                  </a:cubicBezTo>
                  <a:cubicBezTo>
                    <a:pt x="887" y="1029"/>
                    <a:pt x="859" y="1022"/>
                    <a:pt x="832" y="1009"/>
                  </a:cubicBezTo>
                  <a:lnTo>
                    <a:pt x="50" y="551"/>
                  </a:lnTo>
                  <a:cubicBezTo>
                    <a:pt x="35" y="544"/>
                    <a:pt x="21" y="530"/>
                    <a:pt x="21" y="516"/>
                  </a:cubicBezTo>
                  <a:cubicBezTo>
                    <a:pt x="28" y="487"/>
                    <a:pt x="43" y="473"/>
                    <a:pt x="64" y="466"/>
                  </a:cubicBezTo>
                  <a:lnTo>
                    <a:pt x="797" y="43"/>
                  </a:lnTo>
                  <a:cubicBezTo>
                    <a:pt x="832" y="22"/>
                    <a:pt x="860" y="15"/>
                    <a:pt x="895" y="15"/>
                  </a:cubicBezTo>
                  <a:close/>
                  <a:moveTo>
                    <a:pt x="882" y="1"/>
                  </a:moveTo>
                  <a:cubicBezTo>
                    <a:pt x="850" y="1"/>
                    <a:pt x="818" y="8"/>
                    <a:pt x="790" y="22"/>
                  </a:cubicBezTo>
                  <a:lnTo>
                    <a:pt x="50" y="445"/>
                  </a:lnTo>
                  <a:cubicBezTo>
                    <a:pt x="21" y="459"/>
                    <a:pt x="0" y="480"/>
                    <a:pt x="0" y="516"/>
                  </a:cubicBezTo>
                  <a:cubicBezTo>
                    <a:pt x="0" y="537"/>
                    <a:pt x="14" y="558"/>
                    <a:pt x="35" y="565"/>
                  </a:cubicBezTo>
                  <a:lnTo>
                    <a:pt x="825" y="1030"/>
                  </a:lnTo>
                  <a:cubicBezTo>
                    <a:pt x="846" y="1044"/>
                    <a:pt x="881" y="1051"/>
                    <a:pt x="910" y="1051"/>
                  </a:cubicBezTo>
                  <a:cubicBezTo>
                    <a:pt x="945" y="1051"/>
                    <a:pt x="980" y="1037"/>
                    <a:pt x="1015" y="1023"/>
                  </a:cubicBezTo>
                  <a:lnTo>
                    <a:pt x="1756" y="607"/>
                  </a:lnTo>
                  <a:cubicBezTo>
                    <a:pt x="1777" y="593"/>
                    <a:pt x="1798" y="565"/>
                    <a:pt x="1805" y="537"/>
                  </a:cubicBezTo>
                  <a:cubicBezTo>
                    <a:pt x="1798" y="516"/>
                    <a:pt x="1784" y="494"/>
                    <a:pt x="1770" y="480"/>
                  </a:cubicBezTo>
                  <a:lnTo>
                    <a:pt x="980" y="22"/>
                  </a:lnTo>
                  <a:cubicBezTo>
                    <a:pt x="948" y="8"/>
                    <a:pt x="915" y="1"/>
                    <a:pt x="8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511625" y="16983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511625" y="169817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1763" y="500"/>
                  </a:lnTo>
                  <a:cubicBezTo>
                    <a:pt x="1784" y="507"/>
                    <a:pt x="1791" y="521"/>
                    <a:pt x="1791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16" y="1000"/>
                  </a:lnTo>
                  <a:cubicBezTo>
                    <a:pt x="986" y="1019"/>
                    <a:pt x="954" y="1028"/>
                    <a:pt x="924" y="1028"/>
                  </a:cubicBezTo>
                  <a:cubicBezTo>
                    <a:pt x="896" y="1028"/>
                    <a:pt x="870" y="1021"/>
                    <a:pt x="846" y="1007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11" y="42"/>
                  </a:lnTo>
                  <a:cubicBezTo>
                    <a:pt x="839" y="28"/>
                    <a:pt x="868" y="21"/>
                    <a:pt x="903" y="21"/>
                  </a:cubicBezTo>
                  <a:close/>
                  <a:moveTo>
                    <a:pt x="891" y="0"/>
                  </a:moveTo>
                  <a:cubicBezTo>
                    <a:pt x="855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0" y="514"/>
                  </a:cubicBezTo>
                  <a:cubicBezTo>
                    <a:pt x="0" y="535"/>
                    <a:pt x="15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2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91175" y="1670900"/>
              <a:ext cx="72275" cy="36950"/>
            </a:xfrm>
            <a:custGeom>
              <a:avLst/>
              <a:gdLst/>
              <a:ahLst/>
              <a:cxnLst/>
              <a:rect l="l" t="t" r="r" b="b"/>
              <a:pathLst>
                <a:path w="2891" h="1478" extrusionOk="0">
                  <a:moveTo>
                    <a:pt x="1979" y="1"/>
                  </a:moveTo>
                  <a:cubicBezTo>
                    <a:pt x="1944" y="1"/>
                    <a:pt x="1908" y="10"/>
                    <a:pt x="1876" y="26"/>
                  </a:cubicBezTo>
                  <a:lnTo>
                    <a:pt x="1241" y="385"/>
                  </a:lnTo>
                  <a:lnTo>
                    <a:pt x="1234" y="393"/>
                  </a:lnTo>
                  <a:lnTo>
                    <a:pt x="1136" y="442"/>
                  </a:lnTo>
                  <a:lnTo>
                    <a:pt x="57" y="1062"/>
                  </a:lnTo>
                  <a:cubicBezTo>
                    <a:pt x="8" y="1090"/>
                    <a:pt x="1" y="1140"/>
                    <a:pt x="50" y="1168"/>
                  </a:cubicBezTo>
                  <a:lnTo>
                    <a:pt x="544" y="1457"/>
                  </a:lnTo>
                  <a:cubicBezTo>
                    <a:pt x="574" y="1470"/>
                    <a:pt x="603" y="1477"/>
                    <a:pt x="633" y="1477"/>
                  </a:cubicBezTo>
                  <a:cubicBezTo>
                    <a:pt x="665" y="1477"/>
                    <a:pt x="697" y="1469"/>
                    <a:pt x="727" y="1450"/>
                  </a:cubicBezTo>
                  <a:lnTo>
                    <a:pt x="1707" y="893"/>
                  </a:lnTo>
                  <a:lnTo>
                    <a:pt x="1911" y="1013"/>
                  </a:lnTo>
                  <a:cubicBezTo>
                    <a:pt x="1936" y="1025"/>
                    <a:pt x="1963" y="1031"/>
                    <a:pt x="1991" y="1031"/>
                  </a:cubicBezTo>
                  <a:cubicBezTo>
                    <a:pt x="2027" y="1031"/>
                    <a:pt x="2063" y="1022"/>
                    <a:pt x="2094" y="1006"/>
                  </a:cubicBezTo>
                  <a:lnTo>
                    <a:pt x="2828" y="590"/>
                  </a:lnTo>
                  <a:cubicBezTo>
                    <a:pt x="2884" y="555"/>
                    <a:pt x="2891" y="512"/>
                    <a:pt x="2842" y="484"/>
                  </a:cubicBezTo>
                  <a:lnTo>
                    <a:pt x="2059" y="19"/>
                  </a:lnTo>
                  <a:cubicBezTo>
                    <a:pt x="2034" y="7"/>
                    <a:pt x="2007" y="1"/>
                    <a:pt x="19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91175" y="1670775"/>
              <a:ext cx="72100" cy="37450"/>
            </a:xfrm>
            <a:custGeom>
              <a:avLst/>
              <a:gdLst/>
              <a:ahLst/>
              <a:cxnLst/>
              <a:rect l="l" t="t" r="r" b="b"/>
              <a:pathLst>
                <a:path w="2884" h="1498" extrusionOk="0">
                  <a:moveTo>
                    <a:pt x="1997" y="21"/>
                  </a:moveTo>
                  <a:cubicBezTo>
                    <a:pt x="2017" y="21"/>
                    <a:pt x="2037" y="28"/>
                    <a:pt x="2052" y="38"/>
                  </a:cubicBezTo>
                  <a:lnTo>
                    <a:pt x="2842" y="503"/>
                  </a:lnTo>
                  <a:cubicBezTo>
                    <a:pt x="2856" y="503"/>
                    <a:pt x="2863" y="517"/>
                    <a:pt x="2863" y="539"/>
                  </a:cubicBezTo>
                  <a:cubicBezTo>
                    <a:pt x="2863" y="553"/>
                    <a:pt x="2849" y="574"/>
                    <a:pt x="2828" y="588"/>
                  </a:cubicBezTo>
                  <a:lnTo>
                    <a:pt x="2087" y="1004"/>
                  </a:lnTo>
                  <a:cubicBezTo>
                    <a:pt x="2060" y="1020"/>
                    <a:pt x="2028" y="1029"/>
                    <a:pt x="1995" y="1029"/>
                  </a:cubicBezTo>
                  <a:cubicBezTo>
                    <a:pt x="1969" y="1029"/>
                    <a:pt x="1943" y="1023"/>
                    <a:pt x="1918" y="1011"/>
                  </a:cubicBezTo>
                  <a:lnTo>
                    <a:pt x="1714" y="891"/>
                  </a:lnTo>
                  <a:lnTo>
                    <a:pt x="720" y="1448"/>
                  </a:lnTo>
                  <a:cubicBezTo>
                    <a:pt x="694" y="1466"/>
                    <a:pt x="664" y="1475"/>
                    <a:pt x="633" y="1475"/>
                  </a:cubicBezTo>
                  <a:cubicBezTo>
                    <a:pt x="605" y="1475"/>
                    <a:pt x="577" y="1468"/>
                    <a:pt x="551" y="1455"/>
                  </a:cubicBezTo>
                  <a:lnTo>
                    <a:pt x="50" y="1166"/>
                  </a:lnTo>
                  <a:cubicBezTo>
                    <a:pt x="36" y="1159"/>
                    <a:pt x="29" y="1145"/>
                    <a:pt x="22" y="1124"/>
                  </a:cubicBezTo>
                  <a:cubicBezTo>
                    <a:pt x="22" y="1109"/>
                    <a:pt x="43" y="1088"/>
                    <a:pt x="64" y="1074"/>
                  </a:cubicBezTo>
                  <a:lnTo>
                    <a:pt x="1883" y="45"/>
                  </a:lnTo>
                  <a:cubicBezTo>
                    <a:pt x="1911" y="31"/>
                    <a:pt x="1946" y="24"/>
                    <a:pt x="1975" y="24"/>
                  </a:cubicBezTo>
                  <a:cubicBezTo>
                    <a:pt x="1982" y="22"/>
                    <a:pt x="1990" y="21"/>
                    <a:pt x="1997" y="21"/>
                  </a:cubicBezTo>
                  <a:close/>
                  <a:moveTo>
                    <a:pt x="1970" y="0"/>
                  </a:moveTo>
                  <a:cubicBezTo>
                    <a:pt x="1934" y="0"/>
                    <a:pt x="1899" y="9"/>
                    <a:pt x="1869" y="24"/>
                  </a:cubicBezTo>
                  <a:lnTo>
                    <a:pt x="50" y="1060"/>
                  </a:lnTo>
                  <a:cubicBezTo>
                    <a:pt x="22" y="1067"/>
                    <a:pt x="8" y="1095"/>
                    <a:pt x="1" y="1124"/>
                  </a:cubicBezTo>
                  <a:cubicBezTo>
                    <a:pt x="1" y="1152"/>
                    <a:pt x="15" y="1173"/>
                    <a:pt x="36" y="1180"/>
                  </a:cubicBezTo>
                  <a:lnTo>
                    <a:pt x="537" y="1476"/>
                  </a:lnTo>
                  <a:cubicBezTo>
                    <a:pt x="565" y="1490"/>
                    <a:pt x="600" y="1497"/>
                    <a:pt x="628" y="1497"/>
                  </a:cubicBezTo>
                  <a:cubicBezTo>
                    <a:pt x="663" y="1497"/>
                    <a:pt x="699" y="1483"/>
                    <a:pt x="734" y="1469"/>
                  </a:cubicBezTo>
                  <a:lnTo>
                    <a:pt x="1707" y="912"/>
                  </a:lnTo>
                  <a:lnTo>
                    <a:pt x="1904" y="1032"/>
                  </a:lnTo>
                  <a:cubicBezTo>
                    <a:pt x="1934" y="1045"/>
                    <a:pt x="1966" y="1052"/>
                    <a:pt x="1996" y="1052"/>
                  </a:cubicBezTo>
                  <a:cubicBezTo>
                    <a:pt x="2031" y="1052"/>
                    <a:pt x="2065" y="1044"/>
                    <a:pt x="2094" y="1025"/>
                  </a:cubicBezTo>
                  <a:lnTo>
                    <a:pt x="2835" y="602"/>
                  </a:lnTo>
                  <a:cubicBezTo>
                    <a:pt x="2863" y="595"/>
                    <a:pt x="2877" y="567"/>
                    <a:pt x="2884" y="539"/>
                  </a:cubicBezTo>
                  <a:cubicBezTo>
                    <a:pt x="2884" y="510"/>
                    <a:pt x="2870" y="489"/>
                    <a:pt x="2849" y="482"/>
                  </a:cubicBezTo>
                  <a:lnTo>
                    <a:pt x="2059" y="24"/>
                  </a:lnTo>
                  <a:cubicBezTo>
                    <a:pt x="2033" y="7"/>
                    <a:pt x="2001" y="0"/>
                    <a:pt x="19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566775" y="1730725"/>
              <a:ext cx="45150" cy="25750"/>
            </a:xfrm>
            <a:custGeom>
              <a:avLst/>
              <a:gdLst/>
              <a:ahLst/>
              <a:cxnLst/>
              <a:rect l="l" t="t" r="r" b="b"/>
              <a:pathLst>
                <a:path w="1806" h="1030" extrusionOk="0">
                  <a:moveTo>
                    <a:pt x="892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64" y="446"/>
                  </a:lnTo>
                  <a:cubicBezTo>
                    <a:pt x="1" y="474"/>
                    <a:pt x="1" y="523"/>
                    <a:pt x="43" y="544"/>
                  </a:cubicBezTo>
                  <a:lnTo>
                    <a:pt x="833" y="1010"/>
                  </a:lnTo>
                  <a:cubicBezTo>
                    <a:pt x="859" y="1023"/>
                    <a:pt x="888" y="1030"/>
                    <a:pt x="916" y="1030"/>
                  </a:cubicBezTo>
                  <a:cubicBezTo>
                    <a:pt x="947" y="1030"/>
                    <a:pt x="979" y="1021"/>
                    <a:pt x="1009" y="1003"/>
                  </a:cubicBezTo>
                  <a:lnTo>
                    <a:pt x="1749" y="587"/>
                  </a:lnTo>
                  <a:cubicBezTo>
                    <a:pt x="1806" y="558"/>
                    <a:pt x="1806" y="509"/>
                    <a:pt x="1763" y="481"/>
                  </a:cubicBezTo>
                  <a:lnTo>
                    <a:pt x="974" y="16"/>
                  </a:lnTo>
                  <a:cubicBezTo>
                    <a:pt x="948" y="6"/>
                    <a:pt x="920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566775" y="17304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1"/>
                  </a:moveTo>
                  <a:cubicBezTo>
                    <a:pt x="924" y="21"/>
                    <a:pt x="946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5"/>
                  </a:cubicBezTo>
                  <a:lnTo>
                    <a:pt x="1009" y="1000"/>
                  </a:lnTo>
                  <a:cubicBezTo>
                    <a:pt x="979" y="1019"/>
                    <a:pt x="947" y="1028"/>
                    <a:pt x="916" y="1028"/>
                  </a:cubicBezTo>
                  <a:cubicBezTo>
                    <a:pt x="888" y="1028"/>
                    <a:pt x="859" y="1021"/>
                    <a:pt x="833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86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07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3"/>
                    <a:pt x="1806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594100" y="1746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9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7" y="1029"/>
                  </a:cubicBezTo>
                  <a:cubicBezTo>
                    <a:pt x="958" y="1029"/>
                    <a:pt x="987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594100" y="17466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3" y="21"/>
                  </a:moveTo>
                  <a:cubicBezTo>
                    <a:pt x="924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16" y="1001"/>
                  </a:lnTo>
                  <a:cubicBezTo>
                    <a:pt x="990" y="1020"/>
                    <a:pt x="960" y="1028"/>
                    <a:pt x="929" y="1028"/>
                  </a:cubicBezTo>
                  <a:cubicBezTo>
                    <a:pt x="901" y="1028"/>
                    <a:pt x="873" y="1021"/>
                    <a:pt x="846" y="1008"/>
                  </a:cubicBezTo>
                  <a:lnTo>
                    <a:pt x="57" y="550"/>
                  </a:lnTo>
                  <a:cubicBezTo>
                    <a:pt x="43" y="543"/>
                    <a:pt x="36" y="529"/>
                    <a:pt x="36" y="515"/>
                  </a:cubicBezTo>
                  <a:cubicBezTo>
                    <a:pt x="36" y="486"/>
                    <a:pt x="50" y="472"/>
                    <a:pt x="71" y="458"/>
                  </a:cubicBezTo>
                  <a:lnTo>
                    <a:pt x="804" y="42"/>
                  </a:lnTo>
                  <a:cubicBezTo>
                    <a:pt x="832" y="28"/>
                    <a:pt x="868" y="21"/>
                    <a:pt x="903" y="21"/>
                  </a:cubicBezTo>
                  <a:close/>
                  <a:moveTo>
                    <a:pt x="894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79"/>
                    <a:pt x="1" y="507"/>
                  </a:cubicBezTo>
                  <a:cubicBezTo>
                    <a:pt x="8" y="536"/>
                    <a:pt x="22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7" y="21"/>
                  </a:lnTo>
                  <a:cubicBezTo>
                    <a:pt x="958" y="8"/>
                    <a:pt x="926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621425" y="17627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26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8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621425" y="17625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77" y="24"/>
                  </a:moveTo>
                  <a:cubicBezTo>
                    <a:pt x="883" y="24"/>
                    <a:pt x="889" y="24"/>
                    <a:pt x="895" y="26"/>
                  </a:cubicBezTo>
                  <a:cubicBezTo>
                    <a:pt x="924" y="26"/>
                    <a:pt x="952" y="33"/>
                    <a:pt x="973" y="47"/>
                  </a:cubicBezTo>
                  <a:lnTo>
                    <a:pt x="1755" y="505"/>
                  </a:lnTo>
                  <a:cubicBezTo>
                    <a:pt x="1777" y="512"/>
                    <a:pt x="1784" y="526"/>
                    <a:pt x="1784" y="540"/>
                  </a:cubicBezTo>
                  <a:cubicBezTo>
                    <a:pt x="1784" y="561"/>
                    <a:pt x="1770" y="575"/>
                    <a:pt x="1748" y="590"/>
                  </a:cubicBezTo>
                  <a:lnTo>
                    <a:pt x="1008" y="1012"/>
                  </a:lnTo>
                  <a:cubicBezTo>
                    <a:pt x="978" y="1028"/>
                    <a:pt x="946" y="1035"/>
                    <a:pt x="915" y="1035"/>
                  </a:cubicBezTo>
                  <a:cubicBezTo>
                    <a:pt x="888" y="1035"/>
                    <a:pt x="862" y="1029"/>
                    <a:pt x="839" y="1020"/>
                  </a:cubicBezTo>
                  <a:lnTo>
                    <a:pt x="50" y="554"/>
                  </a:lnTo>
                  <a:cubicBezTo>
                    <a:pt x="35" y="547"/>
                    <a:pt x="28" y="533"/>
                    <a:pt x="28" y="519"/>
                  </a:cubicBezTo>
                  <a:cubicBezTo>
                    <a:pt x="28" y="498"/>
                    <a:pt x="43" y="477"/>
                    <a:pt x="64" y="470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0" y="1055"/>
                  </a:cubicBezTo>
                  <a:cubicBezTo>
                    <a:pt x="945" y="1048"/>
                    <a:pt x="980" y="1041"/>
                    <a:pt x="1015" y="1027"/>
                  </a:cubicBezTo>
                  <a:lnTo>
                    <a:pt x="1755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798" y="512"/>
                    <a:pt x="1784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648725" y="17789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5" y="0"/>
                  </a:moveTo>
                  <a:cubicBezTo>
                    <a:pt x="870" y="0"/>
                    <a:pt x="836" y="9"/>
                    <a:pt x="804" y="25"/>
                  </a:cubicBezTo>
                  <a:lnTo>
                    <a:pt x="64" y="448"/>
                  </a:lnTo>
                  <a:cubicBezTo>
                    <a:pt x="15" y="476"/>
                    <a:pt x="1" y="526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3"/>
                  </a:cubicBezTo>
                  <a:lnTo>
                    <a:pt x="988" y="18"/>
                  </a:lnTo>
                  <a:cubicBezTo>
                    <a:pt x="960" y="6"/>
                    <a:pt x="932" y="0"/>
                    <a:pt x="90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648900" y="17787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74" y="35"/>
                  </a:cubicBezTo>
                  <a:lnTo>
                    <a:pt x="1756" y="500"/>
                  </a:lnTo>
                  <a:cubicBezTo>
                    <a:pt x="1770" y="507"/>
                    <a:pt x="1784" y="522"/>
                    <a:pt x="1784" y="536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7" y="1030"/>
                    <a:pt x="859" y="1025"/>
                    <a:pt x="833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6" y="536"/>
                  </a:cubicBezTo>
                  <a:cubicBezTo>
                    <a:pt x="1806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676225" y="17951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676400" y="17948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2"/>
                  </a:moveTo>
                  <a:cubicBezTo>
                    <a:pt x="923" y="22"/>
                    <a:pt x="949" y="27"/>
                    <a:pt x="973" y="40"/>
                  </a:cubicBezTo>
                  <a:lnTo>
                    <a:pt x="1756" y="498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75"/>
                    <a:pt x="1742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47"/>
                  </a:lnTo>
                  <a:cubicBezTo>
                    <a:pt x="36" y="547"/>
                    <a:pt x="22" y="533"/>
                    <a:pt x="22" y="512"/>
                  </a:cubicBezTo>
                  <a:cubicBezTo>
                    <a:pt x="29" y="491"/>
                    <a:pt x="43" y="477"/>
                    <a:pt x="64" y="463"/>
                  </a:cubicBezTo>
                  <a:lnTo>
                    <a:pt x="797" y="47"/>
                  </a:lnTo>
                  <a:cubicBezTo>
                    <a:pt x="829" y="31"/>
                    <a:pt x="863" y="22"/>
                    <a:pt x="896" y="22"/>
                  </a:cubicBezTo>
                  <a:close/>
                  <a:moveTo>
                    <a:pt x="900" y="1"/>
                  </a:moveTo>
                  <a:cubicBezTo>
                    <a:pt x="864" y="1"/>
                    <a:pt x="826" y="10"/>
                    <a:pt x="790" y="26"/>
                  </a:cubicBezTo>
                  <a:lnTo>
                    <a:pt x="57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8" y="540"/>
                    <a:pt x="22" y="561"/>
                    <a:pt x="43" y="568"/>
                  </a:cubicBezTo>
                  <a:lnTo>
                    <a:pt x="818" y="1034"/>
                  </a:lnTo>
                  <a:cubicBezTo>
                    <a:pt x="839" y="1044"/>
                    <a:pt x="863" y="1051"/>
                    <a:pt x="886" y="1051"/>
                  </a:cubicBezTo>
                  <a:cubicBezTo>
                    <a:pt x="894" y="1051"/>
                    <a:pt x="902" y="1050"/>
                    <a:pt x="910" y="1048"/>
                  </a:cubicBezTo>
                  <a:cubicBezTo>
                    <a:pt x="919" y="1050"/>
                    <a:pt x="928" y="1050"/>
                    <a:pt x="936" y="1050"/>
                  </a:cubicBezTo>
                  <a:cubicBezTo>
                    <a:pt x="963" y="1050"/>
                    <a:pt x="989" y="1042"/>
                    <a:pt x="1016" y="1027"/>
                  </a:cubicBezTo>
                  <a:lnTo>
                    <a:pt x="1756" y="604"/>
                  </a:lnTo>
                  <a:cubicBezTo>
                    <a:pt x="1784" y="597"/>
                    <a:pt x="1805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703900" y="1811200"/>
              <a:ext cx="45125" cy="25775"/>
            </a:xfrm>
            <a:custGeom>
              <a:avLst/>
              <a:gdLst/>
              <a:ahLst/>
              <a:cxnLst/>
              <a:rect l="l" t="t" r="r" b="b"/>
              <a:pathLst>
                <a:path w="1805" h="1031" extrusionOk="0">
                  <a:moveTo>
                    <a:pt x="893" y="0"/>
                  </a:moveTo>
                  <a:cubicBezTo>
                    <a:pt x="858" y="0"/>
                    <a:pt x="821" y="9"/>
                    <a:pt x="790" y="25"/>
                  </a:cubicBezTo>
                  <a:lnTo>
                    <a:pt x="57" y="441"/>
                  </a:lnTo>
                  <a:cubicBezTo>
                    <a:pt x="0" y="476"/>
                    <a:pt x="0" y="519"/>
                    <a:pt x="43" y="547"/>
                  </a:cubicBezTo>
                  <a:lnTo>
                    <a:pt x="825" y="1012"/>
                  </a:lnTo>
                  <a:cubicBezTo>
                    <a:pt x="850" y="1024"/>
                    <a:pt x="877" y="1030"/>
                    <a:pt x="905" y="1030"/>
                  </a:cubicBezTo>
                  <a:cubicBezTo>
                    <a:pt x="941" y="1030"/>
                    <a:pt x="977" y="1021"/>
                    <a:pt x="1008" y="1005"/>
                  </a:cubicBezTo>
                  <a:lnTo>
                    <a:pt x="1748" y="589"/>
                  </a:lnTo>
                  <a:cubicBezTo>
                    <a:pt x="1798" y="554"/>
                    <a:pt x="1805" y="512"/>
                    <a:pt x="1763" y="483"/>
                  </a:cubicBezTo>
                  <a:lnTo>
                    <a:pt x="973" y="18"/>
                  </a:lnTo>
                  <a:cubicBezTo>
                    <a:pt x="948" y="6"/>
                    <a:pt x="921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703900" y="1811025"/>
              <a:ext cx="45125" cy="26200"/>
            </a:xfrm>
            <a:custGeom>
              <a:avLst/>
              <a:gdLst/>
              <a:ahLst/>
              <a:cxnLst/>
              <a:rect l="l" t="t" r="r" b="b"/>
              <a:pathLst>
                <a:path w="1805" h="1048" extrusionOk="0">
                  <a:moveTo>
                    <a:pt x="879" y="18"/>
                  </a:moveTo>
                  <a:cubicBezTo>
                    <a:pt x="908" y="18"/>
                    <a:pt x="938" y="25"/>
                    <a:pt x="966" y="39"/>
                  </a:cubicBezTo>
                  <a:lnTo>
                    <a:pt x="1756" y="497"/>
                  </a:lnTo>
                  <a:cubicBezTo>
                    <a:pt x="1770" y="504"/>
                    <a:pt x="1777" y="519"/>
                    <a:pt x="1784" y="533"/>
                  </a:cubicBezTo>
                  <a:cubicBezTo>
                    <a:pt x="1777" y="554"/>
                    <a:pt x="1763" y="575"/>
                    <a:pt x="1741" y="582"/>
                  </a:cubicBezTo>
                  <a:lnTo>
                    <a:pt x="1001" y="1005"/>
                  </a:lnTo>
                  <a:cubicBezTo>
                    <a:pt x="977" y="1019"/>
                    <a:pt x="948" y="1026"/>
                    <a:pt x="919" y="1026"/>
                  </a:cubicBezTo>
                  <a:cubicBezTo>
                    <a:pt x="890" y="1026"/>
                    <a:pt x="860" y="1019"/>
                    <a:pt x="832" y="1005"/>
                  </a:cubicBezTo>
                  <a:lnTo>
                    <a:pt x="50" y="547"/>
                  </a:lnTo>
                  <a:lnTo>
                    <a:pt x="43" y="547"/>
                  </a:lnTo>
                  <a:cubicBezTo>
                    <a:pt x="28" y="540"/>
                    <a:pt x="21" y="526"/>
                    <a:pt x="21" y="512"/>
                  </a:cubicBezTo>
                  <a:cubicBezTo>
                    <a:pt x="21" y="490"/>
                    <a:pt x="36" y="469"/>
                    <a:pt x="57" y="462"/>
                  </a:cubicBezTo>
                  <a:lnTo>
                    <a:pt x="797" y="39"/>
                  </a:lnTo>
                  <a:cubicBezTo>
                    <a:pt x="822" y="25"/>
                    <a:pt x="850" y="18"/>
                    <a:pt x="879" y="18"/>
                  </a:cubicBezTo>
                  <a:close/>
                  <a:moveTo>
                    <a:pt x="900" y="0"/>
                  </a:moveTo>
                  <a:cubicBezTo>
                    <a:pt x="863" y="0"/>
                    <a:pt x="825" y="9"/>
                    <a:pt x="790" y="25"/>
                  </a:cubicBezTo>
                  <a:lnTo>
                    <a:pt x="50" y="441"/>
                  </a:lnTo>
                  <a:cubicBezTo>
                    <a:pt x="21" y="455"/>
                    <a:pt x="0" y="483"/>
                    <a:pt x="0" y="512"/>
                  </a:cubicBezTo>
                  <a:cubicBezTo>
                    <a:pt x="0" y="533"/>
                    <a:pt x="14" y="554"/>
                    <a:pt x="36" y="568"/>
                  </a:cubicBezTo>
                  <a:lnTo>
                    <a:pt x="818" y="1026"/>
                  </a:lnTo>
                  <a:cubicBezTo>
                    <a:pt x="846" y="1040"/>
                    <a:pt x="874" y="1047"/>
                    <a:pt x="910" y="1047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56" y="603"/>
                  </a:lnTo>
                  <a:cubicBezTo>
                    <a:pt x="1784" y="596"/>
                    <a:pt x="1798" y="568"/>
                    <a:pt x="1805" y="540"/>
                  </a:cubicBezTo>
                  <a:cubicBezTo>
                    <a:pt x="1805" y="512"/>
                    <a:pt x="1791" y="490"/>
                    <a:pt x="1770" y="483"/>
                  </a:cubicBezTo>
                  <a:lnTo>
                    <a:pt x="980" y="18"/>
                  </a:lnTo>
                  <a:cubicBezTo>
                    <a:pt x="955" y="6"/>
                    <a:pt x="928" y="0"/>
                    <a:pt x="9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731200" y="1827350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8" y="0"/>
                  </a:moveTo>
                  <a:cubicBezTo>
                    <a:pt x="866" y="0"/>
                    <a:pt x="834" y="9"/>
                    <a:pt x="805" y="28"/>
                  </a:cubicBezTo>
                  <a:lnTo>
                    <a:pt x="64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8"/>
                  </a:lnTo>
                  <a:cubicBezTo>
                    <a:pt x="866" y="1021"/>
                    <a:pt x="896" y="1028"/>
                    <a:pt x="926" y="1028"/>
                  </a:cubicBezTo>
                  <a:cubicBezTo>
                    <a:pt x="960" y="1028"/>
                    <a:pt x="993" y="1019"/>
                    <a:pt x="1023" y="1001"/>
                  </a:cubicBezTo>
                  <a:lnTo>
                    <a:pt x="1756" y="585"/>
                  </a:lnTo>
                  <a:cubicBezTo>
                    <a:pt x="1813" y="556"/>
                    <a:pt x="1820" y="507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731200" y="18270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7" y="22"/>
                  </a:moveTo>
                  <a:cubicBezTo>
                    <a:pt x="923" y="22"/>
                    <a:pt x="949" y="27"/>
                    <a:pt x="974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84" y="561"/>
                    <a:pt x="1763" y="575"/>
                    <a:pt x="1749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11" y="1030"/>
                  </a:cubicBezTo>
                  <a:cubicBezTo>
                    <a:pt x="886" y="1030"/>
                    <a:pt x="861" y="1025"/>
                    <a:pt x="840" y="1013"/>
                  </a:cubicBezTo>
                  <a:lnTo>
                    <a:pt x="50" y="554"/>
                  </a:lnTo>
                  <a:cubicBezTo>
                    <a:pt x="36" y="547"/>
                    <a:pt x="29" y="533"/>
                    <a:pt x="22" y="512"/>
                  </a:cubicBezTo>
                  <a:cubicBezTo>
                    <a:pt x="29" y="491"/>
                    <a:pt x="43" y="470"/>
                    <a:pt x="64" y="463"/>
                  </a:cubicBezTo>
                  <a:lnTo>
                    <a:pt x="805" y="47"/>
                  </a:lnTo>
                  <a:cubicBezTo>
                    <a:pt x="832" y="31"/>
                    <a:pt x="864" y="22"/>
                    <a:pt x="897" y="22"/>
                  </a:cubicBezTo>
                  <a:close/>
                  <a:moveTo>
                    <a:pt x="898" y="1"/>
                  </a:moveTo>
                  <a:cubicBezTo>
                    <a:pt x="860" y="1"/>
                    <a:pt x="822" y="10"/>
                    <a:pt x="790" y="26"/>
                  </a:cubicBezTo>
                  <a:lnTo>
                    <a:pt x="50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1" y="540"/>
                    <a:pt x="15" y="561"/>
                    <a:pt x="36" y="568"/>
                  </a:cubicBezTo>
                  <a:lnTo>
                    <a:pt x="826" y="1034"/>
                  </a:lnTo>
                  <a:cubicBezTo>
                    <a:pt x="846" y="1044"/>
                    <a:pt x="867" y="1051"/>
                    <a:pt x="890" y="1051"/>
                  </a:cubicBezTo>
                  <a:cubicBezTo>
                    <a:pt x="899" y="1051"/>
                    <a:pt x="908" y="1050"/>
                    <a:pt x="917" y="1048"/>
                  </a:cubicBezTo>
                  <a:cubicBezTo>
                    <a:pt x="924" y="1049"/>
                    <a:pt x="930" y="1050"/>
                    <a:pt x="937" y="1050"/>
                  </a:cubicBezTo>
                  <a:cubicBezTo>
                    <a:pt x="966" y="1050"/>
                    <a:pt x="994" y="1038"/>
                    <a:pt x="1023" y="1027"/>
                  </a:cubicBezTo>
                  <a:lnTo>
                    <a:pt x="1756" y="604"/>
                  </a:lnTo>
                  <a:cubicBezTo>
                    <a:pt x="1784" y="597"/>
                    <a:pt x="1798" y="568"/>
                    <a:pt x="1806" y="540"/>
                  </a:cubicBezTo>
                  <a:cubicBezTo>
                    <a:pt x="1806" y="512"/>
                    <a:pt x="1791" y="491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27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758700" y="1843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19"/>
                    <a:pt x="43" y="547"/>
                  </a:cubicBezTo>
                  <a:lnTo>
                    <a:pt x="832" y="1012"/>
                  </a:lnTo>
                  <a:cubicBezTo>
                    <a:pt x="857" y="1024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3"/>
                  </a:cubicBezTo>
                  <a:lnTo>
                    <a:pt x="980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758700" y="18432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52" y="28"/>
                    <a:pt x="973" y="42"/>
                  </a:cubicBezTo>
                  <a:lnTo>
                    <a:pt x="1756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63" y="578"/>
                    <a:pt x="1749" y="585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786200" y="18596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0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1"/>
                    <a:pt x="909" y="1031"/>
                  </a:cubicBezTo>
                  <a:cubicBezTo>
                    <a:pt x="943" y="1031"/>
                    <a:pt x="977" y="1021"/>
                    <a:pt x="1008" y="1006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786200" y="185930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917" y="23"/>
                  </a:moveTo>
                  <a:cubicBezTo>
                    <a:pt x="936" y="23"/>
                    <a:pt x="952" y="29"/>
                    <a:pt x="973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83"/>
                    <a:pt x="1741" y="590"/>
                  </a:cubicBezTo>
                  <a:lnTo>
                    <a:pt x="1008" y="1005"/>
                  </a:lnTo>
                  <a:cubicBezTo>
                    <a:pt x="977" y="1021"/>
                    <a:pt x="943" y="1030"/>
                    <a:pt x="910" y="1030"/>
                  </a:cubicBezTo>
                  <a:cubicBezTo>
                    <a:pt x="885" y="1030"/>
                    <a:pt x="861" y="1025"/>
                    <a:pt x="839" y="1013"/>
                  </a:cubicBezTo>
                  <a:lnTo>
                    <a:pt x="50" y="554"/>
                  </a:lnTo>
                  <a:cubicBezTo>
                    <a:pt x="36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ubicBezTo>
                    <a:pt x="883" y="24"/>
                    <a:pt x="889" y="24"/>
                    <a:pt x="896" y="26"/>
                  </a:cubicBezTo>
                  <a:cubicBezTo>
                    <a:pt x="903" y="24"/>
                    <a:pt x="910" y="23"/>
                    <a:pt x="917" y="23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7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25" y="1034"/>
                  </a:lnTo>
                  <a:cubicBezTo>
                    <a:pt x="846" y="1048"/>
                    <a:pt x="881" y="1055"/>
                    <a:pt x="910" y="1055"/>
                  </a:cubicBezTo>
                  <a:cubicBezTo>
                    <a:pt x="945" y="1055"/>
                    <a:pt x="980" y="1041"/>
                    <a:pt x="1015" y="1027"/>
                  </a:cubicBezTo>
                  <a:lnTo>
                    <a:pt x="1756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813500" y="18756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4" y="1"/>
                  </a:moveTo>
                  <a:cubicBezTo>
                    <a:pt x="861" y="1"/>
                    <a:pt x="827" y="10"/>
                    <a:pt x="798" y="28"/>
                  </a:cubicBezTo>
                  <a:lnTo>
                    <a:pt x="64" y="444"/>
                  </a:lnTo>
                  <a:cubicBezTo>
                    <a:pt x="8" y="479"/>
                    <a:pt x="1" y="529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813500" y="1875425"/>
              <a:ext cx="45150" cy="26300"/>
            </a:xfrm>
            <a:custGeom>
              <a:avLst/>
              <a:gdLst/>
              <a:ahLst/>
              <a:cxnLst/>
              <a:rect l="l" t="t" r="r" b="b"/>
              <a:pathLst>
                <a:path w="1806" h="1052" extrusionOk="0">
                  <a:moveTo>
                    <a:pt x="903" y="22"/>
                  </a:moveTo>
                  <a:cubicBezTo>
                    <a:pt x="924" y="22"/>
                    <a:pt x="953" y="29"/>
                    <a:pt x="974" y="36"/>
                  </a:cubicBezTo>
                  <a:lnTo>
                    <a:pt x="1763" y="501"/>
                  </a:lnTo>
                  <a:cubicBezTo>
                    <a:pt x="1777" y="509"/>
                    <a:pt x="1784" y="523"/>
                    <a:pt x="1791" y="537"/>
                  </a:cubicBezTo>
                  <a:cubicBezTo>
                    <a:pt x="1791" y="551"/>
                    <a:pt x="1770" y="572"/>
                    <a:pt x="1749" y="586"/>
                  </a:cubicBezTo>
                  <a:lnTo>
                    <a:pt x="1009" y="1002"/>
                  </a:lnTo>
                  <a:cubicBezTo>
                    <a:pt x="981" y="1018"/>
                    <a:pt x="949" y="1027"/>
                    <a:pt x="916" y="1027"/>
                  </a:cubicBezTo>
                  <a:cubicBezTo>
                    <a:pt x="891" y="1027"/>
                    <a:pt x="865" y="1021"/>
                    <a:pt x="840" y="1009"/>
                  </a:cubicBezTo>
                  <a:lnTo>
                    <a:pt x="57" y="551"/>
                  </a:lnTo>
                  <a:cubicBezTo>
                    <a:pt x="36" y="544"/>
                    <a:pt x="29" y="530"/>
                    <a:pt x="29" y="516"/>
                  </a:cubicBezTo>
                  <a:cubicBezTo>
                    <a:pt x="29" y="494"/>
                    <a:pt x="43" y="480"/>
                    <a:pt x="64" y="466"/>
                  </a:cubicBezTo>
                  <a:lnTo>
                    <a:pt x="805" y="43"/>
                  </a:lnTo>
                  <a:cubicBezTo>
                    <a:pt x="833" y="29"/>
                    <a:pt x="868" y="22"/>
                    <a:pt x="903" y="22"/>
                  </a:cubicBezTo>
                  <a:close/>
                  <a:moveTo>
                    <a:pt x="883" y="1"/>
                  </a:moveTo>
                  <a:cubicBezTo>
                    <a:pt x="850" y="1"/>
                    <a:pt x="819" y="8"/>
                    <a:pt x="790" y="22"/>
                  </a:cubicBezTo>
                  <a:lnTo>
                    <a:pt x="50" y="445"/>
                  </a:lnTo>
                  <a:cubicBezTo>
                    <a:pt x="29" y="459"/>
                    <a:pt x="8" y="480"/>
                    <a:pt x="1" y="509"/>
                  </a:cubicBezTo>
                  <a:cubicBezTo>
                    <a:pt x="1" y="537"/>
                    <a:pt x="15" y="558"/>
                    <a:pt x="36" y="565"/>
                  </a:cubicBezTo>
                  <a:lnTo>
                    <a:pt x="826" y="1030"/>
                  </a:lnTo>
                  <a:cubicBezTo>
                    <a:pt x="854" y="1044"/>
                    <a:pt x="882" y="1051"/>
                    <a:pt x="910" y="1051"/>
                  </a:cubicBezTo>
                  <a:cubicBezTo>
                    <a:pt x="953" y="1051"/>
                    <a:pt x="988" y="1037"/>
                    <a:pt x="1016" y="1023"/>
                  </a:cubicBezTo>
                  <a:lnTo>
                    <a:pt x="1756" y="607"/>
                  </a:lnTo>
                  <a:cubicBezTo>
                    <a:pt x="1784" y="593"/>
                    <a:pt x="1799" y="565"/>
                    <a:pt x="1806" y="537"/>
                  </a:cubicBezTo>
                  <a:cubicBezTo>
                    <a:pt x="1806" y="516"/>
                    <a:pt x="1791" y="494"/>
                    <a:pt x="1770" y="480"/>
                  </a:cubicBezTo>
                  <a:lnTo>
                    <a:pt x="981" y="22"/>
                  </a:lnTo>
                  <a:cubicBezTo>
                    <a:pt x="949" y="8"/>
                    <a:pt x="916" y="1"/>
                    <a:pt x="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841525" y="1892150"/>
              <a:ext cx="65775" cy="37750"/>
            </a:xfrm>
            <a:custGeom>
              <a:avLst/>
              <a:gdLst/>
              <a:ahLst/>
              <a:cxnLst/>
              <a:rect l="l" t="t" r="r" b="b"/>
              <a:pathLst>
                <a:path w="2631" h="1510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1650" y="1489"/>
                  </a:lnTo>
                  <a:cubicBezTo>
                    <a:pt x="1677" y="1502"/>
                    <a:pt x="1707" y="1509"/>
                    <a:pt x="1736" y="1509"/>
                  </a:cubicBezTo>
                  <a:cubicBezTo>
                    <a:pt x="1769" y="1509"/>
                    <a:pt x="1800" y="1501"/>
                    <a:pt x="1827" y="1482"/>
                  </a:cubicBezTo>
                  <a:lnTo>
                    <a:pt x="2567" y="1066"/>
                  </a:lnTo>
                  <a:cubicBezTo>
                    <a:pt x="2623" y="1038"/>
                    <a:pt x="2630" y="989"/>
                    <a:pt x="2581" y="960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841700" y="1891850"/>
              <a:ext cx="65600" cy="38250"/>
            </a:xfrm>
            <a:custGeom>
              <a:avLst/>
              <a:gdLst/>
              <a:ahLst/>
              <a:cxnLst/>
              <a:rect l="l" t="t" r="r" b="b"/>
              <a:pathLst>
                <a:path w="2624" h="1530" extrusionOk="0">
                  <a:moveTo>
                    <a:pt x="879" y="21"/>
                  </a:moveTo>
                  <a:cubicBezTo>
                    <a:pt x="908" y="21"/>
                    <a:pt x="938" y="28"/>
                    <a:pt x="967" y="42"/>
                  </a:cubicBezTo>
                  <a:lnTo>
                    <a:pt x="2574" y="979"/>
                  </a:lnTo>
                  <a:cubicBezTo>
                    <a:pt x="2588" y="986"/>
                    <a:pt x="2595" y="1001"/>
                    <a:pt x="2595" y="1015"/>
                  </a:cubicBezTo>
                  <a:cubicBezTo>
                    <a:pt x="2595" y="1043"/>
                    <a:pt x="2581" y="1057"/>
                    <a:pt x="2560" y="1071"/>
                  </a:cubicBezTo>
                  <a:lnTo>
                    <a:pt x="1820" y="1487"/>
                  </a:lnTo>
                  <a:cubicBezTo>
                    <a:pt x="1793" y="1502"/>
                    <a:pt x="1763" y="1509"/>
                    <a:pt x="1731" y="1509"/>
                  </a:cubicBezTo>
                  <a:cubicBezTo>
                    <a:pt x="1704" y="1509"/>
                    <a:pt x="1677" y="1504"/>
                    <a:pt x="1650" y="1494"/>
                  </a:cubicBezTo>
                  <a:lnTo>
                    <a:pt x="43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2" y="28"/>
                    <a:pt x="850" y="21"/>
                    <a:pt x="879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1"/>
                  </a:cubicBezTo>
                  <a:lnTo>
                    <a:pt x="1636" y="1508"/>
                  </a:lnTo>
                  <a:cubicBezTo>
                    <a:pt x="1664" y="1522"/>
                    <a:pt x="1693" y="1529"/>
                    <a:pt x="1721" y="1529"/>
                  </a:cubicBezTo>
                  <a:cubicBezTo>
                    <a:pt x="1763" y="1529"/>
                    <a:pt x="1798" y="1522"/>
                    <a:pt x="1834" y="1508"/>
                  </a:cubicBezTo>
                  <a:lnTo>
                    <a:pt x="2574" y="1085"/>
                  </a:lnTo>
                  <a:cubicBezTo>
                    <a:pt x="2595" y="1071"/>
                    <a:pt x="2616" y="1050"/>
                    <a:pt x="2623" y="1022"/>
                  </a:cubicBezTo>
                  <a:cubicBezTo>
                    <a:pt x="2623" y="993"/>
                    <a:pt x="2609" y="972"/>
                    <a:pt x="2581" y="965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72275" y="18826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6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72275" y="18823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2" y="24"/>
                  </a:moveTo>
                  <a:cubicBezTo>
                    <a:pt x="927" y="24"/>
                    <a:pt x="952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91" y="543"/>
                  </a:cubicBezTo>
                  <a:cubicBezTo>
                    <a:pt x="1791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36" y="33"/>
                    <a:pt x="870" y="24"/>
                    <a:pt x="902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801525" y="1899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2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801525" y="18996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9"/>
                    <a:pt x="947" y="1028"/>
                    <a:pt x="917" y="1028"/>
                  </a:cubicBezTo>
                  <a:cubicBezTo>
                    <a:pt x="889" y="1028"/>
                    <a:pt x="863" y="1021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2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829550" y="1916225"/>
              <a:ext cx="50775" cy="28950"/>
            </a:xfrm>
            <a:custGeom>
              <a:avLst/>
              <a:gdLst/>
              <a:ahLst/>
              <a:cxnLst/>
              <a:rect l="l" t="t" r="r" b="b"/>
              <a:pathLst>
                <a:path w="2031" h="115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57" y="448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1051" y="1139"/>
                  </a:lnTo>
                  <a:cubicBezTo>
                    <a:pt x="1075" y="1152"/>
                    <a:pt x="1102" y="1157"/>
                    <a:pt x="1128" y="1157"/>
                  </a:cubicBezTo>
                  <a:cubicBezTo>
                    <a:pt x="1161" y="1157"/>
                    <a:pt x="1195" y="1148"/>
                    <a:pt x="1227" y="1132"/>
                  </a:cubicBezTo>
                  <a:lnTo>
                    <a:pt x="1974" y="716"/>
                  </a:lnTo>
                  <a:cubicBezTo>
                    <a:pt x="2024" y="681"/>
                    <a:pt x="2031" y="639"/>
                    <a:pt x="1981" y="611"/>
                  </a:cubicBezTo>
                  <a:lnTo>
                    <a:pt x="980" y="18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829550" y="1916000"/>
              <a:ext cx="50600" cy="29425"/>
            </a:xfrm>
            <a:custGeom>
              <a:avLst/>
              <a:gdLst/>
              <a:ahLst/>
              <a:cxnLst/>
              <a:rect l="l" t="t" r="r" b="b"/>
              <a:pathLst>
                <a:path w="2024" h="1177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974" y="627"/>
                  </a:lnTo>
                  <a:cubicBezTo>
                    <a:pt x="1988" y="634"/>
                    <a:pt x="2002" y="648"/>
                    <a:pt x="2002" y="669"/>
                  </a:cubicBezTo>
                  <a:cubicBezTo>
                    <a:pt x="1995" y="690"/>
                    <a:pt x="1981" y="704"/>
                    <a:pt x="1960" y="718"/>
                  </a:cubicBezTo>
                  <a:lnTo>
                    <a:pt x="1227" y="1134"/>
                  </a:lnTo>
                  <a:cubicBezTo>
                    <a:pt x="1197" y="1149"/>
                    <a:pt x="1165" y="1156"/>
                    <a:pt x="1134" y="1156"/>
                  </a:cubicBezTo>
                  <a:cubicBezTo>
                    <a:pt x="1107" y="1156"/>
                    <a:pt x="1081" y="1151"/>
                    <a:pt x="1058" y="1141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32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1044" y="1155"/>
                  </a:lnTo>
                  <a:cubicBezTo>
                    <a:pt x="1065" y="1169"/>
                    <a:pt x="1100" y="1177"/>
                    <a:pt x="1128" y="1177"/>
                  </a:cubicBezTo>
                  <a:cubicBezTo>
                    <a:pt x="1164" y="1177"/>
                    <a:pt x="1199" y="1169"/>
                    <a:pt x="1234" y="1155"/>
                  </a:cubicBezTo>
                  <a:lnTo>
                    <a:pt x="1974" y="732"/>
                  </a:lnTo>
                  <a:cubicBezTo>
                    <a:pt x="1995" y="718"/>
                    <a:pt x="2017" y="697"/>
                    <a:pt x="2024" y="669"/>
                  </a:cubicBezTo>
                  <a:cubicBezTo>
                    <a:pt x="2017" y="641"/>
                    <a:pt x="2002" y="620"/>
                    <a:pt x="1988" y="613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4775" y="18665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9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40" y="1013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4950" y="18663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5" y="21"/>
                  </a:moveTo>
                  <a:cubicBezTo>
                    <a:pt x="915" y="21"/>
                    <a:pt x="945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6" y="1030"/>
                    <a:pt x="859" y="1024"/>
                    <a:pt x="833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6" y="28"/>
                    <a:pt x="855" y="21"/>
                    <a:pt x="885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3"/>
                    <a:pt x="1805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17475" y="18504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79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17475" y="18501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91" y="24"/>
                  </a:moveTo>
                  <a:cubicBezTo>
                    <a:pt x="919" y="24"/>
                    <a:pt x="947" y="29"/>
                    <a:pt x="973" y="39"/>
                  </a:cubicBezTo>
                  <a:lnTo>
                    <a:pt x="1755" y="504"/>
                  </a:lnTo>
                  <a:cubicBezTo>
                    <a:pt x="1769" y="504"/>
                    <a:pt x="1784" y="519"/>
                    <a:pt x="1784" y="540"/>
                  </a:cubicBezTo>
                  <a:cubicBezTo>
                    <a:pt x="1784" y="554"/>
                    <a:pt x="1769" y="575"/>
                    <a:pt x="1741" y="589"/>
                  </a:cubicBezTo>
                  <a:lnTo>
                    <a:pt x="1008" y="1005"/>
                  </a:lnTo>
                  <a:cubicBezTo>
                    <a:pt x="976" y="1021"/>
                    <a:pt x="943" y="1030"/>
                    <a:pt x="909" y="1030"/>
                  </a:cubicBezTo>
                  <a:cubicBezTo>
                    <a:pt x="883" y="1030"/>
                    <a:pt x="857" y="1024"/>
                    <a:pt x="832" y="1012"/>
                  </a:cubicBezTo>
                  <a:lnTo>
                    <a:pt x="49" y="547"/>
                  </a:lnTo>
                  <a:cubicBezTo>
                    <a:pt x="35" y="547"/>
                    <a:pt x="21" y="533"/>
                    <a:pt x="21" y="511"/>
                  </a:cubicBezTo>
                  <a:cubicBezTo>
                    <a:pt x="28" y="490"/>
                    <a:pt x="42" y="476"/>
                    <a:pt x="64" y="462"/>
                  </a:cubicBezTo>
                  <a:lnTo>
                    <a:pt x="797" y="46"/>
                  </a:lnTo>
                  <a:cubicBezTo>
                    <a:pt x="827" y="31"/>
                    <a:pt x="859" y="24"/>
                    <a:pt x="891" y="24"/>
                  </a:cubicBezTo>
                  <a:close/>
                  <a:moveTo>
                    <a:pt x="894" y="0"/>
                  </a:moveTo>
                  <a:cubicBezTo>
                    <a:pt x="857" y="0"/>
                    <a:pt x="821" y="9"/>
                    <a:pt x="790" y="25"/>
                  </a:cubicBezTo>
                  <a:lnTo>
                    <a:pt x="49" y="448"/>
                  </a:lnTo>
                  <a:cubicBezTo>
                    <a:pt x="21" y="462"/>
                    <a:pt x="0" y="483"/>
                    <a:pt x="0" y="511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3"/>
                  </a:lnTo>
                  <a:cubicBezTo>
                    <a:pt x="846" y="1047"/>
                    <a:pt x="881" y="1054"/>
                    <a:pt x="909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55" y="603"/>
                  </a:lnTo>
                  <a:cubicBezTo>
                    <a:pt x="1776" y="596"/>
                    <a:pt x="1798" y="568"/>
                    <a:pt x="1805" y="540"/>
                  </a:cubicBezTo>
                  <a:cubicBezTo>
                    <a:pt x="1798" y="511"/>
                    <a:pt x="1784" y="490"/>
                    <a:pt x="1762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689975" y="18342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7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7" y="1021"/>
                    <a:pt x="1008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689800" y="18340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903" y="21"/>
                  </a:moveTo>
                  <a:cubicBezTo>
                    <a:pt x="931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5"/>
                    <a:pt x="14" y="556"/>
                    <a:pt x="43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662475" y="18181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6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49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662475" y="181782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19" y="25"/>
                  </a:moveTo>
                  <a:cubicBezTo>
                    <a:pt x="939" y="25"/>
                    <a:pt x="960" y="32"/>
                    <a:pt x="981" y="42"/>
                  </a:cubicBezTo>
                  <a:lnTo>
                    <a:pt x="1763" y="507"/>
                  </a:lnTo>
                  <a:cubicBezTo>
                    <a:pt x="1777" y="507"/>
                    <a:pt x="1791" y="521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6" y="1008"/>
                  </a:lnTo>
                  <a:cubicBezTo>
                    <a:pt x="986" y="1023"/>
                    <a:pt x="953" y="1030"/>
                    <a:pt x="921" y="1030"/>
                  </a:cubicBezTo>
                  <a:cubicBezTo>
                    <a:pt x="893" y="1030"/>
                    <a:pt x="866" y="1025"/>
                    <a:pt x="840" y="1015"/>
                  </a:cubicBez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4" y="26"/>
                    <a:pt x="911" y="25"/>
                    <a:pt x="919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6" y="1046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45" y="1050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635000" y="18020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7" y="1030"/>
                    <a:pt x="983" y="1021"/>
                    <a:pt x="1015" y="1005"/>
                  </a:cubicBezTo>
                  <a:lnTo>
                    <a:pt x="1755" y="583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635000" y="18018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86" y="21"/>
                  </a:moveTo>
                  <a:cubicBezTo>
                    <a:pt x="915" y="21"/>
                    <a:pt x="945" y="28"/>
                    <a:pt x="973" y="42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6"/>
                    <a:pt x="1769" y="570"/>
                    <a:pt x="1748" y="584"/>
                  </a:cubicBezTo>
                  <a:lnTo>
                    <a:pt x="1008" y="1007"/>
                  </a:lnTo>
                  <a:cubicBezTo>
                    <a:pt x="982" y="1023"/>
                    <a:pt x="951" y="1030"/>
                    <a:pt x="920" y="1030"/>
                  </a:cubicBezTo>
                  <a:cubicBezTo>
                    <a:pt x="893" y="1030"/>
                    <a:pt x="865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9"/>
                    <a:pt x="63" y="465"/>
                  </a:cubicBezTo>
                  <a:lnTo>
                    <a:pt x="804" y="42"/>
                  </a:lnTo>
                  <a:cubicBezTo>
                    <a:pt x="828" y="28"/>
                    <a:pt x="856" y="21"/>
                    <a:pt x="886" y="21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49" y="443"/>
                  </a:lnTo>
                  <a:cubicBezTo>
                    <a:pt x="28" y="458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6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5" y="606"/>
                  </a:lnTo>
                  <a:cubicBezTo>
                    <a:pt x="1783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3" y="7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607500" y="178590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5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0" y="1029"/>
                    <a:pt x="982" y="1021"/>
                    <a:pt x="1008" y="1002"/>
                  </a:cubicBezTo>
                  <a:lnTo>
                    <a:pt x="1749" y="586"/>
                  </a:lnTo>
                  <a:cubicBezTo>
                    <a:pt x="1805" y="558"/>
                    <a:pt x="1805" y="508"/>
                    <a:pt x="1763" y="480"/>
                  </a:cubicBezTo>
                  <a:lnTo>
                    <a:pt x="973" y="22"/>
                  </a:lnTo>
                  <a:cubicBezTo>
                    <a:pt x="945" y="8"/>
                    <a:pt x="915" y="1"/>
                    <a:pt x="8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607675" y="17856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895" y="21"/>
                  </a:moveTo>
                  <a:cubicBezTo>
                    <a:pt x="920" y="21"/>
                    <a:pt x="944" y="27"/>
                    <a:pt x="966" y="39"/>
                  </a:cubicBezTo>
                  <a:lnTo>
                    <a:pt x="1756" y="504"/>
                  </a:lnTo>
                  <a:cubicBezTo>
                    <a:pt x="1770" y="504"/>
                    <a:pt x="1777" y="518"/>
                    <a:pt x="1777" y="540"/>
                  </a:cubicBezTo>
                  <a:cubicBezTo>
                    <a:pt x="1777" y="554"/>
                    <a:pt x="1770" y="575"/>
                    <a:pt x="1742" y="589"/>
                  </a:cubicBezTo>
                  <a:lnTo>
                    <a:pt x="1001" y="1005"/>
                  </a:lnTo>
                  <a:cubicBezTo>
                    <a:pt x="975" y="1020"/>
                    <a:pt x="944" y="1027"/>
                    <a:pt x="913" y="1027"/>
                  </a:cubicBezTo>
                  <a:cubicBezTo>
                    <a:pt x="886" y="1027"/>
                    <a:pt x="858" y="1022"/>
                    <a:pt x="832" y="1012"/>
                  </a:cubicBezTo>
                  <a:lnTo>
                    <a:pt x="43" y="554"/>
                  </a:lnTo>
                  <a:cubicBezTo>
                    <a:pt x="29" y="547"/>
                    <a:pt x="22" y="533"/>
                    <a:pt x="22" y="511"/>
                  </a:cubicBezTo>
                  <a:cubicBezTo>
                    <a:pt x="22" y="497"/>
                    <a:pt x="36" y="476"/>
                    <a:pt x="57" y="462"/>
                  </a:cubicBezTo>
                  <a:lnTo>
                    <a:pt x="797" y="46"/>
                  </a:lnTo>
                  <a:cubicBezTo>
                    <a:pt x="829" y="30"/>
                    <a:pt x="862" y="21"/>
                    <a:pt x="895" y="21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3"/>
                    <a:pt x="0" y="511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89"/>
                    <a:pt x="1798" y="568"/>
                    <a:pt x="1798" y="540"/>
                  </a:cubicBezTo>
                  <a:cubicBezTo>
                    <a:pt x="1798" y="511"/>
                    <a:pt x="1784" y="490"/>
                    <a:pt x="1763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580000" y="17697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2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39" y="1012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580175" y="176955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9" y="1007"/>
                  </a:lnTo>
                  <a:cubicBezTo>
                    <a:pt x="981" y="1021"/>
                    <a:pt x="951" y="1029"/>
                    <a:pt x="921" y="1029"/>
                  </a:cubicBezTo>
                  <a:cubicBezTo>
                    <a:pt x="891" y="1029"/>
                    <a:pt x="861" y="1021"/>
                    <a:pt x="832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60" y="20"/>
                    <a:pt x="892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7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18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552675" y="1753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1"/>
                  </a:moveTo>
                  <a:cubicBezTo>
                    <a:pt x="859" y="1"/>
                    <a:pt x="827" y="10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8" y="1028"/>
                    <a:pt x="916" y="1028"/>
                  </a:cubicBezTo>
                  <a:cubicBezTo>
                    <a:pt x="948" y="1028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552675" y="1753500"/>
              <a:ext cx="45150" cy="26150"/>
            </a:xfrm>
            <a:custGeom>
              <a:avLst/>
              <a:gdLst/>
              <a:ahLst/>
              <a:cxnLst/>
              <a:rect l="l" t="t" r="r" b="b"/>
              <a:pathLst>
                <a:path w="1806" h="1046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493"/>
                  </a:lnTo>
                  <a:cubicBezTo>
                    <a:pt x="1770" y="500"/>
                    <a:pt x="1784" y="514"/>
                    <a:pt x="1784" y="536"/>
                  </a:cubicBezTo>
                  <a:cubicBezTo>
                    <a:pt x="1784" y="550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6"/>
                    <a:pt x="947" y="1023"/>
                    <a:pt x="916" y="1023"/>
                  </a:cubicBezTo>
                  <a:cubicBezTo>
                    <a:pt x="889" y="1023"/>
                    <a:pt x="863" y="1018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4"/>
                  </a:cubicBezTo>
                  <a:cubicBezTo>
                    <a:pt x="22" y="493"/>
                    <a:pt x="36" y="479"/>
                    <a:pt x="64" y="458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1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6" y="1022"/>
                  </a:lnTo>
                  <a:cubicBezTo>
                    <a:pt x="842" y="1038"/>
                    <a:pt x="865" y="1046"/>
                    <a:pt x="888" y="1046"/>
                  </a:cubicBezTo>
                  <a:cubicBezTo>
                    <a:pt x="896" y="1046"/>
                    <a:pt x="903" y="1045"/>
                    <a:pt x="910" y="1043"/>
                  </a:cubicBezTo>
                  <a:cubicBezTo>
                    <a:pt x="917" y="1044"/>
                    <a:pt x="923" y="1045"/>
                    <a:pt x="930" y="1045"/>
                  </a:cubicBezTo>
                  <a:cubicBezTo>
                    <a:pt x="959" y="1045"/>
                    <a:pt x="987" y="1034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6"/>
                  </a:cubicBezTo>
                  <a:cubicBezTo>
                    <a:pt x="1806" y="514"/>
                    <a:pt x="1792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3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525200" y="1737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525200" y="17373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0" y="1021"/>
                    <a:pt x="950" y="1029"/>
                    <a:pt x="921" y="1029"/>
                  </a:cubicBezTo>
                  <a:cubicBezTo>
                    <a:pt x="892" y="1029"/>
                    <a:pt x="864" y="1021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8" y="528"/>
                    <a:pt x="28" y="514"/>
                  </a:cubicBezTo>
                  <a:cubicBezTo>
                    <a:pt x="28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3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6" y="606"/>
                  </a:lnTo>
                  <a:cubicBezTo>
                    <a:pt x="1784" y="591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464050" y="170170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2178" y="1797"/>
                  </a:lnTo>
                  <a:cubicBezTo>
                    <a:pt x="2205" y="1810"/>
                    <a:pt x="2235" y="1817"/>
                    <a:pt x="2265" y="1817"/>
                  </a:cubicBezTo>
                  <a:cubicBezTo>
                    <a:pt x="2298" y="1817"/>
                    <a:pt x="2332" y="1809"/>
                    <a:pt x="2362" y="1790"/>
                  </a:cubicBezTo>
                  <a:lnTo>
                    <a:pt x="3095" y="1374"/>
                  </a:lnTo>
                  <a:cubicBezTo>
                    <a:pt x="3151" y="1346"/>
                    <a:pt x="3158" y="1296"/>
                    <a:pt x="3109" y="1268"/>
                  </a:cubicBezTo>
                  <a:lnTo>
                    <a:pt x="980" y="21"/>
                  </a:lnTo>
                  <a:cubicBezTo>
                    <a:pt x="953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464225" y="1701400"/>
              <a:ext cx="78625" cy="46000"/>
            </a:xfrm>
            <a:custGeom>
              <a:avLst/>
              <a:gdLst/>
              <a:ahLst/>
              <a:cxnLst/>
              <a:rect l="l" t="t" r="r" b="b"/>
              <a:pathLst>
                <a:path w="3145" h="1840" extrusionOk="0">
                  <a:moveTo>
                    <a:pt x="895" y="22"/>
                  </a:moveTo>
                  <a:cubicBezTo>
                    <a:pt x="920" y="22"/>
                    <a:pt x="944" y="27"/>
                    <a:pt x="966" y="40"/>
                  </a:cubicBezTo>
                  <a:lnTo>
                    <a:pt x="3102" y="1294"/>
                  </a:lnTo>
                  <a:cubicBezTo>
                    <a:pt x="3116" y="1294"/>
                    <a:pt x="3123" y="1308"/>
                    <a:pt x="3123" y="1330"/>
                  </a:cubicBezTo>
                  <a:cubicBezTo>
                    <a:pt x="3123" y="1351"/>
                    <a:pt x="3109" y="1365"/>
                    <a:pt x="3088" y="1379"/>
                  </a:cubicBezTo>
                  <a:lnTo>
                    <a:pt x="2348" y="1795"/>
                  </a:lnTo>
                  <a:cubicBezTo>
                    <a:pt x="2320" y="1811"/>
                    <a:pt x="2288" y="1820"/>
                    <a:pt x="2255" y="1820"/>
                  </a:cubicBezTo>
                  <a:cubicBezTo>
                    <a:pt x="2229" y="1820"/>
                    <a:pt x="2203" y="1814"/>
                    <a:pt x="2178" y="1802"/>
                  </a:cubicBezTo>
                  <a:lnTo>
                    <a:pt x="50" y="554"/>
                  </a:lnTo>
                  <a:cubicBezTo>
                    <a:pt x="35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797" y="47"/>
                  </a:lnTo>
                  <a:cubicBezTo>
                    <a:pt x="828" y="31"/>
                    <a:pt x="862" y="22"/>
                    <a:pt x="895" y="22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10"/>
                    <a:pt x="783" y="25"/>
                  </a:cubicBezTo>
                  <a:lnTo>
                    <a:pt x="50" y="448"/>
                  </a:lnTo>
                  <a:cubicBezTo>
                    <a:pt x="21" y="455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2164" y="1823"/>
                  </a:lnTo>
                  <a:cubicBezTo>
                    <a:pt x="2185" y="1833"/>
                    <a:pt x="2206" y="1840"/>
                    <a:pt x="2226" y="1840"/>
                  </a:cubicBezTo>
                  <a:cubicBezTo>
                    <a:pt x="2234" y="1840"/>
                    <a:pt x="2241" y="1839"/>
                    <a:pt x="2249" y="1837"/>
                  </a:cubicBezTo>
                  <a:cubicBezTo>
                    <a:pt x="2257" y="1838"/>
                    <a:pt x="2264" y="1839"/>
                    <a:pt x="2272" y="1839"/>
                  </a:cubicBezTo>
                  <a:cubicBezTo>
                    <a:pt x="2304" y="1839"/>
                    <a:pt x="2333" y="1828"/>
                    <a:pt x="2362" y="1816"/>
                  </a:cubicBezTo>
                  <a:lnTo>
                    <a:pt x="3095" y="1393"/>
                  </a:lnTo>
                  <a:cubicBezTo>
                    <a:pt x="3123" y="1386"/>
                    <a:pt x="3137" y="1358"/>
                    <a:pt x="3144" y="1330"/>
                  </a:cubicBezTo>
                  <a:cubicBezTo>
                    <a:pt x="3144" y="1301"/>
                    <a:pt x="3130" y="1280"/>
                    <a:pt x="3109" y="127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80375" y="19186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80375" y="19184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3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63" y="500"/>
                  </a:lnTo>
                  <a:cubicBezTo>
                    <a:pt x="1777" y="508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09" y="1001"/>
                  </a:lnTo>
                  <a:cubicBezTo>
                    <a:pt x="981" y="1017"/>
                    <a:pt x="949" y="1026"/>
                    <a:pt x="916" y="1026"/>
                  </a:cubicBezTo>
                  <a:cubicBezTo>
                    <a:pt x="890" y="1026"/>
                    <a:pt x="864" y="1020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3" y="20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5"/>
                  </a:cubicBezTo>
                  <a:cubicBezTo>
                    <a:pt x="1" y="536"/>
                    <a:pt x="15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807875" y="1934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807875" y="1934500"/>
              <a:ext cx="45125" cy="26325"/>
            </a:xfrm>
            <a:custGeom>
              <a:avLst/>
              <a:gdLst/>
              <a:ahLst/>
              <a:cxnLst/>
              <a:rect l="l" t="t" r="r" b="b"/>
              <a:pathLst>
                <a:path w="1805" h="1053" extrusionOk="0">
                  <a:moveTo>
                    <a:pt x="903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91" y="535"/>
                  </a:cubicBezTo>
                  <a:cubicBezTo>
                    <a:pt x="1791" y="556"/>
                    <a:pt x="1777" y="570"/>
                    <a:pt x="1749" y="585"/>
                  </a:cubicBezTo>
                  <a:lnTo>
                    <a:pt x="1008" y="1008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8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51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6" y="1053"/>
                    <a:pt x="890" y="1053"/>
                  </a:cubicBezTo>
                  <a:cubicBezTo>
                    <a:pt x="898" y="1053"/>
                    <a:pt x="907" y="1052"/>
                    <a:pt x="917" y="1050"/>
                  </a:cubicBezTo>
                  <a:cubicBezTo>
                    <a:pt x="952" y="1050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7825" y="1881950"/>
              <a:ext cx="53075" cy="30275"/>
            </a:xfrm>
            <a:custGeom>
              <a:avLst/>
              <a:gdLst/>
              <a:ahLst/>
              <a:cxnLst/>
              <a:rect l="l" t="t" r="r" b="b"/>
              <a:pathLst>
                <a:path w="2123" h="1211" extrusionOk="0">
                  <a:moveTo>
                    <a:pt x="888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2"/>
                    <a:pt x="50" y="551"/>
                  </a:cubicBezTo>
                  <a:lnTo>
                    <a:pt x="1142" y="1192"/>
                  </a:lnTo>
                  <a:cubicBezTo>
                    <a:pt x="1167" y="1204"/>
                    <a:pt x="1194" y="1210"/>
                    <a:pt x="1222" y="1210"/>
                  </a:cubicBezTo>
                  <a:cubicBezTo>
                    <a:pt x="1258" y="1210"/>
                    <a:pt x="1294" y="1201"/>
                    <a:pt x="1325" y="1185"/>
                  </a:cubicBezTo>
                  <a:lnTo>
                    <a:pt x="2066" y="769"/>
                  </a:lnTo>
                  <a:cubicBezTo>
                    <a:pt x="2115" y="734"/>
                    <a:pt x="2122" y="692"/>
                    <a:pt x="2073" y="663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717825" y="1881625"/>
              <a:ext cx="53075" cy="30850"/>
            </a:xfrm>
            <a:custGeom>
              <a:avLst/>
              <a:gdLst/>
              <a:ahLst/>
              <a:cxnLst/>
              <a:rect l="l" t="t" r="r" b="b"/>
              <a:pathLst>
                <a:path w="2123" h="1234" extrusionOk="0">
                  <a:moveTo>
                    <a:pt x="897" y="24"/>
                  </a:moveTo>
                  <a:cubicBezTo>
                    <a:pt x="922" y="24"/>
                    <a:pt x="948" y="30"/>
                    <a:pt x="973" y="42"/>
                  </a:cubicBezTo>
                  <a:lnTo>
                    <a:pt x="2073" y="683"/>
                  </a:lnTo>
                  <a:cubicBezTo>
                    <a:pt x="2087" y="691"/>
                    <a:pt x="2094" y="705"/>
                    <a:pt x="2094" y="719"/>
                  </a:cubicBezTo>
                  <a:cubicBezTo>
                    <a:pt x="2094" y="740"/>
                    <a:pt x="2080" y="761"/>
                    <a:pt x="2059" y="768"/>
                  </a:cubicBezTo>
                  <a:lnTo>
                    <a:pt x="1318" y="1191"/>
                  </a:lnTo>
                  <a:cubicBezTo>
                    <a:pt x="1292" y="1206"/>
                    <a:pt x="1261" y="1213"/>
                    <a:pt x="1230" y="1213"/>
                  </a:cubicBezTo>
                  <a:cubicBezTo>
                    <a:pt x="1203" y="1213"/>
                    <a:pt x="1175" y="1208"/>
                    <a:pt x="1149" y="1198"/>
                  </a:cubicBezTo>
                  <a:lnTo>
                    <a:pt x="1149" y="1191"/>
                  </a:lnTo>
                  <a:lnTo>
                    <a:pt x="50" y="550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2"/>
                    <a:pt x="64" y="465"/>
                  </a:cubicBezTo>
                  <a:lnTo>
                    <a:pt x="804" y="49"/>
                  </a:lnTo>
                  <a:cubicBezTo>
                    <a:pt x="831" y="33"/>
                    <a:pt x="864" y="24"/>
                    <a:pt x="897" y="24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7"/>
                    <a:pt x="35" y="571"/>
                  </a:cubicBezTo>
                  <a:lnTo>
                    <a:pt x="1135" y="1212"/>
                  </a:lnTo>
                  <a:cubicBezTo>
                    <a:pt x="1163" y="1226"/>
                    <a:pt x="1191" y="1233"/>
                    <a:pt x="1227" y="1233"/>
                  </a:cubicBezTo>
                  <a:cubicBezTo>
                    <a:pt x="1262" y="1233"/>
                    <a:pt x="1297" y="1226"/>
                    <a:pt x="1332" y="1205"/>
                  </a:cubicBezTo>
                  <a:lnTo>
                    <a:pt x="2073" y="789"/>
                  </a:lnTo>
                  <a:cubicBezTo>
                    <a:pt x="2101" y="775"/>
                    <a:pt x="2115" y="754"/>
                    <a:pt x="2122" y="719"/>
                  </a:cubicBezTo>
                  <a:cubicBezTo>
                    <a:pt x="2122" y="698"/>
                    <a:pt x="2108" y="676"/>
                    <a:pt x="2087" y="669"/>
                  </a:cubicBezTo>
                  <a:lnTo>
                    <a:pt x="980" y="21"/>
                  </a:lnTo>
                  <a:cubicBezTo>
                    <a:pt x="953" y="8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580525" y="1801275"/>
              <a:ext cx="155300" cy="90375"/>
            </a:xfrm>
            <a:custGeom>
              <a:avLst/>
              <a:gdLst/>
              <a:ahLst/>
              <a:cxnLst/>
              <a:rect l="l" t="t" r="r" b="b"/>
              <a:pathLst>
                <a:path w="6212" h="3615" extrusionOk="0">
                  <a:moveTo>
                    <a:pt x="892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1" y="472"/>
                    <a:pt x="1" y="521"/>
                    <a:pt x="43" y="549"/>
                  </a:cubicBezTo>
                  <a:lnTo>
                    <a:pt x="5231" y="3594"/>
                  </a:lnTo>
                  <a:cubicBezTo>
                    <a:pt x="5258" y="3608"/>
                    <a:pt x="5288" y="3615"/>
                    <a:pt x="5318" y="3615"/>
                  </a:cubicBezTo>
                  <a:cubicBezTo>
                    <a:pt x="5351" y="3615"/>
                    <a:pt x="5385" y="3606"/>
                    <a:pt x="5415" y="3587"/>
                  </a:cubicBezTo>
                  <a:lnTo>
                    <a:pt x="6155" y="3164"/>
                  </a:lnTo>
                  <a:cubicBezTo>
                    <a:pt x="6204" y="3136"/>
                    <a:pt x="6211" y="3087"/>
                    <a:pt x="6169" y="305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580525" y="1801000"/>
              <a:ext cx="155125" cy="90850"/>
            </a:xfrm>
            <a:custGeom>
              <a:avLst/>
              <a:gdLst/>
              <a:ahLst/>
              <a:cxnLst/>
              <a:rect l="l" t="t" r="r" b="b"/>
              <a:pathLst>
                <a:path w="6205" h="3634" extrusionOk="0">
                  <a:moveTo>
                    <a:pt x="896" y="24"/>
                  </a:moveTo>
                  <a:cubicBezTo>
                    <a:pt x="924" y="24"/>
                    <a:pt x="952" y="31"/>
                    <a:pt x="974" y="45"/>
                  </a:cubicBezTo>
                  <a:lnTo>
                    <a:pt x="6155" y="3091"/>
                  </a:lnTo>
                  <a:cubicBezTo>
                    <a:pt x="6169" y="3098"/>
                    <a:pt x="6183" y="3112"/>
                    <a:pt x="6183" y="3126"/>
                  </a:cubicBezTo>
                  <a:cubicBezTo>
                    <a:pt x="6183" y="3147"/>
                    <a:pt x="6162" y="3168"/>
                    <a:pt x="6148" y="3175"/>
                  </a:cubicBezTo>
                  <a:lnTo>
                    <a:pt x="5408" y="3591"/>
                  </a:lnTo>
                  <a:cubicBezTo>
                    <a:pt x="5376" y="3607"/>
                    <a:pt x="5342" y="3616"/>
                    <a:pt x="5310" y="3616"/>
                  </a:cubicBezTo>
                  <a:cubicBezTo>
                    <a:pt x="5284" y="3616"/>
                    <a:pt x="5260" y="3611"/>
                    <a:pt x="5238" y="3598"/>
                  </a:cubicBezTo>
                  <a:lnTo>
                    <a:pt x="50" y="553"/>
                  </a:lnTo>
                  <a:cubicBezTo>
                    <a:pt x="36" y="546"/>
                    <a:pt x="22" y="532"/>
                    <a:pt x="22" y="511"/>
                  </a:cubicBezTo>
                  <a:cubicBezTo>
                    <a:pt x="29" y="490"/>
                    <a:pt x="43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9" y="461"/>
                    <a:pt x="8" y="483"/>
                    <a:pt x="1" y="511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5224" y="3612"/>
                  </a:lnTo>
                  <a:cubicBezTo>
                    <a:pt x="5252" y="3626"/>
                    <a:pt x="5281" y="3634"/>
                    <a:pt x="5309" y="3634"/>
                  </a:cubicBezTo>
                  <a:cubicBezTo>
                    <a:pt x="5344" y="3634"/>
                    <a:pt x="5379" y="3626"/>
                    <a:pt x="5415" y="3605"/>
                  </a:cubicBezTo>
                  <a:lnTo>
                    <a:pt x="6155" y="3189"/>
                  </a:lnTo>
                  <a:cubicBezTo>
                    <a:pt x="6183" y="3175"/>
                    <a:pt x="6197" y="3154"/>
                    <a:pt x="6204" y="3119"/>
                  </a:cubicBezTo>
                  <a:cubicBezTo>
                    <a:pt x="6204" y="3098"/>
                    <a:pt x="6190" y="3077"/>
                    <a:pt x="6169" y="3070"/>
                  </a:cubicBezTo>
                  <a:lnTo>
                    <a:pt x="981" y="24"/>
                  </a:lnTo>
                  <a:cubicBezTo>
                    <a:pt x="954" y="8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546875" y="1781575"/>
              <a:ext cx="51475" cy="29375"/>
            </a:xfrm>
            <a:custGeom>
              <a:avLst/>
              <a:gdLst/>
              <a:ahLst/>
              <a:cxnLst/>
              <a:rect l="l" t="t" r="r" b="b"/>
              <a:pathLst>
                <a:path w="2059" h="1175" extrusionOk="0">
                  <a:moveTo>
                    <a:pt x="903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1079" y="1154"/>
                  </a:lnTo>
                  <a:cubicBezTo>
                    <a:pt x="1106" y="1167"/>
                    <a:pt x="1135" y="1174"/>
                    <a:pt x="1165" y="1174"/>
                  </a:cubicBezTo>
                  <a:cubicBezTo>
                    <a:pt x="1199" y="1174"/>
                    <a:pt x="1232" y="1165"/>
                    <a:pt x="1262" y="1147"/>
                  </a:cubicBezTo>
                  <a:lnTo>
                    <a:pt x="2002" y="731"/>
                  </a:lnTo>
                  <a:cubicBezTo>
                    <a:pt x="2052" y="696"/>
                    <a:pt x="2059" y="653"/>
                    <a:pt x="2016" y="625"/>
                  </a:cubicBezTo>
                  <a:lnTo>
                    <a:pt x="980" y="19"/>
                  </a:lnTo>
                  <a:cubicBezTo>
                    <a:pt x="955" y="6"/>
                    <a:pt x="929" y="1"/>
                    <a:pt x="90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547050" y="1781350"/>
              <a:ext cx="51125" cy="29775"/>
            </a:xfrm>
            <a:custGeom>
              <a:avLst/>
              <a:gdLst/>
              <a:ahLst/>
              <a:cxnLst/>
              <a:rect l="l" t="t" r="r" b="b"/>
              <a:pathLst>
                <a:path w="2045" h="119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2002" y="641"/>
                  </a:lnTo>
                  <a:cubicBezTo>
                    <a:pt x="2017" y="648"/>
                    <a:pt x="2024" y="662"/>
                    <a:pt x="2024" y="676"/>
                  </a:cubicBezTo>
                  <a:cubicBezTo>
                    <a:pt x="2024" y="705"/>
                    <a:pt x="2009" y="719"/>
                    <a:pt x="1988" y="733"/>
                  </a:cubicBezTo>
                  <a:lnTo>
                    <a:pt x="1248" y="1149"/>
                  </a:lnTo>
                  <a:cubicBezTo>
                    <a:pt x="1222" y="1164"/>
                    <a:pt x="1191" y="1171"/>
                    <a:pt x="1160" y="1171"/>
                  </a:cubicBezTo>
                  <a:cubicBezTo>
                    <a:pt x="1133" y="1171"/>
                    <a:pt x="1105" y="1166"/>
                    <a:pt x="1079" y="1156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7" y="486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1065" y="1170"/>
                  </a:lnTo>
                  <a:cubicBezTo>
                    <a:pt x="1093" y="1184"/>
                    <a:pt x="1121" y="1191"/>
                    <a:pt x="1156" y="1191"/>
                  </a:cubicBezTo>
                  <a:cubicBezTo>
                    <a:pt x="1192" y="1191"/>
                    <a:pt x="1227" y="1184"/>
                    <a:pt x="1255" y="1163"/>
                  </a:cubicBezTo>
                  <a:lnTo>
                    <a:pt x="1995" y="747"/>
                  </a:lnTo>
                  <a:cubicBezTo>
                    <a:pt x="2024" y="733"/>
                    <a:pt x="2045" y="712"/>
                    <a:pt x="2045" y="676"/>
                  </a:cubicBezTo>
                  <a:cubicBezTo>
                    <a:pt x="2045" y="655"/>
                    <a:pt x="2031" y="634"/>
                    <a:pt x="2009" y="627"/>
                  </a:cubicBezTo>
                  <a:lnTo>
                    <a:pt x="980" y="21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519550" y="17655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1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19550" y="1765300"/>
              <a:ext cx="45325" cy="26175"/>
            </a:xfrm>
            <a:custGeom>
              <a:avLst/>
              <a:gdLst/>
              <a:ahLst/>
              <a:cxnLst/>
              <a:rect l="l" t="t" r="r" b="b"/>
              <a:pathLst>
                <a:path w="1813" h="1047" extrusionOk="0">
                  <a:moveTo>
                    <a:pt x="897" y="17"/>
                  </a:moveTo>
                  <a:cubicBezTo>
                    <a:pt x="923" y="17"/>
                    <a:pt x="949" y="23"/>
                    <a:pt x="974" y="35"/>
                  </a:cubicBezTo>
                  <a:lnTo>
                    <a:pt x="1756" y="494"/>
                  </a:lnTo>
                  <a:cubicBezTo>
                    <a:pt x="1770" y="501"/>
                    <a:pt x="1784" y="515"/>
                    <a:pt x="1784" y="536"/>
                  </a:cubicBezTo>
                  <a:cubicBezTo>
                    <a:pt x="1784" y="557"/>
                    <a:pt x="1763" y="571"/>
                    <a:pt x="1749" y="585"/>
                  </a:cubicBezTo>
                  <a:lnTo>
                    <a:pt x="1009" y="1001"/>
                  </a:lnTo>
                  <a:cubicBezTo>
                    <a:pt x="979" y="1016"/>
                    <a:pt x="946" y="1023"/>
                    <a:pt x="915" y="1023"/>
                  </a:cubicBezTo>
                  <a:cubicBezTo>
                    <a:pt x="888" y="1023"/>
                    <a:pt x="862" y="1018"/>
                    <a:pt x="840" y="1008"/>
                  </a:cubicBezTo>
                  <a:lnTo>
                    <a:pt x="50" y="543"/>
                  </a:lnTo>
                  <a:cubicBezTo>
                    <a:pt x="36" y="543"/>
                    <a:pt x="29" y="529"/>
                    <a:pt x="22" y="508"/>
                  </a:cubicBezTo>
                  <a:cubicBezTo>
                    <a:pt x="22" y="494"/>
                    <a:pt x="43" y="472"/>
                    <a:pt x="64" y="458"/>
                  </a:cubicBezTo>
                  <a:lnTo>
                    <a:pt x="804" y="42"/>
                  </a:lnTo>
                  <a:cubicBezTo>
                    <a:pt x="832" y="27"/>
                    <a:pt x="864" y="17"/>
                    <a:pt x="897" y="17"/>
                  </a:cubicBezTo>
                  <a:close/>
                  <a:moveTo>
                    <a:pt x="895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29" y="458"/>
                    <a:pt x="8" y="480"/>
                    <a:pt x="1" y="508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0"/>
                    <a:pt x="867" y="1046"/>
                    <a:pt x="887" y="1046"/>
                  </a:cubicBezTo>
                  <a:cubicBezTo>
                    <a:pt x="895" y="1046"/>
                    <a:pt x="903" y="1045"/>
                    <a:pt x="910" y="1043"/>
                  </a:cubicBezTo>
                  <a:cubicBezTo>
                    <a:pt x="921" y="1045"/>
                    <a:pt x="931" y="1046"/>
                    <a:pt x="941" y="1046"/>
                  </a:cubicBezTo>
                  <a:cubicBezTo>
                    <a:pt x="970" y="1046"/>
                    <a:pt x="996" y="1038"/>
                    <a:pt x="1023" y="1022"/>
                  </a:cubicBezTo>
                  <a:lnTo>
                    <a:pt x="1763" y="606"/>
                  </a:lnTo>
                  <a:cubicBezTo>
                    <a:pt x="1791" y="592"/>
                    <a:pt x="1805" y="571"/>
                    <a:pt x="1812" y="536"/>
                  </a:cubicBezTo>
                  <a:cubicBezTo>
                    <a:pt x="1812" y="515"/>
                    <a:pt x="1798" y="494"/>
                    <a:pt x="1777" y="487"/>
                  </a:cubicBezTo>
                  <a:lnTo>
                    <a:pt x="988" y="21"/>
                  </a:lnTo>
                  <a:cubicBezTo>
                    <a:pt x="958" y="8"/>
                    <a:pt x="926" y="1"/>
                    <a:pt x="8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492075" y="1757550"/>
              <a:ext cx="30850" cy="17550"/>
            </a:xfrm>
            <a:custGeom>
              <a:avLst/>
              <a:gdLst/>
              <a:ahLst/>
              <a:cxnLst/>
              <a:rect l="l" t="t" r="r" b="b"/>
              <a:pathLst>
                <a:path w="1234" h="702" extrusionOk="0">
                  <a:moveTo>
                    <a:pt x="315" y="1"/>
                  </a:moveTo>
                  <a:cubicBezTo>
                    <a:pt x="282" y="1"/>
                    <a:pt x="248" y="10"/>
                    <a:pt x="219" y="28"/>
                  </a:cubicBezTo>
                  <a:lnTo>
                    <a:pt x="63" y="113"/>
                  </a:lnTo>
                  <a:cubicBezTo>
                    <a:pt x="7" y="148"/>
                    <a:pt x="0" y="190"/>
                    <a:pt x="49" y="219"/>
                  </a:cubicBezTo>
                  <a:lnTo>
                    <a:pt x="832" y="684"/>
                  </a:lnTo>
                  <a:cubicBezTo>
                    <a:pt x="857" y="696"/>
                    <a:pt x="884" y="702"/>
                    <a:pt x="912" y="702"/>
                  </a:cubicBezTo>
                  <a:cubicBezTo>
                    <a:pt x="947" y="702"/>
                    <a:pt x="983" y="693"/>
                    <a:pt x="1015" y="677"/>
                  </a:cubicBezTo>
                  <a:lnTo>
                    <a:pt x="1177" y="585"/>
                  </a:lnTo>
                  <a:cubicBezTo>
                    <a:pt x="1227" y="557"/>
                    <a:pt x="1234" y="508"/>
                    <a:pt x="1191" y="486"/>
                  </a:cubicBezTo>
                  <a:lnTo>
                    <a:pt x="402" y="21"/>
                  </a:lnTo>
                  <a:cubicBezTo>
                    <a:pt x="375" y="8"/>
                    <a:pt x="345" y="1"/>
                    <a:pt x="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492250" y="1757300"/>
              <a:ext cx="30675" cy="18050"/>
            </a:xfrm>
            <a:custGeom>
              <a:avLst/>
              <a:gdLst/>
              <a:ahLst/>
              <a:cxnLst/>
              <a:rect l="l" t="t" r="r" b="b"/>
              <a:pathLst>
                <a:path w="1227" h="722" extrusionOk="0">
                  <a:moveTo>
                    <a:pt x="309" y="23"/>
                  </a:moveTo>
                  <a:cubicBezTo>
                    <a:pt x="335" y="23"/>
                    <a:pt x="362" y="28"/>
                    <a:pt x="388" y="38"/>
                  </a:cubicBezTo>
                  <a:lnTo>
                    <a:pt x="1177" y="503"/>
                  </a:lnTo>
                  <a:cubicBezTo>
                    <a:pt x="1191" y="511"/>
                    <a:pt x="1198" y="525"/>
                    <a:pt x="1206" y="539"/>
                  </a:cubicBezTo>
                  <a:cubicBezTo>
                    <a:pt x="1198" y="560"/>
                    <a:pt x="1184" y="581"/>
                    <a:pt x="1163" y="588"/>
                  </a:cubicBezTo>
                  <a:lnTo>
                    <a:pt x="1001" y="680"/>
                  </a:lnTo>
                  <a:cubicBezTo>
                    <a:pt x="975" y="695"/>
                    <a:pt x="944" y="702"/>
                    <a:pt x="913" y="702"/>
                  </a:cubicBezTo>
                  <a:cubicBezTo>
                    <a:pt x="886" y="702"/>
                    <a:pt x="858" y="697"/>
                    <a:pt x="832" y="687"/>
                  </a:cubicBezTo>
                  <a:lnTo>
                    <a:pt x="42" y="221"/>
                  </a:lnTo>
                  <a:cubicBezTo>
                    <a:pt x="28" y="214"/>
                    <a:pt x="21" y="200"/>
                    <a:pt x="21" y="186"/>
                  </a:cubicBezTo>
                  <a:cubicBezTo>
                    <a:pt x="21" y="165"/>
                    <a:pt x="35" y="151"/>
                    <a:pt x="56" y="137"/>
                  </a:cubicBezTo>
                  <a:lnTo>
                    <a:pt x="219" y="45"/>
                  </a:lnTo>
                  <a:cubicBezTo>
                    <a:pt x="249" y="30"/>
                    <a:pt x="279" y="23"/>
                    <a:pt x="309" y="23"/>
                  </a:cubicBezTo>
                  <a:close/>
                  <a:moveTo>
                    <a:pt x="309" y="0"/>
                  </a:moveTo>
                  <a:cubicBezTo>
                    <a:pt x="275" y="0"/>
                    <a:pt x="241" y="9"/>
                    <a:pt x="212" y="24"/>
                  </a:cubicBezTo>
                  <a:lnTo>
                    <a:pt x="49" y="116"/>
                  </a:lnTo>
                  <a:cubicBezTo>
                    <a:pt x="21" y="130"/>
                    <a:pt x="0" y="151"/>
                    <a:pt x="0" y="186"/>
                  </a:cubicBezTo>
                  <a:cubicBezTo>
                    <a:pt x="0" y="207"/>
                    <a:pt x="14" y="229"/>
                    <a:pt x="35" y="236"/>
                  </a:cubicBezTo>
                  <a:lnTo>
                    <a:pt x="818" y="701"/>
                  </a:lnTo>
                  <a:cubicBezTo>
                    <a:pt x="846" y="715"/>
                    <a:pt x="874" y="722"/>
                    <a:pt x="902" y="722"/>
                  </a:cubicBezTo>
                  <a:cubicBezTo>
                    <a:pt x="945" y="722"/>
                    <a:pt x="980" y="715"/>
                    <a:pt x="1015" y="694"/>
                  </a:cubicBezTo>
                  <a:lnTo>
                    <a:pt x="1170" y="609"/>
                  </a:lnTo>
                  <a:cubicBezTo>
                    <a:pt x="1198" y="595"/>
                    <a:pt x="1220" y="567"/>
                    <a:pt x="1227" y="539"/>
                  </a:cubicBezTo>
                  <a:cubicBezTo>
                    <a:pt x="1220" y="518"/>
                    <a:pt x="1206" y="496"/>
                    <a:pt x="1184" y="482"/>
                  </a:cubicBezTo>
                  <a:lnTo>
                    <a:pt x="402" y="24"/>
                  </a:lnTo>
                  <a:cubicBezTo>
                    <a:pt x="372" y="7"/>
                    <a:pt x="340" y="0"/>
                    <a:pt x="3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464575" y="17332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0" y="0"/>
                  </a:moveTo>
                  <a:cubicBezTo>
                    <a:pt x="858" y="0"/>
                    <a:pt x="827" y="9"/>
                    <a:pt x="797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0" y="1028"/>
                    <a:pt x="982" y="1019"/>
                    <a:pt x="1008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73" y="20"/>
                  </a:lnTo>
                  <a:cubicBezTo>
                    <a:pt x="947" y="7"/>
                    <a:pt x="918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464750" y="17329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914" y="23"/>
                  </a:moveTo>
                  <a:cubicBezTo>
                    <a:pt x="931" y="23"/>
                    <a:pt x="951" y="29"/>
                    <a:pt x="966" y="39"/>
                  </a:cubicBezTo>
                  <a:lnTo>
                    <a:pt x="1756" y="505"/>
                  </a:lnTo>
                  <a:cubicBezTo>
                    <a:pt x="1770" y="505"/>
                    <a:pt x="1777" y="519"/>
                    <a:pt x="1777" y="540"/>
                  </a:cubicBezTo>
                  <a:cubicBezTo>
                    <a:pt x="1777" y="561"/>
                    <a:pt x="1763" y="582"/>
                    <a:pt x="1742" y="589"/>
                  </a:cubicBezTo>
                  <a:lnTo>
                    <a:pt x="1001" y="1005"/>
                  </a:lnTo>
                  <a:cubicBezTo>
                    <a:pt x="974" y="1021"/>
                    <a:pt x="942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54"/>
                  </a:lnTo>
                  <a:cubicBezTo>
                    <a:pt x="29" y="547"/>
                    <a:pt x="22" y="533"/>
                    <a:pt x="22" y="512"/>
                  </a:cubicBezTo>
                  <a:cubicBezTo>
                    <a:pt x="22" y="498"/>
                    <a:pt x="36" y="476"/>
                    <a:pt x="64" y="462"/>
                  </a:cubicBezTo>
                  <a:lnTo>
                    <a:pt x="797" y="46"/>
                  </a:lnTo>
                  <a:cubicBezTo>
                    <a:pt x="820" y="35"/>
                    <a:pt x="848" y="23"/>
                    <a:pt x="876" y="23"/>
                  </a:cubicBezTo>
                  <a:cubicBezTo>
                    <a:pt x="883" y="23"/>
                    <a:pt x="889" y="24"/>
                    <a:pt x="896" y="25"/>
                  </a:cubicBezTo>
                  <a:cubicBezTo>
                    <a:pt x="901" y="23"/>
                    <a:pt x="907" y="23"/>
                    <a:pt x="914" y="23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96"/>
                    <a:pt x="1798" y="568"/>
                    <a:pt x="1798" y="540"/>
                  </a:cubicBezTo>
                  <a:cubicBezTo>
                    <a:pt x="1798" y="512"/>
                    <a:pt x="1784" y="491"/>
                    <a:pt x="1763" y="484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437075" y="1725300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6" y="1"/>
                  </a:moveTo>
                  <a:cubicBezTo>
                    <a:pt x="283" y="1"/>
                    <a:pt x="249" y="10"/>
                    <a:pt x="219" y="28"/>
                  </a:cubicBezTo>
                  <a:lnTo>
                    <a:pt x="57" y="113"/>
                  </a:lnTo>
                  <a:cubicBezTo>
                    <a:pt x="8" y="141"/>
                    <a:pt x="1" y="190"/>
                    <a:pt x="43" y="219"/>
                  </a:cubicBezTo>
                  <a:lnTo>
                    <a:pt x="832" y="684"/>
                  </a:lnTo>
                  <a:cubicBezTo>
                    <a:pt x="859" y="694"/>
                    <a:pt x="888" y="699"/>
                    <a:pt x="917" y="699"/>
                  </a:cubicBezTo>
                  <a:cubicBezTo>
                    <a:pt x="951" y="699"/>
                    <a:pt x="986" y="692"/>
                    <a:pt x="1016" y="677"/>
                  </a:cubicBezTo>
                  <a:lnTo>
                    <a:pt x="1171" y="585"/>
                  </a:lnTo>
                  <a:cubicBezTo>
                    <a:pt x="1227" y="557"/>
                    <a:pt x="1234" y="508"/>
                    <a:pt x="1185" y="479"/>
                  </a:cubicBezTo>
                  <a:lnTo>
                    <a:pt x="402" y="21"/>
                  </a:lnTo>
                  <a:cubicBezTo>
                    <a:pt x="376" y="8"/>
                    <a:pt x="346" y="1"/>
                    <a:pt x="3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437075" y="1725025"/>
              <a:ext cx="30700" cy="18075"/>
            </a:xfrm>
            <a:custGeom>
              <a:avLst/>
              <a:gdLst/>
              <a:ahLst/>
              <a:cxnLst/>
              <a:rect l="l" t="t" r="r" b="b"/>
              <a:pathLst>
                <a:path w="1228" h="723" extrusionOk="0">
                  <a:moveTo>
                    <a:pt x="325" y="18"/>
                  </a:moveTo>
                  <a:cubicBezTo>
                    <a:pt x="346" y="18"/>
                    <a:pt x="374" y="25"/>
                    <a:pt x="395" y="32"/>
                  </a:cubicBezTo>
                  <a:lnTo>
                    <a:pt x="1185" y="497"/>
                  </a:lnTo>
                  <a:cubicBezTo>
                    <a:pt x="1199" y="497"/>
                    <a:pt x="1206" y="511"/>
                    <a:pt x="1206" y="533"/>
                  </a:cubicBezTo>
                  <a:cubicBezTo>
                    <a:pt x="1206" y="547"/>
                    <a:pt x="1192" y="568"/>
                    <a:pt x="1171" y="582"/>
                  </a:cubicBezTo>
                  <a:lnTo>
                    <a:pt x="1009" y="667"/>
                  </a:lnTo>
                  <a:cubicBezTo>
                    <a:pt x="979" y="685"/>
                    <a:pt x="947" y="694"/>
                    <a:pt x="917" y="694"/>
                  </a:cubicBezTo>
                  <a:cubicBezTo>
                    <a:pt x="889" y="694"/>
                    <a:pt x="863" y="687"/>
                    <a:pt x="840" y="674"/>
                  </a:cubicBezTo>
                  <a:lnTo>
                    <a:pt x="50" y="215"/>
                  </a:lnTo>
                  <a:cubicBezTo>
                    <a:pt x="36" y="208"/>
                    <a:pt x="29" y="194"/>
                    <a:pt x="29" y="180"/>
                  </a:cubicBezTo>
                  <a:cubicBezTo>
                    <a:pt x="29" y="152"/>
                    <a:pt x="43" y="138"/>
                    <a:pt x="64" y="124"/>
                  </a:cubicBezTo>
                  <a:lnTo>
                    <a:pt x="226" y="39"/>
                  </a:lnTo>
                  <a:cubicBezTo>
                    <a:pt x="254" y="25"/>
                    <a:pt x="290" y="18"/>
                    <a:pt x="318" y="18"/>
                  </a:cubicBezTo>
                  <a:close/>
                  <a:moveTo>
                    <a:pt x="322" y="0"/>
                  </a:moveTo>
                  <a:cubicBezTo>
                    <a:pt x="286" y="0"/>
                    <a:pt x="248" y="9"/>
                    <a:pt x="212" y="25"/>
                  </a:cubicBezTo>
                  <a:lnTo>
                    <a:pt x="50" y="117"/>
                  </a:lnTo>
                  <a:cubicBezTo>
                    <a:pt x="22" y="131"/>
                    <a:pt x="8" y="152"/>
                    <a:pt x="1" y="180"/>
                  </a:cubicBezTo>
                  <a:cubicBezTo>
                    <a:pt x="1" y="208"/>
                    <a:pt x="15" y="230"/>
                    <a:pt x="36" y="237"/>
                  </a:cubicBezTo>
                  <a:lnTo>
                    <a:pt x="825" y="702"/>
                  </a:lnTo>
                  <a:cubicBezTo>
                    <a:pt x="854" y="716"/>
                    <a:pt x="882" y="723"/>
                    <a:pt x="910" y="723"/>
                  </a:cubicBezTo>
                  <a:cubicBezTo>
                    <a:pt x="952" y="723"/>
                    <a:pt x="988" y="709"/>
                    <a:pt x="1016" y="695"/>
                  </a:cubicBezTo>
                  <a:lnTo>
                    <a:pt x="1178" y="603"/>
                  </a:lnTo>
                  <a:cubicBezTo>
                    <a:pt x="1206" y="596"/>
                    <a:pt x="1227" y="568"/>
                    <a:pt x="1227" y="540"/>
                  </a:cubicBezTo>
                  <a:cubicBezTo>
                    <a:pt x="1227" y="511"/>
                    <a:pt x="1213" y="490"/>
                    <a:pt x="1192" y="483"/>
                  </a:cubicBezTo>
                  <a:lnTo>
                    <a:pt x="402" y="18"/>
                  </a:lnTo>
                  <a:cubicBezTo>
                    <a:pt x="378" y="6"/>
                    <a:pt x="350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752875" y="1902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26"/>
                    <a:pt x="43" y="547"/>
                  </a:cubicBezTo>
                  <a:lnTo>
                    <a:pt x="833" y="1013"/>
                  </a:lnTo>
                  <a:cubicBezTo>
                    <a:pt x="858" y="1025"/>
                    <a:pt x="885" y="1031"/>
                    <a:pt x="913" y="1031"/>
                  </a:cubicBezTo>
                  <a:cubicBezTo>
                    <a:pt x="948" y="1031"/>
                    <a:pt x="984" y="1021"/>
                    <a:pt x="1016" y="1006"/>
                  </a:cubicBezTo>
                  <a:lnTo>
                    <a:pt x="1749" y="590"/>
                  </a:lnTo>
                  <a:cubicBezTo>
                    <a:pt x="1806" y="554"/>
                    <a:pt x="1813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752875" y="19022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49"/>
                    <a:pt x="1770" y="570"/>
                    <a:pt x="1749" y="585"/>
                  </a:cubicBezTo>
                  <a:lnTo>
                    <a:pt x="1009" y="1000"/>
                  </a:lnTo>
                  <a:cubicBezTo>
                    <a:pt x="979" y="1019"/>
                    <a:pt x="948" y="1028"/>
                    <a:pt x="917" y="1028"/>
                  </a:cubicBezTo>
                  <a:cubicBezTo>
                    <a:pt x="890" y="1028"/>
                    <a:pt x="863" y="1021"/>
                    <a:pt x="840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9" y="563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529950" y="1438025"/>
              <a:ext cx="156175" cy="40925"/>
            </a:xfrm>
            <a:custGeom>
              <a:avLst/>
              <a:gdLst/>
              <a:ahLst/>
              <a:cxnLst/>
              <a:rect l="l" t="t" r="r" b="b"/>
              <a:pathLst>
                <a:path w="6247" h="1637" extrusionOk="0">
                  <a:moveTo>
                    <a:pt x="1157" y="1"/>
                  </a:moveTo>
                  <a:lnTo>
                    <a:pt x="1" y="677"/>
                  </a:lnTo>
                  <a:lnTo>
                    <a:pt x="15" y="677"/>
                  </a:lnTo>
                  <a:lnTo>
                    <a:pt x="78" y="706"/>
                  </a:lnTo>
                  <a:lnTo>
                    <a:pt x="85" y="706"/>
                  </a:lnTo>
                  <a:lnTo>
                    <a:pt x="128" y="727"/>
                  </a:lnTo>
                  <a:lnTo>
                    <a:pt x="170" y="741"/>
                  </a:lnTo>
                  <a:lnTo>
                    <a:pt x="184" y="748"/>
                  </a:lnTo>
                  <a:lnTo>
                    <a:pt x="233" y="769"/>
                  </a:lnTo>
                  <a:lnTo>
                    <a:pt x="297" y="797"/>
                  </a:lnTo>
                  <a:lnTo>
                    <a:pt x="318" y="804"/>
                  </a:lnTo>
                  <a:lnTo>
                    <a:pt x="381" y="825"/>
                  </a:lnTo>
                  <a:lnTo>
                    <a:pt x="445" y="854"/>
                  </a:lnTo>
                  <a:lnTo>
                    <a:pt x="508" y="882"/>
                  </a:lnTo>
                  <a:lnTo>
                    <a:pt x="522" y="889"/>
                  </a:lnTo>
                  <a:lnTo>
                    <a:pt x="572" y="903"/>
                  </a:lnTo>
                  <a:lnTo>
                    <a:pt x="600" y="917"/>
                  </a:lnTo>
                  <a:lnTo>
                    <a:pt x="642" y="931"/>
                  </a:lnTo>
                  <a:lnTo>
                    <a:pt x="670" y="938"/>
                  </a:lnTo>
                  <a:lnTo>
                    <a:pt x="713" y="959"/>
                  </a:lnTo>
                  <a:lnTo>
                    <a:pt x="741" y="966"/>
                  </a:lnTo>
                  <a:lnTo>
                    <a:pt x="790" y="988"/>
                  </a:lnTo>
                  <a:lnTo>
                    <a:pt x="825" y="1002"/>
                  </a:lnTo>
                  <a:lnTo>
                    <a:pt x="868" y="1016"/>
                  </a:lnTo>
                  <a:lnTo>
                    <a:pt x="903" y="1030"/>
                  </a:lnTo>
                  <a:lnTo>
                    <a:pt x="952" y="1044"/>
                  </a:lnTo>
                  <a:lnTo>
                    <a:pt x="973" y="1051"/>
                  </a:lnTo>
                  <a:lnTo>
                    <a:pt x="1107" y="1100"/>
                  </a:lnTo>
                  <a:lnTo>
                    <a:pt x="1129" y="1107"/>
                  </a:lnTo>
                  <a:lnTo>
                    <a:pt x="1262" y="1150"/>
                  </a:lnTo>
                  <a:lnTo>
                    <a:pt x="1277" y="1157"/>
                  </a:lnTo>
                  <a:lnTo>
                    <a:pt x="1425" y="1199"/>
                  </a:lnTo>
                  <a:lnTo>
                    <a:pt x="1432" y="1199"/>
                  </a:lnTo>
                  <a:lnTo>
                    <a:pt x="1573" y="1248"/>
                  </a:lnTo>
                  <a:lnTo>
                    <a:pt x="1587" y="1248"/>
                  </a:lnTo>
                  <a:lnTo>
                    <a:pt x="1714" y="1284"/>
                  </a:lnTo>
                  <a:lnTo>
                    <a:pt x="1742" y="1291"/>
                  </a:lnTo>
                  <a:lnTo>
                    <a:pt x="1848" y="1326"/>
                  </a:lnTo>
                  <a:lnTo>
                    <a:pt x="1869" y="1326"/>
                  </a:lnTo>
                  <a:lnTo>
                    <a:pt x="2003" y="1361"/>
                  </a:lnTo>
                  <a:lnTo>
                    <a:pt x="2031" y="1368"/>
                  </a:lnTo>
                  <a:lnTo>
                    <a:pt x="2144" y="1403"/>
                  </a:lnTo>
                  <a:lnTo>
                    <a:pt x="2158" y="1403"/>
                  </a:lnTo>
                  <a:cubicBezTo>
                    <a:pt x="2249" y="1425"/>
                    <a:pt x="2327" y="1446"/>
                    <a:pt x="2404" y="1467"/>
                  </a:cubicBezTo>
                  <a:lnTo>
                    <a:pt x="2426" y="1467"/>
                  </a:lnTo>
                  <a:cubicBezTo>
                    <a:pt x="2510" y="1481"/>
                    <a:pt x="2595" y="1502"/>
                    <a:pt x="2679" y="1516"/>
                  </a:cubicBezTo>
                  <a:cubicBezTo>
                    <a:pt x="2757" y="1530"/>
                    <a:pt x="2827" y="1544"/>
                    <a:pt x="2905" y="1559"/>
                  </a:cubicBezTo>
                  <a:lnTo>
                    <a:pt x="2919" y="1559"/>
                  </a:lnTo>
                  <a:cubicBezTo>
                    <a:pt x="2990" y="1566"/>
                    <a:pt x="3060" y="1580"/>
                    <a:pt x="3131" y="1587"/>
                  </a:cubicBezTo>
                  <a:lnTo>
                    <a:pt x="3159" y="1587"/>
                  </a:lnTo>
                  <a:cubicBezTo>
                    <a:pt x="3215" y="1601"/>
                    <a:pt x="3279" y="1608"/>
                    <a:pt x="3342" y="1615"/>
                  </a:cubicBezTo>
                  <a:lnTo>
                    <a:pt x="3363" y="1615"/>
                  </a:lnTo>
                  <a:cubicBezTo>
                    <a:pt x="3427" y="1622"/>
                    <a:pt x="3490" y="1622"/>
                    <a:pt x="3546" y="1629"/>
                  </a:cubicBezTo>
                  <a:lnTo>
                    <a:pt x="3575" y="1629"/>
                  </a:lnTo>
                  <a:cubicBezTo>
                    <a:pt x="3631" y="1629"/>
                    <a:pt x="3687" y="1636"/>
                    <a:pt x="3737" y="1636"/>
                  </a:cubicBezTo>
                  <a:lnTo>
                    <a:pt x="4124" y="1636"/>
                  </a:lnTo>
                  <a:cubicBezTo>
                    <a:pt x="4174" y="1636"/>
                    <a:pt x="4230" y="1629"/>
                    <a:pt x="4280" y="1629"/>
                  </a:cubicBezTo>
                  <a:lnTo>
                    <a:pt x="4287" y="1629"/>
                  </a:lnTo>
                  <a:cubicBezTo>
                    <a:pt x="4343" y="1622"/>
                    <a:pt x="4392" y="1615"/>
                    <a:pt x="4442" y="1608"/>
                  </a:cubicBezTo>
                  <a:lnTo>
                    <a:pt x="4463" y="1608"/>
                  </a:lnTo>
                  <a:cubicBezTo>
                    <a:pt x="4512" y="1601"/>
                    <a:pt x="4562" y="1594"/>
                    <a:pt x="4611" y="1587"/>
                  </a:cubicBezTo>
                  <a:lnTo>
                    <a:pt x="4632" y="1587"/>
                  </a:lnTo>
                  <a:cubicBezTo>
                    <a:pt x="4681" y="1573"/>
                    <a:pt x="4731" y="1566"/>
                    <a:pt x="4780" y="1552"/>
                  </a:cubicBezTo>
                  <a:lnTo>
                    <a:pt x="4801" y="1544"/>
                  </a:lnTo>
                  <a:cubicBezTo>
                    <a:pt x="4851" y="1530"/>
                    <a:pt x="4900" y="1516"/>
                    <a:pt x="4949" y="1502"/>
                  </a:cubicBezTo>
                  <a:lnTo>
                    <a:pt x="4956" y="1502"/>
                  </a:lnTo>
                  <a:lnTo>
                    <a:pt x="4970" y="1495"/>
                  </a:lnTo>
                  <a:cubicBezTo>
                    <a:pt x="5013" y="1481"/>
                    <a:pt x="5048" y="1467"/>
                    <a:pt x="5090" y="1446"/>
                  </a:cubicBezTo>
                  <a:lnTo>
                    <a:pt x="6246" y="769"/>
                  </a:lnTo>
                  <a:lnTo>
                    <a:pt x="6246" y="769"/>
                  </a:lnTo>
                  <a:cubicBezTo>
                    <a:pt x="6211" y="783"/>
                    <a:pt x="6169" y="797"/>
                    <a:pt x="6126" y="811"/>
                  </a:cubicBezTo>
                  <a:lnTo>
                    <a:pt x="6105" y="818"/>
                  </a:lnTo>
                  <a:cubicBezTo>
                    <a:pt x="6056" y="840"/>
                    <a:pt x="6014" y="854"/>
                    <a:pt x="5964" y="868"/>
                  </a:cubicBezTo>
                  <a:lnTo>
                    <a:pt x="5936" y="875"/>
                  </a:lnTo>
                  <a:cubicBezTo>
                    <a:pt x="5887" y="882"/>
                    <a:pt x="5837" y="896"/>
                    <a:pt x="5788" y="910"/>
                  </a:cubicBezTo>
                  <a:lnTo>
                    <a:pt x="5767" y="910"/>
                  </a:lnTo>
                  <a:cubicBezTo>
                    <a:pt x="5718" y="924"/>
                    <a:pt x="5668" y="931"/>
                    <a:pt x="5626" y="938"/>
                  </a:cubicBezTo>
                  <a:lnTo>
                    <a:pt x="5598" y="938"/>
                  </a:lnTo>
                  <a:cubicBezTo>
                    <a:pt x="5548" y="945"/>
                    <a:pt x="5499" y="945"/>
                    <a:pt x="5450" y="952"/>
                  </a:cubicBezTo>
                  <a:lnTo>
                    <a:pt x="5436" y="952"/>
                  </a:lnTo>
                  <a:lnTo>
                    <a:pt x="5281" y="959"/>
                  </a:lnTo>
                  <a:lnTo>
                    <a:pt x="4900" y="959"/>
                  </a:lnTo>
                  <a:cubicBezTo>
                    <a:pt x="4843" y="959"/>
                    <a:pt x="4787" y="959"/>
                    <a:pt x="4731" y="952"/>
                  </a:cubicBezTo>
                  <a:lnTo>
                    <a:pt x="4703" y="952"/>
                  </a:lnTo>
                  <a:cubicBezTo>
                    <a:pt x="4646" y="952"/>
                    <a:pt x="4583" y="945"/>
                    <a:pt x="4519" y="938"/>
                  </a:cubicBezTo>
                  <a:lnTo>
                    <a:pt x="4498" y="938"/>
                  </a:lnTo>
                  <a:cubicBezTo>
                    <a:pt x="4435" y="931"/>
                    <a:pt x="4371" y="924"/>
                    <a:pt x="4315" y="917"/>
                  </a:cubicBezTo>
                  <a:lnTo>
                    <a:pt x="4287" y="917"/>
                  </a:lnTo>
                  <a:cubicBezTo>
                    <a:pt x="4216" y="903"/>
                    <a:pt x="4146" y="896"/>
                    <a:pt x="4075" y="882"/>
                  </a:cubicBezTo>
                  <a:lnTo>
                    <a:pt x="4061" y="882"/>
                  </a:lnTo>
                  <a:cubicBezTo>
                    <a:pt x="3983" y="868"/>
                    <a:pt x="3913" y="854"/>
                    <a:pt x="3835" y="840"/>
                  </a:cubicBezTo>
                  <a:cubicBezTo>
                    <a:pt x="3765" y="825"/>
                    <a:pt x="3666" y="804"/>
                    <a:pt x="3582" y="790"/>
                  </a:cubicBezTo>
                  <a:lnTo>
                    <a:pt x="3568" y="790"/>
                  </a:lnTo>
                  <a:cubicBezTo>
                    <a:pt x="3483" y="769"/>
                    <a:pt x="3398" y="748"/>
                    <a:pt x="3321" y="734"/>
                  </a:cubicBezTo>
                  <a:lnTo>
                    <a:pt x="3300" y="727"/>
                  </a:lnTo>
                  <a:lnTo>
                    <a:pt x="3187" y="699"/>
                  </a:lnTo>
                  <a:lnTo>
                    <a:pt x="3159" y="692"/>
                  </a:lnTo>
                  <a:lnTo>
                    <a:pt x="3032" y="656"/>
                  </a:lnTo>
                  <a:lnTo>
                    <a:pt x="3011" y="649"/>
                  </a:lnTo>
                  <a:lnTo>
                    <a:pt x="2898" y="614"/>
                  </a:lnTo>
                  <a:lnTo>
                    <a:pt x="2870" y="607"/>
                  </a:lnTo>
                  <a:lnTo>
                    <a:pt x="2750" y="572"/>
                  </a:lnTo>
                  <a:lnTo>
                    <a:pt x="2729" y="572"/>
                  </a:lnTo>
                  <a:lnTo>
                    <a:pt x="2588" y="529"/>
                  </a:lnTo>
                  <a:lnTo>
                    <a:pt x="2581" y="529"/>
                  </a:lnTo>
                  <a:lnTo>
                    <a:pt x="2440" y="480"/>
                  </a:lnTo>
                  <a:lnTo>
                    <a:pt x="2419" y="473"/>
                  </a:lnTo>
                  <a:lnTo>
                    <a:pt x="2285" y="431"/>
                  </a:lnTo>
                  <a:lnTo>
                    <a:pt x="2263" y="424"/>
                  </a:lnTo>
                  <a:lnTo>
                    <a:pt x="2137" y="381"/>
                  </a:lnTo>
                  <a:lnTo>
                    <a:pt x="2108" y="367"/>
                  </a:lnTo>
                  <a:lnTo>
                    <a:pt x="2059" y="353"/>
                  </a:lnTo>
                  <a:lnTo>
                    <a:pt x="2024" y="339"/>
                  </a:lnTo>
                  <a:lnTo>
                    <a:pt x="1981" y="325"/>
                  </a:lnTo>
                  <a:lnTo>
                    <a:pt x="1946" y="311"/>
                  </a:lnTo>
                  <a:lnTo>
                    <a:pt x="1904" y="297"/>
                  </a:lnTo>
                  <a:lnTo>
                    <a:pt x="1869" y="283"/>
                  </a:lnTo>
                  <a:lnTo>
                    <a:pt x="1826" y="269"/>
                  </a:lnTo>
                  <a:lnTo>
                    <a:pt x="1798" y="254"/>
                  </a:lnTo>
                  <a:lnTo>
                    <a:pt x="1756" y="240"/>
                  </a:lnTo>
                  <a:lnTo>
                    <a:pt x="1728" y="233"/>
                  </a:lnTo>
                  <a:lnTo>
                    <a:pt x="1685" y="212"/>
                  </a:lnTo>
                  <a:lnTo>
                    <a:pt x="1664" y="205"/>
                  </a:lnTo>
                  <a:lnTo>
                    <a:pt x="1601" y="177"/>
                  </a:lnTo>
                  <a:lnTo>
                    <a:pt x="1544" y="156"/>
                  </a:lnTo>
                  <a:lnTo>
                    <a:pt x="1537" y="156"/>
                  </a:lnTo>
                  <a:lnTo>
                    <a:pt x="1474" y="128"/>
                  </a:lnTo>
                  <a:lnTo>
                    <a:pt x="1460" y="128"/>
                  </a:lnTo>
                  <a:lnTo>
                    <a:pt x="1396" y="99"/>
                  </a:lnTo>
                  <a:lnTo>
                    <a:pt x="1340" y="78"/>
                  </a:lnTo>
                  <a:lnTo>
                    <a:pt x="1326" y="71"/>
                  </a:lnTo>
                  <a:lnTo>
                    <a:pt x="1284" y="50"/>
                  </a:lnTo>
                  <a:lnTo>
                    <a:pt x="1241" y="36"/>
                  </a:lnTo>
                  <a:lnTo>
                    <a:pt x="1234" y="36"/>
                  </a:lnTo>
                  <a:lnTo>
                    <a:pt x="1178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529775" y="1437150"/>
              <a:ext cx="156700" cy="42325"/>
            </a:xfrm>
            <a:custGeom>
              <a:avLst/>
              <a:gdLst/>
              <a:ahLst/>
              <a:cxnLst/>
              <a:rect l="l" t="t" r="r" b="b"/>
              <a:pathLst>
                <a:path w="6268" h="1693" extrusionOk="0">
                  <a:moveTo>
                    <a:pt x="4970" y="1523"/>
                  </a:moveTo>
                  <a:cubicBezTo>
                    <a:pt x="4955" y="1529"/>
                    <a:pt x="4941" y="1534"/>
                    <a:pt x="4927" y="1538"/>
                  </a:cubicBezTo>
                  <a:lnTo>
                    <a:pt x="4927" y="1538"/>
                  </a:lnTo>
                  <a:cubicBezTo>
                    <a:pt x="4937" y="1536"/>
                    <a:pt x="4947" y="1533"/>
                    <a:pt x="4956" y="1530"/>
                  </a:cubicBezTo>
                  <a:cubicBezTo>
                    <a:pt x="4962" y="1528"/>
                    <a:pt x="4967" y="1525"/>
                    <a:pt x="4972" y="1523"/>
                  </a:cubicBezTo>
                  <a:close/>
                  <a:moveTo>
                    <a:pt x="4927" y="1538"/>
                  </a:moveTo>
                  <a:cubicBezTo>
                    <a:pt x="4887" y="1550"/>
                    <a:pt x="4848" y="1561"/>
                    <a:pt x="4808" y="1572"/>
                  </a:cubicBezTo>
                  <a:lnTo>
                    <a:pt x="4787" y="1579"/>
                  </a:lnTo>
                  <a:cubicBezTo>
                    <a:pt x="4738" y="1594"/>
                    <a:pt x="4688" y="1601"/>
                    <a:pt x="4611" y="1615"/>
                  </a:cubicBezTo>
                  <a:cubicBezTo>
                    <a:pt x="4569" y="1629"/>
                    <a:pt x="4519" y="1636"/>
                    <a:pt x="4470" y="1643"/>
                  </a:cubicBezTo>
                  <a:lnTo>
                    <a:pt x="4477" y="1643"/>
                  </a:lnTo>
                  <a:cubicBezTo>
                    <a:pt x="4526" y="1636"/>
                    <a:pt x="4576" y="1629"/>
                    <a:pt x="4646" y="1615"/>
                  </a:cubicBezTo>
                  <a:cubicBezTo>
                    <a:pt x="4695" y="1608"/>
                    <a:pt x="4745" y="1594"/>
                    <a:pt x="4794" y="1579"/>
                  </a:cubicBezTo>
                  <a:lnTo>
                    <a:pt x="4815" y="1572"/>
                  </a:lnTo>
                  <a:cubicBezTo>
                    <a:pt x="4852" y="1562"/>
                    <a:pt x="4888" y="1552"/>
                    <a:pt x="4927" y="1538"/>
                  </a:cubicBezTo>
                  <a:close/>
                  <a:moveTo>
                    <a:pt x="4449" y="1643"/>
                  </a:moveTo>
                  <a:cubicBezTo>
                    <a:pt x="4392" y="1650"/>
                    <a:pt x="4343" y="1657"/>
                    <a:pt x="4301" y="1657"/>
                  </a:cubicBezTo>
                  <a:cubicBezTo>
                    <a:pt x="4350" y="1657"/>
                    <a:pt x="4399" y="1650"/>
                    <a:pt x="4456" y="1643"/>
                  </a:cubicBezTo>
                  <a:close/>
                  <a:moveTo>
                    <a:pt x="4287" y="1657"/>
                  </a:moveTo>
                  <a:lnTo>
                    <a:pt x="4286" y="1657"/>
                  </a:lnTo>
                  <a:lnTo>
                    <a:pt x="4286" y="1657"/>
                  </a:lnTo>
                  <a:cubicBezTo>
                    <a:pt x="4289" y="1657"/>
                    <a:pt x="4291" y="1657"/>
                    <a:pt x="4294" y="1657"/>
                  </a:cubicBezTo>
                  <a:close/>
                  <a:moveTo>
                    <a:pt x="4286" y="1657"/>
                  </a:moveTo>
                  <a:cubicBezTo>
                    <a:pt x="4237" y="1658"/>
                    <a:pt x="4194" y="1663"/>
                    <a:pt x="4151" y="1669"/>
                  </a:cubicBezTo>
                  <a:lnTo>
                    <a:pt x="4151" y="1669"/>
                  </a:lnTo>
                  <a:lnTo>
                    <a:pt x="4286" y="1657"/>
                  </a:lnTo>
                  <a:close/>
                  <a:moveTo>
                    <a:pt x="4151" y="1669"/>
                  </a:moveTo>
                  <a:lnTo>
                    <a:pt x="4131" y="1671"/>
                  </a:lnTo>
                  <a:lnTo>
                    <a:pt x="4139" y="1671"/>
                  </a:lnTo>
                  <a:cubicBezTo>
                    <a:pt x="4143" y="1671"/>
                    <a:pt x="4147" y="1670"/>
                    <a:pt x="4151" y="1669"/>
                  </a:cubicBezTo>
                  <a:close/>
                  <a:moveTo>
                    <a:pt x="1164" y="0"/>
                  </a:moveTo>
                  <a:lnTo>
                    <a:pt x="1" y="698"/>
                  </a:lnTo>
                  <a:cubicBezTo>
                    <a:pt x="1" y="698"/>
                    <a:pt x="1" y="705"/>
                    <a:pt x="1" y="705"/>
                  </a:cubicBezTo>
                  <a:cubicBezTo>
                    <a:pt x="1" y="712"/>
                    <a:pt x="1" y="712"/>
                    <a:pt x="8" y="712"/>
                  </a:cubicBezTo>
                  <a:lnTo>
                    <a:pt x="22" y="727"/>
                  </a:lnTo>
                  <a:lnTo>
                    <a:pt x="78" y="748"/>
                  </a:lnTo>
                  <a:lnTo>
                    <a:pt x="127" y="769"/>
                  </a:lnTo>
                  <a:lnTo>
                    <a:pt x="177" y="790"/>
                  </a:lnTo>
                  <a:lnTo>
                    <a:pt x="191" y="797"/>
                  </a:lnTo>
                  <a:lnTo>
                    <a:pt x="240" y="818"/>
                  </a:lnTo>
                  <a:lnTo>
                    <a:pt x="304" y="839"/>
                  </a:lnTo>
                  <a:lnTo>
                    <a:pt x="318" y="846"/>
                  </a:lnTo>
                  <a:lnTo>
                    <a:pt x="388" y="875"/>
                  </a:lnTo>
                  <a:lnTo>
                    <a:pt x="452" y="903"/>
                  </a:lnTo>
                  <a:lnTo>
                    <a:pt x="515" y="924"/>
                  </a:lnTo>
                  <a:lnTo>
                    <a:pt x="529" y="931"/>
                  </a:lnTo>
                  <a:lnTo>
                    <a:pt x="579" y="952"/>
                  </a:lnTo>
                  <a:lnTo>
                    <a:pt x="720" y="1001"/>
                  </a:lnTo>
                  <a:lnTo>
                    <a:pt x="980" y="1100"/>
                  </a:lnTo>
                  <a:lnTo>
                    <a:pt x="1107" y="1142"/>
                  </a:lnTo>
                  <a:lnTo>
                    <a:pt x="1128" y="1149"/>
                  </a:lnTo>
                  <a:lnTo>
                    <a:pt x="1262" y="1199"/>
                  </a:lnTo>
                  <a:lnTo>
                    <a:pt x="1284" y="1206"/>
                  </a:lnTo>
                  <a:lnTo>
                    <a:pt x="1425" y="1248"/>
                  </a:lnTo>
                  <a:lnTo>
                    <a:pt x="1432" y="1248"/>
                  </a:lnTo>
                  <a:cubicBezTo>
                    <a:pt x="1481" y="1262"/>
                    <a:pt x="1530" y="1276"/>
                    <a:pt x="1580" y="1290"/>
                  </a:cubicBezTo>
                  <a:lnTo>
                    <a:pt x="1594" y="1297"/>
                  </a:lnTo>
                  <a:lnTo>
                    <a:pt x="1714" y="1333"/>
                  </a:lnTo>
                  <a:lnTo>
                    <a:pt x="1742" y="1347"/>
                  </a:lnTo>
                  <a:lnTo>
                    <a:pt x="1855" y="1375"/>
                  </a:lnTo>
                  <a:lnTo>
                    <a:pt x="1876" y="1382"/>
                  </a:lnTo>
                  <a:lnTo>
                    <a:pt x="2003" y="1417"/>
                  </a:lnTo>
                  <a:lnTo>
                    <a:pt x="2031" y="1424"/>
                  </a:lnTo>
                  <a:lnTo>
                    <a:pt x="2144" y="1453"/>
                  </a:lnTo>
                  <a:lnTo>
                    <a:pt x="2165" y="1460"/>
                  </a:lnTo>
                  <a:cubicBezTo>
                    <a:pt x="2249" y="1474"/>
                    <a:pt x="2327" y="1495"/>
                    <a:pt x="2411" y="1516"/>
                  </a:cubicBezTo>
                  <a:lnTo>
                    <a:pt x="2433" y="1516"/>
                  </a:lnTo>
                  <a:cubicBezTo>
                    <a:pt x="2517" y="1537"/>
                    <a:pt x="2609" y="1558"/>
                    <a:pt x="2686" y="1565"/>
                  </a:cubicBezTo>
                  <a:cubicBezTo>
                    <a:pt x="2757" y="1579"/>
                    <a:pt x="2834" y="1601"/>
                    <a:pt x="2912" y="1608"/>
                  </a:cubicBezTo>
                  <a:lnTo>
                    <a:pt x="2926" y="1608"/>
                  </a:lnTo>
                  <a:cubicBezTo>
                    <a:pt x="2997" y="1622"/>
                    <a:pt x="3067" y="1629"/>
                    <a:pt x="3138" y="1643"/>
                  </a:cubicBezTo>
                  <a:lnTo>
                    <a:pt x="3159" y="1643"/>
                  </a:lnTo>
                  <a:cubicBezTo>
                    <a:pt x="3222" y="1650"/>
                    <a:pt x="3286" y="1657"/>
                    <a:pt x="3349" y="1664"/>
                  </a:cubicBezTo>
                  <a:lnTo>
                    <a:pt x="3370" y="1664"/>
                  </a:lnTo>
                  <a:lnTo>
                    <a:pt x="3553" y="1678"/>
                  </a:lnTo>
                  <a:lnTo>
                    <a:pt x="3582" y="1678"/>
                  </a:lnTo>
                  <a:cubicBezTo>
                    <a:pt x="3638" y="1685"/>
                    <a:pt x="3694" y="1692"/>
                    <a:pt x="3744" y="1692"/>
                  </a:cubicBezTo>
                  <a:lnTo>
                    <a:pt x="3948" y="1692"/>
                  </a:lnTo>
                  <a:lnTo>
                    <a:pt x="3962" y="1671"/>
                  </a:lnTo>
                  <a:lnTo>
                    <a:pt x="3941" y="1671"/>
                  </a:lnTo>
                  <a:lnTo>
                    <a:pt x="3772" y="1664"/>
                  </a:lnTo>
                  <a:lnTo>
                    <a:pt x="3751" y="1664"/>
                  </a:lnTo>
                  <a:cubicBezTo>
                    <a:pt x="3694" y="1657"/>
                    <a:pt x="3638" y="1650"/>
                    <a:pt x="3582" y="1650"/>
                  </a:cubicBezTo>
                  <a:lnTo>
                    <a:pt x="3553" y="1650"/>
                  </a:lnTo>
                  <a:cubicBezTo>
                    <a:pt x="3497" y="1650"/>
                    <a:pt x="3434" y="1643"/>
                    <a:pt x="3370" y="1636"/>
                  </a:cubicBezTo>
                  <a:lnTo>
                    <a:pt x="3349" y="1636"/>
                  </a:lnTo>
                  <a:cubicBezTo>
                    <a:pt x="3286" y="1629"/>
                    <a:pt x="3229" y="1622"/>
                    <a:pt x="3166" y="1615"/>
                  </a:cubicBezTo>
                  <a:lnTo>
                    <a:pt x="3138" y="1615"/>
                  </a:lnTo>
                  <a:cubicBezTo>
                    <a:pt x="3067" y="1601"/>
                    <a:pt x="2997" y="1594"/>
                    <a:pt x="2926" y="1579"/>
                  </a:cubicBezTo>
                  <a:lnTo>
                    <a:pt x="2912" y="1579"/>
                  </a:lnTo>
                  <a:cubicBezTo>
                    <a:pt x="2841" y="1565"/>
                    <a:pt x="2764" y="1558"/>
                    <a:pt x="2686" y="1537"/>
                  </a:cubicBezTo>
                  <a:cubicBezTo>
                    <a:pt x="2609" y="1523"/>
                    <a:pt x="2524" y="1509"/>
                    <a:pt x="2440" y="1488"/>
                  </a:cubicBezTo>
                  <a:lnTo>
                    <a:pt x="2418" y="1488"/>
                  </a:lnTo>
                  <a:cubicBezTo>
                    <a:pt x="2334" y="1467"/>
                    <a:pt x="2256" y="1453"/>
                    <a:pt x="2172" y="1431"/>
                  </a:cubicBezTo>
                  <a:lnTo>
                    <a:pt x="2151" y="1424"/>
                  </a:lnTo>
                  <a:lnTo>
                    <a:pt x="2038" y="1396"/>
                  </a:lnTo>
                  <a:lnTo>
                    <a:pt x="2010" y="1389"/>
                  </a:lnTo>
                  <a:cubicBezTo>
                    <a:pt x="1967" y="1375"/>
                    <a:pt x="1925" y="1361"/>
                    <a:pt x="1883" y="1354"/>
                  </a:cubicBezTo>
                  <a:lnTo>
                    <a:pt x="1862" y="1347"/>
                  </a:lnTo>
                  <a:lnTo>
                    <a:pt x="1756" y="1319"/>
                  </a:lnTo>
                  <a:lnTo>
                    <a:pt x="1721" y="1305"/>
                  </a:lnTo>
                  <a:lnTo>
                    <a:pt x="1601" y="1269"/>
                  </a:lnTo>
                  <a:lnTo>
                    <a:pt x="1587" y="1269"/>
                  </a:lnTo>
                  <a:lnTo>
                    <a:pt x="1439" y="1220"/>
                  </a:lnTo>
                  <a:lnTo>
                    <a:pt x="1432" y="1220"/>
                  </a:lnTo>
                  <a:lnTo>
                    <a:pt x="1291" y="1178"/>
                  </a:lnTo>
                  <a:lnTo>
                    <a:pt x="1269" y="1171"/>
                  </a:lnTo>
                  <a:lnTo>
                    <a:pt x="1143" y="1128"/>
                  </a:lnTo>
                  <a:lnTo>
                    <a:pt x="1114" y="1121"/>
                  </a:lnTo>
                  <a:lnTo>
                    <a:pt x="995" y="1072"/>
                  </a:lnTo>
                  <a:lnTo>
                    <a:pt x="910" y="1044"/>
                  </a:lnTo>
                  <a:lnTo>
                    <a:pt x="586" y="924"/>
                  </a:lnTo>
                  <a:lnTo>
                    <a:pt x="536" y="910"/>
                  </a:lnTo>
                  <a:lnTo>
                    <a:pt x="522" y="903"/>
                  </a:lnTo>
                  <a:lnTo>
                    <a:pt x="452" y="875"/>
                  </a:lnTo>
                  <a:lnTo>
                    <a:pt x="395" y="853"/>
                  </a:lnTo>
                  <a:lnTo>
                    <a:pt x="388" y="853"/>
                  </a:lnTo>
                  <a:lnTo>
                    <a:pt x="332" y="825"/>
                  </a:lnTo>
                  <a:lnTo>
                    <a:pt x="311" y="818"/>
                  </a:lnTo>
                  <a:lnTo>
                    <a:pt x="247" y="790"/>
                  </a:lnTo>
                  <a:lnTo>
                    <a:pt x="198" y="769"/>
                  </a:lnTo>
                  <a:lnTo>
                    <a:pt x="184" y="769"/>
                  </a:lnTo>
                  <a:lnTo>
                    <a:pt x="135" y="748"/>
                  </a:lnTo>
                  <a:lnTo>
                    <a:pt x="85" y="727"/>
                  </a:lnTo>
                  <a:lnTo>
                    <a:pt x="36" y="698"/>
                  </a:lnTo>
                  <a:lnTo>
                    <a:pt x="1171" y="43"/>
                  </a:lnTo>
                  <a:lnTo>
                    <a:pt x="1178" y="50"/>
                  </a:lnTo>
                  <a:lnTo>
                    <a:pt x="1234" y="71"/>
                  </a:lnTo>
                  <a:lnTo>
                    <a:pt x="1347" y="120"/>
                  </a:lnTo>
                  <a:lnTo>
                    <a:pt x="1403" y="141"/>
                  </a:lnTo>
                  <a:lnTo>
                    <a:pt x="1460" y="170"/>
                  </a:lnTo>
                  <a:lnTo>
                    <a:pt x="1481" y="177"/>
                  </a:lnTo>
                  <a:lnTo>
                    <a:pt x="1537" y="198"/>
                  </a:lnTo>
                  <a:lnTo>
                    <a:pt x="1608" y="226"/>
                  </a:lnTo>
                  <a:lnTo>
                    <a:pt x="1671" y="247"/>
                  </a:lnTo>
                  <a:lnTo>
                    <a:pt x="1685" y="254"/>
                  </a:lnTo>
                  <a:lnTo>
                    <a:pt x="1735" y="275"/>
                  </a:lnTo>
                  <a:lnTo>
                    <a:pt x="1756" y="282"/>
                  </a:lnTo>
                  <a:lnTo>
                    <a:pt x="1805" y="304"/>
                  </a:lnTo>
                  <a:lnTo>
                    <a:pt x="1904" y="339"/>
                  </a:lnTo>
                  <a:lnTo>
                    <a:pt x="1953" y="360"/>
                  </a:lnTo>
                  <a:lnTo>
                    <a:pt x="2144" y="423"/>
                  </a:lnTo>
                  <a:lnTo>
                    <a:pt x="2270" y="466"/>
                  </a:lnTo>
                  <a:lnTo>
                    <a:pt x="2292" y="473"/>
                  </a:lnTo>
                  <a:lnTo>
                    <a:pt x="2418" y="522"/>
                  </a:lnTo>
                  <a:lnTo>
                    <a:pt x="2440" y="529"/>
                  </a:lnTo>
                  <a:lnTo>
                    <a:pt x="2581" y="571"/>
                  </a:lnTo>
                  <a:lnTo>
                    <a:pt x="2595" y="571"/>
                  </a:lnTo>
                  <a:lnTo>
                    <a:pt x="2736" y="614"/>
                  </a:lnTo>
                  <a:lnTo>
                    <a:pt x="2750" y="621"/>
                  </a:lnTo>
                  <a:lnTo>
                    <a:pt x="2877" y="656"/>
                  </a:lnTo>
                  <a:lnTo>
                    <a:pt x="2905" y="670"/>
                  </a:lnTo>
                  <a:lnTo>
                    <a:pt x="3011" y="698"/>
                  </a:lnTo>
                  <a:lnTo>
                    <a:pt x="3032" y="705"/>
                  </a:lnTo>
                  <a:lnTo>
                    <a:pt x="3159" y="741"/>
                  </a:lnTo>
                  <a:lnTo>
                    <a:pt x="3194" y="748"/>
                  </a:lnTo>
                  <a:lnTo>
                    <a:pt x="3307" y="776"/>
                  </a:lnTo>
                  <a:lnTo>
                    <a:pt x="3328" y="783"/>
                  </a:lnTo>
                  <a:cubicBezTo>
                    <a:pt x="3405" y="797"/>
                    <a:pt x="3490" y="818"/>
                    <a:pt x="3568" y="839"/>
                  </a:cubicBezTo>
                  <a:lnTo>
                    <a:pt x="3589" y="839"/>
                  </a:lnTo>
                  <a:cubicBezTo>
                    <a:pt x="3680" y="860"/>
                    <a:pt x="3772" y="882"/>
                    <a:pt x="3842" y="896"/>
                  </a:cubicBezTo>
                  <a:cubicBezTo>
                    <a:pt x="3920" y="910"/>
                    <a:pt x="3990" y="924"/>
                    <a:pt x="4068" y="931"/>
                  </a:cubicBezTo>
                  <a:lnTo>
                    <a:pt x="4082" y="931"/>
                  </a:lnTo>
                  <a:cubicBezTo>
                    <a:pt x="4153" y="945"/>
                    <a:pt x="4223" y="959"/>
                    <a:pt x="4294" y="966"/>
                  </a:cubicBezTo>
                  <a:lnTo>
                    <a:pt x="4322" y="966"/>
                  </a:lnTo>
                  <a:cubicBezTo>
                    <a:pt x="4378" y="973"/>
                    <a:pt x="4442" y="980"/>
                    <a:pt x="4505" y="987"/>
                  </a:cubicBezTo>
                  <a:lnTo>
                    <a:pt x="4526" y="987"/>
                  </a:lnTo>
                  <a:cubicBezTo>
                    <a:pt x="4590" y="994"/>
                    <a:pt x="4653" y="1001"/>
                    <a:pt x="4710" y="1001"/>
                  </a:cubicBezTo>
                  <a:lnTo>
                    <a:pt x="4738" y="1001"/>
                  </a:lnTo>
                  <a:cubicBezTo>
                    <a:pt x="4794" y="1008"/>
                    <a:pt x="4850" y="1016"/>
                    <a:pt x="4907" y="1016"/>
                  </a:cubicBezTo>
                  <a:lnTo>
                    <a:pt x="5288" y="1016"/>
                  </a:lnTo>
                  <a:cubicBezTo>
                    <a:pt x="5344" y="1008"/>
                    <a:pt x="5393" y="1001"/>
                    <a:pt x="5443" y="1001"/>
                  </a:cubicBezTo>
                  <a:lnTo>
                    <a:pt x="5457" y="1001"/>
                  </a:lnTo>
                  <a:cubicBezTo>
                    <a:pt x="5506" y="1001"/>
                    <a:pt x="5555" y="994"/>
                    <a:pt x="5612" y="987"/>
                  </a:cubicBezTo>
                  <a:lnTo>
                    <a:pt x="5633" y="987"/>
                  </a:lnTo>
                  <a:cubicBezTo>
                    <a:pt x="5682" y="980"/>
                    <a:pt x="5725" y="973"/>
                    <a:pt x="5774" y="959"/>
                  </a:cubicBezTo>
                  <a:lnTo>
                    <a:pt x="5795" y="959"/>
                  </a:lnTo>
                  <a:cubicBezTo>
                    <a:pt x="5851" y="945"/>
                    <a:pt x="5901" y="938"/>
                    <a:pt x="5950" y="924"/>
                  </a:cubicBezTo>
                  <a:lnTo>
                    <a:pt x="5971" y="917"/>
                  </a:lnTo>
                  <a:cubicBezTo>
                    <a:pt x="6021" y="903"/>
                    <a:pt x="6070" y="889"/>
                    <a:pt x="6119" y="875"/>
                  </a:cubicBezTo>
                  <a:lnTo>
                    <a:pt x="6126" y="875"/>
                  </a:lnTo>
                  <a:lnTo>
                    <a:pt x="5090" y="1474"/>
                  </a:lnTo>
                  <a:cubicBezTo>
                    <a:pt x="5064" y="1487"/>
                    <a:pt x="5027" y="1499"/>
                    <a:pt x="4972" y="1523"/>
                  </a:cubicBezTo>
                  <a:lnTo>
                    <a:pt x="4984" y="1523"/>
                  </a:lnTo>
                  <a:cubicBezTo>
                    <a:pt x="5034" y="1502"/>
                    <a:pt x="5069" y="1488"/>
                    <a:pt x="5104" y="1474"/>
                  </a:cubicBezTo>
                  <a:lnTo>
                    <a:pt x="6260" y="804"/>
                  </a:lnTo>
                  <a:cubicBezTo>
                    <a:pt x="6267" y="797"/>
                    <a:pt x="6267" y="790"/>
                    <a:pt x="6260" y="790"/>
                  </a:cubicBezTo>
                  <a:cubicBezTo>
                    <a:pt x="6260" y="783"/>
                    <a:pt x="6253" y="783"/>
                    <a:pt x="6246" y="783"/>
                  </a:cubicBezTo>
                  <a:cubicBezTo>
                    <a:pt x="6218" y="797"/>
                    <a:pt x="6176" y="811"/>
                    <a:pt x="6126" y="832"/>
                  </a:cubicBezTo>
                  <a:lnTo>
                    <a:pt x="6112" y="839"/>
                  </a:lnTo>
                  <a:cubicBezTo>
                    <a:pt x="6063" y="853"/>
                    <a:pt x="6014" y="867"/>
                    <a:pt x="5964" y="882"/>
                  </a:cubicBezTo>
                  <a:lnTo>
                    <a:pt x="5943" y="889"/>
                  </a:lnTo>
                  <a:cubicBezTo>
                    <a:pt x="5894" y="903"/>
                    <a:pt x="5844" y="910"/>
                    <a:pt x="5795" y="924"/>
                  </a:cubicBezTo>
                  <a:lnTo>
                    <a:pt x="5767" y="924"/>
                  </a:lnTo>
                  <a:cubicBezTo>
                    <a:pt x="5725" y="931"/>
                    <a:pt x="5675" y="938"/>
                    <a:pt x="5626" y="945"/>
                  </a:cubicBezTo>
                  <a:lnTo>
                    <a:pt x="5605" y="945"/>
                  </a:lnTo>
                  <a:cubicBezTo>
                    <a:pt x="5555" y="952"/>
                    <a:pt x="5506" y="959"/>
                    <a:pt x="5457" y="959"/>
                  </a:cubicBezTo>
                  <a:lnTo>
                    <a:pt x="5443" y="959"/>
                  </a:lnTo>
                  <a:lnTo>
                    <a:pt x="5288" y="973"/>
                  </a:lnTo>
                  <a:lnTo>
                    <a:pt x="4900" y="973"/>
                  </a:lnTo>
                  <a:cubicBezTo>
                    <a:pt x="4850" y="973"/>
                    <a:pt x="4794" y="966"/>
                    <a:pt x="4738" y="966"/>
                  </a:cubicBezTo>
                  <a:lnTo>
                    <a:pt x="4710" y="966"/>
                  </a:lnTo>
                  <a:cubicBezTo>
                    <a:pt x="4646" y="959"/>
                    <a:pt x="4590" y="952"/>
                    <a:pt x="4526" y="945"/>
                  </a:cubicBezTo>
                  <a:lnTo>
                    <a:pt x="4505" y="945"/>
                  </a:lnTo>
                  <a:cubicBezTo>
                    <a:pt x="4442" y="945"/>
                    <a:pt x="4378" y="931"/>
                    <a:pt x="4315" y="924"/>
                  </a:cubicBezTo>
                  <a:lnTo>
                    <a:pt x="4294" y="924"/>
                  </a:lnTo>
                  <a:cubicBezTo>
                    <a:pt x="4223" y="917"/>
                    <a:pt x="4153" y="903"/>
                    <a:pt x="4082" y="896"/>
                  </a:cubicBezTo>
                  <a:lnTo>
                    <a:pt x="4068" y="896"/>
                  </a:lnTo>
                  <a:cubicBezTo>
                    <a:pt x="3990" y="882"/>
                    <a:pt x="3920" y="867"/>
                    <a:pt x="3842" y="853"/>
                  </a:cubicBezTo>
                  <a:cubicBezTo>
                    <a:pt x="3765" y="839"/>
                    <a:pt x="3680" y="818"/>
                    <a:pt x="3596" y="797"/>
                  </a:cubicBezTo>
                  <a:lnTo>
                    <a:pt x="3575" y="797"/>
                  </a:lnTo>
                  <a:cubicBezTo>
                    <a:pt x="3490" y="783"/>
                    <a:pt x="3412" y="762"/>
                    <a:pt x="3328" y="741"/>
                  </a:cubicBezTo>
                  <a:lnTo>
                    <a:pt x="3307" y="734"/>
                  </a:lnTo>
                  <a:lnTo>
                    <a:pt x="3194" y="705"/>
                  </a:lnTo>
                  <a:lnTo>
                    <a:pt x="3166" y="698"/>
                  </a:lnTo>
                  <a:lnTo>
                    <a:pt x="3039" y="663"/>
                  </a:lnTo>
                  <a:lnTo>
                    <a:pt x="3018" y="656"/>
                  </a:lnTo>
                  <a:lnTo>
                    <a:pt x="2912" y="628"/>
                  </a:lnTo>
                  <a:lnTo>
                    <a:pt x="2877" y="621"/>
                  </a:lnTo>
                  <a:lnTo>
                    <a:pt x="2757" y="586"/>
                  </a:lnTo>
                  <a:lnTo>
                    <a:pt x="2743" y="578"/>
                  </a:lnTo>
                  <a:lnTo>
                    <a:pt x="2595" y="536"/>
                  </a:lnTo>
                  <a:lnTo>
                    <a:pt x="2588" y="536"/>
                  </a:lnTo>
                  <a:lnTo>
                    <a:pt x="2447" y="487"/>
                  </a:lnTo>
                  <a:lnTo>
                    <a:pt x="2426" y="480"/>
                  </a:lnTo>
                  <a:lnTo>
                    <a:pt x="2299" y="437"/>
                  </a:lnTo>
                  <a:lnTo>
                    <a:pt x="2270" y="430"/>
                  </a:lnTo>
                  <a:cubicBezTo>
                    <a:pt x="2228" y="416"/>
                    <a:pt x="2186" y="402"/>
                    <a:pt x="2151" y="388"/>
                  </a:cubicBezTo>
                  <a:lnTo>
                    <a:pt x="1960" y="318"/>
                  </a:lnTo>
                  <a:lnTo>
                    <a:pt x="1911" y="304"/>
                  </a:lnTo>
                  <a:lnTo>
                    <a:pt x="1812" y="261"/>
                  </a:lnTo>
                  <a:lnTo>
                    <a:pt x="1763" y="247"/>
                  </a:lnTo>
                  <a:lnTo>
                    <a:pt x="1742" y="240"/>
                  </a:lnTo>
                  <a:lnTo>
                    <a:pt x="1692" y="219"/>
                  </a:lnTo>
                  <a:lnTo>
                    <a:pt x="1678" y="212"/>
                  </a:lnTo>
                  <a:lnTo>
                    <a:pt x="1615" y="191"/>
                  </a:lnTo>
                  <a:lnTo>
                    <a:pt x="1544" y="163"/>
                  </a:lnTo>
                  <a:lnTo>
                    <a:pt x="1488" y="134"/>
                  </a:lnTo>
                  <a:lnTo>
                    <a:pt x="1467" y="127"/>
                  </a:lnTo>
                  <a:lnTo>
                    <a:pt x="1403" y="99"/>
                  </a:lnTo>
                  <a:lnTo>
                    <a:pt x="1354" y="85"/>
                  </a:lnTo>
                  <a:lnTo>
                    <a:pt x="1241" y="36"/>
                  </a:lnTo>
                  <a:lnTo>
                    <a:pt x="1192" y="7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750075" y="1584475"/>
              <a:ext cx="62225" cy="254850"/>
            </a:xfrm>
            <a:custGeom>
              <a:avLst/>
              <a:gdLst/>
              <a:ahLst/>
              <a:cxnLst/>
              <a:rect l="l" t="t" r="r" b="b"/>
              <a:pathLst>
                <a:path w="2489" h="10194" extrusionOk="0">
                  <a:moveTo>
                    <a:pt x="2489" y="1"/>
                  </a:moveTo>
                  <a:lnTo>
                    <a:pt x="1361" y="663"/>
                  </a:lnTo>
                  <a:lnTo>
                    <a:pt x="1340" y="7797"/>
                  </a:lnTo>
                  <a:lnTo>
                    <a:pt x="1340" y="7825"/>
                  </a:lnTo>
                  <a:lnTo>
                    <a:pt x="1340" y="7931"/>
                  </a:lnTo>
                  <a:lnTo>
                    <a:pt x="1340" y="7973"/>
                  </a:lnTo>
                  <a:cubicBezTo>
                    <a:pt x="1340" y="8002"/>
                    <a:pt x="1340" y="8030"/>
                    <a:pt x="1333" y="8065"/>
                  </a:cubicBezTo>
                  <a:lnTo>
                    <a:pt x="1333" y="8100"/>
                  </a:lnTo>
                  <a:lnTo>
                    <a:pt x="1318" y="8206"/>
                  </a:lnTo>
                  <a:lnTo>
                    <a:pt x="1318" y="8220"/>
                  </a:lnTo>
                  <a:cubicBezTo>
                    <a:pt x="1318" y="8269"/>
                    <a:pt x="1311" y="8312"/>
                    <a:pt x="1304" y="8354"/>
                  </a:cubicBezTo>
                  <a:cubicBezTo>
                    <a:pt x="1304" y="8368"/>
                    <a:pt x="1297" y="8375"/>
                    <a:pt x="1297" y="8389"/>
                  </a:cubicBezTo>
                  <a:cubicBezTo>
                    <a:pt x="1290" y="8432"/>
                    <a:pt x="1276" y="8474"/>
                    <a:pt x="1269" y="8523"/>
                  </a:cubicBezTo>
                  <a:cubicBezTo>
                    <a:pt x="1255" y="8573"/>
                    <a:pt x="1248" y="8608"/>
                    <a:pt x="1234" y="8657"/>
                  </a:cubicBezTo>
                  <a:lnTo>
                    <a:pt x="1227" y="8685"/>
                  </a:lnTo>
                  <a:lnTo>
                    <a:pt x="1206" y="8742"/>
                  </a:lnTo>
                  <a:cubicBezTo>
                    <a:pt x="1206" y="8756"/>
                    <a:pt x="1199" y="8770"/>
                    <a:pt x="1192" y="8784"/>
                  </a:cubicBezTo>
                  <a:cubicBezTo>
                    <a:pt x="1192" y="8791"/>
                    <a:pt x="1184" y="8819"/>
                    <a:pt x="1177" y="8833"/>
                  </a:cubicBezTo>
                  <a:lnTo>
                    <a:pt x="1163" y="8869"/>
                  </a:lnTo>
                  <a:lnTo>
                    <a:pt x="1135" y="8946"/>
                  </a:lnTo>
                  <a:lnTo>
                    <a:pt x="1128" y="8960"/>
                  </a:lnTo>
                  <a:lnTo>
                    <a:pt x="1086" y="9052"/>
                  </a:lnTo>
                  <a:cubicBezTo>
                    <a:pt x="1086" y="9052"/>
                    <a:pt x="1079" y="9059"/>
                    <a:pt x="1079" y="9059"/>
                  </a:cubicBezTo>
                  <a:cubicBezTo>
                    <a:pt x="1058" y="9101"/>
                    <a:pt x="1036" y="9144"/>
                    <a:pt x="1015" y="9179"/>
                  </a:cubicBezTo>
                  <a:cubicBezTo>
                    <a:pt x="1015" y="9186"/>
                    <a:pt x="1015" y="9193"/>
                    <a:pt x="1008" y="9193"/>
                  </a:cubicBezTo>
                  <a:cubicBezTo>
                    <a:pt x="987" y="9235"/>
                    <a:pt x="966" y="9270"/>
                    <a:pt x="945" y="9306"/>
                  </a:cubicBezTo>
                  <a:lnTo>
                    <a:pt x="931" y="9327"/>
                  </a:lnTo>
                  <a:cubicBezTo>
                    <a:pt x="902" y="9369"/>
                    <a:pt x="874" y="9404"/>
                    <a:pt x="853" y="9447"/>
                  </a:cubicBezTo>
                  <a:lnTo>
                    <a:pt x="839" y="9461"/>
                  </a:lnTo>
                  <a:cubicBezTo>
                    <a:pt x="811" y="9503"/>
                    <a:pt x="776" y="9538"/>
                    <a:pt x="747" y="9574"/>
                  </a:cubicBezTo>
                  <a:lnTo>
                    <a:pt x="733" y="9588"/>
                  </a:lnTo>
                  <a:cubicBezTo>
                    <a:pt x="705" y="9623"/>
                    <a:pt x="670" y="9658"/>
                    <a:pt x="642" y="9693"/>
                  </a:cubicBezTo>
                  <a:lnTo>
                    <a:pt x="628" y="9707"/>
                  </a:lnTo>
                  <a:cubicBezTo>
                    <a:pt x="592" y="9743"/>
                    <a:pt x="557" y="9778"/>
                    <a:pt x="522" y="9806"/>
                  </a:cubicBezTo>
                  <a:lnTo>
                    <a:pt x="508" y="9820"/>
                  </a:lnTo>
                  <a:cubicBezTo>
                    <a:pt x="472" y="9848"/>
                    <a:pt x="437" y="9884"/>
                    <a:pt x="402" y="9912"/>
                  </a:cubicBezTo>
                  <a:lnTo>
                    <a:pt x="388" y="9926"/>
                  </a:lnTo>
                  <a:cubicBezTo>
                    <a:pt x="353" y="9954"/>
                    <a:pt x="317" y="9982"/>
                    <a:pt x="275" y="10011"/>
                  </a:cubicBezTo>
                  <a:lnTo>
                    <a:pt x="268" y="10018"/>
                  </a:lnTo>
                  <a:cubicBezTo>
                    <a:pt x="226" y="10046"/>
                    <a:pt x="183" y="10074"/>
                    <a:pt x="141" y="10109"/>
                  </a:cubicBezTo>
                  <a:cubicBezTo>
                    <a:pt x="132" y="10115"/>
                    <a:pt x="123" y="10121"/>
                    <a:pt x="114" y="10127"/>
                  </a:cubicBezTo>
                  <a:lnTo>
                    <a:pt x="114" y="10127"/>
                  </a:lnTo>
                  <a:lnTo>
                    <a:pt x="1149" y="9517"/>
                  </a:lnTo>
                  <a:cubicBezTo>
                    <a:pt x="1192" y="9496"/>
                    <a:pt x="1234" y="9468"/>
                    <a:pt x="1276" y="9440"/>
                  </a:cubicBezTo>
                  <a:cubicBezTo>
                    <a:pt x="1325" y="9411"/>
                    <a:pt x="1368" y="9383"/>
                    <a:pt x="1410" y="9348"/>
                  </a:cubicBezTo>
                  <a:lnTo>
                    <a:pt x="1417" y="9341"/>
                  </a:lnTo>
                  <a:cubicBezTo>
                    <a:pt x="1459" y="9313"/>
                    <a:pt x="1495" y="9285"/>
                    <a:pt x="1537" y="9256"/>
                  </a:cubicBezTo>
                  <a:lnTo>
                    <a:pt x="1544" y="9242"/>
                  </a:lnTo>
                  <a:cubicBezTo>
                    <a:pt x="1586" y="9214"/>
                    <a:pt x="1622" y="9186"/>
                    <a:pt x="1657" y="9151"/>
                  </a:cubicBezTo>
                  <a:lnTo>
                    <a:pt x="1671" y="9136"/>
                  </a:lnTo>
                  <a:cubicBezTo>
                    <a:pt x="1706" y="9108"/>
                    <a:pt x="1734" y="9073"/>
                    <a:pt x="1770" y="9038"/>
                  </a:cubicBezTo>
                  <a:lnTo>
                    <a:pt x="1784" y="9024"/>
                  </a:lnTo>
                  <a:cubicBezTo>
                    <a:pt x="1819" y="8995"/>
                    <a:pt x="1847" y="8960"/>
                    <a:pt x="1875" y="8918"/>
                  </a:cubicBezTo>
                  <a:lnTo>
                    <a:pt x="1889" y="8904"/>
                  </a:lnTo>
                  <a:cubicBezTo>
                    <a:pt x="1925" y="8869"/>
                    <a:pt x="1953" y="8833"/>
                    <a:pt x="1981" y="8791"/>
                  </a:cubicBezTo>
                  <a:lnTo>
                    <a:pt x="1995" y="8777"/>
                  </a:lnTo>
                  <a:cubicBezTo>
                    <a:pt x="2023" y="8742"/>
                    <a:pt x="2052" y="8699"/>
                    <a:pt x="2073" y="8657"/>
                  </a:cubicBezTo>
                  <a:lnTo>
                    <a:pt x="2080" y="8650"/>
                  </a:lnTo>
                  <a:lnTo>
                    <a:pt x="2087" y="8636"/>
                  </a:lnTo>
                  <a:cubicBezTo>
                    <a:pt x="2108" y="8601"/>
                    <a:pt x="2136" y="8565"/>
                    <a:pt x="2157" y="8530"/>
                  </a:cubicBezTo>
                  <a:cubicBezTo>
                    <a:pt x="2157" y="8523"/>
                    <a:pt x="2157" y="8516"/>
                    <a:pt x="2164" y="8509"/>
                  </a:cubicBezTo>
                  <a:cubicBezTo>
                    <a:pt x="2185" y="8474"/>
                    <a:pt x="2207" y="8432"/>
                    <a:pt x="2221" y="8396"/>
                  </a:cubicBezTo>
                  <a:lnTo>
                    <a:pt x="2228" y="8389"/>
                  </a:lnTo>
                  <a:lnTo>
                    <a:pt x="2270" y="8298"/>
                  </a:lnTo>
                  <a:lnTo>
                    <a:pt x="2277" y="8284"/>
                  </a:lnTo>
                  <a:lnTo>
                    <a:pt x="2305" y="8206"/>
                  </a:lnTo>
                  <a:lnTo>
                    <a:pt x="2305" y="8199"/>
                  </a:lnTo>
                  <a:lnTo>
                    <a:pt x="2319" y="8171"/>
                  </a:lnTo>
                  <a:cubicBezTo>
                    <a:pt x="2319" y="8157"/>
                    <a:pt x="2326" y="8135"/>
                    <a:pt x="2334" y="8114"/>
                  </a:cubicBezTo>
                  <a:cubicBezTo>
                    <a:pt x="2341" y="8100"/>
                    <a:pt x="2348" y="8093"/>
                    <a:pt x="2348" y="8079"/>
                  </a:cubicBezTo>
                  <a:cubicBezTo>
                    <a:pt x="2355" y="8065"/>
                    <a:pt x="2362" y="8044"/>
                    <a:pt x="2369" y="8023"/>
                  </a:cubicBezTo>
                  <a:lnTo>
                    <a:pt x="2369" y="8009"/>
                  </a:lnTo>
                  <a:lnTo>
                    <a:pt x="2369" y="7994"/>
                  </a:lnTo>
                  <a:cubicBezTo>
                    <a:pt x="2383" y="7945"/>
                    <a:pt x="2397" y="7903"/>
                    <a:pt x="2404" y="7861"/>
                  </a:cubicBezTo>
                  <a:cubicBezTo>
                    <a:pt x="2418" y="7818"/>
                    <a:pt x="2425" y="7769"/>
                    <a:pt x="2432" y="7727"/>
                  </a:cubicBezTo>
                  <a:lnTo>
                    <a:pt x="2432" y="7705"/>
                  </a:lnTo>
                  <a:lnTo>
                    <a:pt x="2432" y="7691"/>
                  </a:lnTo>
                  <a:cubicBezTo>
                    <a:pt x="2439" y="7649"/>
                    <a:pt x="2446" y="7607"/>
                    <a:pt x="2453" y="7557"/>
                  </a:cubicBezTo>
                  <a:lnTo>
                    <a:pt x="2453" y="7536"/>
                  </a:lnTo>
                  <a:lnTo>
                    <a:pt x="2460" y="7438"/>
                  </a:lnTo>
                  <a:cubicBezTo>
                    <a:pt x="2460" y="7431"/>
                    <a:pt x="2460" y="7431"/>
                    <a:pt x="2460" y="7424"/>
                  </a:cubicBezTo>
                  <a:lnTo>
                    <a:pt x="2460" y="7395"/>
                  </a:lnTo>
                  <a:cubicBezTo>
                    <a:pt x="2460" y="7367"/>
                    <a:pt x="2467" y="7339"/>
                    <a:pt x="2467" y="7311"/>
                  </a:cubicBezTo>
                  <a:cubicBezTo>
                    <a:pt x="2467" y="7304"/>
                    <a:pt x="2467" y="7297"/>
                    <a:pt x="2467" y="7283"/>
                  </a:cubicBezTo>
                  <a:lnTo>
                    <a:pt x="2467" y="7268"/>
                  </a:lnTo>
                  <a:lnTo>
                    <a:pt x="2467" y="7163"/>
                  </a:lnTo>
                  <a:cubicBezTo>
                    <a:pt x="2467" y="7156"/>
                    <a:pt x="2467" y="7149"/>
                    <a:pt x="2467" y="7142"/>
                  </a:cubicBezTo>
                  <a:lnTo>
                    <a:pt x="2467" y="7134"/>
                  </a:lnTo>
                  <a:lnTo>
                    <a:pt x="2489" y="1"/>
                  </a:lnTo>
                  <a:close/>
                  <a:moveTo>
                    <a:pt x="114" y="10127"/>
                  </a:moveTo>
                  <a:lnTo>
                    <a:pt x="0" y="10194"/>
                  </a:lnTo>
                  <a:cubicBezTo>
                    <a:pt x="39" y="10172"/>
                    <a:pt x="78" y="10149"/>
                    <a:pt x="114" y="1012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749900" y="1584000"/>
              <a:ext cx="62925" cy="255675"/>
            </a:xfrm>
            <a:custGeom>
              <a:avLst/>
              <a:gdLst/>
              <a:ahLst/>
              <a:cxnLst/>
              <a:rect l="l" t="t" r="r" b="b"/>
              <a:pathLst>
                <a:path w="2517" h="10227" extrusionOk="0">
                  <a:moveTo>
                    <a:pt x="2481" y="34"/>
                  </a:moveTo>
                  <a:lnTo>
                    <a:pt x="2460" y="7153"/>
                  </a:lnTo>
                  <a:lnTo>
                    <a:pt x="2460" y="7182"/>
                  </a:lnTo>
                  <a:lnTo>
                    <a:pt x="2460" y="7287"/>
                  </a:lnTo>
                  <a:lnTo>
                    <a:pt x="2460" y="7309"/>
                  </a:lnTo>
                  <a:cubicBezTo>
                    <a:pt x="2460" y="7309"/>
                    <a:pt x="2460" y="7316"/>
                    <a:pt x="2460" y="7316"/>
                  </a:cubicBezTo>
                  <a:cubicBezTo>
                    <a:pt x="2460" y="7323"/>
                    <a:pt x="2460" y="7330"/>
                    <a:pt x="2460" y="7330"/>
                  </a:cubicBezTo>
                  <a:cubicBezTo>
                    <a:pt x="2460" y="7358"/>
                    <a:pt x="2453" y="7393"/>
                    <a:pt x="2453" y="7421"/>
                  </a:cubicBezTo>
                  <a:lnTo>
                    <a:pt x="2453" y="7428"/>
                  </a:lnTo>
                  <a:lnTo>
                    <a:pt x="2453" y="7457"/>
                  </a:lnTo>
                  <a:lnTo>
                    <a:pt x="2446" y="7562"/>
                  </a:lnTo>
                  <a:cubicBezTo>
                    <a:pt x="2439" y="7562"/>
                    <a:pt x="2439" y="7562"/>
                    <a:pt x="2446" y="7569"/>
                  </a:cubicBezTo>
                  <a:lnTo>
                    <a:pt x="2446" y="7576"/>
                  </a:lnTo>
                  <a:lnTo>
                    <a:pt x="2439" y="7576"/>
                  </a:lnTo>
                  <a:cubicBezTo>
                    <a:pt x="2439" y="7619"/>
                    <a:pt x="2432" y="7661"/>
                    <a:pt x="2418" y="7724"/>
                  </a:cubicBezTo>
                  <a:cubicBezTo>
                    <a:pt x="2418" y="7724"/>
                    <a:pt x="2418" y="7732"/>
                    <a:pt x="2418" y="7732"/>
                  </a:cubicBezTo>
                  <a:cubicBezTo>
                    <a:pt x="2418" y="7732"/>
                    <a:pt x="2418" y="7739"/>
                    <a:pt x="2418" y="7739"/>
                  </a:cubicBezTo>
                  <a:cubicBezTo>
                    <a:pt x="2411" y="7795"/>
                    <a:pt x="2404" y="7830"/>
                    <a:pt x="2390" y="7873"/>
                  </a:cubicBezTo>
                  <a:cubicBezTo>
                    <a:pt x="2383" y="7922"/>
                    <a:pt x="2376" y="7957"/>
                    <a:pt x="2362" y="8006"/>
                  </a:cubicBezTo>
                  <a:lnTo>
                    <a:pt x="2355" y="8021"/>
                  </a:lnTo>
                  <a:lnTo>
                    <a:pt x="2355" y="8035"/>
                  </a:lnTo>
                  <a:lnTo>
                    <a:pt x="2355" y="8042"/>
                  </a:lnTo>
                  <a:cubicBezTo>
                    <a:pt x="2348" y="8056"/>
                    <a:pt x="2341" y="8077"/>
                    <a:pt x="2341" y="8091"/>
                  </a:cubicBezTo>
                  <a:lnTo>
                    <a:pt x="2341" y="8105"/>
                  </a:lnTo>
                  <a:lnTo>
                    <a:pt x="2326" y="8133"/>
                  </a:lnTo>
                  <a:cubicBezTo>
                    <a:pt x="2319" y="8154"/>
                    <a:pt x="2312" y="8169"/>
                    <a:pt x="2305" y="8190"/>
                  </a:cubicBezTo>
                  <a:lnTo>
                    <a:pt x="2305" y="8197"/>
                  </a:lnTo>
                  <a:lnTo>
                    <a:pt x="2305" y="8218"/>
                  </a:lnTo>
                  <a:lnTo>
                    <a:pt x="2305" y="8225"/>
                  </a:lnTo>
                  <a:cubicBezTo>
                    <a:pt x="2291" y="8246"/>
                    <a:pt x="2284" y="8274"/>
                    <a:pt x="2270" y="8295"/>
                  </a:cubicBezTo>
                  <a:lnTo>
                    <a:pt x="2270" y="8303"/>
                  </a:lnTo>
                  <a:lnTo>
                    <a:pt x="2270" y="8317"/>
                  </a:lnTo>
                  <a:cubicBezTo>
                    <a:pt x="2256" y="8338"/>
                    <a:pt x="2242" y="8366"/>
                    <a:pt x="2228" y="8401"/>
                  </a:cubicBezTo>
                  <a:lnTo>
                    <a:pt x="2228" y="8408"/>
                  </a:lnTo>
                  <a:cubicBezTo>
                    <a:pt x="2207" y="8451"/>
                    <a:pt x="2185" y="8486"/>
                    <a:pt x="2164" y="8528"/>
                  </a:cubicBezTo>
                  <a:lnTo>
                    <a:pt x="2157" y="8542"/>
                  </a:lnTo>
                  <a:cubicBezTo>
                    <a:pt x="2136" y="8577"/>
                    <a:pt x="2115" y="8613"/>
                    <a:pt x="2080" y="8676"/>
                  </a:cubicBezTo>
                  <a:cubicBezTo>
                    <a:pt x="2051" y="8711"/>
                    <a:pt x="2023" y="8754"/>
                    <a:pt x="1995" y="8789"/>
                  </a:cubicBezTo>
                  <a:lnTo>
                    <a:pt x="1988" y="8810"/>
                  </a:lnTo>
                  <a:cubicBezTo>
                    <a:pt x="1953" y="8845"/>
                    <a:pt x="1925" y="8881"/>
                    <a:pt x="1896" y="8916"/>
                  </a:cubicBezTo>
                  <a:lnTo>
                    <a:pt x="1882" y="8937"/>
                  </a:lnTo>
                  <a:cubicBezTo>
                    <a:pt x="1854" y="8972"/>
                    <a:pt x="1819" y="9007"/>
                    <a:pt x="1791" y="9036"/>
                  </a:cubicBezTo>
                  <a:lnTo>
                    <a:pt x="1777" y="9050"/>
                  </a:lnTo>
                  <a:cubicBezTo>
                    <a:pt x="1741" y="9085"/>
                    <a:pt x="1706" y="9120"/>
                    <a:pt x="1671" y="9148"/>
                  </a:cubicBezTo>
                  <a:lnTo>
                    <a:pt x="1657" y="9163"/>
                  </a:lnTo>
                  <a:cubicBezTo>
                    <a:pt x="1621" y="9198"/>
                    <a:pt x="1586" y="9226"/>
                    <a:pt x="1551" y="9254"/>
                  </a:cubicBezTo>
                  <a:lnTo>
                    <a:pt x="1537" y="9268"/>
                  </a:lnTo>
                  <a:cubicBezTo>
                    <a:pt x="1502" y="9296"/>
                    <a:pt x="1459" y="9325"/>
                    <a:pt x="1424" y="9353"/>
                  </a:cubicBezTo>
                  <a:lnTo>
                    <a:pt x="1417" y="9360"/>
                  </a:lnTo>
                  <a:cubicBezTo>
                    <a:pt x="1375" y="9395"/>
                    <a:pt x="1332" y="9423"/>
                    <a:pt x="1283" y="9452"/>
                  </a:cubicBezTo>
                  <a:cubicBezTo>
                    <a:pt x="1241" y="9480"/>
                    <a:pt x="1199" y="9508"/>
                    <a:pt x="1156" y="9529"/>
                  </a:cubicBezTo>
                  <a:lnTo>
                    <a:pt x="332" y="10007"/>
                  </a:lnTo>
                  <a:lnTo>
                    <a:pt x="332" y="10007"/>
                  </a:lnTo>
                  <a:cubicBezTo>
                    <a:pt x="355" y="9992"/>
                    <a:pt x="379" y="9969"/>
                    <a:pt x="402" y="9952"/>
                  </a:cubicBezTo>
                  <a:lnTo>
                    <a:pt x="409" y="9945"/>
                  </a:lnTo>
                  <a:cubicBezTo>
                    <a:pt x="444" y="9917"/>
                    <a:pt x="487" y="9882"/>
                    <a:pt x="522" y="9853"/>
                  </a:cubicBezTo>
                  <a:lnTo>
                    <a:pt x="536" y="9839"/>
                  </a:lnTo>
                  <a:cubicBezTo>
                    <a:pt x="564" y="9804"/>
                    <a:pt x="599" y="9776"/>
                    <a:pt x="635" y="9741"/>
                  </a:cubicBezTo>
                  <a:lnTo>
                    <a:pt x="649" y="9726"/>
                  </a:lnTo>
                  <a:cubicBezTo>
                    <a:pt x="684" y="9691"/>
                    <a:pt x="712" y="9656"/>
                    <a:pt x="747" y="9621"/>
                  </a:cubicBezTo>
                  <a:lnTo>
                    <a:pt x="761" y="9600"/>
                  </a:lnTo>
                  <a:cubicBezTo>
                    <a:pt x="790" y="9564"/>
                    <a:pt x="818" y="9529"/>
                    <a:pt x="846" y="9494"/>
                  </a:cubicBezTo>
                  <a:lnTo>
                    <a:pt x="860" y="9473"/>
                  </a:lnTo>
                  <a:cubicBezTo>
                    <a:pt x="888" y="9437"/>
                    <a:pt x="917" y="9395"/>
                    <a:pt x="945" y="9353"/>
                  </a:cubicBezTo>
                  <a:lnTo>
                    <a:pt x="952" y="9339"/>
                  </a:lnTo>
                  <a:cubicBezTo>
                    <a:pt x="980" y="9296"/>
                    <a:pt x="1001" y="9261"/>
                    <a:pt x="1022" y="9219"/>
                  </a:cubicBezTo>
                  <a:lnTo>
                    <a:pt x="1029" y="9205"/>
                  </a:lnTo>
                  <a:cubicBezTo>
                    <a:pt x="1050" y="9170"/>
                    <a:pt x="1072" y="9127"/>
                    <a:pt x="1093" y="9085"/>
                  </a:cubicBezTo>
                  <a:lnTo>
                    <a:pt x="1093" y="9078"/>
                  </a:lnTo>
                  <a:cubicBezTo>
                    <a:pt x="1107" y="9050"/>
                    <a:pt x="1121" y="9014"/>
                    <a:pt x="1135" y="8986"/>
                  </a:cubicBezTo>
                  <a:lnTo>
                    <a:pt x="1142" y="8979"/>
                  </a:lnTo>
                  <a:lnTo>
                    <a:pt x="1142" y="8972"/>
                  </a:lnTo>
                  <a:lnTo>
                    <a:pt x="1170" y="8895"/>
                  </a:lnTo>
                  <a:cubicBezTo>
                    <a:pt x="1170" y="8888"/>
                    <a:pt x="1177" y="8881"/>
                    <a:pt x="1177" y="8874"/>
                  </a:cubicBezTo>
                  <a:lnTo>
                    <a:pt x="1184" y="8859"/>
                  </a:lnTo>
                  <a:cubicBezTo>
                    <a:pt x="1191" y="8845"/>
                    <a:pt x="1199" y="8824"/>
                    <a:pt x="1206" y="8810"/>
                  </a:cubicBezTo>
                  <a:lnTo>
                    <a:pt x="1213" y="8768"/>
                  </a:lnTo>
                  <a:cubicBezTo>
                    <a:pt x="1220" y="8747"/>
                    <a:pt x="1227" y="8733"/>
                    <a:pt x="1234" y="8711"/>
                  </a:cubicBezTo>
                  <a:lnTo>
                    <a:pt x="1241" y="8683"/>
                  </a:lnTo>
                  <a:cubicBezTo>
                    <a:pt x="1255" y="8634"/>
                    <a:pt x="1269" y="8592"/>
                    <a:pt x="1276" y="8549"/>
                  </a:cubicBezTo>
                  <a:cubicBezTo>
                    <a:pt x="1283" y="8507"/>
                    <a:pt x="1297" y="8465"/>
                    <a:pt x="1304" y="8408"/>
                  </a:cubicBezTo>
                  <a:cubicBezTo>
                    <a:pt x="1304" y="8394"/>
                    <a:pt x="1311" y="8387"/>
                    <a:pt x="1311" y="8380"/>
                  </a:cubicBezTo>
                  <a:cubicBezTo>
                    <a:pt x="1318" y="8338"/>
                    <a:pt x="1325" y="8288"/>
                    <a:pt x="1332" y="8246"/>
                  </a:cubicBezTo>
                  <a:lnTo>
                    <a:pt x="1332" y="8239"/>
                  </a:lnTo>
                  <a:lnTo>
                    <a:pt x="1332" y="8225"/>
                  </a:lnTo>
                  <a:lnTo>
                    <a:pt x="1347" y="8126"/>
                  </a:lnTo>
                  <a:lnTo>
                    <a:pt x="1347" y="8098"/>
                  </a:lnTo>
                  <a:lnTo>
                    <a:pt x="1347" y="8091"/>
                  </a:lnTo>
                  <a:cubicBezTo>
                    <a:pt x="1354" y="8056"/>
                    <a:pt x="1354" y="8028"/>
                    <a:pt x="1354" y="7992"/>
                  </a:cubicBezTo>
                  <a:lnTo>
                    <a:pt x="1354" y="7957"/>
                  </a:lnTo>
                  <a:lnTo>
                    <a:pt x="1354" y="7851"/>
                  </a:lnTo>
                  <a:lnTo>
                    <a:pt x="1354" y="7837"/>
                  </a:lnTo>
                  <a:lnTo>
                    <a:pt x="1354" y="7823"/>
                  </a:lnTo>
                  <a:lnTo>
                    <a:pt x="1375" y="689"/>
                  </a:lnTo>
                  <a:lnTo>
                    <a:pt x="2481" y="34"/>
                  </a:lnTo>
                  <a:close/>
                  <a:moveTo>
                    <a:pt x="2506" y="0"/>
                  </a:moveTo>
                  <a:cubicBezTo>
                    <a:pt x="2504" y="0"/>
                    <a:pt x="2503" y="2"/>
                    <a:pt x="2503" y="6"/>
                  </a:cubicBezTo>
                  <a:lnTo>
                    <a:pt x="1347" y="675"/>
                  </a:lnTo>
                  <a:cubicBezTo>
                    <a:pt x="1340" y="675"/>
                    <a:pt x="1340" y="682"/>
                    <a:pt x="1340" y="682"/>
                  </a:cubicBezTo>
                  <a:lnTo>
                    <a:pt x="1318" y="7823"/>
                  </a:lnTo>
                  <a:lnTo>
                    <a:pt x="1318" y="7851"/>
                  </a:lnTo>
                  <a:lnTo>
                    <a:pt x="1318" y="7957"/>
                  </a:lnTo>
                  <a:cubicBezTo>
                    <a:pt x="1318" y="7971"/>
                    <a:pt x="1318" y="7964"/>
                    <a:pt x="1318" y="7999"/>
                  </a:cubicBezTo>
                  <a:cubicBezTo>
                    <a:pt x="1318" y="8028"/>
                    <a:pt x="1311" y="8056"/>
                    <a:pt x="1311" y="8084"/>
                  </a:cubicBezTo>
                  <a:lnTo>
                    <a:pt x="1311" y="8098"/>
                  </a:lnTo>
                  <a:lnTo>
                    <a:pt x="1311" y="8126"/>
                  </a:lnTo>
                  <a:lnTo>
                    <a:pt x="1304" y="8225"/>
                  </a:lnTo>
                  <a:lnTo>
                    <a:pt x="1304" y="8246"/>
                  </a:lnTo>
                  <a:cubicBezTo>
                    <a:pt x="1297" y="8288"/>
                    <a:pt x="1290" y="8331"/>
                    <a:pt x="1283" y="8380"/>
                  </a:cubicBezTo>
                  <a:lnTo>
                    <a:pt x="1276" y="8408"/>
                  </a:lnTo>
                  <a:cubicBezTo>
                    <a:pt x="1269" y="8465"/>
                    <a:pt x="1262" y="8507"/>
                    <a:pt x="1248" y="8542"/>
                  </a:cubicBezTo>
                  <a:cubicBezTo>
                    <a:pt x="1241" y="8584"/>
                    <a:pt x="1227" y="8627"/>
                    <a:pt x="1213" y="8683"/>
                  </a:cubicBezTo>
                  <a:cubicBezTo>
                    <a:pt x="1213" y="8690"/>
                    <a:pt x="1213" y="8690"/>
                    <a:pt x="1206" y="8711"/>
                  </a:cubicBezTo>
                  <a:cubicBezTo>
                    <a:pt x="1199" y="8725"/>
                    <a:pt x="1191" y="8747"/>
                    <a:pt x="1184" y="8768"/>
                  </a:cubicBezTo>
                  <a:lnTo>
                    <a:pt x="1177" y="8803"/>
                  </a:lnTo>
                  <a:cubicBezTo>
                    <a:pt x="1170" y="8817"/>
                    <a:pt x="1163" y="8838"/>
                    <a:pt x="1156" y="8859"/>
                  </a:cubicBezTo>
                  <a:lnTo>
                    <a:pt x="1156" y="8866"/>
                  </a:lnTo>
                  <a:cubicBezTo>
                    <a:pt x="1149" y="8874"/>
                    <a:pt x="1149" y="8881"/>
                    <a:pt x="1149" y="8895"/>
                  </a:cubicBezTo>
                  <a:cubicBezTo>
                    <a:pt x="1135" y="8916"/>
                    <a:pt x="1128" y="8944"/>
                    <a:pt x="1114" y="8965"/>
                  </a:cubicBezTo>
                  <a:lnTo>
                    <a:pt x="1114" y="8972"/>
                  </a:lnTo>
                  <a:lnTo>
                    <a:pt x="1114" y="8979"/>
                  </a:lnTo>
                  <a:cubicBezTo>
                    <a:pt x="1100" y="9014"/>
                    <a:pt x="1086" y="9043"/>
                    <a:pt x="1072" y="9071"/>
                  </a:cubicBezTo>
                  <a:lnTo>
                    <a:pt x="1065" y="9085"/>
                  </a:lnTo>
                  <a:cubicBezTo>
                    <a:pt x="1050" y="9120"/>
                    <a:pt x="1029" y="9163"/>
                    <a:pt x="1008" y="9198"/>
                  </a:cubicBezTo>
                  <a:lnTo>
                    <a:pt x="1001" y="9212"/>
                  </a:lnTo>
                  <a:cubicBezTo>
                    <a:pt x="980" y="9247"/>
                    <a:pt x="959" y="9289"/>
                    <a:pt x="931" y="9325"/>
                  </a:cubicBezTo>
                  <a:lnTo>
                    <a:pt x="917" y="9346"/>
                  </a:lnTo>
                  <a:cubicBezTo>
                    <a:pt x="895" y="9388"/>
                    <a:pt x="867" y="9423"/>
                    <a:pt x="839" y="9466"/>
                  </a:cubicBezTo>
                  <a:lnTo>
                    <a:pt x="825" y="9480"/>
                  </a:lnTo>
                  <a:cubicBezTo>
                    <a:pt x="797" y="9515"/>
                    <a:pt x="769" y="9557"/>
                    <a:pt x="740" y="9593"/>
                  </a:cubicBezTo>
                  <a:lnTo>
                    <a:pt x="726" y="9607"/>
                  </a:lnTo>
                  <a:cubicBezTo>
                    <a:pt x="691" y="9642"/>
                    <a:pt x="663" y="9677"/>
                    <a:pt x="628" y="9712"/>
                  </a:cubicBezTo>
                  <a:lnTo>
                    <a:pt x="613" y="9726"/>
                  </a:lnTo>
                  <a:cubicBezTo>
                    <a:pt x="578" y="9762"/>
                    <a:pt x="550" y="9790"/>
                    <a:pt x="515" y="9825"/>
                  </a:cubicBezTo>
                  <a:lnTo>
                    <a:pt x="501" y="9839"/>
                  </a:lnTo>
                  <a:cubicBezTo>
                    <a:pt x="465" y="9867"/>
                    <a:pt x="430" y="9903"/>
                    <a:pt x="395" y="9931"/>
                  </a:cubicBezTo>
                  <a:lnTo>
                    <a:pt x="381" y="9938"/>
                  </a:lnTo>
                  <a:cubicBezTo>
                    <a:pt x="339" y="9973"/>
                    <a:pt x="303" y="10001"/>
                    <a:pt x="268" y="10030"/>
                  </a:cubicBezTo>
                  <a:lnTo>
                    <a:pt x="254" y="10037"/>
                  </a:lnTo>
                  <a:cubicBezTo>
                    <a:pt x="212" y="10065"/>
                    <a:pt x="169" y="10093"/>
                    <a:pt x="127" y="10121"/>
                  </a:cubicBezTo>
                  <a:cubicBezTo>
                    <a:pt x="78" y="10149"/>
                    <a:pt x="35" y="10185"/>
                    <a:pt x="0" y="10227"/>
                  </a:cubicBezTo>
                  <a:lnTo>
                    <a:pt x="7" y="10220"/>
                  </a:lnTo>
                  <a:lnTo>
                    <a:pt x="1177" y="9557"/>
                  </a:lnTo>
                  <a:cubicBezTo>
                    <a:pt x="1220" y="9529"/>
                    <a:pt x="1276" y="9501"/>
                    <a:pt x="1311" y="9473"/>
                  </a:cubicBezTo>
                  <a:cubicBezTo>
                    <a:pt x="1354" y="9444"/>
                    <a:pt x="1396" y="9416"/>
                    <a:pt x="1438" y="9381"/>
                  </a:cubicBezTo>
                  <a:lnTo>
                    <a:pt x="1445" y="9374"/>
                  </a:lnTo>
                  <a:cubicBezTo>
                    <a:pt x="1488" y="9346"/>
                    <a:pt x="1523" y="9318"/>
                    <a:pt x="1565" y="9289"/>
                  </a:cubicBezTo>
                  <a:lnTo>
                    <a:pt x="1579" y="9275"/>
                  </a:lnTo>
                  <a:cubicBezTo>
                    <a:pt x="1614" y="9247"/>
                    <a:pt x="1650" y="9219"/>
                    <a:pt x="1685" y="9184"/>
                  </a:cubicBezTo>
                  <a:lnTo>
                    <a:pt x="1699" y="9170"/>
                  </a:lnTo>
                  <a:cubicBezTo>
                    <a:pt x="1734" y="9141"/>
                    <a:pt x="1770" y="9106"/>
                    <a:pt x="1798" y="9071"/>
                  </a:cubicBezTo>
                  <a:lnTo>
                    <a:pt x="1812" y="9057"/>
                  </a:lnTo>
                  <a:cubicBezTo>
                    <a:pt x="1847" y="9022"/>
                    <a:pt x="1875" y="8986"/>
                    <a:pt x="1910" y="8951"/>
                  </a:cubicBezTo>
                  <a:lnTo>
                    <a:pt x="1925" y="8937"/>
                  </a:lnTo>
                  <a:cubicBezTo>
                    <a:pt x="1953" y="8902"/>
                    <a:pt x="1981" y="8859"/>
                    <a:pt x="2009" y="8824"/>
                  </a:cubicBezTo>
                  <a:cubicBezTo>
                    <a:pt x="2016" y="8817"/>
                    <a:pt x="2016" y="8810"/>
                    <a:pt x="2023" y="8803"/>
                  </a:cubicBezTo>
                  <a:cubicBezTo>
                    <a:pt x="2051" y="8768"/>
                    <a:pt x="2080" y="8725"/>
                    <a:pt x="2115" y="8669"/>
                  </a:cubicBezTo>
                  <a:cubicBezTo>
                    <a:pt x="2143" y="8627"/>
                    <a:pt x="2164" y="8592"/>
                    <a:pt x="2185" y="8556"/>
                  </a:cubicBezTo>
                  <a:lnTo>
                    <a:pt x="2192" y="8542"/>
                  </a:lnTo>
                  <a:cubicBezTo>
                    <a:pt x="2214" y="8500"/>
                    <a:pt x="2235" y="8465"/>
                    <a:pt x="2263" y="8408"/>
                  </a:cubicBezTo>
                  <a:cubicBezTo>
                    <a:pt x="2277" y="8380"/>
                    <a:pt x="2291" y="8352"/>
                    <a:pt x="2298" y="8324"/>
                  </a:cubicBezTo>
                  <a:lnTo>
                    <a:pt x="2305" y="8310"/>
                  </a:lnTo>
                  <a:lnTo>
                    <a:pt x="2305" y="8303"/>
                  </a:lnTo>
                  <a:lnTo>
                    <a:pt x="2333" y="8232"/>
                  </a:lnTo>
                  <a:lnTo>
                    <a:pt x="2333" y="8225"/>
                  </a:lnTo>
                  <a:lnTo>
                    <a:pt x="2341" y="8204"/>
                  </a:lnTo>
                  <a:lnTo>
                    <a:pt x="2341" y="8197"/>
                  </a:lnTo>
                  <a:cubicBezTo>
                    <a:pt x="2348" y="8176"/>
                    <a:pt x="2355" y="8162"/>
                    <a:pt x="2362" y="8140"/>
                  </a:cubicBezTo>
                  <a:lnTo>
                    <a:pt x="2376" y="8105"/>
                  </a:lnTo>
                  <a:lnTo>
                    <a:pt x="2376" y="8098"/>
                  </a:lnTo>
                  <a:cubicBezTo>
                    <a:pt x="2383" y="8084"/>
                    <a:pt x="2383" y="8063"/>
                    <a:pt x="2390" y="8049"/>
                  </a:cubicBezTo>
                  <a:lnTo>
                    <a:pt x="2390" y="8035"/>
                  </a:lnTo>
                  <a:lnTo>
                    <a:pt x="2390" y="8028"/>
                  </a:lnTo>
                  <a:cubicBezTo>
                    <a:pt x="2397" y="8028"/>
                    <a:pt x="2397" y="8021"/>
                    <a:pt x="2397" y="8013"/>
                  </a:cubicBezTo>
                  <a:cubicBezTo>
                    <a:pt x="2411" y="7964"/>
                    <a:pt x="2418" y="7922"/>
                    <a:pt x="2432" y="7880"/>
                  </a:cubicBezTo>
                  <a:cubicBezTo>
                    <a:pt x="2439" y="7837"/>
                    <a:pt x="2446" y="7795"/>
                    <a:pt x="2460" y="7739"/>
                  </a:cubicBezTo>
                  <a:lnTo>
                    <a:pt x="2460" y="7710"/>
                  </a:lnTo>
                  <a:cubicBezTo>
                    <a:pt x="2467" y="7668"/>
                    <a:pt x="2474" y="7619"/>
                    <a:pt x="2481" y="7576"/>
                  </a:cubicBezTo>
                  <a:lnTo>
                    <a:pt x="2481" y="7569"/>
                  </a:lnTo>
                  <a:lnTo>
                    <a:pt x="2481" y="7562"/>
                  </a:lnTo>
                  <a:cubicBezTo>
                    <a:pt x="2481" y="7527"/>
                    <a:pt x="2489" y="7492"/>
                    <a:pt x="2489" y="7450"/>
                  </a:cubicBezTo>
                  <a:cubicBezTo>
                    <a:pt x="2489" y="7450"/>
                    <a:pt x="2489" y="7443"/>
                    <a:pt x="2489" y="7443"/>
                  </a:cubicBezTo>
                  <a:cubicBezTo>
                    <a:pt x="2489" y="7435"/>
                    <a:pt x="2489" y="7435"/>
                    <a:pt x="2489" y="7428"/>
                  </a:cubicBezTo>
                  <a:lnTo>
                    <a:pt x="2489" y="7421"/>
                  </a:lnTo>
                  <a:cubicBezTo>
                    <a:pt x="2496" y="7386"/>
                    <a:pt x="2496" y="7358"/>
                    <a:pt x="2496" y="7330"/>
                  </a:cubicBezTo>
                  <a:cubicBezTo>
                    <a:pt x="2496" y="7323"/>
                    <a:pt x="2496" y="7323"/>
                    <a:pt x="2496" y="7316"/>
                  </a:cubicBezTo>
                  <a:cubicBezTo>
                    <a:pt x="2496" y="7316"/>
                    <a:pt x="2496" y="7309"/>
                    <a:pt x="2496" y="7302"/>
                  </a:cubicBezTo>
                  <a:lnTo>
                    <a:pt x="2496" y="7287"/>
                  </a:lnTo>
                  <a:lnTo>
                    <a:pt x="2496" y="7182"/>
                  </a:lnTo>
                  <a:lnTo>
                    <a:pt x="2496" y="7175"/>
                  </a:lnTo>
                  <a:lnTo>
                    <a:pt x="2496" y="7161"/>
                  </a:lnTo>
                  <a:lnTo>
                    <a:pt x="2517" y="13"/>
                  </a:lnTo>
                  <a:cubicBezTo>
                    <a:pt x="2517" y="6"/>
                    <a:pt x="2517" y="6"/>
                    <a:pt x="2510" y="6"/>
                  </a:cubicBezTo>
                  <a:cubicBezTo>
                    <a:pt x="2510" y="2"/>
                    <a:pt x="2508" y="0"/>
                    <a:pt x="250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57200" y="1457250"/>
              <a:ext cx="155800" cy="143650"/>
            </a:xfrm>
            <a:custGeom>
              <a:avLst/>
              <a:gdLst/>
              <a:ahLst/>
              <a:cxnLst/>
              <a:rect l="l" t="t" r="r" b="b"/>
              <a:pathLst>
                <a:path w="6232" h="5746" extrusionOk="0">
                  <a:moveTo>
                    <a:pt x="1156" y="0"/>
                  </a:moveTo>
                  <a:lnTo>
                    <a:pt x="0" y="670"/>
                  </a:lnTo>
                  <a:cubicBezTo>
                    <a:pt x="28" y="719"/>
                    <a:pt x="57" y="768"/>
                    <a:pt x="92" y="818"/>
                  </a:cubicBezTo>
                  <a:lnTo>
                    <a:pt x="120" y="860"/>
                  </a:lnTo>
                  <a:lnTo>
                    <a:pt x="191" y="959"/>
                  </a:lnTo>
                  <a:lnTo>
                    <a:pt x="226" y="1008"/>
                  </a:lnTo>
                  <a:cubicBezTo>
                    <a:pt x="247" y="1043"/>
                    <a:pt x="275" y="1079"/>
                    <a:pt x="296" y="1114"/>
                  </a:cubicBezTo>
                  <a:lnTo>
                    <a:pt x="324" y="1149"/>
                  </a:lnTo>
                  <a:cubicBezTo>
                    <a:pt x="360" y="1198"/>
                    <a:pt x="388" y="1248"/>
                    <a:pt x="423" y="1290"/>
                  </a:cubicBezTo>
                  <a:lnTo>
                    <a:pt x="444" y="1325"/>
                  </a:lnTo>
                  <a:lnTo>
                    <a:pt x="529" y="1438"/>
                  </a:lnTo>
                  <a:lnTo>
                    <a:pt x="564" y="1480"/>
                  </a:lnTo>
                  <a:cubicBezTo>
                    <a:pt x="592" y="1516"/>
                    <a:pt x="613" y="1544"/>
                    <a:pt x="642" y="1579"/>
                  </a:cubicBezTo>
                  <a:lnTo>
                    <a:pt x="677" y="1621"/>
                  </a:lnTo>
                  <a:lnTo>
                    <a:pt x="769" y="1741"/>
                  </a:lnTo>
                  <a:lnTo>
                    <a:pt x="783" y="1762"/>
                  </a:lnTo>
                  <a:cubicBezTo>
                    <a:pt x="818" y="1805"/>
                    <a:pt x="853" y="1847"/>
                    <a:pt x="895" y="1896"/>
                  </a:cubicBezTo>
                  <a:cubicBezTo>
                    <a:pt x="895" y="1903"/>
                    <a:pt x="903" y="1910"/>
                    <a:pt x="903" y="1910"/>
                  </a:cubicBezTo>
                  <a:lnTo>
                    <a:pt x="910" y="1917"/>
                  </a:lnTo>
                  <a:cubicBezTo>
                    <a:pt x="1008" y="2037"/>
                    <a:pt x="1107" y="2150"/>
                    <a:pt x="1199" y="2263"/>
                  </a:cubicBezTo>
                  <a:lnTo>
                    <a:pt x="1220" y="2277"/>
                  </a:lnTo>
                  <a:cubicBezTo>
                    <a:pt x="1318" y="2390"/>
                    <a:pt x="1417" y="2503"/>
                    <a:pt x="1516" y="2608"/>
                  </a:cubicBezTo>
                  <a:lnTo>
                    <a:pt x="1523" y="2622"/>
                  </a:lnTo>
                  <a:lnTo>
                    <a:pt x="1537" y="2636"/>
                  </a:lnTo>
                  <a:cubicBezTo>
                    <a:pt x="1586" y="2686"/>
                    <a:pt x="1629" y="2735"/>
                    <a:pt x="1671" y="2777"/>
                  </a:cubicBezTo>
                  <a:cubicBezTo>
                    <a:pt x="1713" y="2827"/>
                    <a:pt x="1770" y="2883"/>
                    <a:pt x="1812" y="2933"/>
                  </a:cubicBezTo>
                  <a:lnTo>
                    <a:pt x="1847" y="2968"/>
                  </a:lnTo>
                  <a:cubicBezTo>
                    <a:pt x="1896" y="3010"/>
                    <a:pt x="1939" y="3059"/>
                    <a:pt x="1988" y="3102"/>
                  </a:cubicBezTo>
                  <a:cubicBezTo>
                    <a:pt x="2030" y="3151"/>
                    <a:pt x="2080" y="3200"/>
                    <a:pt x="2122" y="3243"/>
                  </a:cubicBezTo>
                  <a:lnTo>
                    <a:pt x="2143" y="3264"/>
                  </a:lnTo>
                  <a:lnTo>
                    <a:pt x="2157" y="3278"/>
                  </a:lnTo>
                  <a:cubicBezTo>
                    <a:pt x="2207" y="3327"/>
                    <a:pt x="2256" y="3377"/>
                    <a:pt x="2305" y="3419"/>
                  </a:cubicBezTo>
                  <a:lnTo>
                    <a:pt x="2319" y="3440"/>
                  </a:lnTo>
                  <a:lnTo>
                    <a:pt x="2460" y="3567"/>
                  </a:lnTo>
                  <a:lnTo>
                    <a:pt x="2482" y="3595"/>
                  </a:lnTo>
                  <a:lnTo>
                    <a:pt x="2630" y="3729"/>
                  </a:lnTo>
                  <a:lnTo>
                    <a:pt x="2658" y="3757"/>
                  </a:lnTo>
                  <a:lnTo>
                    <a:pt x="2799" y="3891"/>
                  </a:lnTo>
                  <a:cubicBezTo>
                    <a:pt x="2862" y="3948"/>
                    <a:pt x="2919" y="3997"/>
                    <a:pt x="2975" y="4046"/>
                  </a:cubicBezTo>
                  <a:lnTo>
                    <a:pt x="2996" y="4067"/>
                  </a:lnTo>
                  <a:lnTo>
                    <a:pt x="3151" y="4208"/>
                  </a:lnTo>
                  <a:lnTo>
                    <a:pt x="3179" y="4230"/>
                  </a:lnTo>
                  <a:cubicBezTo>
                    <a:pt x="3229" y="4272"/>
                    <a:pt x="3278" y="4314"/>
                    <a:pt x="3335" y="4364"/>
                  </a:cubicBezTo>
                  <a:lnTo>
                    <a:pt x="3356" y="4385"/>
                  </a:lnTo>
                  <a:lnTo>
                    <a:pt x="3504" y="4512"/>
                  </a:lnTo>
                  <a:lnTo>
                    <a:pt x="3518" y="4519"/>
                  </a:lnTo>
                  <a:lnTo>
                    <a:pt x="3525" y="4533"/>
                  </a:lnTo>
                  <a:lnTo>
                    <a:pt x="3701" y="4674"/>
                  </a:lnTo>
                  <a:lnTo>
                    <a:pt x="3722" y="4695"/>
                  </a:lnTo>
                  <a:lnTo>
                    <a:pt x="3891" y="4829"/>
                  </a:lnTo>
                  <a:lnTo>
                    <a:pt x="3906" y="4843"/>
                  </a:lnTo>
                  <a:lnTo>
                    <a:pt x="4075" y="4977"/>
                  </a:lnTo>
                  <a:lnTo>
                    <a:pt x="4082" y="4984"/>
                  </a:lnTo>
                  <a:lnTo>
                    <a:pt x="4244" y="5118"/>
                  </a:lnTo>
                  <a:lnTo>
                    <a:pt x="4251" y="5118"/>
                  </a:lnTo>
                  <a:lnTo>
                    <a:pt x="4328" y="5181"/>
                  </a:lnTo>
                  <a:lnTo>
                    <a:pt x="4357" y="5202"/>
                  </a:lnTo>
                  <a:lnTo>
                    <a:pt x="4420" y="5252"/>
                  </a:lnTo>
                  <a:lnTo>
                    <a:pt x="4441" y="5273"/>
                  </a:lnTo>
                  <a:lnTo>
                    <a:pt x="4519" y="5329"/>
                  </a:lnTo>
                  <a:lnTo>
                    <a:pt x="4533" y="5343"/>
                  </a:lnTo>
                  <a:lnTo>
                    <a:pt x="4596" y="5386"/>
                  </a:lnTo>
                  <a:lnTo>
                    <a:pt x="4617" y="5407"/>
                  </a:lnTo>
                  <a:lnTo>
                    <a:pt x="4674" y="5449"/>
                  </a:lnTo>
                  <a:cubicBezTo>
                    <a:pt x="4674" y="5449"/>
                    <a:pt x="4681" y="5456"/>
                    <a:pt x="4688" y="5456"/>
                  </a:cubicBezTo>
                  <a:lnTo>
                    <a:pt x="4751" y="5506"/>
                  </a:lnTo>
                  <a:lnTo>
                    <a:pt x="4766" y="5520"/>
                  </a:lnTo>
                  <a:lnTo>
                    <a:pt x="4808" y="5548"/>
                  </a:lnTo>
                  <a:lnTo>
                    <a:pt x="4829" y="5562"/>
                  </a:lnTo>
                  <a:lnTo>
                    <a:pt x="4871" y="5597"/>
                  </a:lnTo>
                  <a:lnTo>
                    <a:pt x="4899" y="5618"/>
                  </a:lnTo>
                  <a:lnTo>
                    <a:pt x="4921" y="5632"/>
                  </a:lnTo>
                  <a:lnTo>
                    <a:pt x="4942" y="5647"/>
                  </a:lnTo>
                  <a:lnTo>
                    <a:pt x="4956" y="5654"/>
                  </a:lnTo>
                  <a:lnTo>
                    <a:pt x="4970" y="5668"/>
                  </a:lnTo>
                  <a:lnTo>
                    <a:pt x="4984" y="5682"/>
                  </a:lnTo>
                  <a:lnTo>
                    <a:pt x="5005" y="5689"/>
                  </a:lnTo>
                  <a:lnTo>
                    <a:pt x="5012" y="5696"/>
                  </a:lnTo>
                  <a:lnTo>
                    <a:pt x="5026" y="5710"/>
                  </a:lnTo>
                  <a:lnTo>
                    <a:pt x="5083" y="5745"/>
                  </a:lnTo>
                  <a:lnTo>
                    <a:pt x="6232" y="5076"/>
                  </a:lnTo>
                  <a:lnTo>
                    <a:pt x="6218" y="5068"/>
                  </a:lnTo>
                  <a:lnTo>
                    <a:pt x="6204" y="5061"/>
                  </a:lnTo>
                  <a:lnTo>
                    <a:pt x="6168" y="5033"/>
                  </a:lnTo>
                  <a:lnTo>
                    <a:pt x="6147" y="5019"/>
                  </a:lnTo>
                  <a:lnTo>
                    <a:pt x="6133" y="5012"/>
                  </a:lnTo>
                  <a:lnTo>
                    <a:pt x="6119" y="4998"/>
                  </a:lnTo>
                  <a:lnTo>
                    <a:pt x="6105" y="4984"/>
                  </a:lnTo>
                  <a:lnTo>
                    <a:pt x="6091" y="4977"/>
                  </a:lnTo>
                  <a:lnTo>
                    <a:pt x="6070" y="4963"/>
                  </a:lnTo>
                  <a:lnTo>
                    <a:pt x="6056" y="4949"/>
                  </a:lnTo>
                  <a:lnTo>
                    <a:pt x="6027" y="4927"/>
                  </a:lnTo>
                  <a:lnTo>
                    <a:pt x="5978" y="4892"/>
                  </a:lnTo>
                  <a:lnTo>
                    <a:pt x="5964" y="4878"/>
                  </a:lnTo>
                  <a:lnTo>
                    <a:pt x="5915" y="4843"/>
                  </a:lnTo>
                  <a:lnTo>
                    <a:pt x="5900" y="4836"/>
                  </a:lnTo>
                  <a:lnTo>
                    <a:pt x="5837" y="4787"/>
                  </a:lnTo>
                  <a:lnTo>
                    <a:pt x="5823" y="4779"/>
                  </a:lnTo>
                  <a:lnTo>
                    <a:pt x="5767" y="4737"/>
                  </a:lnTo>
                  <a:lnTo>
                    <a:pt x="5745" y="4716"/>
                  </a:lnTo>
                  <a:cubicBezTo>
                    <a:pt x="5724" y="4702"/>
                    <a:pt x="5703" y="4688"/>
                    <a:pt x="5682" y="4674"/>
                  </a:cubicBezTo>
                  <a:lnTo>
                    <a:pt x="5668" y="4660"/>
                  </a:lnTo>
                  <a:lnTo>
                    <a:pt x="5590" y="4596"/>
                  </a:lnTo>
                  <a:lnTo>
                    <a:pt x="5569" y="4582"/>
                  </a:lnTo>
                  <a:lnTo>
                    <a:pt x="5506" y="4533"/>
                  </a:lnTo>
                  <a:lnTo>
                    <a:pt x="5478" y="4512"/>
                  </a:lnTo>
                  <a:lnTo>
                    <a:pt x="5400" y="4448"/>
                  </a:lnTo>
                  <a:lnTo>
                    <a:pt x="5393" y="4441"/>
                  </a:lnTo>
                  <a:cubicBezTo>
                    <a:pt x="5337" y="4406"/>
                    <a:pt x="5287" y="4356"/>
                    <a:pt x="5231" y="4314"/>
                  </a:cubicBezTo>
                  <a:lnTo>
                    <a:pt x="5224" y="4307"/>
                  </a:lnTo>
                  <a:lnTo>
                    <a:pt x="5055" y="4173"/>
                  </a:lnTo>
                  <a:lnTo>
                    <a:pt x="5040" y="4159"/>
                  </a:lnTo>
                  <a:lnTo>
                    <a:pt x="4871" y="4025"/>
                  </a:lnTo>
                  <a:lnTo>
                    <a:pt x="4850" y="4004"/>
                  </a:lnTo>
                  <a:lnTo>
                    <a:pt x="4674" y="3856"/>
                  </a:lnTo>
                  <a:lnTo>
                    <a:pt x="4653" y="3842"/>
                  </a:lnTo>
                  <a:lnTo>
                    <a:pt x="4512" y="3715"/>
                  </a:lnTo>
                  <a:lnTo>
                    <a:pt x="4484" y="3694"/>
                  </a:lnTo>
                  <a:cubicBezTo>
                    <a:pt x="4434" y="3645"/>
                    <a:pt x="4378" y="3602"/>
                    <a:pt x="4328" y="3560"/>
                  </a:cubicBezTo>
                  <a:lnTo>
                    <a:pt x="4307" y="3539"/>
                  </a:lnTo>
                  <a:lnTo>
                    <a:pt x="4145" y="3398"/>
                  </a:lnTo>
                  <a:lnTo>
                    <a:pt x="4131" y="3377"/>
                  </a:lnTo>
                  <a:cubicBezTo>
                    <a:pt x="4075" y="3327"/>
                    <a:pt x="4018" y="3278"/>
                    <a:pt x="3955" y="3222"/>
                  </a:cubicBezTo>
                  <a:lnTo>
                    <a:pt x="3814" y="3088"/>
                  </a:lnTo>
                  <a:lnTo>
                    <a:pt x="3779" y="3059"/>
                  </a:lnTo>
                  <a:lnTo>
                    <a:pt x="3638" y="2925"/>
                  </a:lnTo>
                  <a:lnTo>
                    <a:pt x="3609" y="2897"/>
                  </a:lnTo>
                  <a:lnTo>
                    <a:pt x="3476" y="2770"/>
                  </a:lnTo>
                  <a:lnTo>
                    <a:pt x="3461" y="2749"/>
                  </a:lnTo>
                  <a:cubicBezTo>
                    <a:pt x="3412" y="2707"/>
                    <a:pt x="3363" y="2658"/>
                    <a:pt x="3313" y="2608"/>
                  </a:cubicBezTo>
                  <a:lnTo>
                    <a:pt x="3278" y="2573"/>
                  </a:lnTo>
                  <a:cubicBezTo>
                    <a:pt x="3236" y="2531"/>
                    <a:pt x="3186" y="2481"/>
                    <a:pt x="3137" y="2439"/>
                  </a:cubicBezTo>
                  <a:lnTo>
                    <a:pt x="3003" y="2298"/>
                  </a:lnTo>
                  <a:lnTo>
                    <a:pt x="2968" y="2263"/>
                  </a:lnTo>
                  <a:cubicBezTo>
                    <a:pt x="2926" y="2214"/>
                    <a:pt x="2883" y="2164"/>
                    <a:pt x="2834" y="2115"/>
                  </a:cubicBezTo>
                  <a:lnTo>
                    <a:pt x="2693" y="1967"/>
                  </a:lnTo>
                  <a:cubicBezTo>
                    <a:pt x="2686" y="1960"/>
                    <a:pt x="2679" y="1953"/>
                    <a:pt x="2665" y="1939"/>
                  </a:cubicBezTo>
                  <a:cubicBezTo>
                    <a:pt x="2566" y="1833"/>
                    <a:pt x="2467" y="1720"/>
                    <a:pt x="2369" y="1607"/>
                  </a:cubicBezTo>
                  <a:lnTo>
                    <a:pt x="2355" y="1593"/>
                  </a:lnTo>
                  <a:cubicBezTo>
                    <a:pt x="2256" y="1480"/>
                    <a:pt x="2157" y="1368"/>
                    <a:pt x="2066" y="1248"/>
                  </a:cubicBezTo>
                  <a:lnTo>
                    <a:pt x="2045" y="1227"/>
                  </a:lnTo>
                  <a:cubicBezTo>
                    <a:pt x="2009" y="1184"/>
                    <a:pt x="1974" y="1142"/>
                    <a:pt x="1939" y="1093"/>
                  </a:cubicBezTo>
                  <a:lnTo>
                    <a:pt x="1925" y="1072"/>
                  </a:lnTo>
                  <a:lnTo>
                    <a:pt x="1826" y="952"/>
                  </a:lnTo>
                  <a:lnTo>
                    <a:pt x="1791" y="909"/>
                  </a:lnTo>
                  <a:cubicBezTo>
                    <a:pt x="1770" y="874"/>
                    <a:pt x="1741" y="846"/>
                    <a:pt x="1720" y="811"/>
                  </a:cubicBezTo>
                  <a:lnTo>
                    <a:pt x="1685" y="768"/>
                  </a:lnTo>
                  <a:lnTo>
                    <a:pt x="1600" y="656"/>
                  </a:lnTo>
                  <a:lnTo>
                    <a:pt x="1579" y="620"/>
                  </a:lnTo>
                  <a:cubicBezTo>
                    <a:pt x="1544" y="578"/>
                    <a:pt x="1509" y="529"/>
                    <a:pt x="1474" y="479"/>
                  </a:cubicBezTo>
                  <a:lnTo>
                    <a:pt x="1452" y="444"/>
                  </a:lnTo>
                  <a:lnTo>
                    <a:pt x="1375" y="338"/>
                  </a:lnTo>
                  <a:lnTo>
                    <a:pt x="1347" y="289"/>
                  </a:lnTo>
                  <a:lnTo>
                    <a:pt x="1276" y="190"/>
                  </a:lnTo>
                  <a:lnTo>
                    <a:pt x="1248" y="141"/>
                  </a:lnTo>
                  <a:cubicBezTo>
                    <a:pt x="1213" y="99"/>
                    <a:pt x="1184" y="49"/>
                    <a:pt x="115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656850" y="1456925"/>
              <a:ext cx="156325" cy="144325"/>
            </a:xfrm>
            <a:custGeom>
              <a:avLst/>
              <a:gdLst/>
              <a:ahLst/>
              <a:cxnLst/>
              <a:rect l="l" t="t" r="r" b="b"/>
              <a:pathLst>
                <a:path w="6253" h="5773" extrusionOk="0">
                  <a:moveTo>
                    <a:pt x="1163" y="27"/>
                  </a:moveTo>
                  <a:cubicBezTo>
                    <a:pt x="1191" y="69"/>
                    <a:pt x="1220" y="112"/>
                    <a:pt x="1248" y="161"/>
                  </a:cubicBezTo>
                  <a:lnTo>
                    <a:pt x="1269" y="196"/>
                  </a:lnTo>
                  <a:lnTo>
                    <a:pt x="1276" y="210"/>
                  </a:lnTo>
                  <a:lnTo>
                    <a:pt x="1347" y="309"/>
                  </a:lnTo>
                  <a:lnTo>
                    <a:pt x="1382" y="358"/>
                  </a:lnTo>
                  <a:lnTo>
                    <a:pt x="1452" y="464"/>
                  </a:lnTo>
                  <a:lnTo>
                    <a:pt x="1480" y="499"/>
                  </a:lnTo>
                  <a:cubicBezTo>
                    <a:pt x="1516" y="549"/>
                    <a:pt x="1544" y="598"/>
                    <a:pt x="1579" y="640"/>
                  </a:cubicBezTo>
                  <a:lnTo>
                    <a:pt x="1600" y="676"/>
                  </a:lnTo>
                  <a:lnTo>
                    <a:pt x="1685" y="781"/>
                  </a:lnTo>
                  <a:lnTo>
                    <a:pt x="1720" y="831"/>
                  </a:lnTo>
                  <a:lnTo>
                    <a:pt x="1798" y="929"/>
                  </a:lnTo>
                  <a:lnTo>
                    <a:pt x="1833" y="972"/>
                  </a:lnTo>
                  <a:cubicBezTo>
                    <a:pt x="1861" y="1014"/>
                    <a:pt x="1896" y="1056"/>
                    <a:pt x="1925" y="1092"/>
                  </a:cubicBezTo>
                  <a:lnTo>
                    <a:pt x="1939" y="1113"/>
                  </a:lnTo>
                  <a:cubicBezTo>
                    <a:pt x="1974" y="1162"/>
                    <a:pt x="2016" y="1204"/>
                    <a:pt x="2051" y="1247"/>
                  </a:cubicBezTo>
                  <a:lnTo>
                    <a:pt x="2066" y="1268"/>
                  </a:lnTo>
                  <a:cubicBezTo>
                    <a:pt x="2157" y="1381"/>
                    <a:pt x="2256" y="1500"/>
                    <a:pt x="2362" y="1613"/>
                  </a:cubicBezTo>
                  <a:lnTo>
                    <a:pt x="2376" y="1627"/>
                  </a:lnTo>
                  <a:cubicBezTo>
                    <a:pt x="2467" y="1740"/>
                    <a:pt x="2573" y="1853"/>
                    <a:pt x="2672" y="1959"/>
                  </a:cubicBezTo>
                  <a:lnTo>
                    <a:pt x="2700" y="1987"/>
                  </a:lnTo>
                  <a:lnTo>
                    <a:pt x="2834" y="2135"/>
                  </a:lnTo>
                  <a:lnTo>
                    <a:pt x="2975" y="2283"/>
                  </a:lnTo>
                  <a:lnTo>
                    <a:pt x="3003" y="2318"/>
                  </a:lnTo>
                  <a:lnTo>
                    <a:pt x="3144" y="2459"/>
                  </a:lnTo>
                  <a:lnTo>
                    <a:pt x="3285" y="2600"/>
                  </a:lnTo>
                  <a:lnTo>
                    <a:pt x="3313" y="2628"/>
                  </a:lnTo>
                  <a:lnTo>
                    <a:pt x="3461" y="2769"/>
                  </a:lnTo>
                  <a:lnTo>
                    <a:pt x="3482" y="2790"/>
                  </a:lnTo>
                  <a:lnTo>
                    <a:pt x="3616" y="2917"/>
                  </a:lnTo>
                  <a:lnTo>
                    <a:pt x="3645" y="2946"/>
                  </a:lnTo>
                  <a:lnTo>
                    <a:pt x="3793" y="3079"/>
                  </a:lnTo>
                  <a:lnTo>
                    <a:pt x="3821" y="3108"/>
                  </a:lnTo>
                  <a:lnTo>
                    <a:pt x="3969" y="3242"/>
                  </a:lnTo>
                  <a:cubicBezTo>
                    <a:pt x="4025" y="3298"/>
                    <a:pt x="4082" y="3347"/>
                    <a:pt x="4145" y="3397"/>
                  </a:cubicBezTo>
                  <a:lnTo>
                    <a:pt x="4159" y="3411"/>
                  </a:lnTo>
                  <a:lnTo>
                    <a:pt x="4321" y="3559"/>
                  </a:lnTo>
                  <a:lnTo>
                    <a:pt x="4342" y="3580"/>
                  </a:lnTo>
                  <a:lnTo>
                    <a:pt x="4498" y="3714"/>
                  </a:lnTo>
                  <a:lnTo>
                    <a:pt x="4519" y="3735"/>
                  </a:lnTo>
                  <a:lnTo>
                    <a:pt x="4674" y="3862"/>
                  </a:lnTo>
                  <a:lnTo>
                    <a:pt x="4695" y="3883"/>
                  </a:lnTo>
                  <a:lnTo>
                    <a:pt x="4871" y="4024"/>
                  </a:lnTo>
                  <a:lnTo>
                    <a:pt x="4885" y="4045"/>
                  </a:lnTo>
                  <a:lnTo>
                    <a:pt x="5054" y="4179"/>
                  </a:lnTo>
                  <a:lnTo>
                    <a:pt x="5069" y="4193"/>
                  </a:lnTo>
                  <a:lnTo>
                    <a:pt x="5238" y="4327"/>
                  </a:lnTo>
                  <a:lnTo>
                    <a:pt x="5245" y="4334"/>
                  </a:lnTo>
                  <a:lnTo>
                    <a:pt x="5407" y="4468"/>
                  </a:lnTo>
                  <a:lnTo>
                    <a:pt x="5414" y="4475"/>
                  </a:lnTo>
                  <a:lnTo>
                    <a:pt x="5492" y="4532"/>
                  </a:lnTo>
                  <a:lnTo>
                    <a:pt x="5604" y="4623"/>
                  </a:lnTo>
                  <a:lnTo>
                    <a:pt x="5682" y="4680"/>
                  </a:lnTo>
                  <a:lnTo>
                    <a:pt x="5703" y="4694"/>
                  </a:lnTo>
                  <a:lnTo>
                    <a:pt x="5759" y="4743"/>
                  </a:lnTo>
                  <a:lnTo>
                    <a:pt x="5851" y="4807"/>
                  </a:lnTo>
                  <a:lnTo>
                    <a:pt x="5914" y="4856"/>
                  </a:lnTo>
                  <a:lnTo>
                    <a:pt x="5985" y="4912"/>
                  </a:lnTo>
                  <a:lnTo>
                    <a:pt x="6034" y="4948"/>
                  </a:lnTo>
                  <a:lnTo>
                    <a:pt x="6232" y="5089"/>
                  </a:lnTo>
                  <a:lnTo>
                    <a:pt x="5090" y="5751"/>
                  </a:lnTo>
                  <a:lnTo>
                    <a:pt x="5054" y="5723"/>
                  </a:lnTo>
                  <a:lnTo>
                    <a:pt x="4765" y="5511"/>
                  </a:lnTo>
                  <a:lnTo>
                    <a:pt x="4702" y="5462"/>
                  </a:lnTo>
                  <a:lnTo>
                    <a:pt x="4617" y="5399"/>
                  </a:lnTo>
                  <a:lnTo>
                    <a:pt x="4554" y="5349"/>
                  </a:lnTo>
                  <a:lnTo>
                    <a:pt x="4540" y="5335"/>
                  </a:lnTo>
                  <a:lnTo>
                    <a:pt x="4462" y="5279"/>
                  </a:lnTo>
                  <a:lnTo>
                    <a:pt x="4441" y="5265"/>
                  </a:lnTo>
                  <a:lnTo>
                    <a:pt x="4378" y="5208"/>
                  </a:lnTo>
                  <a:lnTo>
                    <a:pt x="4350" y="5194"/>
                  </a:lnTo>
                  <a:lnTo>
                    <a:pt x="4272" y="5131"/>
                  </a:lnTo>
                  <a:lnTo>
                    <a:pt x="4265" y="5124"/>
                  </a:lnTo>
                  <a:lnTo>
                    <a:pt x="4103" y="4990"/>
                  </a:lnTo>
                  <a:lnTo>
                    <a:pt x="4096" y="4983"/>
                  </a:lnTo>
                  <a:lnTo>
                    <a:pt x="3927" y="4849"/>
                  </a:lnTo>
                  <a:lnTo>
                    <a:pt x="3912" y="4835"/>
                  </a:lnTo>
                  <a:lnTo>
                    <a:pt x="3743" y="4701"/>
                  </a:lnTo>
                  <a:lnTo>
                    <a:pt x="3722" y="4687"/>
                  </a:lnTo>
                  <a:lnTo>
                    <a:pt x="3546" y="4539"/>
                  </a:lnTo>
                  <a:lnTo>
                    <a:pt x="3525" y="4518"/>
                  </a:lnTo>
                  <a:lnTo>
                    <a:pt x="3377" y="4391"/>
                  </a:lnTo>
                  <a:lnTo>
                    <a:pt x="3349" y="4369"/>
                  </a:lnTo>
                  <a:cubicBezTo>
                    <a:pt x="3299" y="4327"/>
                    <a:pt x="3250" y="4278"/>
                    <a:pt x="3200" y="4236"/>
                  </a:cubicBezTo>
                  <a:lnTo>
                    <a:pt x="3172" y="4214"/>
                  </a:lnTo>
                  <a:lnTo>
                    <a:pt x="3017" y="4073"/>
                  </a:lnTo>
                  <a:lnTo>
                    <a:pt x="2996" y="4059"/>
                  </a:lnTo>
                  <a:cubicBezTo>
                    <a:pt x="2940" y="4003"/>
                    <a:pt x="2883" y="3954"/>
                    <a:pt x="2820" y="3897"/>
                  </a:cubicBezTo>
                  <a:lnTo>
                    <a:pt x="2672" y="3763"/>
                  </a:lnTo>
                  <a:lnTo>
                    <a:pt x="2644" y="3735"/>
                  </a:lnTo>
                  <a:lnTo>
                    <a:pt x="2503" y="3601"/>
                  </a:lnTo>
                  <a:lnTo>
                    <a:pt x="2474" y="3580"/>
                  </a:lnTo>
                  <a:lnTo>
                    <a:pt x="2340" y="3446"/>
                  </a:lnTo>
                  <a:lnTo>
                    <a:pt x="2319" y="3432"/>
                  </a:lnTo>
                  <a:lnTo>
                    <a:pt x="2171" y="3284"/>
                  </a:lnTo>
                  <a:lnTo>
                    <a:pt x="2143" y="3256"/>
                  </a:lnTo>
                  <a:lnTo>
                    <a:pt x="2002" y="3115"/>
                  </a:lnTo>
                  <a:lnTo>
                    <a:pt x="1861" y="2974"/>
                  </a:lnTo>
                  <a:lnTo>
                    <a:pt x="1833" y="2938"/>
                  </a:lnTo>
                  <a:lnTo>
                    <a:pt x="1685" y="2790"/>
                  </a:lnTo>
                  <a:lnTo>
                    <a:pt x="1558" y="2649"/>
                  </a:lnTo>
                  <a:lnTo>
                    <a:pt x="1530" y="2621"/>
                  </a:lnTo>
                  <a:cubicBezTo>
                    <a:pt x="1431" y="2508"/>
                    <a:pt x="1332" y="2396"/>
                    <a:pt x="1234" y="2290"/>
                  </a:cubicBezTo>
                  <a:lnTo>
                    <a:pt x="1220" y="2269"/>
                  </a:lnTo>
                  <a:cubicBezTo>
                    <a:pt x="1121" y="2156"/>
                    <a:pt x="1022" y="2043"/>
                    <a:pt x="924" y="1923"/>
                  </a:cubicBezTo>
                  <a:lnTo>
                    <a:pt x="909" y="1909"/>
                  </a:lnTo>
                  <a:lnTo>
                    <a:pt x="804" y="1768"/>
                  </a:lnTo>
                  <a:lnTo>
                    <a:pt x="790" y="1754"/>
                  </a:lnTo>
                  <a:cubicBezTo>
                    <a:pt x="761" y="1712"/>
                    <a:pt x="726" y="1670"/>
                    <a:pt x="698" y="1634"/>
                  </a:cubicBezTo>
                  <a:lnTo>
                    <a:pt x="663" y="1585"/>
                  </a:lnTo>
                  <a:cubicBezTo>
                    <a:pt x="635" y="1557"/>
                    <a:pt x="613" y="1522"/>
                    <a:pt x="585" y="1486"/>
                  </a:cubicBezTo>
                  <a:lnTo>
                    <a:pt x="550" y="1444"/>
                  </a:lnTo>
                  <a:cubicBezTo>
                    <a:pt x="522" y="1409"/>
                    <a:pt x="501" y="1367"/>
                    <a:pt x="472" y="1331"/>
                  </a:cubicBezTo>
                  <a:lnTo>
                    <a:pt x="451" y="1303"/>
                  </a:lnTo>
                  <a:cubicBezTo>
                    <a:pt x="416" y="1254"/>
                    <a:pt x="381" y="1204"/>
                    <a:pt x="346" y="1162"/>
                  </a:cubicBezTo>
                  <a:lnTo>
                    <a:pt x="331" y="1141"/>
                  </a:lnTo>
                  <a:lnTo>
                    <a:pt x="324" y="1127"/>
                  </a:lnTo>
                  <a:cubicBezTo>
                    <a:pt x="296" y="1092"/>
                    <a:pt x="268" y="1056"/>
                    <a:pt x="247" y="1014"/>
                  </a:cubicBezTo>
                  <a:cubicBezTo>
                    <a:pt x="233" y="1000"/>
                    <a:pt x="226" y="986"/>
                    <a:pt x="212" y="972"/>
                  </a:cubicBezTo>
                  <a:lnTo>
                    <a:pt x="148" y="866"/>
                  </a:lnTo>
                  <a:lnTo>
                    <a:pt x="120" y="824"/>
                  </a:lnTo>
                  <a:cubicBezTo>
                    <a:pt x="85" y="774"/>
                    <a:pt x="57" y="725"/>
                    <a:pt x="28" y="690"/>
                  </a:cubicBezTo>
                  <a:lnTo>
                    <a:pt x="1163" y="27"/>
                  </a:lnTo>
                  <a:close/>
                  <a:moveTo>
                    <a:pt x="1173" y="1"/>
                  </a:moveTo>
                  <a:cubicBezTo>
                    <a:pt x="1170" y="1"/>
                    <a:pt x="1167" y="2"/>
                    <a:pt x="1163" y="6"/>
                  </a:cubicBezTo>
                  <a:lnTo>
                    <a:pt x="7" y="676"/>
                  </a:lnTo>
                  <a:cubicBezTo>
                    <a:pt x="0" y="676"/>
                    <a:pt x="0" y="676"/>
                    <a:pt x="0" y="683"/>
                  </a:cubicBezTo>
                  <a:cubicBezTo>
                    <a:pt x="0" y="683"/>
                    <a:pt x="0" y="690"/>
                    <a:pt x="0" y="690"/>
                  </a:cubicBezTo>
                  <a:cubicBezTo>
                    <a:pt x="28" y="732"/>
                    <a:pt x="57" y="781"/>
                    <a:pt x="92" y="838"/>
                  </a:cubicBezTo>
                  <a:lnTo>
                    <a:pt x="120" y="880"/>
                  </a:lnTo>
                  <a:lnTo>
                    <a:pt x="190" y="979"/>
                  </a:lnTo>
                  <a:lnTo>
                    <a:pt x="226" y="1028"/>
                  </a:lnTo>
                  <a:lnTo>
                    <a:pt x="296" y="1134"/>
                  </a:lnTo>
                  <a:lnTo>
                    <a:pt x="303" y="1148"/>
                  </a:lnTo>
                  <a:lnTo>
                    <a:pt x="324" y="1176"/>
                  </a:lnTo>
                  <a:cubicBezTo>
                    <a:pt x="353" y="1218"/>
                    <a:pt x="388" y="1268"/>
                    <a:pt x="423" y="1317"/>
                  </a:cubicBezTo>
                  <a:lnTo>
                    <a:pt x="444" y="1345"/>
                  </a:lnTo>
                  <a:lnTo>
                    <a:pt x="529" y="1458"/>
                  </a:lnTo>
                  <a:lnTo>
                    <a:pt x="564" y="1500"/>
                  </a:lnTo>
                  <a:lnTo>
                    <a:pt x="642" y="1599"/>
                  </a:lnTo>
                  <a:lnTo>
                    <a:pt x="677" y="1648"/>
                  </a:lnTo>
                  <a:cubicBezTo>
                    <a:pt x="705" y="1684"/>
                    <a:pt x="733" y="1726"/>
                    <a:pt x="768" y="1768"/>
                  </a:cubicBezTo>
                  <a:lnTo>
                    <a:pt x="783" y="1782"/>
                  </a:lnTo>
                  <a:lnTo>
                    <a:pt x="895" y="1923"/>
                  </a:lnTo>
                  <a:lnTo>
                    <a:pt x="909" y="1938"/>
                  </a:lnTo>
                  <a:cubicBezTo>
                    <a:pt x="1001" y="2057"/>
                    <a:pt x="1100" y="2170"/>
                    <a:pt x="1198" y="2283"/>
                  </a:cubicBezTo>
                  <a:lnTo>
                    <a:pt x="1220" y="2304"/>
                  </a:lnTo>
                  <a:cubicBezTo>
                    <a:pt x="1311" y="2410"/>
                    <a:pt x="1410" y="2523"/>
                    <a:pt x="1516" y="2635"/>
                  </a:cubicBezTo>
                  <a:lnTo>
                    <a:pt x="1537" y="2664"/>
                  </a:lnTo>
                  <a:lnTo>
                    <a:pt x="1678" y="2812"/>
                  </a:lnTo>
                  <a:lnTo>
                    <a:pt x="1812" y="2953"/>
                  </a:lnTo>
                  <a:lnTo>
                    <a:pt x="1847" y="2988"/>
                  </a:lnTo>
                  <a:lnTo>
                    <a:pt x="1988" y="3129"/>
                  </a:lnTo>
                  <a:lnTo>
                    <a:pt x="2122" y="3270"/>
                  </a:lnTo>
                  <a:lnTo>
                    <a:pt x="2157" y="3298"/>
                  </a:lnTo>
                  <a:lnTo>
                    <a:pt x="2305" y="3446"/>
                  </a:lnTo>
                  <a:lnTo>
                    <a:pt x="2319" y="3460"/>
                  </a:lnTo>
                  <a:lnTo>
                    <a:pt x="2460" y="3594"/>
                  </a:lnTo>
                  <a:lnTo>
                    <a:pt x="2489" y="3615"/>
                  </a:lnTo>
                  <a:cubicBezTo>
                    <a:pt x="2531" y="3665"/>
                    <a:pt x="2580" y="3707"/>
                    <a:pt x="2629" y="3749"/>
                  </a:cubicBezTo>
                  <a:lnTo>
                    <a:pt x="2658" y="3777"/>
                  </a:lnTo>
                  <a:lnTo>
                    <a:pt x="2806" y="3918"/>
                  </a:lnTo>
                  <a:cubicBezTo>
                    <a:pt x="2862" y="3968"/>
                    <a:pt x="2919" y="4024"/>
                    <a:pt x="2975" y="4073"/>
                  </a:cubicBezTo>
                  <a:lnTo>
                    <a:pt x="2996" y="4088"/>
                  </a:lnTo>
                  <a:lnTo>
                    <a:pt x="3151" y="4229"/>
                  </a:lnTo>
                  <a:lnTo>
                    <a:pt x="3179" y="4250"/>
                  </a:lnTo>
                  <a:lnTo>
                    <a:pt x="3327" y="4384"/>
                  </a:lnTo>
                  <a:lnTo>
                    <a:pt x="3356" y="4405"/>
                  </a:lnTo>
                  <a:cubicBezTo>
                    <a:pt x="3405" y="4447"/>
                    <a:pt x="3454" y="4496"/>
                    <a:pt x="3504" y="4532"/>
                  </a:cubicBezTo>
                  <a:lnTo>
                    <a:pt x="3525" y="4553"/>
                  </a:lnTo>
                  <a:lnTo>
                    <a:pt x="3701" y="4701"/>
                  </a:lnTo>
                  <a:lnTo>
                    <a:pt x="3722" y="4715"/>
                  </a:lnTo>
                  <a:lnTo>
                    <a:pt x="3891" y="4856"/>
                  </a:lnTo>
                  <a:lnTo>
                    <a:pt x="3905" y="4870"/>
                  </a:lnTo>
                  <a:lnTo>
                    <a:pt x="4075" y="5004"/>
                  </a:lnTo>
                  <a:lnTo>
                    <a:pt x="4082" y="5011"/>
                  </a:lnTo>
                  <a:lnTo>
                    <a:pt x="4244" y="5138"/>
                  </a:lnTo>
                  <a:lnTo>
                    <a:pt x="4251" y="5145"/>
                  </a:lnTo>
                  <a:lnTo>
                    <a:pt x="4335" y="5208"/>
                  </a:lnTo>
                  <a:lnTo>
                    <a:pt x="4357" y="5230"/>
                  </a:lnTo>
                  <a:lnTo>
                    <a:pt x="4420" y="5279"/>
                  </a:lnTo>
                  <a:lnTo>
                    <a:pt x="4441" y="5293"/>
                  </a:lnTo>
                  <a:lnTo>
                    <a:pt x="4519" y="5356"/>
                  </a:lnTo>
                  <a:lnTo>
                    <a:pt x="4533" y="5363"/>
                  </a:lnTo>
                  <a:lnTo>
                    <a:pt x="4596" y="5413"/>
                  </a:lnTo>
                  <a:lnTo>
                    <a:pt x="4688" y="5483"/>
                  </a:lnTo>
                  <a:lnTo>
                    <a:pt x="4751" y="5533"/>
                  </a:lnTo>
                  <a:lnTo>
                    <a:pt x="4808" y="5575"/>
                  </a:lnTo>
                  <a:lnTo>
                    <a:pt x="5033" y="5737"/>
                  </a:lnTo>
                  <a:cubicBezTo>
                    <a:pt x="5054" y="5751"/>
                    <a:pt x="5069" y="5765"/>
                    <a:pt x="5090" y="5772"/>
                  </a:cubicBezTo>
                  <a:lnTo>
                    <a:pt x="6253" y="5103"/>
                  </a:lnTo>
                  <a:cubicBezTo>
                    <a:pt x="6253" y="5103"/>
                    <a:pt x="6253" y="5096"/>
                    <a:pt x="6253" y="5096"/>
                  </a:cubicBezTo>
                  <a:cubicBezTo>
                    <a:pt x="6253" y="5089"/>
                    <a:pt x="6253" y="5089"/>
                    <a:pt x="6253" y="5081"/>
                  </a:cubicBezTo>
                  <a:lnTo>
                    <a:pt x="6048" y="4933"/>
                  </a:lnTo>
                  <a:lnTo>
                    <a:pt x="5999" y="4898"/>
                  </a:lnTo>
                  <a:lnTo>
                    <a:pt x="5922" y="4842"/>
                  </a:lnTo>
                  <a:lnTo>
                    <a:pt x="5858" y="4792"/>
                  </a:lnTo>
                  <a:lnTo>
                    <a:pt x="5773" y="4729"/>
                  </a:lnTo>
                  <a:lnTo>
                    <a:pt x="5710" y="4680"/>
                  </a:lnTo>
                  <a:lnTo>
                    <a:pt x="5696" y="4666"/>
                  </a:lnTo>
                  <a:lnTo>
                    <a:pt x="5618" y="4609"/>
                  </a:lnTo>
                  <a:lnTo>
                    <a:pt x="5506" y="4518"/>
                  </a:lnTo>
                  <a:lnTo>
                    <a:pt x="5428" y="4461"/>
                  </a:lnTo>
                  <a:lnTo>
                    <a:pt x="5421" y="4454"/>
                  </a:lnTo>
                  <a:lnTo>
                    <a:pt x="5259" y="4320"/>
                  </a:lnTo>
                  <a:lnTo>
                    <a:pt x="5252" y="4313"/>
                  </a:lnTo>
                  <a:lnTo>
                    <a:pt x="5083" y="4179"/>
                  </a:lnTo>
                  <a:lnTo>
                    <a:pt x="5069" y="4165"/>
                  </a:lnTo>
                  <a:lnTo>
                    <a:pt x="4899" y="4031"/>
                  </a:lnTo>
                  <a:lnTo>
                    <a:pt x="4878" y="4010"/>
                  </a:lnTo>
                  <a:lnTo>
                    <a:pt x="4702" y="3869"/>
                  </a:lnTo>
                  <a:lnTo>
                    <a:pt x="4681" y="3848"/>
                  </a:lnTo>
                  <a:lnTo>
                    <a:pt x="4533" y="3721"/>
                  </a:lnTo>
                  <a:lnTo>
                    <a:pt x="4512" y="3700"/>
                  </a:lnTo>
                  <a:cubicBezTo>
                    <a:pt x="4455" y="3650"/>
                    <a:pt x="4406" y="3608"/>
                    <a:pt x="4357" y="3566"/>
                  </a:cubicBezTo>
                  <a:lnTo>
                    <a:pt x="4328" y="3545"/>
                  </a:lnTo>
                  <a:lnTo>
                    <a:pt x="4173" y="3404"/>
                  </a:lnTo>
                  <a:lnTo>
                    <a:pt x="4152" y="3383"/>
                  </a:lnTo>
                  <a:cubicBezTo>
                    <a:pt x="4096" y="3333"/>
                    <a:pt x="4039" y="3284"/>
                    <a:pt x="3976" y="3228"/>
                  </a:cubicBezTo>
                  <a:lnTo>
                    <a:pt x="3835" y="3094"/>
                  </a:lnTo>
                  <a:lnTo>
                    <a:pt x="3807" y="3065"/>
                  </a:lnTo>
                  <a:lnTo>
                    <a:pt x="3659" y="2931"/>
                  </a:lnTo>
                  <a:lnTo>
                    <a:pt x="3638" y="2910"/>
                  </a:lnTo>
                  <a:lnTo>
                    <a:pt x="3497" y="2776"/>
                  </a:lnTo>
                  <a:lnTo>
                    <a:pt x="3482" y="2762"/>
                  </a:lnTo>
                  <a:lnTo>
                    <a:pt x="3334" y="2614"/>
                  </a:lnTo>
                  <a:lnTo>
                    <a:pt x="3299" y="2586"/>
                  </a:lnTo>
                  <a:cubicBezTo>
                    <a:pt x="3257" y="2537"/>
                    <a:pt x="3208" y="2494"/>
                    <a:pt x="3165" y="2445"/>
                  </a:cubicBezTo>
                  <a:lnTo>
                    <a:pt x="3024" y="2304"/>
                  </a:lnTo>
                  <a:lnTo>
                    <a:pt x="2989" y="2269"/>
                  </a:lnTo>
                  <a:lnTo>
                    <a:pt x="2848" y="2121"/>
                  </a:lnTo>
                  <a:lnTo>
                    <a:pt x="2714" y="1973"/>
                  </a:lnTo>
                  <a:lnTo>
                    <a:pt x="2686" y="1945"/>
                  </a:lnTo>
                  <a:cubicBezTo>
                    <a:pt x="2587" y="1832"/>
                    <a:pt x="2481" y="1726"/>
                    <a:pt x="2390" y="1613"/>
                  </a:cubicBezTo>
                  <a:lnTo>
                    <a:pt x="2376" y="1599"/>
                  </a:lnTo>
                  <a:cubicBezTo>
                    <a:pt x="2277" y="1486"/>
                    <a:pt x="2178" y="1367"/>
                    <a:pt x="2080" y="1254"/>
                  </a:cubicBezTo>
                  <a:lnTo>
                    <a:pt x="2066" y="1233"/>
                  </a:lnTo>
                  <a:lnTo>
                    <a:pt x="1953" y="1099"/>
                  </a:lnTo>
                  <a:lnTo>
                    <a:pt x="1939" y="1077"/>
                  </a:lnTo>
                  <a:cubicBezTo>
                    <a:pt x="1910" y="1035"/>
                    <a:pt x="1875" y="1000"/>
                    <a:pt x="1847" y="958"/>
                  </a:cubicBezTo>
                  <a:lnTo>
                    <a:pt x="1812" y="915"/>
                  </a:lnTo>
                  <a:lnTo>
                    <a:pt x="1734" y="817"/>
                  </a:lnTo>
                  <a:lnTo>
                    <a:pt x="1699" y="767"/>
                  </a:lnTo>
                  <a:cubicBezTo>
                    <a:pt x="1671" y="732"/>
                    <a:pt x="1650" y="697"/>
                    <a:pt x="1621" y="662"/>
                  </a:cubicBezTo>
                  <a:lnTo>
                    <a:pt x="1600" y="626"/>
                  </a:lnTo>
                  <a:cubicBezTo>
                    <a:pt x="1565" y="584"/>
                    <a:pt x="1530" y="535"/>
                    <a:pt x="1495" y="485"/>
                  </a:cubicBezTo>
                  <a:lnTo>
                    <a:pt x="1473" y="450"/>
                  </a:lnTo>
                  <a:cubicBezTo>
                    <a:pt x="1445" y="415"/>
                    <a:pt x="1417" y="380"/>
                    <a:pt x="1396" y="344"/>
                  </a:cubicBezTo>
                  <a:lnTo>
                    <a:pt x="1361" y="295"/>
                  </a:lnTo>
                  <a:lnTo>
                    <a:pt x="1297" y="189"/>
                  </a:lnTo>
                  <a:lnTo>
                    <a:pt x="1290" y="182"/>
                  </a:lnTo>
                  <a:lnTo>
                    <a:pt x="1269" y="147"/>
                  </a:lnTo>
                  <a:cubicBezTo>
                    <a:pt x="1234" y="91"/>
                    <a:pt x="1206" y="48"/>
                    <a:pt x="1177" y="6"/>
                  </a:cubicBezTo>
                  <a:cubicBezTo>
                    <a:pt x="1177" y="2"/>
                    <a:pt x="1176" y="1"/>
                    <a:pt x="1173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529250" y="1454250"/>
              <a:ext cx="254850" cy="400475"/>
            </a:xfrm>
            <a:custGeom>
              <a:avLst/>
              <a:gdLst/>
              <a:ahLst/>
              <a:cxnLst/>
              <a:rect l="l" t="t" r="r" b="b"/>
              <a:pathLst>
                <a:path w="10194" h="16019" extrusionOk="0">
                  <a:moveTo>
                    <a:pt x="29" y="0"/>
                  </a:moveTo>
                  <a:lnTo>
                    <a:pt x="7" y="7148"/>
                  </a:lnTo>
                  <a:cubicBezTo>
                    <a:pt x="0" y="10341"/>
                    <a:pt x="4040" y="14966"/>
                    <a:pt x="5076" y="15917"/>
                  </a:cubicBezTo>
                  <a:cubicBezTo>
                    <a:pt x="5310" y="15973"/>
                    <a:pt x="5696" y="16018"/>
                    <a:pt x="6155" y="16018"/>
                  </a:cubicBezTo>
                  <a:cubicBezTo>
                    <a:pt x="7732" y="16018"/>
                    <a:pt x="10162" y="15485"/>
                    <a:pt x="10173" y="13006"/>
                  </a:cubicBezTo>
                  <a:lnTo>
                    <a:pt x="10194" y="5872"/>
                  </a:lnTo>
                  <a:cubicBezTo>
                    <a:pt x="10017" y="5752"/>
                    <a:pt x="6789" y="3454"/>
                    <a:pt x="5118" y="790"/>
                  </a:cubicBezTo>
                  <a:cubicBezTo>
                    <a:pt x="4780" y="935"/>
                    <a:pt x="4380" y="994"/>
                    <a:pt x="3955" y="994"/>
                  </a:cubicBezTo>
                  <a:cubicBezTo>
                    <a:pt x="2259" y="994"/>
                    <a:pt x="164" y="62"/>
                    <a:pt x="2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529075" y="1454075"/>
              <a:ext cx="255200" cy="400950"/>
            </a:xfrm>
            <a:custGeom>
              <a:avLst/>
              <a:gdLst/>
              <a:ahLst/>
              <a:cxnLst/>
              <a:rect l="l" t="t" r="r" b="b"/>
              <a:pathLst>
                <a:path w="10208" h="16038" extrusionOk="0">
                  <a:moveTo>
                    <a:pt x="50" y="28"/>
                  </a:moveTo>
                  <a:cubicBezTo>
                    <a:pt x="373" y="173"/>
                    <a:pt x="2346" y="1013"/>
                    <a:pt x="3958" y="1013"/>
                  </a:cubicBezTo>
                  <a:cubicBezTo>
                    <a:pt x="4382" y="1013"/>
                    <a:pt x="4781" y="955"/>
                    <a:pt x="5118" y="811"/>
                  </a:cubicBezTo>
                  <a:cubicBezTo>
                    <a:pt x="6739" y="3391"/>
                    <a:pt x="9820" y="5618"/>
                    <a:pt x="10187" y="5879"/>
                  </a:cubicBezTo>
                  <a:lnTo>
                    <a:pt x="10165" y="13020"/>
                  </a:lnTo>
                  <a:cubicBezTo>
                    <a:pt x="10165" y="13922"/>
                    <a:pt x="9834" y="14649"/>
                    <a:pt x="9186" y="15156"/>
                  </a:cubicBezTo>
                  <a:cubicBezTo>
                    <a:pt x="8495" y="15706"/>
                    <a:pt x="7578" y="15903"/>
                    <a:pt x="6923" y="15974"/>
                  </a:cubicBezTo>
                  <a:cubicBezTo>
                    <a:pt x="6665" y="16003"/>
                    <a:pt x="6412" y="16015"/>
                    <a:pt x="6175" y="16015"/>
                  </a:cubicBezTo>
                  <a:cubicBezTo>
                    <a:pt x="5724" y="16015"/>
                    <a:pt x="5332" y="15970"/>
                    <a:pt x="5083" y="15910"/>
                  </a:cubicBezTo>
                  <a:cubicBezTo>
                    <a:pt x="4554" y="15424"/>
                    <a:pt x="3292" y="14035"/>
                    <a:pt x="2172" y="12372"/>
                  </a:cubicBezTo>
                  <a:cubicBezTo>
                    <a:pt x="1192" y="10934"/>
                    <a:pt x="22" y="8861"/>
                    <a:pt x="29" y="7155"/>
                  </a:cubicBezTo>
                  <a:lnTo>
                    <a:pt x="50" y="28"/>
                  </a:lnTo>
                  <a:close/>
                  <a:moveTo>
                    <a:pt x="29" y="0"/>
                  </a:moveTo>
                  <a:cubicBezTo>
                    <a:pt x="29" y="0"/>
                    <a:pt x="29" y="7"/>
                    <a:pt x="29" y="7"/>
                  </a:cubicBezTo>
                  <a:lnTo>
                    <a:pt x="7" y="7155"/>
                  </a:lnTo>
                  <a:cubicBezTo>
                    <a:pt x="0" y="8861"/>
                    <a:pt x="1171" y="10948"/>
                    <a:pt x="2150" y="12386"/>
                  </a:cubicBezTo>
                  <a:cubicBezTo>
                    <a:pt x="3278" y="14049"/>
                    <a:pt x="4540" y="15445"/>
                    <a:pt x="5076" y="15932"/>
                  </a:cubicBezTo>
                  <a:cubicBezTo>
                    <a:pt x="5435" y="16009"/>
                    <a:pt x="5802" y="16037"/>
                    <a:pt x="6169" y="16037"/>
                  </a:cubicBezTo>
                  <a:cubicBezTo>
                    <a:pt x="6422" y="16030"/>
                    <a:pt x="6676" y="16016"/>
                    <a:pt x="6930" y="15988"/>
                  </a:cubicBezTo>
                  <a:cubicBezTo>
                    <a:pt x="7578" y="15917"/>
                    <a:pt x="8502" y="15720"/>
                    <a:pt x="9200" y="15170"/>
                  </a:cubicBezTo>
                  <a:cubicBezTo>
                    <a:pt x="9855" y="14656"/>
                    <a:pt x="10187" y="13930"/>
                    <a:pt x="10187" y="13013"/>
                  </a:cubicBezTo>
                  <a:lnTo>
                    <a:pt x="10208" y="5879"/>
                  </a:lnTo>
                  <a:cubicBezTo>
                    <a:pt x="10208" y="5872"/>
                    <a:pt x="10208" y="5872"/>
                    <a:pt x="10201" y="5872"/>
                  </a:cubicBezTo>
                  <a:cubicBezTo>
                    <a:pt x="9855" y="5625"/>
                    <a:pt x="6754" y="3384"/>
                    <a:pt x="5132" y="797"/>
                  </a:cubicBezTo>
                  <a:cubicBezTo>
                    <a:pt x="5132" y="790"/>
                    <a:pt x="5125" y="790"/>
                    <a:pt x="5118" y="790"/>
                  </a:cubicBezTo>
                  <a:cubicBezTo>
                    <a:pt x="4783" y="935"/>
                    <a:pt x="4385" y="993"/>
                    <a:pt x="3963" y="993"/>
                  </a:cubicBezTo>
                  <a:cubicBezTo>
                    <a:pt x="2332" y="993"/>
                    <a:pt x="323" y="123"/>
                    <a:pt x="4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544575" y="1509575"/>
              <a:ext cx="208525" cy="327800"/>
            </a:xfrm>
            <a:custGeom>
              <a:avLst/>
              <a:gdLst/>
              <a:ahLst/>
              <a:cxnLst/>
              <a:rect l="l" t="t" r="r" b="b"/>
              <a:pathLst>
                <a:path w="8341" h="13112" extrusionOk="0">
                  <a:moveTo>
                    <a:pt x="22" y="1"/>
                  </a:moveTo>
                  <a:lnTo>
                    <a:pt x="8" y="5852"/>
                  </a:lnTo>
                  <a:cubicBezTo>
                    <a:pt x="1" y="8467"/>
                    <a:pt x="3307" y="12252"/>
                    <a:pt x="4153" y="13028"/>
                  </a:cubicBezTo>
                  <a:cubicBezTo>
                    <a:pt x="4345" y="13074"/>
                    <a:pt x="4664" y="13112"/>
                    <a:pt x="5043" y="13112"/>
                  </a:cubicBezTo>
                  <a:cubicBezTo>
                    <a:pt x="6334" y="13112"/>
                    <a:pt x="8320" y="12674"/>
                    <a:pt x="8326" y="10652"/>
                  </a:cubicBezTo>
                  <a:lnTo>
                    <a:pt x="8340" y="4801"/>
                  </a:lnTo>
                  <a:cubicBezTo>
                    <a:pt x="8206" y="4703"/>
                    <a:pt x="5556" y="2827"/>
                    <a:pt x="4188" y="649"/>
                  </a:cubicBezTo>
                  <a:cubicBezTo>
                    <a:pt x="3913" y="768"/>
                    <a:pt x="3587" y="815"/>
                    <a:pt x="3241" y="815"/>
                  </a:cubicBezTo>
                  <a:cubicBezTo>
                    <a:pt x="1854" y="815"/>
                    <a:pt x="135" y="51"/>
                    <a:pt x="2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515850" y="1491775"/>
              <a:ext cx="133075" cy="36500"/>
            </a:xfrm>
            <a:custGeom>
              <a:avLst/>
              <a:gdLst/>
              <a:ahLst/>
              <a:cxnLst/>
              <a:rect l="l" t="t" r="r" b="b"/>
              <a:pathLst>
                <a:path w="5323" h="1460" extrusionOk="0">
                  <a:moveTo>
                    <a:pt x="1157" y="1"/>
                  </a:moveTo>
                  <a:lnTo>
                    <a:pt x="1" y="670"/>
                  </a:lnTo>
                  <a:lnTo>
                    <a:pt x="15" y="677"/>
                  </a:lnTo>
                  <a:lnTo>
                    <a:pt x="36" y="692"/>
                  </a:lnTo>
                  <a:lnTo>
                    <a:pt x="64" y="699"/>
                  </a:lnTo>
                  <a:lnTo>
                    <a:pt x="71" y="699"/>
                  </a:lnTo>
                  <a:lnTo>
                    <a:pt x="99" y="713"/>
                  </a:lnTo>
                  <a:lnTo>
                    <a:pt x="142" y="727"/>
                  </a:lnTo>
                  <a:lnTo>
                    <a:pt x="149" y="727"/>
                  </a:lnTo>
                  <a:lnTo>
                    <a:pt x="191" y="748"/>
                  </a:lnTo>
                  <a:lnTo>
                    <a:pt x="247" y="769"/>
                  </a:lnTo>
                  <a:lnTo>
                    <a:pt x="262" y="776"/>
                  </a:lnTo>
                  <a:lnTo>
                    <a:pt x="304" y="797"/>
                  </a:lnTo>
                  <a:lnTo>
                    <a:pt x="360" y="818"/>
                  </a:lnTo>
                  <a:lnTo>
                    <a:pt x="417" y="840"/>
                  </a:lnTo>
                  <a:lnTo>
                    <a:pt x="431" y="847"/>
                  </a:lnTo>
                  <a:lnTo>
                    <a:pt x="466" y="861"/>
                  </a:lnTo>
                  <a:lnTo>
                    <a:pt x="487" y="868"/>
                  </a:lnTo>
                  <a:lnTo>
                    <a:pt x="522" y="882"/>
                  </a:lnTo>
                  <a:lnTo>
                    <a:pt x="551" y="889"/>
                  </a:lnTo>
                  <a:lnTo>
                    <a:pt x="586" y="903"/>
                  </a:lnTo>
                  <a:lnTo>
                    <a:pt x="607" y="910"/>
                  </a:lnTo>
                  <a:lnTo>
                    <a:pt x="642" y="924"/>
                  </a:lnTo>
                  <a:lnTo>
                    <a:pt x="670" y="938"/>
                  </a:lnTo>
                  <a:lnTo>
                    <a:pt x="713" y="945"/>
                  </a:lnTo>
                  <a:lnTo>
                    <a:pt x="741" y="959"/>
                  </a:lnTo>
                  <a:lnTo>
                    <a:pt x="776" y="974"/>
                  </a:lnTo>
                  <a:lnTo>
                    <a:pt x="797" y="981"/>
                  </a:lnTo>
                  <a:lnTo>
                    <a:pt x="903" y="1016"/>
                  </a:lnTo>
                  <a:lnTo>
                    <a:pt x="924" y="1023"/>
                  </a:lnTo>
                  <a:lnTo>
                    <a:pt x="1030" y="1058"/>
                  </a:lnTo>
                  <a:lnTo>
                    <a:pt x="1044" y="1065"/>
                  </a:lnTo>
                  <a:lnTo>
                    <a:pt x="1164" y="1100"/>
                  </a:lnTo>
                  <a:lnTo>
                    <a:pt x="1291" y="1143"/>
                  </a:lnTo>
                  <a:lnTo>
                    <a:pt x="1298" y="1143"/>
                  </a:lnTo>
                  <a:cubicBezTo>
                    <a:pt x="1375" y="1164"/>
                    <a:pt x="1446" y="1185"/>
                    <a:pt x="1523" y="1206"/>
                  </a:cubicBezTo>
                  <a:cubicBezTo>
                    <a:pt x="1601" y="1227"/>
                    <a:pt x="1685" y="1248"/>
                    <a:pt x="1763" y="1270"/>
                  </a:cubicBezTo>
                  <a:cubicBezTo>
                    <a:pt x="1841" y="1291"/>
                    <a:pt x="1904" y="1305"/>
                    <a:pt x="1967" y="1319"/>
                  </a:cubicBezTo>
                  <a:lnTo>
                    <a:pt x="1989" y="1319"/>
                  </a:lnTo>
                  <a:cubicBezTo>
                    <a:pt x="2052" y="1333"/>
                    <a:pt x="2123" y="1347"/>
                    <a:pt x="2193" y="1361"/>
                  </a:cubicBezTo>
                  <a:cubicBezTo>
                    <a:pt x="2256" y="1375"/>
                    <a:pt x="2313" y="1382"/>
                    <a:pt x="2376" y="1396"/>
                  </a:cubicBezTo>
                  <a:lnTo>
                    <a:pt x="2390" y="1396"/>
                  </a:lnTo>
                  <a:lnTo>
                    <a:pt x="2560" y="1425"/>
                  </a:lnTo>
                  <a:lnTo>
                    <a:pt x="2588" y="1425"/>
                  </a:lnTo>
                  <a:cubicBezTo>
                    <a:pt x="2637" y="1432"/>
                    <a:pt x="2686" y="1432"/>
                    <a:pt x="2736" y="1439"/>
                  </a:cubicBezTo>
                  <a:lnTo>
                    <a:pt x="2757" y="1439"/>
                  </a:lnTo>
                  <a:lnTo>
                    <a:pt x="2905" y="1453"/>
                  </a:lnTo>
                  <a:lnTo>
                    <a:pt x="2926" y="1453"/>
                  </a:lnTo>
                  <a:lnTo>
                    <a:pt x="3067" y="1460"/>
                  </a:lnTo>
                  <a:lnTo>
                    <a:pt x="3377" y="1460"/>
                  </a:lnTo>
                  <a:cubicBezTo>
                    <a:pt x="3420" y="1460"/>
                    <a:pt x="3462" y="1453"/>
                    <a:pt x="3504" y="1453"/>
                  </a:cubicBezTo>
                  <a:cubicBezTo>
                    <a:pt x="3546" y="1446"/>
                    <a:pt x="3596" y="1446"/>
                    <a:pt x="3638" y="1439"/>
                  </a:cubicBezTo>
                  <a:lnTo>
                    <a:pt x="3659" y="1439"/>
                  </a:lnTo>
                  <a:cubicBezTo>
                    <a:pt x="3695" y="1432"/>
                    <a:pt x="3737" y="1425"/>
                    <a:pt x="3772" y="1418"/>
                  </a:cubicBezTo>
                  <a:lnTo>
                    <a:pt x="3793" y="1418"/>
                  </a:lnTo>
                  <a:cubicBezTo>
                    <a:pt x="3835" y="1411"/>
                    <a:pt x="3878" y="1396"/>
                    <a:pt x="3913" y="1389"/>
                  </a:cubicBezTo>
                  <a:lnTo>
                    <a:pt x="3934" y="1389"/>
                  </a:lnTo>
                  <a:cubicBezTo>
                    <a:pt x="3976" y="1375"/>
                    <a:pt x="4012" y="1368"/>
                    <a:pt x="4054" y="1354"/>
                  </a:cubicBezTo>
                  <a:lnTo>
                    <a:pt x="4075" y="1347"/>
                  </a:lnTo>
                  <a:cubicBezTo>
                    <a:pt x="4103" y="1333"/>
                    <a:pt x="4139" y="1319"/>
                    <a:pt x="4167" y="1305"/>
                  </a:cubicBezTo>
                  <a:lnTo>
                    <a:pt x="5323" y="628"/>
                  </a:lnTo>
                  <a:lnTo>
                    <a:pt x="5323" y="628"/>
                  </a:lnTo>
                  <a:cubicBezTo>
                    <a:pt x="5295" y="642"/>
                    <a:pt x="5259" y="656"/>
                    <a:pt x="5231" y="670"/>
                  </a:cubicBezTo>
                  <a:lnTo>
                    <a:pt x="5210" y="677"/>
                  </a:lnTo>
                  <a:cubicBezTo>
                    <a:pt x="5168" y="692"/>
                    <a:pt x="5133" y="699"/>
                    <a:pt x="5090" y="713"/>
                  </a:cubicBezTo>
                  <a:lnTo>
                    <a:pt x="5076" y="713"/>
                  </a:lnTo>
                  <a:cubicBezTo>
                    <a:pt x="5034" y="720"/>
                    <a:pt x="4992" y="734"/>
                    <a:pt x="4949" y="741"/>
                  </a:cubicBezTo>
                  <a:lnTo>
                    <a:pt x="4928" y="741"/>
                  </a:lnTo>
                  <a:cubicBezTo>
                    <a:pt x="4893" y="748"/>
                    <a:pt x="4851" y="755"/>
                    <a:pt x="4815" y="762"/>
                  </a:cubicBezTo>
                  <a:lnTo>
                    <a:pt x="4794" y="762"/>
                  </a:lnTo>
                  <a:cubicBezTo>
                    <a:pt x="4752" y="769"/>
                    <a:pt x="4717" y="769"/>
                    <a:pt x="4674" y="776"/>
                  </a:cubicBezTo>
                  <a:lnTo>
                    <a:pt x="4660" y="776"/>
                  </a:lnTo>
                  <a:lnTo>
                    <a:pt x="4533" y="783"/>
                  </a:lnTo>
                  <a:lnTo>
                    <a:pt x="4216" y="783"/>
                  </a:lnTo>
                  <a:cubicBezTo>
                    <a:pt x="4174" y="783"/>
                    <a:pt x="4132" y="783"/>
                    <a:pt x="4082" y="776"/>
                  </a:cubicBezTo>
                  <a:lnTo>
                    <a:pt x="4061" y="776"/>
                  </a:lnTo>
                  <a:lnTo>
                    <a:pt x="3913" y="762"/>
                  </a:lnTo>
                  <a:lnTo>
                    <a:pt x="3892" y="762"/>
                  </a:lnTo>
                  <a:cubicBezTo>
                    <a:pt x="3843" y="755"/>
                    <a:pt x="3793" y="755"/>
                    <a:pt x="3744" y="748"/>
                  </a:cubicBezTo>
                  <a:lnTo>
                    <a:pt x="3723" y="748"/>
                  </a:lnTo>
                  <a:lnTo>
                    <a:pt x="3546" y="720"/>
                  </a:lnTo>
                  <a:lnTo>
                    <a:pt x="3532" y="720"/>
                  </a:lnTo>
                  <a:cubicBezTo>
                    <a:pt x="3476" y="706"/>
                    <a:pt x="3413" y="699"/>
                    <a:pt x="3349" y="684"/>
                  </a:cubicBezTo>
                  <a:cubicBezTo>
                    <a:pt x="3293" y="670"/>
                    <a:pt x="3208" y="656"/>
                    <a:pt x="3145" y="642"/>
                  </a:cubicBezTo>
                  <a:lnTo>
                    <a:pt x="3124" y="642"/>
                  </a:lnTo>
                  <a:cubicBezTo>
                    <a:pt x="3060" y="628"/>
                    <a:pt x="2990" y="614"/>
                    <a:pt x="2926" y="593"/>
                  </a:cubicBezTo>
                  <a:lnTo>
                    <a:pt x="2919" y="593"/>
                  </a:lnTo>
                  <a:cubicBezTo>
                    <a:pt x="2842" y="579"/>
                    <a:pt x="2764" y="558"/>
                    <a:pt x="2686" y="536"/>
                  </a:cubicBezTo>
                  <a:cubicBezTo>
                    <a:pt x="2609" y="515"/>
                    <a:pt x="2531" y="487"/>
                    <a:pt x="2454" y="466"/>
                  </a:cubicBezTo>
                  <a:lnTo>
                    <a:pt x="2447" y="466"/>
                  </a:lnTo>
                  <a:lnTo>
                    <a:pt x="2327" y="431"/>
                  </a:lnTo>
                  <a:lnTo>
                    <a:pt x="2207" y="388"/>
                  </a:lnTo>
                  <a:lnTo>
                    <a:pt x="2186" y="388"/>
                  </a:lnTo>
                  <a:lnTo>
                    <a:pt x="2080" y="353"/>
                  </a:lnTo>
                  <a:lnTo>
                    <a:pt x="2059" y="346"/>
                  </a:lnTo>
                  <a:lnTo>
                    <a:pt x="1960" y="311"/>
                  </a:lnTo>
                  <a:lnTo>
                    <a:pt x="1932" y="297"/>
                  </a:lnTo>
                  <a:lnTo>
                    <a:pt x="1897" y="290"/>
                  </a:lnTo>
                  <a:lnTo>
                    <a:pt x="1869" y="276"/>
                  </a:lnTo>
                  <a:lnTo>
                    <a:pt x="1826" y="262"/>
                  </a:lnTo>
                  <a:lnTo>
                    <a:pt x="1805" y="254"/>
                  </a:lnTo>
                  <a:lnTo>
                    <a:pt x="1770" y="240"/>
                  </a:lnTo>
                  <a:lnTo>
                    <a:pt x="1742" y="226"/>
                  </a:lnTo>
                  <a:lnTo>
                    <a:pt x="1707" y="219"/>
                  </a:lnTo>
                  <a:lnTo>
                    <a:pt x="1685" y="205"/>
                  </a:lnTo>
                  <a:lnTo>
                    <a:pt x="1650" y="191"/>
                  </a:lnTo>
                  <a:lnTo>
                    <a:pt x="1629" y="184"/>
                  </a:lnTo>
                  <a:lnTo>
                    <a:pt x="1587" y="170"/>
                  </a:lnTo>
                  <a:lnTo>
                    <a:pt x="1573" y="163"/>
                  </a:lnTo>
                  <a:lnTo>
                    <a:pt x="1523" y="142"/>
                  </a:lnTo>
                  <a:lnTo>
                    <a:pt x="1474" y="128"/>
                  </a:lnTo>
                  <a:lnTo>
                    <a:pt x="1467" y="128"/>
                  </a:lnTo>
                  <a:lnTo>
                    <a:pt x="1418" y="106"/>
                  </a:lnTo>
                  <a:lnTo>
                    <a:pt x="1403" y="99"/>
                  </a:lnTo>
                  <a:lnTo>
                    <a:pt x="1354" y="78"/>
                  </a:lnTo>
                  <a:lnTo>
                    <a:pt x="1305" y="64"/>
                  </a:lnTo>
                  <a:lnTo>
                    <a:pt x="1298" y="64"/>
                  </a:lnTo>
                  <a:lnTo>
                    <a:pt x="1255" y="43"/>
                  </a:lnTo>
                  <a:lnTo>
                    <a:pt x="1227" y="29"/>
                  </a:lnTo>
                  <a:lnTo>
                    <a:pt x="1192" y="15"/>
                  </a:lnTo>
                  <a:lnTo>
                    <a:pt x="1171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515675" y="1491600"/>
              <a:ext cx="133600" cy="37225"/>
            </a:xfrm>
            <a:custGeom>
              <a:avLst/>
              <a:gdLst/>
              <a:ahLst/>
              <a:cxnLst/>
              <a:rect l="l" t="t" r="r" b="b"/>
              <a:pathLst>
                <a:path w="5344" h="1489" extrusionOk="0">
                  <a:moveTo>
                    <a:pt x="1171" y="29"/>
                  </a:moveTo>
                  <a:cubicBezTo>
                    <a:pt x="1171" y="29"/>
                    <a:pt x="1171" y="29"/>
                    <a:pt x="1171" y="29"/>
                  </a:cubicBezTo>
                  <a:lnTo>
                    <a:pt x="1305" y="85"/>
                  </a:lnTo>
                  <a:lnTo>
                    <a:pt x="1347" y="99"/>
                  </a:lnTo>
                  <a:lnTo>
                    <a:pt x="1418" y="128"/>
                  </a:lnTo>
                  <a:lnTo>
                    <a:pt x="1460" y="149"/>
                  </a:lnTo>
                  <a:lnTo>
                    <a:pt x="1523" y="170"/>
                  </a:lnTo>
                  <a:lnTo>
                    <a:pt x="1573" y="191"/>
                  </a:lnTo>
                  <a:lnTo>
                    <a:pt x="1960" y="339"/>
                  </a:lnTo>
                  <a:lnTo>
                    <a:pt x="2059" y="374"/>
                  </a:lnTo>
                  <a:lnTo>
                    <a:pt x="2080" y="374"/>
                  </a:lnTo>
                  <a:lnTo>
                    <a:pt x="2186" y="417"/>
                  </a:lnTo>
                  <a:lnTo>
                    <a:pt x="2207" y="417"/>
                  </a:lnTo>
                  <a:cubicBezTo>
                    <a:pt x="2242" y="431"/>
                    <a:pt x="2278" y="445"/>
                    <a:pt x="2327" y="459"/>
                  </a:cubicBezTo>
                  <a:lnTo>
                    <a:pt x="2447" y="494"/>
                  </a:lnTo>
                  <a:lnTo>
                    <a:pt x="2454" y="494"/>
                  </a:lnTo>
                  <a:lnTo>
                    <a:pt x="2686" y="565"/>
                  </a:lnTo>
                  <a:cubicBezTo>
                    <a:pt x="2764" y="586"/>
                    <a:pt x="2841" y="600"/>
                    <a:pt x="2919" y="621"/>
                  </a:cubicBezTo>
                  <a:lnTo>
                    <a:pt x="2926" y="621"/>
                  </a:lnTo>
                  <a:lnTo>
                    <a:pt x="3131" y="670"/>
                  </a:lnTo>
                  <a:lnTo>
                    <a:pt x="3145" y="670"/>
                  </a:lnTo>
                  <a:cubicBezTo>
                    <a:pt x="3215" y="684"/>
                    <a:pt x="3286" y="699"/>
                    <a:pt x="3349" y="713"/>
                  </a:cubicBezTo>
                  <a:lnTo>
                    <a:pt x="3532" y="748"/>
                  </a:lnTo>
                  <a:lnTo>
                    <a:pt x="3546" y="748"/>
                  </a:lnTo>
                  <a:lnTo>
                    <a:pt x="3723" y="769"/>
                  </a:lnTo>
                  <a:lnTo>
                    <a:pt x="3744" y="769"/>
                  </a:lnTo>
                  <a:lnTo>
                    <a:pt x="3899" y="790"/>
                  </a:lnTo>
                  <a:lnTo>
                    <a:pt x="3920" y="790"/>
                  </a:lnTo>
                  <a:lnTo>
                    <a:pt x="4068" y="804"/>
                  </a:lnTo>
                  <a:lnTo>
                    <a:pt x="4089" y="804"/>
                  </a:lnTo>
                  <a:lnTo>
                    <a:pt x="4223" y="811"/>
                  </a:lnTo>
                  <a:lnTo>
                    <a:pt x="4540" y="811"/>
                  </a:lnTo>
                  <a:cubicBezTo>
                    <a:pt x="4590" y="811"/>
                    <a:pt x="4632" y="804"/>
                    <a:pt x="4667" y="804"/>
                  </a:cubicBezTo>
                  <a:lnTo>
                    <a:pt x="4681" y="804"/>
                  </a:lnTo>
                  <a:cubicBezTo>
                    <a:pt x="4717" y="797"/>
                    <a:pt x="4759" y="797"/>
                    <a:pt x="4801" y="790"/>
                  </a:cubicBezTo>
                  <a:lnTo>
                    <a:pt x="4822" y="790"/>
                  </a:lnTo>
                  <a:cubicBezTo>
                    <a:pt x="4865" y="783"/>
                    <a:pt x="4900" y="776"/>
                    <a:pt x="4942" y="769"/>
                  </a:cubicBezTo>
                  <a:lnTo>
                    <a:pt x="4956" y="769"/>
                  </a:lnTo>
                  <a:cubicBezTo>
                    <a:pt x="5006" y="762"/>
                    <a:pt x="5041" y="748"/>
                    <a:pt x="5083" y="741"/>
                  </a:cubicBezTo>
                  <a:lnTo>
                    <a:pt x="5104" y="734"/>
                  </a:lnTo>
                  <a:cubicBezTo>
                    <a:pt x="5140" y="727"/>
                    <a:pt x="5175" y="713"/>
                    <a:pt x="5210" y="699"/>
                  </a:cubicBezTo>
                  <a:lnTo>
                    <a:pt x="5210" y="699"/>
                  </a:lnTo>
                  <a:lnTo>
                    <a:pt x="4174" y="1305"/>
                  </a:lnTo>
                  <a:cubicBezTo>
                    <a:pt x="4146" y="1319"/>
                    <a:pt x="4110" y="1333"/>
                    <a:pt x="4054" y="1354"/>
                  </a:cubicBezTo>
                  <a:cubicBezTo>
                    <a:pt x="4019" y="1361"/>
                    <a:pt x="3983" y="1375"/>
                    <a:pt x="3941" y="1389"/>
                  </a:cubicBezTo>
                  <a:lnTo>
                    <a:pt x="3920" y="1389"/>
                  </a:lnTo>
                  <a:cubicBezTo>
                    <a:pt x="3885" y="1403"/>
                    <a:pt x="3842" y="1411"/>
                    <a:pt x="3779" y="1425"/>
                  </a:cubicBezTo>
                  <a:cubicBezTo>
                    <a:pt x="3744" y="1432"/>
                    <a:pt x="3702" y="1439"/>
                    <a:pt x="3666" y="1446"/>
                  </a:cubicBezTo>
                  <a:lnTo>
                    <a:pt x="3645" y="1446"/>
                  </a:lnTo>
                  <a:cubicBezTo>
                    <a:pt x="3603" y="1453"/>
                    <a:pt x="3561" y="1460"/>
                    <a:pt x="3525" y="1460"/>
                  </a:cubicBezTo>
                  <a:lnTo>
                    <a:pt x="3511" y="1460"/>
                  </a:lnTo>
                  <a:lnTo>
                    <a:pt x="3384" y="1467"/>
                  </a:lnTo>
                  <a:lnTo>
                    <a:pt x="3060" y="1467"/>
                  </a:lnTo>
                  <a:cubicBezTo>
                    <a:pt x="3011" y="1467"/>
                    <a:pt x="2968" y="1460"/>
                    <a:pt x="2926" y="1460"/>
                  </a:cubicBezTo>
                  <a:lnTo>
                    <a:pt x="2905" y="1460"/>
                  </a:lnTo>
                  <a:lnTo>
                    <a:pt x="2750" y="1446"/>
                  </a:lnTo>
                  <a:lnTo>
                    <a:pt x="2729" y="1446"/>
                  </a:lnTo>
                  <a:lnTo>
                    <a:pt x="2581" y="1425"/>
                  </a:lnTo>
                  <a:lnTo>
                    <a:pt x="2560" y="1425"/>
                  </a:lnTo>
                  <a:lnTo>
                    <a:pt x="2390" y="1403"/>
                  </a:lnTo>
                  <a:lnTo>
                    <a:pt x="2376" y="1403"/>
                  </a:lnTo>
                  <a:cubicBezTo>
                    <a:pt x="2313" y="1389"/>
                    <a:pt x="2256" y="1382"/>
                    <a:pt x="2193" y="1368"/>
                  </a:cubicBezTo>
                  <a:cubicBezTo>
                    <a:pt x="2122" y="1354"/>
                    <a:pt x="2059" y="1340"/>
                    <a:pt x="1989" y="1326"/>
                  </a:cubicBezTo>
                  <a:lnTo>
                    <a:pt x="1967" y="1326"/>
                  </a:lnTo>
                  <a:cubicBezTo>
                    <a:pt x="1904" y="1312"/>
                    <a:pt x="1833" y="1291"/>
                    <a:pt x="1770" y="1277"/>
                  </a:cubicBezTo>
                  <a:lnTo>
                    <a:pt x="1770" y="1291"/>
                  </a:lnTo>
                  <a:cubicBezTo>
                    <a:pt x="1770" y="1291"/>
                    <a:pt x="1770" y="1277"/>
                    <a:pt x="1763" y="1277"/>
                  </a:cubicBezTo>
                  <a:cubicBezTo>
                    <a:pt x="1685" y="1255"/>
                    <a:pt x="1601" y="1234"/>
                    <a:pt x="1523" y="1213"/>
                  </a:cubicBezTo>
                  <a:cubicBezTo>
                    <a:pt x="1453" y="1192"/>
                    <a:pt x="1375" y="1171"/>
                    <a:pt x="1305" y="1150"/>
                  </a:cubicBezTo>
                  <a:lnTo>
                    <a:pt x="1291" y="1150"/>
                  </a:lnTo>
                  <a:lnTo>
                    <a:pt x="1171" y="1107"/>
                  </a:lnTo>
                  <a:lnTo>
                    <a:pt x="1051" y="1072"/>
                  </a:lnTo>
                  <a:lnTo>
                    <a:pt x="1037" y="1065"/>
                  </a:lnTo>
                  <a:lnTo>
                    <a:pt x="924" y="1030"/>
                  </a:lnTo>
                  <a:lnTo>
                    <a:pt x="910" y="1023"/>
                  </a:lnTo>
                  <a:lnTo>
                    <a:pt x="811" y="988"/>
                  </a:lnTo>
                  <a:lnTo>
                    <a:pt x="593" y="910"/>
                  </a:lnTo>
                  <a:lnTo>
                    <a:pt x="558" y="896"/>
                  </a:lnTo>
                  <a:lnTo>
                    <a:pt x="424" y="847"/>
                  </a:lnTo>
                  <a:lnTo>
                    <a:pt x="367" y="825"/>
                  </a:lnTo>
                  <a:lnTo>
                    <a:pt x="311" y="804"/>
                  </a:lnTo>
                  <a:lnTo>
                    <a:pt x="269" y="783"/>
                  </a:lnTo>
                  <a:lnTo>
                    <a:pt x="254" y="776"/>
                  </a:lnTo>
                  <a:lnTo>
                    <a:pt x="205" y="755"/>
                  </a:lnTo>
                  <a:lnTo>
                    <a:pt x="149" y="734"/>
                  </a:lnTo>
                  <a:lnTo>
                    <a:pt x="106" y="713"/>
                  </a:lnTo>
                  <a:lnTo>
                    <a:pt x="43" y="684"/>
                  </a:lnTo>
                  <a:lnTo>
                    <a:pt x="29" y="684"/>
                  </a:lnTo>
                  <a:cubicBezTo>
                    <a:pt x="29" y="684"/>
                    <a:pt x="1152" y="29"/>
                    <a:pt x="1171" y="29"/>
                  </a:cubicBezTo>
                  <a:close/>
                  <a:moveTo>
                    <a:pt x="1157" y="1"/>
                  </a:moveTo>
                  <a:lnTo>
                    <a:pt x="1" y="677"/>
                  </a:lnTo>
                  <a:cubicBezTo>
                    <a:pt x="1" y="677"/>
                    <a:pt x="1" y="684"/>
                    <a:pt x="1" y="684"/>
                  </a:cubicBezTo>
                  <a:cubicBezTo>
                    <a:pt x="1" y="691"/>
                    <a:pt x="1" y="691"/>
                    <a:pt x="1" y="691"/>
                  </a:cubicBezTo>
                  <a:lnTo>
                    <a:pt x="36" y="713"/>
                  </a:lnTo>
                  <a:lnTo>
                    <a:pt x="43" y="699"/>
                  </a:lnTo>
                  <a:lnTo>
                    <a:pt x="43" y="713"/>
                  </a:lnTo>
                  <a:lnTo>
                    <a:pt x="106" y="741"/>
                  </a:lnTo>
                  <a:lnTo>
                    <a:pt x="142" y="755"/>
                  </a:lnTo>
                  <a:lnTo>
                    <a:pt x="198" y="776"/>
                  </a:lnTo>
                  <a:lnTo>
                    <a:pt x="247" y="797"/>
                  </a:lnTo>
                  <a:lnTo>
                    <a:pt x="261" y="804"/>
                  </a:lnTo>
                  <a:cubicBezTo>
                    <a:pt x="276" y="811"/>
                    <a:pt x="297" y="818"/>
                    <a:pt x="318" y="825"/>
                  </a:cubicBezTo>
                  <a:lnTo>
                    <a:pt x="325" y="818"/>
                  </a:lnTo>
                  <a:lnTo>
                    <a:pt x="325" y="825"/>
                  </a:lnTo>
                  <a:lnTo>
                    <a:pt x="367" y="847"/>
                  </a:lnTo>
                  <a:lnTo>
                    <a:pt x="424" y="868"/>
                  </a:lnTo>
                  <a:lnTo>
                    <a:pt x="558" y="917"/>
                  </a:lnTo>
                  <a:lnTo>
                    <a:pt x="593" y="931"/>
                  </a:lnTo>
                  <a:lnTo>
                    <a:pt x="811" y="1009"/>
                  </a:lnTo>
                  <a:lnTo>
                    <a:pt x="910" y="1044"/>
                  </a:lnTo>
                  <a:lnTo>
                    <a:pt x="931" y="1051"/>
                  </a:lnTo>
                  <a:lnTo>
                    <a:pt x="1037" y="1086"/>
                  </a:lnTo>
                  <a:lnTo>
                    <a:pt x="1051" y="1093"/>
                  </a:lnTo>
                  <a:lnTo>
                    <a:pt x="1178" y="1136"/>
                  </a:lnTo>
                  <a:lnTo>
                    <a:pt x="1298" y="1171"/>
                  </a:lnTo>
                  <a:lnTo>
                    <a:pt x="1305" y="1171"/>
                  </a:lnTo>
                  <a:lnTo>
                    <a:pt x="1537" y="1234"/>
                  </a:lnTo>
                  <a:lnTo>
                    <a:pt x="1770" y="1298"/>
                  </a:lnTo>
                  <a:cubicBezTo>
                    <a:pt x="1840" y="1312"/>
                    <a:pt x="1904" y="1333"/>
                    <a:pt x="1974" y="1347"/>
                  </a:cubicBezTo>
                  <a:lnTo>
                    <a:pt x="1989" y="1347"/>
                  </a:lnTo>
                  <a:cubicBezTo>
                    <a:pt x="2059" y="1361"/>
                    <a:pt x="2130" y="1375"/>
                    <a:pt x="2193" y="1389"/>
                  </a:cubicBezTo>
                  <a:cubicBezTo>
                    <a:pt x="2256" y="1403"/>
                    <a:pt x="2320" y="1411"/>
                    <a:pt x="2376" y="1425"/>
                  </a:cubicBezTo>
                  <a:lnTo>
                    <a:pt x="2390" y="1425"/>
                  </a:lnTo>
                  <a:lnTo>
                    <a:pt x="2567" y="1446"/>
                  </a:lnTo>
                  <a:lnTo>
                    <a:pt x="2588" y="1446"/>
                  </a:lnTo>
                  <a:lnTo>
                    <a:pt x="2743" y="1467"/>
                  </a:lnTo>
                  <a:lnTo>
                    <a:pt x="2764" y="1467"/>
                  </a:lnTo>
                  <a:lnTo>
                    <a:pt x="2912" y="1481"/>
                  </a:lnTo>
                  <a:lnTo>
                    <a:pt x="2933" y="1481"/>
                  </a:lnTo>
                  <a:lnTo>
                    <a:pt x="3067" y="1488"/>
                  </a:lnTo>
                  <a:lnTo>
                    <a:pt x="3236" y="1488"/>
                  </a:lnTo>
                  <a:lnTo>
                    <a:pt x="3243" y="1481"/>
                  </a:lnTo>
                  <a:lnTo>
                    <a:pt x="3384" y="1481"/>
                  </a:lnTo>
                  <a:cubicBezTo>
                    <a:pt x="3427" y="1474"/>
                    <a:pt x="3469" y="1474"/>
                    <a:pt x="3525" y="1467"/>
                  </a:cubicBezTo>
                  <a:cubicBezTo>
                    <a:pt x="3561" y="1467"/>
                    <a:pt x="3603" y="1460"/>
                    <a:pt x="3645" y="1453"/>
                  </a:cubicBezTo>
                  <a:lnTo>
                    <a:pt x="3666" y="1453"/>
                  </a:lnTo>
                  <a:cubicBezTo>
                    <a:pt x="3702" y="1453"/>
                    <a:pt x="3744" y="1446"/>
                    <a:pt x="3800" y="1432"/>
                  </a:cubicBezTo>
                  <a:cubicBezTo>
                    <a:pt x="3842" y="1425"/>
                    <a:pt x="3885" y="1411"/>
                    <a:pt x="3927" y="1403"/>
                  </a:cubicBezTo>
                  <a:lnTo>
                    <a:pt x="3941" y="1403"/>
                  </a:lnTo>
                  <a:cubicBezTo>
                    <a:pt x="3983" y="1389"/>
                    <a:pt x="4026" y="1375"/>
                    <a:pt x="4082" y="1361"/>
                  </a:cubicBezTo>
                  <a:cubicBezTo>
                    <a:pt x="4117" y="1347"/>
                    <a:pt x="4153" y="1333"/>
                    <a:pt x="4181" y="1319"/>
                  </a:cubicBezTo>
                  <a:lnTo>
                    <a:pt x="5337" y="656"/>
                  </a:lnTo>
                  <a:cubicBezTo>
                    <a:pt x="5344" y="656"/>
                    <a:pt x="5344" y="649"/>
                    <a:pt x="5337" y="642"/>
                  </a:cubicBezTo>
                  <a:cubicBezTo>
                    <a:pt x="5337" y="635"/>
                    <a:pt x="5330" y="635"/>
                    <a:pt x="5330" y="635"/>
                  </a:cubicBezTo>
                  <a:cubicBezTo>
                    <a:pt x="5302" y="649"/>
                    <a:pt x="5266" y="663"/>
                    <a:pt x="5231" y="670"/>
                  </a:cubicBezTo>
                  <a:lnTo>
                    <a:pt x="5210" y="684"/>
                  </a:lnTo>
                  <a:cubicBezTo>
                    <a:pt x="5175" y="691"/>
                    <a:pt x="5133" y="706"/>
                    <a:pt x="5097" y="720"/>
                  </a:cubicBezTo>
                  <a:lnTo>
                    <a:pt x="5076" y="720"/>
                  </a:lnTo>
                  <a:lnTo>
                    <a:pt x="4956" y="748"/>
                  </a:lnTo>
                  <a:lnTo>
                    <a:pt x="4935" y="748"/>
                  </a:lnTo>
                  <a:cubicBezTo>
                    <a:pt x="4900" y="762"/>
                    <a:pt x="4858" y="762"/>
                    <a:pt x="4822" y="769"/>
                  </a:cubicBezTo>
                  <a:lnTo>
                    <a:pt x="4801" y="769"/>
                  </a:lnTo>
                  <a:cubicBezTo>
                    <a:pt x="4759" y="776"/>
                    <a:pt x="4717" y="783"/>
                    <a:pt x="4681" y="783"/>
                  </a:cubicBezTo>
                  <a:lnTo>
                    <a:pt x="4667" y="783"/>
                  </a:lnTo>
                  <a:lnTo>
                    <a:pt x="4540" y="790"/>
                  </a:lnTo>
                  <a:lnTo>
                    <a:pt x="4230" y="790"/>
                  </a:lnTo>
                  <a:cubicBezTo>
                    <a:pt x="4181" y="790"/>
                    <a:pt x="4139" y="783"/>
                    <a:pt x="4089" y="783"/>
                  </a:cubicBezTo>
                  <a:lnTo>
                    <a:pt x="4068" y="783"/>
                  </a:lnTo>
                  <a:lnTo>
                    <a:pt x="3920" y="776"/>
                  </a:lnTo>
                  <a:lnTo>
                    <a:pt x="3899" y="776"/>
                  </a:lnTo>
                  <a:lnTo>
                    <a:pt x="3751" y="755"/>
                  </a:lnTo>
                  <a:lnTo>
                    <a:pt x="3730" y="755"/>
                  </a:lnTo>
                  <a:cubicBezTo>
                    <a:pt x="3673" y="748"/>
                    <a:pt x="3617" y="741"/>
                    <a:pt x="3561" y="727"/>
                  </a:cubicBezTo>
                  <a:lnTo>
                    <a:pt x="3546" y="727"/>
                  </a:lnTo>
                  <a:cubicBezTo>
                    <a:pt x="3483" y="720"/>
                    <a:pt x="3420" y="706"/>
                    <a:pt x="3356" y="699"/>
                  </a:cubicBezTo>
                  <a:lnTo>
                    <a:pt x="3152" y="649"/>
                  </a:lnTo>
                  <a:lnTo>
                    <a:pt x="3138" y="649"/>
                  </a:lnTo>
                  <a:cubicBezTo>
                    <a:pt x="3074" y="635"/>
                    <a:pt x="3004" y="621"/>
                    <a:pt x="2940" y="607"/>
                  </a:cubicBezTo>
                  <a:lnTo>
                    <a:pt x="2926" y="607"/>
                  </a:lnTo>
                  <a:cubicBezTo>
                    <a:pt x="2856" y="586"/>
                    <a:pt x="2764" y="565"/>
                    <a:pt x="2693" y="543"/>
                  </a:cubicBezTo>
                  <a:cubicBezTo>
                    <a:pt x="2616" y="522"/>
                    <a:pt x="2545" y="501"/>
                    <a:pt x="2468" y="480"/>
                  </a:cubicBezTo>
                  <a:lnTo>
                    <a:pt x="2454" y="480"/>
                  </a:lnTo>
                  <a:lnTo>
                    <a:pt x="2334" y="438"/>
                  </a:lnTo>
                  <a:lnTo>
                    <a:pt x="2214" y="402"/>
                  </a:lnTo>
                  <a:lnTo>
                    <a:pt x="2200" y="395"/>
                  </a:lnTo>
                  <a:lnTo>
                    <a:pt x="2094" y="360"/>
                  </a:lnTo>
                  <a:lnTo>
                    <a:pt x="2073" y="353"/>
                  </a:lnTo>
                  <a:lnTo>
                    <a:pt x="1974" y="318"/>
                  </a:lnTo>
                  <a:lnTo>
                    <a:pt x="1904" y="297"/>
                  </a:lnTo>
                  <a:lnTo>
                    <a:pt x="1587" y="177"/>
                  </a:lnTo>
                  <a:lnTo>
                    <a:pt x="1537" y="156"/>
                  </a:lnTo>
                  <a:lnTo>
                    <a:pt x="1474" y="135"/>
                  </a:lnTo>
                  <a:lnTo>
                    <a:pt x="1432" y="113"/>
                  </a:lnTo>
                  <a:lnTo>
                    <a:pt x="1361" y="85"/>
                  </a:lnTo>
                  <a:lnTo>
                    <a:pt x="1319" y="71"/>
                  </a:lnTo>
                  <a:lnTo>
                    <a:pt x="1270" y="50"/>
                  </a:lnTo>
                  <a:lnTo>
                    <a:pt x="1185" y="8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695975" y="1611450"/>
              <a:ext cx="56575" cy="212025"/>
            </a:xfrm>
            <a:custGeom>
              <a:avLst/>
              <a:gdLst/>
              <a:ahLst/>
              <a:cxnLst/>
              <a:rect l="l" t="t" r="r" b="b"/>
              <a:pathLst>
                <a:path w="2263" h="8481" extrusionOk="0">
                  <a:moveTo>
                    <a:pt x="2263" y="0"/>
                  </a:moveTo>
                  <a:lnTo>
                    <a:pt x="1114" y="677"/>
                  </a:lnTo>
                  <a:lnTo>
                    <a:pt x="1100" y="6521"/>
                  </a:lnTo>
                  <a:cubicBezTo>
                    <a:pt x="1100" y="6577"/>
                    <a:pt x="1100" y="6634"/>
                    <a:pt x="1093" y="6683"/>
                  </a:cubicBezTo>
                  <a:lnTo>
                    <a:pt x="1093" y="6718"/>
                  </a:lnTo>
                  <a:cubicBezTo>
                    <a:pt x="1093" y="6767"/>
                    <a:pt x="1086" y="6824"/>
                    <a:pt x="1079" y="6873"/>
                  </a:cubicBezTo>
                  <a:lnTo>
                    <a:pt x="1079" y="6887"/>
                  </a:lnTo>
                  <a:cubicBezTo>
                    <a:pt x="1072" y="6930"/>
                    <a:pt x="1064" y="6972"/>
                    <a:pt x="1057" y="7014"/>
                  </a:cubicBezTo>
                  <a:cubicBezTo>
                    <a:pt x="1057" y="7035"/>
                    <a:pt x="1050" y="7049"/>
                    <a:pt x="1050" y="7064"/>
                  </a:cubicBezTo>
                  <a:cubicBezTo>
                    <a:pt x="1043" y="7099"/>
                    <a:pt x="1036" y="7127"/>
                    <a:pt x="1022" y="7162"/>
                  </a:cubicBezTo>
                  <a:cubicBezTo>
                    <a:pt x="1022" y="7176"/>
                    <a:pt x="1015" y="7190"/>
                    <a:pt x="1015" y="7212"/>
                  </a:cubicBezTo>
                  <a:cubicBezTo>
                    <a:pt x="1008" y="7226"/>
                    <a:pt x="1001" y="7254"/>
                    <a:pt x="994" y="7282"/>
                  </a:cubicBezTo>
                  <a:cubicBezTo>
                    <a:pt x="980" y="7303"/>
                    <a:pt x="973" y="7338"/>
                    <a:pt x="959" y="7367"/>
                  </a:cubicBezTo>
                  <a:cubicBezTo>
                    <a:pt x="952" y="7395"/>
                    <a:pt x="945" y="7409"/>
                    <a:pt x="938" y="7430"/>
                  </a:cubicBezTo>
                  <a:cubicBezTo>
                    <a:pt x="931" y="7451"/>
                    <a:pt x="916" y="7486"/>
                    <a:pt x="902" y="7515"/>
                  </a:cubicBezTo>
                  <a:cubicBezTo>
                    <a:pt x="888" y="7543"/>
                    <a:pt x="881" y="7557"/>
                    <a:pt x="867" y="7578"/>
                  </a:cubicBezTo>
                  <a:cubicBezTo>
                    <a:pt x="860" y="7599"/>
                    <a:pt x="853" y="7613"/>
                    <a:pt x="846" y="7627"/>
                  </a:cubicBezTo>
                  <a:cubicBezTo>
                    <a:pt x="839" y="7642"/>
                    <a:pt x="818" y="7677"/>
                    <a:pt x="804" y="7698"/>
                  </a:cubicBezTo>
                  <a:lnTo>
                    <a:pt x="775" y="7747"/>
                  </a:lnTo>
                  <a:cubicBezTo>
                    <a:pt x="768" y="7768"/>
                    <a:pt x="754" y="7790"/>
                    <a:pt x="733" y="7811"/>
                  </a:cubicBezTo>
                  <a:cubicBezTo>
                    <a:pt x="719" y="7832"/>
                    <a:pt x="712" y="7846"/>
                    <a:pt x="698" y="7860"/>
                  </a:cubicBezTo>
                  <a:cubicBezTo>
                    <a:pt x="691" y="7881"/>
                    <a:pt x="670" y="7902"/>
                    <a:pt x="656" y="7916"/>
                  </a:cubicBezTo>
                  <a:lnTo>
                    <a:pt x="613" y="7966"/>
                  </a:lnTo>
                  <a:cubicBezTo>
                    <a:pt x="599" y="7987"/>
                    <a:pt x="585" y="8001"/>
                    <a:pt x="571" y="8022"/>
                  </a:cubicBezTo>
                  <a:lnTo>
                    <a:pt x="529" y="8065"/>
                  </a:lnTo>
                  <a:cubicBezTo>
                    <a:pt x="508" y="8086"/>
                    <a:pt x="494" y="8100"/>
                    <a:pt x="472" y="8121"/>
                  </a:cubicBezTo>
                  <a:cubicBezTo>
                    <a:pt x="458" y="8135"/>
                    <a:pt x="444" y="8149"/>
                    <a:pt x="430" y="8163"/>
                  </a:cubicBezTo>
                  <a:lnTo>
                    <a:pt x="374" y="8213"/>
                  </a:lnTo>
                  <a:cubicBezTo>
                    <a:pt x="360" y="8227"/>
                    <a:pt x="345" y="8241"/>
                    <a:pt x="331" y="8248"/>
                  </a:cubicBezTo>
                  <a:cubicBezTo>
                    <a:pt x="317" y="8262"/>
                    <a:pt x="289" y="8283"/>
                    <a:pt x="268" y="8297"/>
                  </a:cubicBezTo>
                  <a:cubicBezTo>
                    <a:pt x="247" y="8311"/>
                    <a:pt x="240" y="8318"/>
                    <a:pt x="226" y="8332"/>
                  </a:cubicBezTo>
                  <a:lnTo>
                    <a:pt x="155" y="8382"/>
                  </a:lnTo>
                  <a:lnTo>
                    <a:pt x="113" y="8410"/>
                  </a:lnTo>
                  <a:cubicBezTo>
                    <a:pt x="78" y="8431"/>
                    <a:pt x="42" y="8452"/>
                    <a:pt x="0" y="8480"/>
                  </a:cubicBezTo>
                  <a:lnTo>
                    <a:pt x="1156" y="7804"/>
                  </a:lnTo>
                  <a:cubicBezTo>
                    <a:pt x="1198" y="7783"/>
                    <a:pt x="1234" y="7761"/>
                    <a:pt x="1276" y="7733"/>
                  </a:cubicBezTo>
                  <a:lnTo>
                    <a:pt x="1311" y="7712"/>
                  </a:lnTo>
                  <a:cubicBezTo>
                    <a:pt x="1332" y="7691"/>
                    <a:pt x="1361" y="7677"/>
                    <a:pt x="1382" y="7656"/>
                  </a:cubicBezTo>
                  <a:lnTo>
                    <a:pt x="1424" y="7627"/>
                  </a:lnTo>
                  <a:lnTo>
                    <a:pt x="1487" y="7578"/>
                  </a:lnTo>
                  <a:lnTo>
                    <a:pt x="1530" y="7543"/>
                  </a:lnTo>
                  <a:lnTo>
                    <a:pt x="1586" y="7486"/>
                  </a:lnTo>
                  <a:lnTo>
                    <a:pt x="1628" y="7451"/>
                  </a:lnTo>
                  <a:lnTo>
                    <a:pt x="1685" y="7395"/>
                  </a:lnTo>
                  <a:lnTo>
                    <a:pt x="1727" y="7353"/>
                  </a:lnTo>
                  <a:cubicBezTo>
                    <a:pt x="1741" y="7331"/>
                    <a:pt x="1755" y="7310"/>
                    <a:pt x="1776" y="7296"/>
                  </a:cubicBezTo>
                  <a:lnTo>
                    <a:pt x="1812" y="7247"/>
                  </a:lnTo>
                  <a:cubicBezTo>
                    <a:pt x="1826" y="7226"/>
                    <a:pt x="1840" y="7205"/>
                    <a:pt x="1854" y="7190"/>
                  </a:cubicBezTo>
                  <a:lnTo>
                    <a:pt x="1896" y="7134"/>
                  </a:lnTo>
                  <a:cubicBezTo>
                    <a:pt x="1903" y="7120"/>
                    <a:pt x="1910" y="7106"/>
                    <a:pt x="1925" y="7092"/>
                  </a:cubicBezTo>
                  <a:cubicBezTo>
                    <a:pt x="1925" y="7085"/>
                    <a:pt x="1932" y="7078"/>
                    <a:pt x="1932" y="7071"/>
                  </a:cubicBezTo>
                  <a:lnTo>
                    <a:pt x="1960" y="7028"/>
                  </a:lnTo>
                  <a:cubicBezTo>
                    <a:pt x="1974" y="7007"/>
                    <a:pt x="1988" y="6979"/>
                    <a:pt x="2002" y="6958"/>
                  </a:cubicBezTo>
                  <a:cubicBezTo>
                    <a:pt x="2016" y="6930"/>
                    <a:pt x="2016" y="6923"/>
                    <a:pt x="2023" y="6908"/>
                  </a:cubicBezTo>
                  <a:lnTo>
                    <a:pt x="2044" y="6873"/>
                  </a:lnTo>
                  <a:cubicBezTo>
                    <a:pt x="2051" y="6866"/>
                    <a:pt x="2051" y="6852"/>
                    <a:pt x="2058" y="6845"/>
                  </a:cubicBezTo>
                  <a:cubicBezTo>
                    <a:pt x="2073" y="6817"/>
                    <a:pt x="2087" y="6782"/>
                    <a:pt x="2094" y="6753"/>
                  </a:cubicBezTo>
                  <a:cubicBezTo>
                    <a:pt x="2101" y="6746"/>
                    <a:pt x="2108" y="6732"/>
                    <a:pt x="2108" y="6725"/>
                  </a:cubicBezTo>
                  <a:cubicBezTo>
                    <a:pt x="2115" y="6711"/>
                    <a:pt x="2115" y="6704"/>
                    <a:pt x="2122" y="6697"/>
                  </a:cubicBezTo>
                  <a:cubicBezTo>
                    <a:pt x="2129" y="6669"/>
                    <a:pt x="2136" y="6641"/>
                    <a:pt x="2150" y="6605"/>
                  </a:cubicBezTo>
                  <a:cubicBezTo>
                    <a:pt x="2150" y="6591"/>
                    <a:pt x="2157" y="6577"/>
                    <a:pt x="2164" y="6563"/>
                  </a:cubicBezTo>
                  <a:cubicBezTo>
                    <a:pt x="2164" y="6549"/>
                    <a:pt x="2164" y="6549"/>
                    <a:pt x="2171" y="6535"/>
                  </a:cubicBezTo>
                  <a:cubicBezTo>
                    <a:pt x="2171" y="6528"/>
                    <a:pt x="2178" y="6507"/>
                    <a:pt x="2185" y="6493"/>
                  </a:cubicBezTo>
                  <a:cubicBezTo>
                    <a:pt x="2185" y="6471"/>
                    <a:pt x="2192" y="6457"/>
                    <a:pt x="2192" y="6443"/>
                  </a:cubicBezTo>
                  <a:cubicBezTo>
                    <a:pt x="2199" y="6422"/>
                    <a:pt x="2199" y="6408"/>
                    <a:pt x="2206" y="6394"/>
                  </a:cubicBezTo>
                  <a:cubicBezTo>
                    <a:pt x="2206" y="6373"/>
                    <a:pt x="2214" y="6359"/>
                    <a:pt x="2214" y="6345"/>
                  </a:cubicBezTo>
                  <a:lnTo>
                    <a:pt x="2221" y="6316"/>
                  </a:lnTo>
                  <a:cubicBezTo>
                    <a:pt x="2228" y="6281"/>
                    <a:pt x="2235" y="6246"/>
                    <a:pt x="2235" y="6211"/>
                  </a:cubicBezTo>
                  <a:lnTo>
                    <a:pt x="2235" y="6196"/>
                  </a:lnTo>
                  <a:cubicBezTo>
                    <a:pt x="2242" y="6154"/>
                    <a:pt x="2242" y="6119"/>
                    <a:pt x="2249" y="6084"/>
                  </a:cubicBezTo>
                  <a:lnTo>
                    <a:pt x="2249" y="6048"/>
                  </a:lnTo>
                  <a:lnTo>
                    <a:pt x="2249" y="6013"/>
                  </a:lnTo>
                  <a:lnTo>
                    <a:pt x="2249" y="5971"/>
                  </a:lnTo>
                  <a:lnTo>
                    <a:pt x="2249" y="5858"/>
                  </a:lnTo>
                  <a:cubicBezTo>
                    <a:pt x="2249" y="5851"/>
                    <a:pt x="2263" y="0"/>
                    <a:pt x="226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695975" y="1611125"/>
              <a:ext cx="57125" cy="212525"/>
            </a:xfrm>
            <a:custGeom>
              <a:avLst/>
              <a:gdLst/>
              <a:ahLst/>
              <a:cxnLst/>
              <a:rect l="l" t="t" r="r" b="b"/>
              <a:pathLst>
                <a:path w="2285" h="8501" extrusionOk="0">
                  <a:moveTo>
                    <a:pt x="2235" y="34"/>
                  </a:moveTo>
                  <a:lnTo>
                    <a:pt x="2235" y="34"/>
                  </a:lnTo>
                  <a:cubicBezTo>
                    <a:pt x="2235" y="34"/>
                    <a:pt x="2221" y="5857"/>
                    <a:pt x="2221" y="5864"/>
                  </a:cubicBezTo>
                  <a:lnTo>
                    <a:pt x="2221" y="5984"/>
                  </a:lnTo>
                  <a:lnTo>
                    <a:pt x="2221" y="6005"/>
                  </a:lnTo>
                  <a:lnTo>
                    <a:pt x="2221" y="6019"/>
                  </a:lnTo>
                  <a:lnTo>
                    <a:pt x="2221" y="6054"/>
                  </a:lnTo>
                  <a:lnTo>
                    <a:pt x="2221" y="6076"/>
                  </a:lnTo>
                  <a:lnTo>
                    <a:pt x="2221" y="6097"/>
                  </a:lnTo>
                  <a:cubicBezTo>
                    <a:pt x="2221" y="6132"/>
                    <a:pt x="2206" y="6167"/>
                    <a:pt x="2206" y="6209"/>
                  </a:cubicBezTo>
                  <a:lnTo>
                    <a:pt x="2206" y="6217"/>
                  </a:lnTo>
                  <a:lnTo>
                    <a:pt x="2206" y="6224"/>
                  </a:lnTo>
                  <a:cubicBezTo>
                    <a:pt x="2206" y="6252"/>
                    <a:pt x="2199" y="6294"/>
                    <a:pt x="2192" y="6329"/>
                  </a:cubicBezTo>
                  <a:lnTo>
                    <a:pt x="2192" y="6343"/>
                  </a:lnTo>
                  <a:lnTo>
                    <a:pt x="2192" y="6350"/>
                  </a:lnTo>
                  <a:lnTo>
                    <a:pt x="2185" y="6400"/>
                  </a:lnTo>
                  <a:cubicBezTo>
                    <a:pt x="2185" y="6407"/>
                    <a:pt x="2185" y="6414"/>
                    <a:pt x="2185" y="6421"/>
                  </a:cubicBezTo>
                  <a:cubicBezTo>
                    <a:pt x="2178" y="6428"/>
                    <a:pt x="2178" y="6442"/>
                    <a:pt x="2178" y="6449"/>
                  </a:cubicBezTo>
                  <a:lnTo>
                    <a:pt x="2171" y="6477"/>
                  </a:lnTo>
                  <a:lnTo>
                    <a:pt x="2164" y="6506"/>
                  </a:lnTo>
                  <a:cubicBezTo>
                    <a:pt x="2157" y="6520"/>
                    <a:pt x="2157" y="6534"/>
                    <a:pt x="2150" y="6548"/>
                  </a:cubicBezTo>
                  <a:lnTo>
                    <a:pt x="2150" y="6555"/>
                  </a:lnTo>
                  <a:cubicBezTo>
                    <a:pt x="2150" y="6562"/>
                    <a:pt x="2150" y="6569"/>
                    <a:pt x="2150" y="6569"/>
                  </a:cubicBezTo>
                  <a:cubicBezTo>
                    <a:pt x="2150" y="6576"/>
                    <a:pt x="2150" y="6590"/>
                    <a:pt x="2143" y="6597"/>
                  </a:cubicBezTo>
                  <a:cubicBezTo>
                    <a:pt x="2143" y="6604"/>
                    <a:pt x="2136" y="6611"/>
                    <a:pt x="2136" y="6618"/>
                  </a:cubicBezTo>
                  <a:cubicBezTo>
                    <a:pt x="2129" y="6639"/>
                    <a:pt x="2122" y="6675"/>
                    <a:pt x="2108" y="6703"/>
                  </a:cubicBezTo>
                  <a:lnTo>
                    <a:pt x="2101" y="6717"/>
                  </a:lnTo>
                  <a:cubicBezTo>
                    <a:pt x="2101" y="6717"/>
                    <a:pt x="2101" y="6724"/>
                    <a:pt x="2101" y="6731"/>
                  </a:cubicBezTo>
                  <a:lnTo>
                    <a:pt x="2094" y="6745"/>
                  </a:lnTo>
                  <a:cubicBezTo>
                    <a:pt x="2087" y="6752"/>
                    <a:pt x="2087" y="6759"/>
                    <a:pt x="2087" y="6766"/>
                  </a:cubicBezTo>
                  <a:cubicBezTo>
                    <a:pt x="2073" y="6795"/>
                    <a:pt x="2058" y="6823"/>
                    <a:pt x="2044" y="6851"/>
                  </a:cubicBezTo>
                  <a:cubicBezTo>
                    <a:pt x="2044" y="6858"/>
                    <a:pt x="2044" y="6858"/>
                    <a:pt x="2037" y="6865"/>
                  </a:cubicBezTo>
                  <a:cubicBezTo>
                    <a:pt x="2037" y="6872"/>
                    <a:pt x="2030" y="6879"/>
                    <a:pt x="2030" y="6886"/>
                  </a:cubicBezTo>
                  <a:lnTo>
                    <a:pt x="2023" y="6900"/>
                  </a:lnTo>
                  <a:lnTo>
                    <a:pt x="2016" y="6914"/>
                  </a:lnTo>
                  <a:cubicBezTo>
                    <a:pt x="2009" y="6928"/>
                    <a:pt x="2002" y="6943"/>
                    <a:pt x="1988" y="6964"/>
                  </a:cubicBezTo>
                  <a:cubicBezTo>
                    <a:pt x="1981" y="6985"/>
                    <a:pt x="1967" y="7013"/>
                    <a:pt x="1953" y="7034"/>
                  </a:cubicBezTo>
                  <a:lnTo>
                    <a:pt x="1946" y="7041"/>
                  </a:lnTo>
                  <a:lnTo>
                    <a:pt x="1925" y="7077"/>
                  </a:lnTo>
                  <a:lnTo>
                    <a:pt x="1917" y="7091"/>
                  </a:lnTo>
                  <a:lnTo>
                    <a:pt x="1910" y="7098"/>
                  </a:lnTo>
                  <a:lnTo>
                    <a:pt x="1896" y="7126"/>
                  </a:lnTo>
                  <a:lnTo>
                    <a:pt x="1882" y="7140"/>
                  </a:lnTo>
                  <a:lnTo>
                    <a:pt x="1875" y="7154"/>
                  </a:lnTo>
                  <a:cubicBezTo>
                    <a:pt x="1868" y="7168"/>
                    <a:pt x="1861" y="7175"/>
                    <a:pt x="1847" y="7196"/>
                  </a:cubicBezTo>
                  <a:cubicBezTo>
                    <a:pt x="1833" y="7210"/>
                    <a:pt x="1819" y="7232"/>
                    <a:pt x="1805" y="7246"/>
                  </a:cubicBezTo>
                  <a:lnTo>
                    <a:pt x="1798" y="7267"/>
                  </a:lnTo>
                  <a:lnTo>
                    <a:pt x="1762" y="7302"/>
                  </a:lnTo>
                  <a:cubicBezTo>
                    <a:pt x="1755" y="7316"/>
                    <a:pt x="1741" y="7330"/>
                    <a:pt x="1720" y="7351"/>
                  </a:cubicBezTo>
                  <a:lnTo>
                    <a:pt x="1706" y="7366"/>
                  </a:lnTo>
                  <a:lnTo>
                    <a:pt x="1678" y="7401"/>
                  </a:lnTo>
                  <a:lnTo>
                    <a:pt x="1635" y="7443"/>
                  </a:lnTo>
                  <a:lnTo>
                    <a:pt x="1607" y="7464"/>
                  </a:lnTo>
                  <a:lnTo>
                    <a:pt x="1579" y="7492"/>
                  </a:lnTo>
                  <a:lnTo>
                    <a:pt x="1537" y="7535"/>
                  </a:lnTo>
                  <a:lnTo>
                    <a:pt x="1509" y="7556"/>
                  </a:lnTo>
                  <a:lnTo>
                    <a:pt x="1480" y="7584"/>
                  </a:lnTo>
                  <a:cubicBezTo>
                    <a:pt x="1466" y="7598"/>
                    <a:pt x="1445" y="7605"/>
                    <a:pt x="1431" y="7619"/>
                  </a:cubicBezTo>
                  <a:lnTo>
                    <a:pt x="1417" y="7626"/>
                  </a:lnTo>
                  <a:lnTo>
                    <a:pt x="1403" y="7640"/>
                  </a:lnTo>
                  <a:lnTo>
                    <a:pt x="1375" y="7662"/>
                  </a:lnTo>
                  <a:cubicBezTo>
                    <a:pt x="1354" y="7676"/>
                    <a:pt x="1332" y="7690"/>
                    <a:pt x="1311" y="7704"/>
                  </a:cubicBezTo>
                  <a:lnTo>
                    <a:pt x="1304" y="7711"/>
                  </a:lnTo>
                  <a:lnTo>
                    <a:pt x="1290" y="7725"/>
                  </a:lnTo>
                  <a:lnTo>
                    <a:pt x="1269" y="7739"/>
                  </a:lnTo>
                  <a:cubicBezTo>
                    <a:pt x="1227" y="7760"/>
                    <a:pt x="1191" y="7789"/>
                    <a:pt x="1156" y="7810"/>
                  </a:cubicBezTo>
                  <a:lnTo>
                    <a:pt x="275" y="8317"/>
                  </a:lnTo>
                  <a:lnTo>
                    <a:pt x="275" y="8317"/>
                  </a:lnTo>
                  <a:lnTo>
                    <a:pt x="282" y="8310"/>
                  </a:lnTo>
                  <a:cubicBezTo>
                    <a:pt x="303" y="8296"/>
                    <a:pt x="324" y="8282"/>
                    <a:pt x="338" y="8268"/>
                  </a:cubicBezTo>
                  <a:cubicBezTo>
                    <a:pt x="345" y="8261"/>
                    <a:pt x="360" y="8254"/>
                    <a:pt x="367" y="8247"/>
                  </a:cubicBezTo>
                  <a:lnTo>
                    <a:pt x="395" y="8226"/>
                  </a:lnTo>
                  <a:lnTo>
                    <a:pt x="437" y="8183"/>
                  </a:lnTo>
                  <a:lnTo>
                    <a:pt x="465" y="8155"/>
                  </a:lnTo>
                  <a:lnTo>
                    <a:pt x="486" y="8134"/>
                  </a:lnTo>
                  <a:lnTo>
                    <a:pt x="536" y="8085"/>
                  </a:lnTo>
                  <a:lnTo>
                    <a:pt x="564" y="8056"/>
                  </a:lnTo>
                  <a:lnTo>
                    <a:pt x="585" y="8035"/>
                  </a:lnTo>
                  <a:cubicBezTo>
                    <a:pt x="599" y="8021"/>
                    <a:pt x="613" y="8000"/>
                    <a:pt x="627" y="7986"/>
                  </a:cubicBezTo>
                  <a:cubicBezTo>
                    <a:pt x="634" y="7972"/>
                    <a:pt x="642" y="7965"/>
                    <a:pt x="656" y="7951"/>
                  </a:cubicBezTo>
                  <a:lnTo>
                    <a:pt x="670" y="7929"/>
                  </a:lnTo>
                  <a:lnTo>
                    <a:pt x="712" y="7880"/>
                  </a:lnTo>
                  <a:lnTo>
                    <a:pt x="740" y="7838"/>
                  </a:lnTo>
                  <a:lnTo>
                    <a:pt x="747" y="7824"/>
                  </a:lnTo>
                  <a:cubicBezTo>
                    <a:pt x="761" y="7803"/>
                    <a:pt x="775" y="7774"/>
                    <a:pt x="790" y="7760"/>
                  </a:cubicBezTo>
                  <a:cubicBezTo>
                    <a:pt x="797" y="7753"/>
                    <a:pt x="804" y="7739"/>
                    <a:pt x="811" y="7725"/>
                  </a:cubicBezTo>
                  <a:lnTo>
                    <a:pt x="811" y="7718"/>
                  </a:lnTo>
                  <a:cubicBezTo>
                    <a:pt x="832" y="7690"/>
                    <a:pt x="839" y="7669"/>
                    <a:pt x="853" y="7648"/>
                  </a:cubicBezTo>
                  <a:lnTo>
                    <a:pt x="881" y="7598"/>
                  </a:lnTo>
                  <a:cubicBezTo>
                    <a:pt x="888" y="7577"/>
                    <a:pt x="902" y="7556"/>
                    <a:pt x="909" y="7535"/>
                  </a:cubicBezTo>
                  <a:lnTo>
                    <a:pt x="952" y="7443"/>
                  </a:lnTo>
                  <a:cubicBezTo>
                    <a:pt x="959" y="7422"/>
                    <a:pt x="959" y="7415"/>
                    <a:pt x="973" y="7387"/>
                  </a:cubicBezTo>
                  <a:cubicBezTo>
                    <a:pt x="980" y="7351"/>
                    <a:pt x="994" y="7323"/>
                    <a:pt x="1001" y="7295"/>
                  </a:cubicBezTo>
                  <a:lnTo>
                    <a:pt x="1008" y="7281"/>
                  </a:lnTo>
                  <a:cubicBezTo>
                    <a:pt x="1015" y="7260"/>
                    <a:pt x="1015" y="7246"/>
                    <a:pt x="1022" y="7225"/>
                  </a:cubicBezTo>
                  <a:lnTo>
                    <a:pt x="1036" y="7175"/>
                  </a:lnTo>
                  <a:cubicBezTo>
                    <a:pt x="1043" y="7147"/>
                    <a:pt x="1050" y="7112"/>
                    <a:pt x="1057" y="7077"/>
                  </a:cubicBezTo>
                  <a:lnTo>
                    <a:pt x="1057" y="7069"/>
                  </a:lnTo>
                  <a:lnTo>
                    <a:pt x="1064" y="7034"/>
                  </a:lnTo>
                  <a:cubicBezTo>
                    <a:pt x="1072" y="6985"/>
                    <a:pt x="1079" y="6943"/>
                    <a:pt x="1086" y="6893"/>
                  </a:cubicBezTo>
                  <a:lnTo>
                    <a:pt x="1086" y="6886"/>
                  </a:lnTo>
                  <a:cubicBezTo>
                    <a:pt x="1093" y="6837"/>
                    <a:pt x="1100" y="6788"/>
                    <a:pt x="1100" y="6731"/>
                  </a:cubicBezTo>
                  <a:lnTo>
                    <a:pt x="1100" y="6696"/>
                  </a:lnTo>
                  <a:cubicBezTo>
                    <a:pt x="1107" y="6639"/>
                    <a:pt x="1107" y="6583"/>
                    <a:pt x="1107" y="6534"/>
                  </a:cubicBezTo>
                  <a:lnTo>
                    <a:pt x="1128" y="690"/>
                  </a:lnTo>
                  <a:lnTo>
                    <a:pt x="2235" y="34"/>
                  </a:lnTo>
                  <a:close/>
                  <a:moveTo>
                    <a:pt x="2273" y="1"/>
                  </a:moveTo>
                  <a:cubicBezTo>
                    <a:pt x="2270" y="1"/>
                    <a:pt x="2266" y="3"/>
                    <a:pt x="2263" y="6"/>
                  </a:cubicBezTo>
                  <a:lnTo>
                    <a:pt x="1100" y="683"/>
                  </a:lnTo>
                  <a:cubicBezTo>
                    <a:pt x="1100" y="683"/>
                    <a:pt x="1100" y="683"/>
                    <a:pt x="1100" y="690"/>
                  </a:cubicBezTo>
                  <a:lnTo>
                    <a:pt x="1079" y="6534"/>
                  </a:lnTo>
                  <a:cubicBezTo>
                    <a:pt x="1079" y="6583"/>
                    <a:pt x="1079" y="6639"/>
                    <a:pt x="1079" y="6696"/>
                  </a:cubicBezTo>
                  <a:lnTo>
                    <a:pt x="1079" y="6731"/>
                  </a:lnTo>
                  <a:cubicBezTo>
                    <a:pt x="1072" y="6788"/>
                    <a:pt x="1064" y="6837"/>
                    <a:pt x="1064" y="6886"/>
                  </a:cubicBezTo>
                  <a:lnTo>
                    <a:pt x="1064" y="6893"/>
                  </a:lnTo>
                  <a:lnTo>
                    <a:pt x="1064" y="6900"/>
                  </a:lnTo>
                  <a:cubicBezTo>
                    <a:pt x="1057" y="6943"/>
                    <a:pt x="1050" y="6985"/>
                    <a:pt x="1043" y="7027"/>
                  </a:cubicBezTo>
                  <a:lnTo>
                    <a:pt x="1036" y="7069"/>
                  </a:lnTo>
                  <a:lnTo>
                    <a:pt x="1036" y="7077"/>
                  </a:lnTo>
                  <a:cubicBezTo>
                    <a:pt x="1029" y="7112"/>
                    <a:pt x="1022" y="7140"/>
                    <a:pt x="1008" y="7182"/>
                  </a:cubicBezTo>
                  <a:cubicBezTo>
                    <a:pt x="1008" y="7196"/>
                    <a:pt x="1001" y="7203"/>
                    <a:pt x="1001" y="7225"/>
                  </a:cubicBezTo>
                  <a:cubicBezTo>
                    <a:pt x="994" y="7239"/>
                    <a:pt x="987" y="7260"/>
                    <a:pt x="980" y="7274"/>
                  </a:cubicBezTo>
                  <a:lnTo>
                    <a:pt x="980" y="7288"/>
                  </a:lnTo>
                  <a:cubicBezTo>
                    <a:pt x="966" y="7316"/>
                    <a:pt x="959" y="7351"/>
                    <a:pt x="945" y="7380"/>
                  </a:cubicBezTo>
                  <a:lnTo>
                    <a:pt x="924" y="7443"/>
                  </a:lnTo>
                  <a:cubicBezTo>
                    <a:pt x="909" y="7471"/>
                    <a:pt x="895" y="7507"/>
                    <a:pt x="888" y="7528"/>
                  </a:cubicBezTo>
                  <a:cubicBezTo>
                    <a:pt x="874" y="7549"/>
                    <a:pt x="860" y="7577"/>
                    <a:pt x="853" y="7591"/>
                  </a:cubicBezTo>
                  <a:cubicBezTo>
                    <a:pt x="846" y="7605"/>
                    <a:pt x="839" y="7619"/>
                    <a:pt x="832" y="7640"/>
                  </a:cubicBezTo>
                  <a:cubicBezTo>
                    <a:pt x="818" y="7662"/>
                    <a:pt x="804" y="7683"/>
                    <a:pt x="790" y="7711"/>
                  </a:cubicBezTo>
                  <a:lnTo>
                    <a:pt x="783" y="7718"/>
                  </a:lnTo>
                  <a:lnTo>
                    <a:pt x="761" y="7753"/>
                  </a:lnTo>
                  <a:lnTo>
                    <a:pt x="726" y="7817"/>
                  </a:lnTo>
                  <a:lnTo>
                    <a:pt x="712" y="7831"/>
                  </a:lnTo>
                  <a:cubicBezTo>
                    <a:pt x="705" y="7845"/>
                    <a:pt x="698" y="7859"/>
                    <a:pt x="684" y="7866"/>
                  </a:cubicBezTo>
                  <a:lnTo>
                    <a:pt x="649" y="7922"/>
                  </a:lnTo>
                  <a:lnTo>
                    <a:pt x="634" y="7944"/>
                  </a:lnTo>
                  <a:lnTo>
                    <a:pt x="606" y="7979"/>
                  </a:lnTo>
                  <a:cubicBezTo>
                    <a:pt x="592" y="7993"/>
                    <a:pt x="578" y="8007"/>
                    <a:pt x="564" y="8021"/>
                  </a:cubicBezTo>
                  <a:lnTo>
                    <a:pt x="543" y="8042"/>
                  </a:lnTo>
                  <a:lnTo>
                    <a:pt x="515" y="8078"/>
                  </a:lnTo>
                  <a:cubicBezTo>
                    <a:pt x="501" y="8092"/>
                    <a:pt x="486" y="8106"/>
                    <a:pt x="472" y="8120"/>
                  </a:cubicBezTo>
                  <a:lnTo>
                    <a:pt x="451" y="8141"/>
                  </a:lnTo>
                  <a:lnTo>
                    <a:pt x="423" y="8169"/>
                  </a:lnTo>
                  <a:lnTo>
                    <a:pt x="374" y="8211"/>
                  </a:lnTo>
                  <a:lnTo>
                    <a:pt x="345" y="8233"/>
                  </a:lnTo>
                  <a:lnTo>
                    <a:pt x="317" y="8254"/>
                  </a:lnTo>
                  <a:cubicBezTo>
                    <a:pt x="303" y="8268"/>
                    <a:pt x="282" y="8282"/>
                    <a:pt x="268" y="8296"/>
                  </a:cubicBezTo>
                  <a:lnTo>
                    <a:pt x="254" y="8303"/>
                  </a:lnTo>
                  <a:lnTo>
                    <a:pt x="240" y="8317"/>
                  </a:lnTo>
                  <a:lnTo>
                    <a:pt x="219" y="8338"/>
                  </a:lnTo>
                  <a:cubicBezTo>
                    <a:pt x="190" y="8352"/>
                    <a:pt x="169" y="8374"/>
                    <a:pt x="141" y="8388"/>
                  </a:cubicBezTo>
                  <a:lnTo>
                    <a:pt x="127" y="8402"/>
                  </a:lnTo>
                  <a:lnTo>
                    <a:pt x="106" y="8416"/>
                  </a:lnTo>
                  <a:cubicBezTo>
                    <a:pt x="63" y="8437"/>
                    <a:pt x="28" y="8465"/>
                    <a:pt x="0" y="8500"/>
                  </a:cubicBezTo>
                  <a:lnTo>
                    <a:pt x="28" y="8493"/>
                  </a:lnTo>
                  <a:lnTo>
                    <a:pt x="1184" y="7824"/>
                  </a:lnTo>
                  <a:cubicBezTo>
                    <a:pt x="1220" y="7803"/>
                    <a:pt x="1262" y="7781"/>
                    <a:pt x="1297" y="7753"/>
                  </a:cubicBezTo>
                  <a:lnTo>
                    <a:pt x="1318" y="7739"/>
                  </a:lnTo>
                  <a:lnTo>
                    <a:pt x="1339" y="7725"/>
                  </a:lnTo>
                  <a:lnTo>
                    <a:pt x="1346" y="7725"/>
                  </a:lnTo>
                  <a:cubicBezTo>
                    <a:pt x="1368" y="7711"/>
                    <a:pt x="1389" y="7697"/>
                    <a:pt x="1410" y="7676"/>
                  </a:cubicBezTo>
                  <a:lnTo>
                    <a:pt x="1438" y="7655"/>
                  </a:lnTo>
                  <a:lnTo>
                    <a:pt x="1452" y="7648"/>
                  </a:lnTo>
                  <a:lnTo>
                    <a:pt x="1459" y="7633"/>
                  </a:lnTo>
                  <a:cubicBezTo>
                    <a:pt x="1480" y="7626"/>
                    <a:pt x="1495" y="7612"/>
                    <a:pt x="1516" y="7598"/>
                  </a:cubicBezTo>
                  <a:cubicBezTo>
                    <a:pt x="1523" y="7584"/>
                    <a:pt x="1537" y="7577"/>
                    <a:pt x="1544" y="7570"/>
                  </a:cubicBezTo>
                  <a:lnTo>
                    <a:pt x="1572" y="7549"/>
                  </a:lnTo>
                  <a:lnTo>
                    <a:pt x="1614" y="7507"/>
                  </a:lnTo>
                  <a:lnTo>
                    <a:pt x="1643" y="7478"/>
                  </a:lnTo>
                  <a:lnTo>
                    <a:pt x="1671" y="7457"/>
                  </a:lnTo>
                  <a:lnTo>
                    <a:pt x="1713" y="7415"/>
                  </a:lnTo>
                  <a:lnTo>
                    <a:pt x="1741" y="7380"/>
                  </a:lnTo>
                  <a:lnTo>
                    <a:pt x="1762" y="7358"/>
                  </a:lnTo>
                  <a:cubicBezTo>
                    <a:pt x="1776" y="7344"/>
                    <a:pt x="1791" y="7330"/>
                    <a:pt x="1805" y="7309"/>
                  </a:cubicBezTo>
                  <a:lnTo>
                    <a:pt x="1833" y="7274"/>
                  </a:lnTo>
                  <a:lnTo>
                    <a:pt x="1847" y="7260"/>
                  </a:lnTo>
                  <a:cubicBezTo>
                    <a:pt x="1861" y="7239"/>
                    <a:pt x="1875" y="7218"/>
                    <a:pt x="1889" y="7203"/>
                  </a:cubicBezTo>
                  <a:cubicBezTo>
                    <a:pt x="1896" y="7189"/>
                    <a:pt x="1903" y="7175"/>
                    <a:pt x="1917" y="7161"/>
                  </a:cubicBezTo>
                  <a:lnTo>
                    <a:pt x="1925" y="7154"/>
                  </a:lnTo>
                  <a:cubicBezTo>
                    <a:pt x="1925" y="7147"/>
                    <a:pt x="1932" y="7140"/>
                    <a:pt x="1932" y="7133"/>
                  </a:cubicBezTo>
                  <a:cubicBezTo>
                    <a:pt x="1939" y="7126"/>
                    <a:pt x="1946" y="7119"/>
                    <a:pt x="1953" y="7105"/>
                  </a:cubicBezTo>
                  <a:lnTo>
                    <a:pt x="1960" y="7098"/>
                  </a:lnTo>
                  <a:cubicBezTo>
                    <a:pt x="1960" y="7091"/>
                    <a:pt x="1960" y="7091"/>
                    <a:pt x="1960" y="7091"/>
                  </a:cubicBezTo>
                  <a:cubicBezTo>
                    <a:pt x="1974" y="7077"/>
                    <a:pt x="1981" y="7062"/>
                    <a:pt x="1988" y="7055"/>
                  </a:cubicBezTo>
                  <a:lnTo>
                    <a:pt x="1988" y="7041"/>
                  </a:lnTo>
                  <a:cubicBezTo>
                    <a:pt x="2009" y="7020"/>
                    <a:pt x="2016" y="6992"/>
                    <a:pt x="2030" y="6971"/>
                  </a:cubicBezTo>
                  <a:lnTo>
                    <a:pt x="2058" y="6921"/>
                  </a:lnTo>
                  <a:cubicBezTo>
                    <a:pt x="2058" y="6921"/>
                    <a:pt x="2065" y="6907"/>
                    <a:pt x="2065" y="6907"/>
                  </a:cubicBezTo>
                  <a:cubicBezTo>
                    <a:pt x="2065" y="6900"/>
                    <a:pt x="2073" y="6893"/>
                    <a:pt x="2073" y="6893"/>
                  </a:cubicBezTo>
                  <a:lnTo>
                    <a:pt x="2080" y="6872"/>
                  </a:lnTo>
                  <a:cubicBezTo>
                    <a:pt x="2080" y="6865"/>
                    <a:pt x="2087" y="6865"/>
                    <a:pt x="2087" y="6858"/>
                  </a:cubicBezTo>
                  <a:lnTo>
                    <a:pt x="2122" y="6773"/>
                  </a:lnTo>
                  <a:lnTo>
                    <a:pt x="2129" y="6752"/>
                  </a:lnTo>
                  <a:cubicBezTo>
                    <a:pt x="2136" y="6745"/>
                    <a:pt x="2136" y="6738"/>
                    <a:pt x="2143" y="6738"/>
                  </a:cubicBezTo>
                  <a:cubicBezTo>
                    <a:pt x="2143" y="6731"/>
                    <a:pt x="2143" y="6724"/>
                    <a:pt x="2143" y="6724"/>
                  </a:cubicBezTo>
                  <a:lnTo>
                    <a:pt x="2150" y="6710"/>
                  </a:lnTo>
                  <a:cubicBezTo>
                    <a:pt x="2157" y="6682"/>
                    <a:pt x="2171" y="6647"/>
                    <a:pt x="2178" y="6618"/>
                  </a:cubicBezTo>
                  <a:cubicBezTo>
                    <a:pt x="2178" y="6611"/>
                    <a:pt x="2178" y="6611"/>
                    <a:pt x="2185" y="6604"/>
                  </a:cubicBezTo>
                  <a:cubicBezTo>
                    <a:pt x="2185" y="6590"/>
                    <a:pt x="2192" y="6583"/>
                    <a:pt x="2192" y="6576"/>
                  </a:cubicBezTo>
                  <a:lnTo>
                    <a:pt x="2192" y="6562"/>
                  </a:lnTo>
                  <a:cubicBezTo>
                    <a:pt x="2192" y="6555"/>
                    <a:pt x="2192" y="6555"/>
                    <a:pt x="2192" y="6548"/>
                  </a:cubicBezTo>
                  <a:lnTo>
                    <a:pt x="2206" y="6506"/>
                  </a:lnTo>
                  <a:cubicBezTo>
                    <a:pt x="2206" y="6498"/>
                    <a:pt x="2206" y="6491"/>
                    <a:pt x="2214" y="6484"/>
                  </a:cubicBezTo>
                  <a:lnTo>
                    <a:pt x="2221" y="6456"/>
                  </a:lnTo>
                  <a:cubicBezTo>
                    <a:pt x="2221" y="6442"/>
                    <a:pt x="2221" y="6428"/>
                    <a:pt x="2221" y="6421"/>
                  </a:cubicBezTo>
                  <a:cubicBezTo>
                    <a:pt x="2228" y="6421"/>
                    <a:pt x="2228" y="6407"/>
                    <a:pt x="2228" y="6400"/>
                  </a:cubicBezTo>
                  <a:cubicBezTo>
                    <a:pt x="2235" y="6386"/>
                    <a:pt x="2235" y="6372"/>
                    <a:pt x="2235" y="6358"/>
                  </a:cubicBezTo>
                  <a:lnTo>
                    <a:pt x="2235" y="6343"/>
                  </a:lnTo>
                  <a:lnTo>
                    <a:pt x="2235" y="6329"/>
                  </a:lnTo>
                  <a:cubicBezTo>
                    <a:pt x="2242" y="6294"/>
                    <a:pt x="2249" y="6259"/>
                    <a:pt x="2256" y="6217"/>
                  </a:cubicBezTo>
                  <a:cubicBezTo>
                    <a:pt x="2256" y="6217"/>
                    <a:pt x="2256" y="6209"/>
                    <a:pt x="2256" y="6209"/>
                  </a:cubicBezTo>
                  <a:cubicBezTo>
                    <a:pt x="2263" y="6167"/>
                    <a:pt x="2263" y="6132"/>
                    <a:pt x="2263" y="6097"/>
                  </a:cubicBezTo>
                  <a:cubicBezTo>
                    <a:pt x="2270" y="6090"/>
                    <a:pt x="2270" y="6083"/>
                    <a:pt x="2263" y="6076"/>
                  </a:cubicBezTo>
                  <a:lnTo>
                    <a:pt x="2263" y="6061"/>
                  </a:lnTo>
                  <a:lnTo>
                    <a:pt x="2263" y="6019"/>
                  </a:lnTo>
                  <a:lnTo>
                    <a:pt x="2263" y="6005"/>
                  </a:lnTo>
                  <a:lnTo>
                    <a:pt x="2263" y="5984"/>
                  </a:lnTo>
                  <a:lnTo>
                    <a:pt x="2263" y="5864"/>
                  </a:lnTo>
                  <a:lnTo>
                    <a:pt x="2284" y="13"/>
                  </a:lnTo>
                  <a:cubicBezTo>
                    <a:pt x="2284" y="6"/>
                    <a:pt x="2284" y="6"/>
                    <a:pt x="2277" y="6"/>
                  </a:cubicBezTo>
                  <a:cubicBezTo>
                    <a:pt x="2277" y="3"/>
                    <a:pt x="2275" y="1"/>
                    <a:pt x="22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620000" y="1507475"/>
              <a:ext cx="132725" cy="120900"/>
            </a:xfrm>
            <a:custGeom>
              <a:avLst/>
              <a:gdLst/>
              <a:ahLst/>
              <a:cxnLst/>
              <a:rect l="l" t="t" r="r" b="b"/>
              <a:pathLst>
                <a:path w="5309" h="4836" extrusionOk="0">
                  <a:moveTo>
                    <a:pt x="1157" y="0"/>
                  </a:moveTo>
                  <a:lnTo>
                    <a:pt x="1" y="677"/>
                  </a:lnTo>
                  <a:cubicBezTo>
                    <a:pt x="57" y="761"/>
                    <a:pt x="114" y="839"/>
                    <a:pt x="170" y="924"/>
                  </a:cubicBezTo>
                  <a:lnTo>
                    <a:pt x="177" y="945"/>
                  </a:lnTo>
                  <a:cubicBezTo>
                    <a:pt x="233" y="1022"/>
                    <a:pt x="297" y="1107"/>
                    <a:pt x="353" y="1184"/>
                  </a:cubicBezTo>
                  <a:lnTo>
                    <a:pt x="360" y="1198"/>
                  </a:lnTo>
                  <a:cubicBezTo>
                    <a:pt x="424" y="1276"/>
                    <a:pt x="480" y="1354"/>
                    <a:pt x="537" y="1431"/>
                  </a:cubicBezTo>
                  <a:lnTo>
                    <a:pt x="551" y="1452"/>
                  </a:lnTo>
                  <a:cubicBezTo>
                    <a:pt x="614" y="1530"/>
                    <a:pt x="678" y="1607"/>
                    <a:pt x="741" y="1685"/>
                  </a:cubicBezTo>
                  <a:lnTo>
                    <a:pt x="748" y="1699"/>
                  </a:lnTo>
                  <a:cubicBezTo>
                    <a:pt x="826" y="1791"/>
                    <a:pt x="910" y="1889"/>
                    <a:pt x="988" y="1981"/>
                  </a:cubicBezTo>
                  <a:lnTo>
                    <a:pt x="1002" y="1995"/>
                  </a:lnTo>
                  <a:cubicBezTo>
                    <a:pt x="1079" y="2080"/>
                    <a:pt x="1164" y="2171"/>
                    <a:pt x="1241" y="2263"/>
                  </a:cubicBezTo>
                  <a:cubicBezTo>
                    <a:pt x="1249" y="2263"/>
                    <a:pt x="1249" y="2270"/>
                    <a:pt x="1249" y="2270"/>
                  </a:cubicBezTo>
                  <a:lnTo>
                    <a:pt x="1256" y="2277"/>
                  </a:lnTo>
                  <a:cubicBezTo>
                    <a:pt x="1340" y="2369"/>
                    <a:pt x="1418" y="2446"/>
                    <a:pt x="1495" y="2531"/>
                  </a:cubicBezTo>
                  <a:lnTo>
                    <a:pt x="1509" y="2545"/>
                  </a:lnTo>
                  <a:cubicBezTo>
                    <a:pt x="1594" y="2629"/>
                    <a:pt x="1671" y="2707"/>
                    <a:pt x="1749" y="2792"/>
                  </a:cubicBezTo>
                  <a:lnTo>
                    <a:pt x="1756" y="2799"/>
                  </a:lnTo>
                  <a:lnTo>
                    <a:pt x="1770" y="2813"/>
                  </a:lnTo>
                  <a:lnTo>
                    <a:pt x="1890" y="2926"/>
                  </a:lnTo>
                  <a:lnTo>
                    <a:pt x="1904" y="2940"/>
                  </a:lnTo>
                  <a:lnTo>
                    <a:pt x="2017" y="3045"/>
                  </a:lnTo>
                  <a:lnTo>
                    <a:pt x="2038" y="3067"/>
                  </a:lnTo>
                  <a:lnTo>
                    <a:pt x="2158" y="3179"/>
                  </a:lnTo>
                  <a:lnTo>
                    <a:pt x="2179" y="3200"/>
                  </a:lnTo>
                  <a:lnTo>
                    <a:pt x="2299" y="3313"/>
                  </a:lnTo>
                  <a:lnTo>
                    <a:pt x="2440" y="3440"/>
                  </a:lnTo>
                  <a:lnTo>
                    <a:pt x="2454" y="3454"/>
                  </a:lnTo>
                  <a:lnTo>
                    <a:pt x="2588" y="3567"/>
                  </a:lnTo>
                  <a:lnTo>
                    <a:pt x="2609" y="3588"/>
                  </a:lnTo>
                  <a:lnTo>
                    <a:pt x="2729" y="3694"/>
                  </a:lnTo>
                  <a:lnTo>
                    <a:pt x="2750" y="3715"/>
                  </a:lnTo>
                  <a:lnTo>
                    <a:pt x="2877" y="3821"/>
                  </a:lnTo>
                  <a:lnTo>
                    <a:pt x="2884" y="3828"/>
                  </a:lnTo>
                  <a:lnTo>
                    <a:pt x="2891" y="3835"/>
                  </a:lnTo>
                  <a:lnTo>
                    <a:pt x="3032" y="3955"/>
                  </a:lnTo>
                  <a:lnTo>
                    <a:pt x="3053" y="3969"/>
                  </a:lnTo>
                  <a:lnTo>
                    <a:pt x="3187" y="4082"/>
                  </a:lnTo>
                  <a:lnTo>
                    <a:pt x="3201" y="4089"/>
                  </a:lnTo>
                  <a:lnTo>
                    <a:pt x="3335" y="4201"/>
                  </a:lnTo>
                  <a:lnTo>
                    <a:pt x="3342" y="4209"/>
                  </a:lnTo>
                  <a:lnTo>
                    <a:pt x="3476" y="4314"/>
                  </a:lnTo>
                  <a:lnTo>
                    <a:pt x="3483" y="4321"/>
                  </a:lnTo>
                  <a:cubicBezTo>
                    <a:pt x="3504" y="4335"/>
                    <a:pt x="3525" y="4357"/>
                    <a:pt x="3547" y="4371"/>
                  </a:cubicBezTo>
                  <a:lnTo>
                    <a:pt x="3568" y="4385"/>
                  </a:lnTo>
                  <a:lnTo>
                    <a:pt x="3617" y="4427"/>
                  </a:lnTo>
                  <a:lnTo>
                    <a:pt x="3638" y="4441"/>
                  </a:lnTo>
                  <a:lnTo>
                    <a:pt x="3702" y="4490"/>
                  </a:lnTo>
                  <a:lnTo>
                    <a:pt x="3716" y="4498"/>
                  </a:lnTo>
                  <a:lnTo>
                    <a:pt x="3765" y="4540"/>
                  </a:lnTo>
                  <a:lnTo>
                    <a:pt x="3779" y="4554"/>
                  </a:lnTo>
                  <a:lnTo>
                    <a:pt x="3822" y="4582"/>
                  </a:lnTo>
                  <a:lnTo>
                    <a:pt x="3836" y="4596"/>
                  </a:lnTo>
                  <a:lnTo>
                    <a:pt x="3892" y="4631"/>
                  </a:lnTo>
                  <a:lnTo>
                    <a:pt x="3899" y="4646"/>
                  </a:lnTo>
                  <a:lnTo>
                    <a:pt x="3941" y="4667"/>
                  </a:lnTo>
                  <a:lnTo>
                    <a:pt x="3955" y="4681"/>
                  </a:lnTo>
                  <a:cubicBezTo>
                    <a:pt x="3963" y="4688"/>
                    <a:pt x="3977" y="4702"/>
                    <a:pt x="3991" y="4709"/>
                  </a:cubicBezTo>
                  <a:lnTo>
                    <a:pt x="4012" y="4723"/>
                  </a:lnTo>
                  <a:lnTo>
                    <a:pt x="4019" y="4737"/>
                  </a:lnTo>
                  <a:lnTo>
                    <a:pt x="4040" y="4751"/>
                  </a:lnTo>
                  <a:lnTo>
                    <a:pt x="4054" y="4758"/>
                  </a:lnTo>
                  <a:lnTo>
                    <a:pt x="4061" y="4765"/>
                  </a:lnTo>
                  <a:lnTo>
                    <a:pt x="4075" y="4779"/>
                  </a:lnTo>
                  <a:lnTo>
                    <a:pt x="4089" y="4787"/>
                  </a:lnTo>
                  <a:lnTo>
                    <a:pt x="4096" y="4794"/>
                  </a:lnTo>
                  <a:lnTo>
                    <a:pt x="4111" y="4801"/>
                  </a:lnTo>
                  <a:lnTo>
                    <a:pt x="4139" y="4822"/>
                  </a:lnTo>
                  <a:lnTo>
                    <a:pt x="4153" y="4836"/>
                  </a:lnTo>
                  <a:lnTo>
                    <a:pt x="5309" y="4159"/>
                  </a:lnTo>
                  <a:lnTo>
                    <a:pt x="5281" y="4138"/>
                  </a:lnTo>
                  <a:lnTo>
                    <a:pt x="5267" y="4131"/>
                  </a:lnTo>
                  <a:lnTo>
                    <a:pt x="5231" y="4103"/>
                  </a:lnTo>
                  <a:lnTo>
                    <a:pt x="5224" y="4096"/>
                  </a:lnTo>
                  <a:lnTo>
                    <a:pt x="5210" y="4089"/>
                  </a:lnTo>
                  <a:lnTo>
                    <a:pt x="5196" y="4075"/>
                  </a:lnTo>
                  <a:lnTo>
                    <a:pt x="5182" y="4068"/>
                  </a:lnTo>
                  <a:lnTo>
                    <a:pt x="5168" y="4053"/>
                  </a:lnTo>
                  <a:lnTo>
                    <a:pt x="5147" y="4039"/>
                  </a:lnTo>
                  <a:lnTo>
                    <a:pt x="5140" y="4039"/>
                  </a:lnTo>
                  <a:lnTo>
                    <a:pt x="5104" y="4011"/>
                  </a:lnTo>
                  <a:lnTo>
                    <a:pt x="5090" y="3997"/>
                  </a:lnTo>
                  <a:lnTo>
                    <a:pt x="5055" y="3969"/>
                  </a:lnTo>
                  <a:lnTo>
                    <a:pt x="5041" y="3962"/>
                  </a:lnTo>
                  <a:lnTo>
                    <a:pt x="4992" y="3927"/>
                  </a:lnTo>
                  <a:lnTo>
                    <a:pt x="4978" y="3912"/>
                  </a:lnTo>
                  <a:cubicBezTo>
                    <a:pt x="4964" y="3905"/>
                    <a:pt x="4949" y="3891"/>
                    <a:pt x="4935" y="3884"/>
                  </a:cubicBezTo>
                  <a:lnTo>
                    <a:pt x="4914" y="3870"/>
                  </a:lnTo>
                  <a:lnTo>
                    <a:pt x="4865" y="3828"/>
                  </a:lnTo>
                  <a:lnTo>
                    <a:pt x="4851" y="3821"/>
                  </a:lnTo>
                  <a:lnTo>
                    <a:pt x="4787" y="3771"/>
                  </a:lnTo>
                  <a:lnTo>
                    <a:pt x="4773" y="3757"/>
                  </a:lnTo>
                  <a:lnTo>
                    <a:pt x="4717" y="3715"/>
                  </a:lnTo>
                  <a:lnTo>
                    <a:pt x="4696" y="3701"/>
                  </a:lnTo>
                  <a:lnTo>
                    <a:pt x="4639" y="3652"/>
                  </a:lnTo>
                  <a:lnTo>
                    <a:pt x="4625" y="3645"/>
                  </a:lnTo>
                  <a:lnTo>
                    <a:pt x="4491" y="3539"/>
                  </a:lnTo>
                  <a:lnTo>
                    <a:pt x="4484" y="3532"/>
                  </a:lnTo>
                  <a:lnTo>
                    <a:pt x="4350" y="3419"/>
                  </a:lnTo>
                  <a:lnTo>
                    <a:pt x="4336" y="3412"/>
                  </a:lnTo>
                  <a:lnTo>
                    <a:pt x="4202" y="3299"/>
                  </a:lnTo>
                  <a:lnTo>
                    <a:pt x="4188" y="3285"/>
                  </a:lnTo>
                  <a:lnTo>
                    <a:pt x="4040" y="3165"/>
                  </a:lnTo>
                  <a:lnTo>
                    <a:pt x="4026" y="3151"/>
                  </a:lnTo>
                  <a:lnTo>
                    <a:pt x="3906" y="3045"/>
                  </a:lnTo>
                  <a:lnTo>
                    <a:pt x="3885" y="3024"/>
                  </a:lnTo>
                  <a:lnTo>
                    <a:pt x="3758" y="2918"/>
                  </a:lnTo>
                  <a:lnTo>
                    <a:pt x="3737" y="2897"/>
                  </a:lnTo>
                  <a:lnTo>
                    <a:pt x="3603" y="2785"/>
                  </a:lnTo>
                  <a:lnTo>
                    <a:pt x="3589" y="2770"/>
                  </a:lnTo>
                  <a:cubicBezTo>
                    <a:pt x="3547" y="2728"/>
                    <a:pt x="3497" y="2679"/>
                    <a:pt x="3448" y="2644"/>
                  </a:cubicBezTo>
                  <a:lnTo>
                    <a:pt x="3328" y="2531"/>
                  </a:lnTo>
                  <a:lnTo>
                    <a:pt x="3307" y="2510"/>
                  </a:lnTo>
                  <a:lnTo>
                    <a:pt x="3187" y="2397"/>
                  </a:lnTo>
                  <a:lnTo>
                    <a:pt x="3166" y="2376"/>
                  </a:lnTo>
                  <a:lnTo>
                    <a:pt x="3060" y="2270"/>
                  </a:lnTo>
                  <a:lnTo>
                    <a:pt x="3039" y="2256"/>
                  </a:lnTo>
                  <a:lnTo>
                    <a:pt x="2919" y="2136"/>
                  </a:lnTo>
                  <a:lnTo>
                    <a:pt x="2905" y="2122"/>
                  </a:lnTo>
                  <a:cubicBezTo>
                    <a:pt x="2821" y="2037"/>
                    <a:pt x="2743" y="1960"/>
                    <a:pt x="2658" y="1875"/>
                  </a:cubicBezTo>
                  <a:lnTo>
                    <a:pt x="2651" y="1861"/>
                  </a:lnTo>
                  <a:cubicBezTo>
                    <a:pt x="2567" y="1777"/>
                    <a:pt x="2489" y="1692"/>
                    <a:pt x="2412" y="1607"/>
                  </a:cubicBezTo>
                  <a:lnTo>
                    <a:pt x="2398" y="1593"/>
                  </a:lnTo>
                  <a:cubicBezTo>
                    <a:pt x="2313" y="1502"/>
                    <a:pt x="2235" y="1410"/>
                    <a:pt x="2151" y="1318"/>
                  </a:cubicBezTo>
                  <a:lnTo>
                    <a:pt x="2144" y="1304"/>
                  </a:lnTo>
                  <a:cubicBezTo>
                    <a:pt x="2059" y="1213"/>
                    <a:pt x="1982" y="1121"/>
                    <a:pt x="1904" y="1022"/>
                  </a:cubicBezTo>
                  <a:lnTo>
                    <a:pt x="1890" y="1015"/>
                  </a:lnTo>
                  <a:cubicBezTo>
                    <a:pt x="1827" y="938"/>
                    <a:pt x="1763" y="853"/>
                    <a:pt x="1707" y="776"/>
                  </a:cubicBezTo>
                  <a:lnTo>
                    <a:pt x="1693" y="761"/>
                  </a:lnTo>
                  <a:cubicBezTo>
                    <a:pt x="1629" y="684"/>
                    <a:pt x="1573" y="606"/>
                    <a:pt x="1516" y="522"/>
                  </a:cubicBezTo>
                  <a:lnTo>
                    <a:pt x="1509" y="515"/>
                  </a:lnTo>
                  <a:cubicBezTo>
                    <a:pt x="1453" y="437"/>
                    <a:pt x="1390" y="353"/>
                    <a:pt x="1340" y="268"/>
                  </a:cubicBezTo>
                  <a:lnTo>
                    <a:pt x="1326" y="254"/>
                  </a:lnTo>
                  <a:cubicBezTo>
                    <a:pt x="1270" y="169"/>
                    <a:pt x="1213" y="85"/>
                    <a:pt x="115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19650" y="1507300"/>
              <a:ext cx="133250" cy="121250"/>
            </a:xfrm>
            <a:custGeom>
              <a:avLst/>
              <a:gdLst/>
              <a:ahLst/>
              <a:cxnLst/>
              <a:rect l="l" t="t" r="r" b="b"/>
              <a:pathLst>
                <a:path w="5330" h="4850" extrusionOk="0">
                  <a:moveTo>
                    <a:pt x="1171" y="28"/>
                  </a:moveTo>
                  <a:cubicBezTo>
                    <a:pt x="1220" y="99"/>
                    <a:pt x="1270" y="176"/>
                    <a:pt x="1326" y="268"/>
                  </a:cubicBezTo>
                  <a:lnTo>
                    <a:pt x="1340" y="282"/>
                  </a:lnTo>
                  <a:cubicBezTo>
                    <a:pt x="1396" y="367"/>
                    <a:pt x="1453" y="451"/>
                    <a:pt x="1509" y="529"/>
                  </a:cubicBezTo>
                  <a:lnTo>
                    <a:pt x="1516" y="536"/>
                  </a:lnTo>
                  <a:cubicBezTo>
                    <a:pt x="1573" y="613"/>
                    <a:pt x="1629" y="698"/>
                    <a:pt x="1693" y="775"/>
                  </a:cubicBezTo>
                  <a:lnTo>
                    <a:pt x="1707" y="790"/>
                  </a:lnTo>
                  <a:cubicBezTo>
                    <a:pt x="1770" y="874"/>
                    <a:pt x="1834" y="952"/>
                    <a:pt x="1897" y="1029"/>
                  </a:cubicBezTo>
                  <a:lnTo>
                    <a:pt x="1904" y="1036"/>
                  </a:lnTo>
                  <a:cubicBezTo>
                    <a:pt x="1982" y="1135"/>
                    <a:pt x="2066" y="1227"/>
                    <a:pt x="2144" y="1325"/>
                  </a:cubicBezTo>
                  <a:lnTo>
                    <a:pt x="2158" y="1332"/>
                  </a:lnTo>
                  <a:cubicBezTo>
                    <a:pt x="2235" y="1424"/>
                    <a:pt x="2320" y="1523"/>
                    <a:pt x="2397" y="1607"/>
                  </a:cubicBezTo>
                  <a:lnTo>
                    <a:pt x="2412" y="1621"/>
                  </a:lnTo>
                  <a:cubicBezTo>
                    <a:pt x="2489" y="1706"/>
                    <a:pt x="2574" y="1791"/>
                    <a:pt x="2651" y="1875"/>
                  </a:cubicBezTo>
                  <a:lnTo>
                    <a:pt x="2665" y="1889"/>
                  </a:lnTo>
                  <a:cubicBezTo>
                    <a:pt x="2743" y="1974"/>
                    <a:pt x="2827" y="2051"/>
                    <a:pt x="2905" y="2136"/>
                  </a:cubicBezTo>
                  <a:lnTo>
                    <a:pt x="2926" y="2150"/>
                  </a:lnTo>
                  <a:lnTo>
                    <a:pt x="3053" y="2277"/>
                  </a:lnTo>
                  <a:lnTo>
                    <a:pt x="3067" y="2291"/>
                  </a:lnTo>
                  <a:lnTo>
                    <a:pt x="3180" y="2397"/>
                  </a:lnTo>
                  <a:lnTo>
                    <a:pt x="3201" y="2418"/>
                  </a:lnTo>
                  <a:lnTo>
                    <a:pt x="3314" y="2531"/>
                  </a:lnTo>
                  <a:lnTo>
                    <a:pt x="3342" y="2552"/>
                  </a:lnTo>
                  <a:lnTo>
                    <a:pt x="3462" y="2658"/>
                  </a:lnTo>
                  <a:cubicBezTo>
                    <a:pt x="3511" y="2700"/>
                    <a:pt x="3554" y="2749"/>
                    <a:pt x="3603" y="2785"/>
                  </a:cubicBezTo>
                  <a:lnTo>
                    <a:pt x="3617" y="2799"/>
                  </a:lnTo>
                  <a:lnTo>
                    <a:pt x="3744" y="2918"/>
                  </a:lnTo>
                  <a:lnTo>
                    <a:pt x="3765" y="2933"/>
                  </a:lnTo>
                  <a:lnTo>
                    <a:pt x="3892" y="3045"/>
                  </a:lnTo>
                  <a:lnTo>
                    <a:pt x="3913" y="3059"/>
                  </a:lnTo>
                  <a:lnTo>
                    <a:pt x="4033" y="3165"/>
                  </a:lnTo>
                  <a:lnTo>
                    <a:pt x="4054" y="3179"/>
                  </a:lnTo>
                  <a:lnTo>
                    <a:pt x="4195" y="3299"/>
                  </a:lnTo>
                  <a:lnTo>
                    <a:pt x="4209" y="3313"/>
                  </a:lnTo>
                  <a:lnTo>
                    <a:pt x="4350" y="3426"/>
                  </a:lnTo>
                  <a:lnTo>
                    <a:pt x="4364" y="3440"/>
                  </a:lnTo>
                  <a:lnTo>
                    <a:pt x="4498" y="3546"/>
                  </a:lnTo>
                  <a:lnTo>
                    <a:pt x="4505" y="3553"/>
                  </a:lnTo>
                  <a:lnTo>
                    <a:pt x="4639" y="3659"/>
                  </a:lnTo>
                  <a:lnTo>
                    <a:pt x="4646" y="3666"/>
                  </a:lnTo>
                  <a:lnTo>
                    <a:pt x="4710" y="3715"/>
                  </a:lnTo>
                  <a:lnTo>
                    <a:pt x="4794" y="3785"/>
                  </a:lnTo>
                  <a:lnTo>
                    <a:pt x="4858" y="3842"/>
                  </a:lnTo>
                  <a:lnTo>
                    <a:pt x="4872" y="3849"/>
                  </a:lnTo>
                  <a:lnTo>
                    <a:pt x="4921" y="3884"/>
                  </a:lnTo>
                  <a:lnTo>
                    <a:pt x="4999" y="3941"/>
                  </a:lnTo>
                  <a:lnTo>
                    <a:pt x="5048" y="3983"/>
                  </a:lnTo>
                  <a:lnTo>
                    <a:pt x="5302" y="4166"/>
                  </a:lnTo>
                  <a:lnTo>
                    <a:pt x="4167" y="4822"/>
                  </a:lnTo>
                  <a:lnTo>
                    <a:pt x="4040" y="4737"/>
                  </a:lnTo>
                  <a:lnTo>
                    <a:pt x="4005" y="4709"/>
                  </a:lnTo>
                  <a:lnTo>
                    <a:pt x="3899" y="4631"/>
                  </a:lnTo>
                  <a:lnTo>
                    <a:pt x="3850" y="4596"/>
                  </a:lnTo>
                  <a:lnTo>
                    <a:pt x="3709" y="4490"/>
                  </a:lnTo>
                  <a:cubicBezTo>
                    <a:pt x="3695" y="4476"/>
                    <a:pt x="3666" y="4455"/>
                    <a:pt x="3645" y="4441"/>
                  </a:cubicBezTo>
                  <a:lnTo>
                    <a:pt x="3631" y="4427"/>
                  </a:lnTo>
                  <a:lnTo>
                    <a:pt x="3582" y="4385"/>
                  </a:lnTo>
                  <a:lnTo>
                    <a:pt x="3554" y="4371"/>
                  </a:lnTo>
                  <a:lnTo>
                    <a:pt x="3497" y="4321"/>
                  </a:lnTo>
                  <a:lnTo>
                    <a:pt x="3483" y="4314"/>
                  </a:lnTo>
                  <a:lnTo>
                    <a:pt x="3356" y="4208"/>
                  </a:lnTo>
                  <a:lnTo>
                    <a:pt x="3342" y="4201"/>
                  </a:lnTo>
                  <a:lnTo>
                    <a:pt x="3208" y="4096"/>
                  </a:lnTo>
                  <a:lnTo>
                    <a:pt x="3194" y="4082"/>
                  </a:lnTo>
                  <a:lnTo>
                    <a:pt x="3060" y="3969"/>
                  </a:lnTo>
                  <a:lnTo>
                    <a:pt x="3046" y="3955"/>
                  </a:lnTo>
                  <a:lnTo>
                    <a:pt x="2905" y="3835"/>
                  </a:lnTo>
                  <a:lnTo>
                    <a:pt x="2884" y="3821"/>
                  </a:lnTo>
                  <a:lnTo>
                    <a:pt x="2764" y="3715"/>
                  </a:lnTo>
                  <a:lnTo>
                    <a:pt x="2743" y="3701"/>
                  </a:lnTo>
                  <a:lnTo>
                    <a:pt x="2616" y="3588"/>
                  </a:lnTo>
                  <a:lnTo>
                    <a:pt x="2595" y="3574"/>
                  </a:lnTo>
                  <a:lnTo>
                    <a:pt x="2468" y="3454"/>
                  </a:lnTo>
                  <a:lnTo>
                    <a:pt x="2454" y="3440"/>
                  </a:lnTo>
                  <a:lnTo>
                    <a:pt x="2313" y="3313"/>
                  </a:lnTo>
                  <a:lnTo>
                    <a:pt x="2193" y="3200"/>
                  </a:lnTo>
                  <a:lnTo>
                    <a:pt x="2165" y="3179"/>
                  </a:lnTo>
                  <a:lnTo>
                    <a:pt x="2052" y="3074"/>
                  </a:lnTo>
                  <a:lnTo>
                    <a:pt x="2031" y="3052"/>
                  </a:lnTo>
                  <a:lnTo>
                    <a:pt x="1918" y="2940"/>
                  </a:lnTo>
                  <a:lnTo>
                    <a:pt x="1904" y="2925"/>
                  </a:lnTo>
                  <a:lnTo>
                    <a:pt x="1784" y="2813"/>
                  </a:lnTo>
                  <a:lnTo>
                    <a:pt x="1763" y="2792"/>
                  </a:lnTo>
                  <a:cubicBezTo>
                    <a:pt x="1685" y="2707"/>
                    <a:pt x="1601" y="2629"/>
                    <a:pt x="1523" y="2545"/>
                  </a:cubicBezTo>
                  <a:lnTo>
                    <a:pt x="1509" y="2531"/>
                  </a:lnTo>
                  <a:cubicBezTo>
                    <a:pt x="1432" y="2446"/>
                    <a:pt x="1347" y="2369"/>
                    <a:pt x="1270" y="2277"/>
                  </a:cubicBezTo>
                  <a:lnTo>
                    <a:pt x="1255" y="2263"/>
                  </a:lnTo>
                  <a:cubicBezTo>
                    <a:pt x="1171" y="2178"/>
                    <a:pt x="1093" y="2080"/>
                    <a:pt x="1016" y="1995"/>
                  </a:cubicBezTo>
                  <a:lnTo>
                    <a:pt x="1002" y="1981"/>
                  </a:lnTo>
                  <a:cubicBezTo>
                    <a:pt x="917" y="1889"/>
                    <a:pt x="840" y="1791"/>
                    <a:pt x="762" y="1699"/>
                  </a:cubicBezTo>
                  <a:lnTo>
                    <a:pt x="755" y="1685"/>
                  </a:lnTo>
                  <a:cubicBezTo>
                    <a:pt x="692" y="1607"/>
                    <a:pt x="628" y="1530"/>
                    <a:pt x="565" y="1452"/>
                  </a:cubicBezTo>
                  <a:lnTo>
                    <a:pt x="551" y="1438"/>
                  </a:lnTo>
                  <a:cubicBezTo>
                    <a:pt x="494" y="1354"/>
                    <a:pt x="431" y="1276"/>
                    <a:pt x="374" y="1198"/>
                  </a:cubicBezTo>
                  <a:lnTo>
                    <a:pt x="367" y="1191"/>
                  </a:lnTo>
                  <a:cubicBezTo>
                    <a:pt x="311" y="1114"/>
                    <a:pt x="254" y="1029"/>
                    <a:pt x="198" y="945"/>
                  </a:cubicBezTo>
                  <a:lnTo>
                    <a:pt x="184" y="923"/>
                  </a:lnTo>
                  <a:cubicBezTo>
                    <a:pt x="128" y="846"/>
                    <a:pt x="78" y="761"/>
                    <a:pt x="29" y="684"/>
                  </a:cubicBezTo>
                  <a:lnTo>
                    <a:pt x="1171" y="28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" y="684"/>
                  </a:lnTo>
                  <a:cubicBezTo>
                    <a:pt x="1" y="684"/>
                    <a:pt x="1" y="684"/>
                    <a:pt x="1" y="691"/>
                  </a:cubicBezTo>
                  <a:cubicBezTo>
                    <a:pt x="50" y="768"/>
                    <a:pt x="106" y="853"/>
                    <a:pt x="163" y="938"/>
                  </a:cubicBezTo>
                  <a:lnTo>
                    <a:pt x="177" y="959"/>
                  </a:lnTo>
                  <a:cubicBezTo>
                    <a:pt x="240" y="1043"/>
                    <a:pt x="297" y="1121"/>
                    <a:pt x="353" y="1205"/>
                  </a:cubicBezTo>
                  <a:lnTo>
                    <a:pt x="360" y="1213"/>
                  </a:lnTo>
                  <a:cubicBezTo>
                    <a:pt x="417" y="1290"/>
                    <a:pt x="473" y="1368"/>
                    <a:pt x="536" y="1445"/>
                  </a:cubicBezTo>
                  <a:lnTo>
                    <a:pt x="551" y="1466"/>
                  </a:lnTo>
                  <a:cubicBezTo>
                    <a:pt x="607" y="1544"/>
                    <a:pt x="670" y="1621"/>
                    <a:pt x="734" y="1699"/>
                  </a:cubicBezTo>
                  <a:lnTo>
                    <a:pt x="748" y="1713"/>
                  </a:lnTo>
                  <a:cubicBezTo>
                    <a:pt x="825" y="1805"/>
                    <a:pt x="903" y="1903"/>
                    <a:pt x="988" y="1995"/>
                  </a:cubicBezTo>
                  <a:lnTo>
                    <a:pt x="1002" y="2009"/>
                  </a:lnTo>
                  <a:cubicBezTo>
                    <a:pt x="1079" y="2101"/>
                    <a:pt x="1157" y="2192"/>
                    <a:pt x="1241" y="2284"/>
                  </a:cubicBezTo>
                  <a:lnTo>
                    <a:pt x="1255" y="2298"/>
                  </a:lnTo>
                  <a:cubicBezTo>
                    <a:pt x="1333" y="2383"/>
                    <a:pt x="1411" y="2460"/>
                    <a:pt x="1495" y="2552"/>
                  </a:cubicBezTo>
                  <a:lnTo>
                    <a:pt x="1509" y="2566"/>
                  </a:lnTo>
                  <a:cubicBezTo>
                    <a:pt x="1587" y="2644"/>
                    <a:pt x="1671" y="2728"/>
                    <a:pt x="1749" y="2806"/>
                  </a:cubicBezTo>
                  <a:lnTo>
                    <a:pt x="1770" y="2827"/>
                  </a:lnTo>
                  <a:lnTo>
                    <a:pt x="1890" y="2947"/>
                  </a:lnTo>
                  <a:lnTo>
                    <a:pt x="1904" y="2961"/>
                  </a:lnTo>
                  <a:lnTo>
                    <a:pt x="2017" y="3066"/>
                  </a:lnTo>
                  <a:lnTo>
                    <a:pt x="2038" y="3088"/>
                  </a:lnTo>
                  <a:lnTo>
                    <a:pt x="2151" y="3193"/>
                  </a:lnTo>
                  <a:lnTo>
                    <a:pt x="2179" y="3222"/>
                  </a:lnTo>
                  <a:cubicBezTo>
                    <a:pt x="2221" y="3257"/>
                    <a:pt x="2249" y="3285"/>
                    <a:pt x="2299" y="3327"/>
                  </a:cubicBezTo>
                  <a:cubicBezTo>
                    <a:pt x="2348" y="3377"/>
                    <a:pt x="2390" y="3419"/>
                    <a:pt x="2440" y="3461"/>
                  </a:cubicBezTo>
                  <a:lnTo>
                    <a:pt x="2454" y="3468"/>
                  </a:lnTo>
                  <a:lnTo>
                    <a:pt x="2581" y="3588"/>
                  </a:lnTo>
                  <a:lnTo>
                    <a:pt x="2602" y="3602"/>
                  </a:lnTo>
                  <a:lnTo>
                    <a:pt x="2729" y="3715"/>
                  </a:lnTo>
                  <a:lnTo>
                    <a:pt x="2750" y="3736"/>
                  </a:lnTo>
                  <a:lnTo>
                    <a:pt x="2877" y="3842"/>
                  </a:lnTo>
                  <a:lnTo>
                    <a:pt x="2891" y="3856"/>
                  </a:lnTo>
                  <a:lnTo>
                    <a:pt x="3032" y="3976"/>
                  </a:lnTo>
                  <a:lnTo>
                    <a:pt x="3053" y="3990"/>
                  </a:lnTo>
                  <a:lnTo>
                    <a:pt x="3187" y="4103"/>
                  </a:lnTo>
                  <a:lnTo>
                    <a:pt x="3201" y="4110"/>
                  </a:lnTo>
                  <a:lnTo>
                    <a:pt x="3335" y="4223"/>
                  </a:lnTo>
                  <a:lnTo>
                    <a:pt x="3342" y="4230"/>
                  </a:lnTo>
                  <a:lnTo>
                    <a:pt x="3476" y="4335"/>
                  </a:lnTo>
                  <a:lnTo>
                    <a:pt x="3490" y="4342"/>
                  </a:lnTo>
                  <a:lnTo>
                    <a:pt x="3547" y="4392"/>
                  </a:lnTo>
                  <a:lnTo>
                    <a:pt x="3568" y="4406"/>
                  </a:lnTo>
                  <a:cubicBezTo>
                    <a:pt x="3589" y="4420"/>
                    <a:pt x="3603" y="4434"/>
                    <a:pt x="3624" y="4448"/>
                  </a:cubicBezTo>
                  <a:lnTo>
                    <a:pt x="3638" y="4462"/>
                  </a:lnTo>
                  <a:lnTo>
                    <a:pt x="3702" y="4512"/>
                  </a:lnTo>
                  <a:lnTo>
                    <a:pt x="3843" y="4610"/>
                  </a:lnTo>
                  <a:cubicBezTo>
                    <a:pt x="3857" y="4624"/>
                    <a:pt x="3878" y="4638"/>
                    <a:pt x="3892" y="4653"/>
                  </a:cubicBezTo>
                  <a:lnTo>
                    <a:pt x="3998" y="4730"/>
                  </a:lnTo>
                  <a:cubicBezTo>
                    <a:pt x="3998" y="4730"/>
                    <a:pt x="4160" y="4850"/>
                    <a:pt x="4167" y="4850"/>
                  </a:cubicBezTo>
                  <a:lnTo>
                    <a:pt x="5323" y="4180"/>
                  </a:lnTo>
                  <a:cubicBezTo>
                    <a:pt x="5330" y="4173"/>
                    <a:pt x="5330" y="4173"/>
                    <a:pt x="5330" y="4166"/>
                  </a:cubicBezTo>
                  <a:cubicBezTo>
                    <a:pt x="5330" y="4166"/>
                    <a:pt x="5330" y="4159"/>
                    <a:pt x="5330" y="4159"/>
                  </a:cubicBezTo>
                  <a:lnTo>
                    <a:pt x="5062" y="3962"/>
                  </a:lnTo>
                  <a:lnTo>
                    <a:pt x="5006" y="3919"/>
                  </a:lnTo>
                  <a:lnTo>
                    <a:pt x="4935" y="3863"/>
                  </a:lnTo>
                  <a:lnTo>
                    <a:pt x="4886" y="3828"/>
                  </a:lnTo>
                  <a:lnTo>
                    <a:pt x="4872" y="3821"/>
                  </a:lnTo>
                  <a:lnTo>
                    <a:pt x="4808" y="3771"/>
                  </a:lnTo>
                  <a:lnTo>
                    <a:pt x="4717" y="3701"/>
                  </a:lnTo>
                  <a:lnTo>
                    <a:pt x="4660" y="3652"/>
                  </a:lnTo>
                  <a:lnTo>
                    <a:pt x="4646" y="3637"/>
                  </a:lnTo>
                  <a:lnTo>
                    <a:pt x="4512" y="3539"/>
                  </a:lnTo>
                  <a:lnTo>
                    <a:pt x="4505" y="3532"/>
                  </a:lnTo>
                  <a:lnTo>
                    <a:pt x="4371" y="3419"/>
                  </a:lnTo>
                  <a:lnTo>
                    <a:pt x="4357" y="3412"/>
                  </a:lnTo>
                  <a:lnTo>
                    <a:pt x="4223" y="3299"/>
                  </a:lnTo>
                  <a:lnTo>
                    <a:pt x="4209" y="3285"/>
                  </a:lnTo>
                  <a:lnTo>
                    <a:pt x="4061" y="3165"/>
                  </a:lnTo>
                  <a:lnTo>
                    <a:pt x="4047" y="3151"/>
                  </a:lnTo>
                  <a:cubicBezTo>
                    <a:pt x="4005" y="3116"/>
                    <a:pt x="3969" y="3081"/>
                    <a:pt x="3927" y="3045"/>
                  </a:cubicBezTo>
                  <a:lnTo>
                    <a:pt x="3906" y="3024"/>
                  </a:lnTo>
                  <a:lnTo>
                    <a:pt x="3779" y="2918"/>
                  </a:lnTo>
                  <a:lnTo>
                    <a:pt x="3758" y="2897"/>
                  </a:lnTo>
                  <a:lnTo>
                    <a:pt x="3631" y="2785"/>
                  </a:lnTo>
                  <a:lnTo>
                    <a:pt x="3617" y="2770"/>
                  </a:lnTo>
                  <a:cubicBezTo>
                    <a:pt x="3568" y="2728"/>
                    <a:pt x="3518" y="2686"/>
                    <a:pt x="3476" y="2644"/>
                  </a:cubicBezTo>
                  <a:lnTo>
                    <a:pt x="3469" y="2651"/>
                  </a:lnTo>
                  <a:lnTo>
                    <a:pt x="3469" y="2644"/>
                  </a:lnTo>
                  <a:lnTo>
                    <a:pt x="3356" y="2531"/>
                  </a:lnTo>
                  <a:lnTo>
                    <a:pt x="3328" y="2510"/>
                  </a:lnTo>
                  <a:cubicBezTo>
                    <a:pt x="3293" y="2474"/>
                    <a:pt x="3250" y="2439"/>
                    <a:pt x="3215" y="2397"/>
                  </a:cubicBezTo>
                  <a:lnTo>
                    <a:pt x="3194" y="2376"/>
                  </a:lnTo>
                  <a:lnTo>
                    <a:pt x="3074" y="2263"/>
                  </a:lnTo>
                  <a:lnTo>
                    <a:pt x="3060" y="2256"/>
                  </a:lnTo>
                  <a:lnTo>
                    <a:pt x="2940" y="2136"/>
                  </a:lnTo>
                  <a:lnTo>
                    <a:pt x="2919" y="2115"/>
                  </a:lnTo>
                  <a:cubicBezTo>
                    <a:pt x="2842" y="2037"/>
                    <a:pt x="2757" y="1953"/>
                    <a:pt x="2679" y="1868"/>
                  </a:cubicBezTo>
                  <a:lnTo>
                    <a:pt x="2665" y="1854"/>
                  </a:lnTo>
                  <a:cubicBezTo>
                    <a:pt x="2588" y="1776"/>
                    <a:pt x="2503" y="1692"/>
                    <a:pt x="2426" y="1607"/>
                  </a:cubicBezTo>
                  <a:lnTo>
                    <a:pt x="2412" y="1593"/>
                  </a:lnTo>
                  <a:cubicBezTo>
                    <a:pt x="2334" y="1502"/>
                    <a:pt x="2249" y="1403"/>
                    <a:pt x="2172" y="1318"/>
                  </a:cubicBezTo>
                  <a:lnTo>
                    <a:pt x="2158" y="1304"/>
                  </a:lnTo>
                  <a:cubicBezTo>
                    <a:pt x="2080" y="1213"/>
                    <a:pt x="1996" y="1114"/>
                    <a:pt x="1918" y="1022"/>
                  </a:cubicBezTo>
                  <a:lnTo>
                    <a:pt x="1911" y="1008"/>
                  </a:lnTo>
                  <a:cubicBezTo>
                    <a:pt x="1848" y="931"/>
                    <a:pt x="1784" y="853"/>
                    <a:pt x="1721" y="775"/>
                  </a:cubicBezTo>
                  <a:lnTo>
                    <a:pt x="1707" y="761"/>
                  </a:lnTo>
                  <a:cubicBezTo>
                    <a:pt x="1650" y="677"/>
                    <a:pt x="1587" y="599"/>
                    <a:pt x="1530" y="522"/>
                  </a:cubicBezTo>
                  <a:lnTo>
                    <a:pt x="1530" y="515"/>
                  </a:lnTo>
                  <a:cubicBezTo>
                    <a:pt x="1467" y="437"/>
                    <a:pt x="1411" y="353"/>
                    <a:pt x="1354" y="268"/>
                  </a:cubicBezTo>
                  <a:lnTo>
                    <a:pt x="1340" y="254"/>
                  </a:lnTo>
                  <a:cubicBezTo>
                    <a:pt x="1284" y="162"/>
                    <a:pt x="1227" y="85"/>
                    <a:pt x="1178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515325" y="1508175"/>
              <a:ext cx="208500" cy="327800"/>
            </a:xfrm>
            <a:custGeom>
              <a:avLst/>
              <a:gdLst/>
              <a:ahLst/>
              <a:cxnLst/>
              <a:rect l="l" t="t" r="r" b="b"/>
              <a:pathLst>
                <a:path w="8340" h="13112" extrusionOk="0">
                  <a:moveTo>
                    <a:pt x="22" y="0"/>
                  </a:moveTo>
                  <a:lnTo>
                    <a:pt x="8" y="5851"/>
                  </a:lnTo>
                  <a:cubicBezTo>
                    <a:pt x="1" y="8466"/>
                    <a:pt x="3307" y="12252"/>
                    <a:pt x="4146" y="13027"/>
                  </a:cubicBezTo>
                  <a:cubicBezTo>
                    <a:pt x="4339" y="13074"/>
                    <a:pt x="4659" y="13111"/>
                    <a:pt x="5038" y="13111"/>
                  </a:cubicBezTo>
                  <a:cubicBezTo>
                    <a:pt x="6331" y="13111"/>
                    <a:pt x="8313" y="12674"/>
                    <a:pt x="8319" y="10652"/>
                  </a:cubicBezTo>
                  <a:lnTo>
                    <a:pt x="8340" y="4801"/>
                  </a:lnTo>
                  <a:cubicBezTo>
                    <a:pt x="8199" y="4709"/>
                    <a:pt x="5555" y="2827"/>
                    <a:pt x="4188" y="649"/>
                  </a:cubicBezTo>
                  <a:cubicBezTo>
                    <a:pt x="3913" y="767"/>
                    <a:pt x="3587" y="815"/>
                    <a:pt x="3241" y="815"/>
                  </a:cubicBezTo>
                  <a:cubicBezTo>
                    <a:pt x="1854" y="815"/>
                    <a:pt x="134" y="51"/>
                    <a:pt x="22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515150" y="1508000"/>
              <a:ext cx="209025" cy="328350"/>
            </a:xfrm>
            <a:custGeom>
              <a:avLst/>
              <a:gdLst/>
              <a:ahLst/>
              <a:cxnLst/>
              <a:rect l="l" t="t" r="r" b="b"/>
              <a:pathLst>
                <a:path w="8361" h="13134" extrusionOk="0">
                  <a:moveTo>
                    <a:pt x="43" y="28"/>
                  </a:moveTo>
                  <a:cubicBezTo>
                    <a:pt x="322" y="146"/>
                    <a:pt x="1934" y="834"/>
                    <a:pt x="3251" y="834"/>
                  </a:cubicBezTo>
                  <a:cubicBezTo>
                    <a:pt x="3595" y="834"/>
                    <a:pt x="3920" y="787"/>
                    <a:pt x="4195" y="670"/>
                  </a:cubicBezTo>
                  <a:cubicBezTo>
                    <a:pt x="5520" y="2778"/>
                    <a:pt x="8037" y="4596"/>
                    <a:pt x="8340" y="4815"/>
                  </a:cubicBezTo>
                  <a:lnTo>
                    <a:pt x="8326" y="10659"/>
                  </a:lnTo>
                  <a:cubicBezTo>
                    <a:pt x="8326" y="11399"/>
                    <a:pt x="8051" y="11991"/>
                    <a:pt x="7522" y="12407"/>
                  </a:cubicBezTo>
                  <a:cubicBezTo>
                    <a:pt x="6958" y="12851"/>
                    <a:pt x="6204" y="13020"/>
                    <a:pt x="5675" y="13077"/>
                  </a:cubicBezTo>
                  <a:cubicBezTo>
                    <a:pt x="5476" y="13099"/>
                    <a:pt x="5277" y="13110"/>
                    <a:pt x="5079" y="13110"/>
                  </a:cubicBezTo>
                  <a:cubicBezTo>
                    <a:pt x="4772" y="13110"/>
                    <a:pt x="4466" y="13083"/>
                    <a:pt x="4167" y="13027"/>
                  </a:cubicBezTo>
                  <a:cubicBezTo>
                    <a:pt x="3730" y="12625"/>
                    <a:pt x="2693" y="11491"/>
                    <a:pt x="1777" y="10130"/>
                  </a:cubicBezTo>
                  <a:cubicBezTo>
                    <a:pt x="980" y="8953"/>
                    <a:pt x="29" y="7254"/>
                    <a:pt x="29" y="5858"/>
                  </a:cubicBezTo>
                  <a:lnTo>
                    <a:pt x="43" y="28"/>
                  </a:lnTo>
                  <a:close/>
                  <a:moveTo>
                    <a:pt x="22" y="0"/>
                  </a:moveTo>
                  <a:cubicBezTo>
                    <a:pt x="22" y="0"/>
                    <a:pt x="22" y="7"/>
                    <a:pt x="22" y="7"/>
                  </a:cubicBezTo>
                  <a:lnTo>
                    <a:pt x="0" y="5851"/>
                  </a:lnTo>
                  <a:cubicBezTo>
                    <a:pt x="0" y="7254"/>
                    <a:pt x="952" y="8960"/>
                    <a:pt x="1756" y="10137"/>
                  </a:cubicBezTo>
                  <a:cubicBezTo>
                    <a:pt x="2679" y="11505"/>
                    <a:pt x="3715" y="12647"/>
                    <a:pt x="4160" y="13048"/>
                  </a:cubicBezTo>
                  <a:cubicBezTo>
                    <a:pt x="4449" y="13105"/>
                    <a:pt x="4752" y="13133"/>
                    <a:pt x="5048" y="13133"/>
                  </a:cubicBezTo>
                  <a:cubicBezTo>
                    <a:pt x="5252" y="13126"/>
                    <a:pt x="5464" y="13119"/>
                    <a:pt x="5668" y="13091"/>
                  </a:cubicBezTo>
                  <a:cubicBezTo>
                    <a:pt x="6204" y="13041"/>
                    <a:pt x="6958" y="12872"/>
                    <a:pt x="7529" y="12421"/>
                  </a:cubicBezTo>
                  <a:cubicBezTo>
                    <a:pt x="8065" y="12005"/>
                    <a:pt x="8340" y="11406"/>
                    <a:pt x="8340" y="10659"/>
                  </a:cubicBezTo>
                  <a:lnTo>
                    <a:pt x="8361" y="4808"/>
                  </a:lnTo>
                  <a:cubicBezTo>
                    <a:pt x="8361" y="4801"/>
                    <a:pt x="8354" y="4801"/>
                    <a:pt x="8354" y="4801"/>
                  </a:cubicBezTo>
                  <a:cubicBezTo>
                    <a:pt x="8072" y="4596"/>
                    <a:pt x="5534" y="2757"/>
                    <a:pt x="4202" y="642"/>
                  </a:cubicBezTo>
                  <a:lnTo>
                    <a:pt x="4188" y="642"/>
                  </a:lnTo>
                  <a:cubicBezTo>
                    <a:pt x="3908" y="755"/>
                    <a:pt x="3603" y="811"/>
                    <a:pt x="3297" y="811"/>
                  </a:cubicBezTo>
                  <a:cubicBezTo>
                    <a:pt x="3279" y="811"/>
                    <a:pt x="3261" y="811"/>
                    <a:pt x="3243" y="811"/>
                  </a:cubicBezTo>
                  <a:cubicBezTo>
                    <a:pt x="1904" y="811"/>
                    <a:pt x="261" y="99"/>
                    <a:pt x="36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584575" y="1614075"/>
              <a:ext cx="71400" cy="136325"/>
            </a:xfrm>
            <a:custGeom>
              <a:avLst/>
              <a:gdLst/>
              <a:ahLst/>
              <a:cxnLst/>
              <a:rect l="l" t="t" r="r" b="b"/>
              <a:pathLst>
                <a:path w="2856" h="5453" extrusionOk="0">
                  <a:moveTo>
                    <a:pt x="1243" y="539"/>
                  </a:moveTo>
                  <a:cubicBezTo>
                    <a:pt x="1302" y="539"/>
                    <a:pt x="1369" y="559"/>
                    <a:pt x="1439" y="600"/>
                  </a:cubicBezTo>
                  <a:cubicBezTo>
                    <a:pt x="1700" y="769"/>
                    <a:pt x="1862" y="1044"/>
                    <a:pt x="1876" y="1354"/>
                  </a:cubicBezTo>
                  <a:lnTo>
                    <a:pt x="1876" y="1848"/>
                  </a:lnTo>
                  <a:lnTo>
                    <a:pt x="1002" y="1347"/>
                  </a:lnTo>
                  <a:lnTo>
                    <a:pt x="1002" y="847"/>
                  </a:lnTo>
                  <a:cubicBezTo>
                    <a:pt x="1002" y="653"/>
                    <a:pt x="1100" y="539"/>
                    <a:pt x="1243" y="539"/>
                  </a:cubicBezTo>
                  <a:close/>
                  <a:moveTo>
                    <a:pt x="1038" y="0"/>
                  </a:moveTo>
                  <a:cubicBezTo>
                    <a:pt x="792" y="0"/>
                    <a:pt x="621" y="194"/>
                    <a:pt x="621" y="530"/>
                  </a:cubicBezTo>
                  <a:lnTo>
                    <a:pt x="621" y="1122"/>
                  </a:lnTo>
                  <a:lnTo>
                    <a:pt x="544" y="1079"/>
                  </a:lnTo>
                  <a:cubicBezTo>
                    <a:pt x="457" y="1028"/>
                    <a:pt x="375" y="1003"/>
                    <a:pt x="303" y="1003"/>
                  </a:cubicBezTo>
                  <a:cubicBezTo>
                    <a:pt x="128" y="1003"/>
                    <a:pt x="8" y="1145"/>
                    <a:pt x="8" y="1390"/>
                  </a:cubicBezTo>
                  <a:lnTo>
                    <a:pt x="1" y="3427"/>
                  </a:lnTo>
                  <a:cubicBezTo>
                    <a:pt x="22" y="3808"/>
                    <a:pt x="219" y="4153"/>
                    <a:pt x="537" y="4357"/>
                  </a:cubicBezTo>
                  <a:lnTo>
                    <a:pt x="2313" y="5379"/>
                  </a:lnTo>
                  <a:cubicBezTo>
                    <a:pt x="2400" y="5429"/>
                    <a:pt x="2481" y="5452"/>
                    <a:pt x="2554" y="5452"/>
                  </a:cubicBezTo>
                  <a:cubicBezTo>
                    <a:pt x="2729" y="5452"/>
                    <a:pt x="2851" y="5314"/>
                    <a:pt x="2856" y="5069"/>
                  </a:cubicBezTo>
                  <a:lnTo>
                    <a:pt x="2856" y="3032"/>
                  </a:lnTo>
                  <a:cubicBezTo>
                    <a:pt x="2835" y="2658"/>
                    <a:pt x="2637" y="2313"/>
                    <a:pt x="2320" y="2109"/>
                  </a:cubicBezTo>
                  <a:lnTo>
                    <a:pt x="2257" y="2073"/>
                  </a:lnTo>
                  <a:lnTo>
                    <a:pt x="2257" y="1474"/>
                  </a:lnTo>
                  <a:cubicBezTo>
                    <a:pt x="2257" y="1002"/>
                    <a:pt x="1925" y="424"/>
                    <a:pt x="1517" y="191"/>
                  </a:cubicBezTo>
                  <a:lnTo>
                    <a:pt x="1368" y="100"/>
                  </a:lnTo>
                  <a:cubicBezTo>
                    <a:pt x="1250" y="32"/>
                    <a:pt x="1138" y="0"/>
                    <a:pt x="103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584225" y="1614025"/>
              <a:ext cx="72100" cy="136850"/>
            </a:xfrm>
            <a:custGeom>
              <a:avLst/>
              <a:gdLst/>
              <a:ahLst/>
              <a:cxnLst/>
              <a:rect l="l" t="t" r="r" b="b"/>
              <a:pathLst>
                <a:path w="2884" h="5474" extrusionOk="0">
                  <a:moveTo>
                    <a:pt x="1284" y="544"/>
                  </a:moveTo>
                  <a:cubicBezTo>
                    <a:pt x="1342" y="544"/>
                    <a:pt x="1402" y="564"/>
                    <a:pt x="1453" y="609"/>
                  </a:cubicBezTo>
                  <a:cubicBezTo>
                    <a:pt x="1707" y="778"/>
                    <a:pt x="1862" y="1053"/>
                    <a:pt x="1876" y="1356"/>
                  </a:cubicBezTo>
                  <a:lnTo>
                    <a:pt x="1876" y="1836"/>
                  </a:lnTo>
                  <a:lnTo>
                    <a:pt x="1030" y="1342"/>
                  </a:lnTo>
                  <a:lnTo>
                    <a:pt x="1030" y="849"/>
                  </a:lnTo>
                  <a:cubicBezTo>
                    <a:pt x="994" y="676"/>
                    <a:pt x="1134" y="544"/>
                    <a:pt x="1284" y="544"/>
                  </a:cubicBezTo>
                  <a:close/>
                  <a:moveTo>
                    <a:pt x="1279" y="524"/>
                  </a:moveTo>
                  <a:cubicBezTo>
                    <a:pt x="1120" y="524"/>
                    <a:pt x="973" y="666"/>
                    <a:pt x="1009" y="849"/>
                  </a:cubicBezTo>
                  <a:lnTo>
                    <a:pt x="1009" y="1349"/>
                  </a:lnTo>
                  <a:cubicBezTo>
                    <a:pt x="1009" y="1356"/>
                    <a:pt x="1009" y="1356"/>
                    <a:pt x="1016" y="1356"/>
                  </a:cubicBezTo>
                  <a:cubicBezTo>
                    <a:pt x="1016" y="1356"/>
                    <a:pt x="1883" y="1864"/>
                    <a:pt x="1890" y="1864"/>
                  </a:cubicBezTo>
                  <a:lnTo>
                    <a:pt x="1897" y="1864"/>
                  </a:lnTo>
                  <a:cubicBezTo>
                    <a:pt x="1897" y="1857"/>
                    <a:pt x="1897" y="1857"/>
                    <a:pt x="1897" y="1850"/>
                  </a:cubicBezTo>
                  <a:lnTo>
                    <a:pt x="1897" y="1356"/>
                  </a:lnTo>
                  <a:cubicBezTo>
                    <a:pt x="1883" y="1046"/>
                    <a:pt x="1721" y="764"/>
                    <a:pt x="1460" y="595"/>
                  </a:cubicBezTo>
                  <a:cubicBezTo>
                    <a:pt x="1405" y="546"/>
                    <a:pt x="1341" y="524"/>
                    <a:pt x="1279" y="524"/>
                  </a:cubicBezTo>
                  <a:close/>
                  <a:moveTo>
                    <a:pt x="1048" y="13"/>
                  </a:moveTo>
                  <a:cubicBezTo>
                    <a:pt x="1150" y="13"/>
                    <a:pt x="1264" y="48"/>
                    <a:pt x="1382" y="116"/>
                  </a:cubicBezTo>
                  <a:lnTo>
                    <a:pt x="1523" y="200"/>
                  </a:lnTo>
                  <a:cubicBezTo>
                    <a:pt x="1932" y="440"/>
                    <a:pt x="2264" y="1011"/>
                    <a:pt x="2264" y="1476"/>
                  </a:cubicBezTo>
                  <a:lnTo>
                    <a:pt x="2264" y="2075"/>
                  </a:lnTo>
                  <a:cubicBezTo>
                    <a:pt x="2264" y="2075"/>
                    <a:pt x="2264" y="2082"/>
                    <a:pt x="2264" y="2082"/>
                  </a:cubicBezTo>
                  <a:lnTo>
                    <a:pt x="2334" y="2118"/>
                  </a:lnTo>
                  <a:cubicBezTo>
                    <a:pt x="2644" y="2322"/>
                    <a:pt x="2842" y="2668"/>
                    <a:pt x="2863" y="3041"/>
                  </a:cubicBezTo>
                  <a:lnTo>
                    <a:pt x="2856" y="5078"/>
                  </a:lnTo>
                  <a:cubicBezTo>
                    <a:pt x="2856" y="5241"/>
                    <a:pt x="2799" y="5360"/>
                    <a:pt x="2701" y="5417"/>
                  </a:cubicBezTo>
                  <a:cubicBezTo>
                    <a:pt x="2661" y="5439"/>
                    <a:pt x="2616" y="5451"/>
                    <a:pt x="2567" y="5451"/>
                  </a:cubicBezTo>
                  <a:cubicBezTo>
                    <a:pt x="2494" y="5451"/>
                    <a:pt x="2412" y="5425"/>
                    <a:pt x="2327" y="5374"/>
                  </a:cubicBezTo>
                  <a:lnTo>
                    <a:pt x="558" y="4352"/>
                  </a:lnTo>
                  <a:cubicBezTo>
                    <a:pt x="240" y="4148"/>
                    <a:pt x="43" y="3802"/>
                    <a:pt x="29" y="3429"/>
                  </a:cubicBezTo>
                  <a:lnTo>
                    <a:pt x="29" y="1392"/>
                  </a:lnTo>
                  <a:cubicBezTo>
                    <a:pt x="29" y="1229"/>
                    <a:pt x="85" y="1110"/>
                    <a:pt x="184" y="1053"/>
                  </a:cubicBezTo>
                  <a:cubicBezTo>
                    <a:pt x="219" y="1036"/>
                    <a:pt x="254" y="1023"/>
                    <a:pt x="292" y="1023"/>
                  </a:cubicBezTo>
                  <a:cubicBezTo>
                    <a:pt x="301" y="1023"/>
                    <a:pt x="309" y="1024"/>
                    <a:pt x="318" y="1025"/>
                  </a:cubicBezTo>
                  <a:cubicBezTo>
                    <a:pt x="403" y="1025"/>
                    <a:pt x="487" y="1046"/>
                    <a:pt x="558" y="1088"/>
                  </a:cubicBezTo>
                  <a:lnTo>
                    <a:pt x="635" y="1131"/>
                  </a:lnTo>
                  <a:cubicBezTo>
                    <a:pt x="635" y="1134"/>
                    <a:pt x="637" y="1136"/>
                    <a:pt x="639" y="1136"/>
                  </a:cubicBezTo>
                  <a:cubicBezTo>
                    <a:pt x="641" y="1136"/>
                    <a:pt x="642" y="1134"/>
                    <a:pt x="642" y="1131"/>
                  </a:cubicBezTo>
                  <a:cubicBezTo>
                    <a:pt x="649" y="1131"/>
                    <a:pt x="649" y="1131"/>
                    <a:pt x="649" y="1124"/>
                  </a:cubicBezTo>
                  <a:lnTo>
                    <a:pt x="649" y="532"/>
                  </a:lnTo>
                  <a:cubicBezTo>
                    <a:pt x="649" y="306"/>
                    <a:pt x="727" y="137"/>
                    <a:pt x="861" y="59"/>
                  </a:cubicBezTo>
                  <a:cubicBezTo>
                    <a:pt x="917" y="28"/>
                    <a:pt x="980" y="13"/>
                    <a:pt x="1048" y="13"/>
                  </a:cubicBezTo>
                  <a:close/>
                  <a:moveTo>
                    <a:pt x="1050" y="1"/>
                  </a:moveTo>
                  <a:cubicBezTo>
                    <a:pt x="978" y="1"/>
                    <a:pt x="912" y="17"/>
                    <a:pt x="854" y="52"/>
                  </a:cubicBezTo>
                  <a:cubicBezTo>
                    <a:pt x="706" y="130"/>
                    <a:pt x="628" y="306"/>
                    <a:pt x="628" y="539"/>
                  </a:cubicBezTo>
                  <a:lnTo>
                    <a:pt x="628" y="1117"/>
                  </a:lnTo>
                  <a:lnTo>
                    <a:pt x="565" y="1081"/>
                  </a:lnTo>
                  <a:cubicBezTo>
                    <a:pt x="476" y="1031"/>
                    <a:pt x="390" y="1005"/>
                    <a:pt x="312" y="1005"/>
                  </a:cubicBezTo>
                  <a:cubicBezTo>
                    <a:pt x="260" y="1005"/>
                    <a:pt x="212" y="1017"/>
                    <a:pt x="170" y="1039"/>
                  </a:cubicBezTo>
                  <a:cubicBezTo>
                    <a:pt x="71" y="1096"/>
                    <a:pt x="8" y="1222"/>
                    <a:pt x="8" y="1392"/>
                  </a:cubicBezTo>
                  <a:lnTo>
                    <a:pt x="1" y="3429"/>
                  </a:lnTo>
                  <a:cubicBezTo>
                    <a:pt x="22" y="3817"/>
                    <a:pt x="226" y="4162"/>
                    <a:pt x="544" y="4373"/>
                  </a:cubicBezTo>
                  <a:lnTo>
                    <a:pt x="2320" y="5396"/>
                  </a:lnTo>
                  <a:cubicBezTo>
                    <a:pt x="2398" y="5445"/>
                    <a:pt x="2482" y="5466"/>
                    <a:pt x="2567" y="5473"/>
                  </a:cubicBezTo>
                  <a:cubicBezTo>
                    <a:pt x="2616" y="5473"/>
                    <a:pt x="2665" y="5459"/>
                    <a:pt x="2715" y="5438"/>
                  </a:cubicBezTo>
                  <a:cubicBezTo>
                    <a:pt x="2821" y="5381"/>
                    <a:pt x="2877" y="5255"/>
                    <a:pt x="2877" y="5085"/>
                  </a:cubicBezTo>
                  <a:lnTo>
                    <a:pt x="2884" y="3048"/>
                  </a:lnTo>
                  <a:cubicBezTo>
                    <a:pt x="2863" y="2668"/>
                    <a:pt x="2658" y="2315"/>
                    <a:pt x="2341" y="2111"/>
                  </a:cubicBezTo>
                  <a:lnTo>
                    <a:pt x="2285" y="2075"/>
                  </a:lnTo>
                  <a:lnTo>
                    <a:pt x="2285" y="1483"/>
                  </a:lnTo>
                  <a:cubicBezTo>
                    <a:pt x="2285" y="1011"/>
                    <a:pt x="1946" y="433"/>
                    <a:pt x="1538" y="193"/>
                  </a:cubicBezTo>
                  <a:lnTo>
                    <a:pt x="1390" y="102"/>
                  </a:lnTo>
                  <a:cubicBezTo>
                    <a:pt x="1269" y="35"/>
                    <a:pt x="1154" y="1"/>
                    <a:pt x="10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587225" y="1694275"/>
              <a:ext cx="38625" cy="22400"/>
            </a:xfrm>
            <a:custGeom>
              <a:avLst/>
              <a:gdLst/>
              <a:ahLst/>
              <a:cxnLst/>
              <a:rect l="l" t="t" r="r" b="b"/>
              <a:pathLst>
                <a:path w="1545" h="896" extrusionOk="0">
                  <a:moveTo>
                    <a:pt x="1157" y="0"/>
                  </a:moveTo>
                  <a:lnTo>
                    <a:pt x="1" y="677"/>
                  </a:lnTo>
                  <a:lnTo>
                    <a:pt x="388" y="896"/>
                  </a:lnTo>
                  <a:lnTo>
                    <a:pt x="1544" y="22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587050" y="1694100"/>
              <a:ext cx="39150" cy="22925"/>
            </a:xfrm>
            <a:custGeom>
              <a:avLst/>
              <a:gdLst/>
              <a:ahLst/>
              <a:cxnLst/>
              <a:rect l="l" t="t" r="r" b="b"/>
              <a:pathLst>
                <a:path w="1566" h="917" extrusionOk="0">
                  <a:moveTo>
                    <a:pt x="1164" y="21"/>
                  </a:moveTo>
                  <a:lnTo>
                    <a:pt x="1530" y="233"/>
                  </a:lnTo>
                  <a:lnTo>
                    <a:pt x="395" y="888"/>
                  </a:lnTo>
                  <a:lnTo>
                    <a:pt x="29" y="684"/>
                  </a:lnTo>
                  <a:lnTo>
                    <a:pt x="1164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388" y="917"/>
                    <a:pt x="395" y="917"/>
                  </a:cubicBezTo>
                  <a:lnTo>
                    <a:pt x="402" y="917"/>
                  </a:lnTo>
                  <a:lnTo>
                    <a:pt x="1558" y="240"/>
                  </a:lnTo>
                  <a:cubicBezTo>
                    <a:pt x="1558" y="240"/>
                    <a:pt x="1566" y="233"/>
                    <a:pt x="1566" y="233"/>
                  </a:cubicBezTo>
                  <a:cubicBezTo>
                    <a:pt x="1566" y="226"/>
                    <a:pt x="1558" y="226"/>
                    <a:pt x="1558" y="219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584575" y="1667125"/>
              <a:ext cx="32825" cy="44100"/>
            </a:xfrm>
            <a:custGeom>
              <a:avLst/>
              <a:gdLst/>
              <a:ahLst/>
              <a:cxnLst/>
              <a:rect l="l" t="t" r="r" b="b"/>
              <a:pathLst>
                <a:path w="1313" h="1764" extrusionOk="0">
                  <a:moveTo>
                    <a:pt x="1256" y="1"/>
                  </a:moveTo>
                  <a:lnTo>
                    <a:pt x="1256" y="1"/>
                  </a:lnTo>
                  <a:cubicBezTo>
                    <a:pt x="1243" y="7"/>
                    <a:pt x="1231" y="13"/>
                    <a:pt x="1223" y="20"/>
                  </a:cubicBezTo>
                  <a:lnTo>
                    <a:pt x="1223" y="20"/>
                  </a:lnTo>
                  <a:lnTo>
                    <a:pt x="1256" y="1"/>
                  </a:lnTo>
                  <a:close/>
                  <a:moveTo>
                    <a:pt x="1223" y="20"/>
                  </a:moveTo>
                  <a:lnTo>
                    <a:pt x="93" y="670"/>
                  </a:lnTo>
                  <a:cubicBezTo>
                    <a:pt x="78" y="677"/>
                    <a:pt x="71" y="685"/>
                    <a:pt x="64" y="692"/>
                  </a:cubicBezTo>
                  <a:cubicBezTo>
                    <a:pt x="50" y="699"/>
                    <a:pt x="43" y="713"/>
                    <a:pt x="36" y="727"/>
                  </a:cubicBezTo>
                  <a:cubicBezTo>
                    <a:pt x="29" y="734"/>
                    <a:pt x="29" y="741"/>
                    <a:pt x="22" y="748"/>
                  </a:cubicBezTo>
                  <a:lnTo>
                    <a:pt x="15" y="762"/>
                  </a:lnTo>
                  <a:cubicBezTo>
                    <a:pt x="8" y="783"/>
                    <a:pt x="8" y="790"/>
                    <a:pt x="8" y="790"/>
                  </a:cubicBezTo>
                  <a:lnTo>
                    <a:pt x="1" y="825"/>
                  </a:lnTo>
                  <a:cubicBezTo>
                    <a:pt x="1" y="825"/>
                    <a:pt x="1" y="825"/>
                    <a:pt x="1" y="833"/>
                  </a:cubicBezTo>
                  <a:lnTo>
                    <a:pt x="1" y="854"/>
                  </a:lnTo>
                  <a:cubicBezTo>
                    <a:pt x="1" y="854"/>
                    <a:pt x="1" y="861"/>
                    <a:pt x="1" y="868"/>
                  </a:cubicBezTo>
                  <a:lnTo>
                    <a:pt x="1" y="882"/>
                  </a:lnTo>
                  <a:cubicBezTo>
                    <a:pt x="1" y="889"/>
                    <a:pt x="1" y="889"/>
                    <a:pt x="1" y="896"/>
                  </a:cubicBezTo>
                  <a:lnTo>
                    <a:pt x="1" y="910"/>
                  </a:lnTo>
                  <a:lnTo>
                    <a:pt x="1" y="938"/>
                  </a:lnTo>
                  <a:lnTo>
                    <a:pt x="1" y="959"/>
                  </a:lnTo>
                  <a:lnTo>
                    <a:pt x="1" y="966"/>
                  </a:lnTo>
                  <a:lnTo>
                    <a:pt x="1" y="988"/>
                  </a:lnTo>
                  <a:lnTo>
                    <a:pt x="8" y="1009"/>
                  </a:lnTo>
                  <a:lnTo>
                    <a:pt x="8" y="1016"/>
                  </a:lnTo>
                  <a:cubicBezTo>
                    <a:pt x="8" y="1023"/>
                    <a:pt x="15" y="1037"/>
                    <a:pt x="15" y="1044"/>
                  </a:cubicBezTo>
                  <a:cubicBezTo>
                    <a:pt x="22" y="1051"/>
                    <a:pt x="22" y="1065"/>
                    <a:pt x="22" y="1072"/>
                  </a:cubicBezTo>
                  <a:cubicBezTo>
                    <a:pt x="29" y="1079"/>
                    <a:pt x="36" y="1086"/>
                    <a:pt x="36" y="1093"/>
                  </a:cubicBezTo>
                  <a:cubicBezTo>
                    <a:pt x="43" y="1100"/>
                    <a:pt x="43" y="1107"/>
                    <a:pt x="43" y="1115"/>
                  </a:cubicBezTo>
                  <a:lnTo>
                    <a:pt x="43" y="1129"/>
                  </a:lnTo>
                  <a:lnTo>
                    <a:pt x="57" y="1143"/>
                  </a:lnTo>
                  <a:cubicBezTo>
                    <a:pt x="64" y="1157"/>
                    <a:pt x="71" y="1171"/>
                    <a:pt x="85" y="1192"/>
                  </a:cubicBezTo>
                  <a:cubicBezTo>
                    <a:pt x="85" y="1199"/>
                    <a:pt x="93" y="1199"/>
                    <a:pt x="93" y="1206"/>
                  </a:cubicBezTo>
                  <a:cubicBezTo>
                    <a:pt x="107" y="1220"/>
                    <a:pt x="114" y="1241"/>
                    <a:pt x="128" y="1255"/>
                  </a:cubicBezTo>
                  <a:cubicBezTo>
                    <a:pt x="142" y="1270"/>
                    <a:pt x="93" y="1686"/>
                    <a:pt x="93" y="1686"/>
                  </a:cubicBezTo>
                  <a:lnTo>
                    <a:pt x="85" y="1763"/>
                  </a:lnTo>
                  <a:lnTo>
                    <a:pt x="1242" y="1093"/>
                  </a:lnTo>
                  <a:lnTo>
                    <a:pt x="1249" y="1009"/>
                  </a:lnTo>
                  <a:lnTo>
                    <a:pt x="1291" y="593"/>
                  </a:lnTo>
                  <a:lnTo>
                    <a:pt x="1312" y="586"/>
                  </a:lnTo>
                  <a:cubicBezTo>
                    <a:pt x="1298" y="565"/>
                    <a:pt x="1284" y="551"/>
                    <a:pt x="1270" y="536"/>
                  </a:cubicBezTo>
                  <a:cubicBezTo>
                    <a:pt x="1270" y="529"/>
                    <a:pt x="1263" y="522"/>
                    <a:pt x="1263" y="515"/>
                  </a:cubicBezTo>
                  <a:cubicBezTo>
                    <a:pt x="1249" y="501"/>
                    <a:pt x="1242" y="487"/>
                    <a:pt x="1235" y="466"/>
                  </a:cubicBezTo>
                  <a:lnTo>
                    <a:pt x="1227" y="452"/>
                  </a:lnTo>
                  <a:lnTo>
                    <a:pt x="1227" y="445"/>
                  </a:lnTo>
                  <a:cubicBezTo>
                    <a:pt x="1220" y="431"/>
                    <a:pt x="1213" y="417"/>
                    <a:pt x="1206" y="403"/>
                  </a:cubicBezTo>
                  <a:cubicBezTo>
                    <a:pt x="1199" y="388"/>
                    <a:pt x="1192" y="367"/>
                    <a:pt x="1185" y="346"/>
                  </a:cubicBezTo>
                  <a:cubicBezTo>
                    <a:pt x="1178" y="332"/>
                    <a:pt x="1178" y="318"/>
                    <a:pt x="1171" y="297"/>
                  </a:cubicBezTo>
                  <a:cubicBezTo>
                    <a:pt x="1171" y="276"/>
                    <a:pt x="1164" y="262"/>
                    <a:pt x="1164" y="247"/>
                  </a:cubicBezTo>
                  <a:cubicBezTo>
                    <a:pt x="1164" y="226"/>
                    <a:pt x="1164" y="212"/>
                    <a:pt x="1164" y="191"/>
                  </a:cubicBezTo>
                  <a:lnTo>
                    <a:pt x="1164" y="163"/>
                  </a:lnTo>
                  <a:cubicBezTo>
                    <a:pt x="1164" y="149"/>
                    <a:pt x="1164" y="142"/>
                    <a:pt x="1171" y="128"/>
                  </a:cubicBezTo>
                  <a:cubicBezTo>
                    <a:pt x="1171" y="121"/>
                    <a:pt x="1171" y="114"/>
                    <a:pt x="1178" y="99"/>
                  </a:cubicBezTo>
                  <a:cubicBezTo>
                    <a:pt x="1178" y="92"/>
                    <a:pt x="1185" y="85"/>
                    <a:pt x="1185" y="78"/>
                  </a:cubicBezTo>
                  <a:cubicBezTo>
                    <a:pt x="1192" y="64"/>
                    <a:pt x="1192" y="57"/>
                    <a:pt x="1199" y="50"/>
                  </a:cubicBezTo>
                  <a:cubicBezTo>
                    <a:pt x="1206" y="43"/>
                    <a:pt x="1213" y="36"/>
                    <a:pt x="1220" y="22"/>
                  </a:cubicBezTo>
                  <a:cubicBezTo>
                    <a:pt x="1221" y="21"/>
                    <a:pt x="1222" y="20"/>
                    <a:pt x="1223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584750" y="1666650"/>
              <a:ext cx="33175" cy="44750"/>
            </a:xfrm>
            <a:custGeom>
              <a:avLst/>
              <a:gdLst/>
              <a:ahLst/>
              <a:cxnLst/>
              <a:rect l="l" t="t" r="r" b="b"/>
              <a:pathLst>
                <a:path w="1327" h="1790" extrusionOk="0">
                  <a:moveTo>
                    <a:pt x="8" y="978"/>
                  </a:moveTo>
                  <a:cubicBezTo>
                    <a:pt x="8" y="981"/>
                    <a:pt x="8" y="983"/>
                    <a:pt x="8" y="985"/>
                  </a:cubicBezTo>
                  <a:lnTo>
                    <a:pt x="15" y="978"/>
                  </a:lnTo>
                  <a:close/>
                  <a:moveTo>
                    <a:pt x="8" y="1014"/>
                  </a:moveTo>
                  <a:cubicBezTo>
                    <a:pt x="8" y="1016"/>
                    <a:pt x="8" y="1018"/>
                    <a:pt x="8" y="1021"/>
                  </a:cubicBezTo>
                  <a:cubicBezTo>
                    <a:pt x="8" y="1021"/>
                    <a:pt x="8" y="1028"/>
                    <a:pt x="8" y="1028"/>
                  </a:cubicBezTo>
                  <a:cubicBezTo>
                    <a:pt x="8" y="1021"/>
                    <a:pt x="15" y="1021"/>
                    <a:pt x="8" y="1014"/>
                  </a:cubicBezTo>
                  <a:close/>
                  <a:moveTo>
                    <a:pt x="8" y="1028"/>
                  </a:moveTo>
                  <a:lnTo>
                    <a:pt x="8" y="1042"/>
                  </a:lnTo>
                  <a:cubicBezTo>
                    <a:pt x="15" y="1049"/>
                    <a:pt x="15" y="1056"/>
                    <a:pt x="15" y="1063"/>
                  </a:cubicBezTo>
                  <a:cubicBezTo>
                    <a:pt x="22" y="1070"/>
                    <a:pt x="22" y="1077"/>
                    <a:pt x="22" y="1084"/>
                  </a:cubicBezTo>
                  <a:lnTo>
                    <a:pt x="29" y="1077"/>
                  </a:lnTo>
                  <a:lnTo>
                    <a:pt x="22" y="1056"/>
                  </a:lnTo>
                  <a:cubicBezTo>
                    <a:pt x="15" y="1042"/>
                    <a:pt x="15" y="1035"/>
                    <a:pt x="8" y="1028"/>
                  </a:cubicBezTo>
                  <a:close/>
                  <a:moveTo>
                    <a:pt x="1246" y="0"/>
                  </a:moveTo>
                  <a:cubicBezTo>
                    <a:pt x="1243" y="0"/>
                    <a:pt x="1242" y="2"/>
                    <a:pt x="1242" y="6"/>
                  </a:cubicBezTo>
                  <a:lnTo>
                    <a:pt x="86" y="675"/>
                  </a:lnTo>
                  <a:cubicBezTo>
                    <a:pt x="71" y="682"/>
                    <a:pt x="64" y="689"/>
                    <a:pt x="57" y="696"/>
                  </a:cubicBezTo>
                  <a:lnTo>
                    <a:pt x="50" y="704"/>
                  </a:lnTo>
                  <a:cubicBezTo>
                    <a:pt x="43" y="711"/>
                    <a:pt x="36" y="725"/>
                    <a:pt x="29" y="732"/>
                  </a:cubicBezTo>
                  <a:cubicBezTo>
                    <a:pt x="22" y="739"/>
                    <a:pt x="15" y="746"/>
                    <a:pt x="15" y="760"/>
                  </a:cubicBezTo>
                  <a:cubicBezTo>
                    <a:pt x="8" y="767"/>
                    <a:pt x="8" y="774"/>
                    <a:pt x="1" y="774"/>
                  </a:cubicBezTo>
                  <a:lnTo>
                    <a:pt x="1" y="788"/>
                  </a:lnTo>
                  <a:lnTo>
                    <a:pt x="1" y="802"/>
                  </a:lnTo>
                  <a:lnTo>
                    <a:pt x="1" y="816"/>
                  </a:lnTo>
                  <a:lnTo>
                    <a:pt x="1" y="844"/>
                  </a:lnTo>
                  <a:cubicBezTo>
                    <a:pt x="1" y="852"/>
                    <a:pt x="1" y="852"/>
                    <a:pt x="1" y="859"/>
                  </a:cubicBezTo>
                  <a:cubicBezTo>
                    <a:pt x="1" y="866"/>
                    <a:pt x="1" y="873"/>
                    <a:pt x="1" y="873"/>
                  </a:cubicBezTo>
                  <a:lnTo>
                    <a:pt x="1" y="887"/>
                  </a:lnTo>
                  <a:cubicBezTo>
                    <a:pt x="8" y="894"/>
                    <a:pt x="8" y="901"/>
                    <a:pt x="1" y="901"/>
                  </a:cubicBezTo>
                  <a:lnTo>
                    <a:pt x="1" y="936"/>
                  </a:lnTo>
                  <a:cubicBezTo>
                    <a:pt x="1" y="943"/>
                    <a:pt x="1" y="943"/>
                    <a:pt x="1" y="950"/>
                  </a:cubicBezTo>
                  <a:lnTo>
                    <a:pt x="1" y="964"/>
                  </a:lnTo>
                  <a:lnTo>
                    <a:pt x="1" y="978"/>
                  </a:lnTo>
                  <a:lnTo>
                    <a:pt x="8" y="978"/>
                  </a:lnTo>
                  <a:lnTo>
                    <a:pt x="8" y="964"/>
                  </a:lnTo>
                  <a:lnTo>
                    <a:pt x="8" y="950"/>
                  </a:lnTo>
                  <a:lnTo>
                    <a:pt x="8" y="936"/>
                  </a:lnTo>
                  <a:lnTo>
                    <a:pt x="8" y="922"/>
                  </a:lnTo>
                  <a:lnTo>
                    <a:pt x="8" y="908"/>
                  </a:lnTo>
                  <a:lnTo>
                    <a:pt x="8" y="894"/>
                  </a:lnTo>
                  <a:cubicBezTo>
                    <a:pt x="8" y="887"/>
                    <a:pt x="8" y="880"/>
                    <a:pt x="8" y="880"/>
                  </a:cubicBezTo>
                  <a:lnTo>
                    <a:pt x="8" y="866"/>
                  </a:lnTo>
                  <a:cubicBezTo>
                    <a:pt x="8" y="859"/>
                    <a:pt x="8" y="852"/>
                    <a:pt x="8" y="852"/>
                  </a:cubicBezTo>
                  <a:lnTo>
                    <a:pt x="15" y="852"/>
                  </a:lnTo>
                  <a:lnTo>
                    <a:pt x="15" y="837"/>
                  </a:lnTo>
                  <a:lnTo>
                    <a:pt x="15" y="823"/>
                  </a:lnTo>
                  <a:lnTo>
                    <a:pt x="15" y="816"/>
                  </a:lnTo>
                  <a:cubicBezTo>
                    <a:pt x="15" y="809"/>
                    <a:pt x="15" y="802"/>
                    <a:pt x="22" y="781"/>
                  </a:cubicBezTo>
                  <a:cubicBezTo>
                    <a:pt x="22" y="781"/>
                    <a:pt x="29" y="774"/>
                    <a:pt x="29" y="767"/>
                  </a:cubicBezTo>
                  <a:cubicBezTo>
                    <a:pt x="29" y="760"/>
                    <a:pt x="36" y="753"/>
                    <a:pt x="43" y="746"/>
                  </a:cubicBezTo>
                  <a:cubicBezTo>
                    <a:pt x="50" y="732"/>
                    <a:pt x="57" y="725"/>
                    <a:pt x="64" y="718"/>
                  </a:cubicBezTo>
                  <a:cubicBezTo>
                    <a:pt x="71" y="711"/>
                    <a:pt x="78" y="704"/>
                    <a:pt x="93" y="696"/>
                  </a:cubicBezTo>
                  <a:lnTo>
                    <a:pt x="1178" y="62"/>
                  </a:lnTo>
                  <a:lnTo>
                    <a:pt x="1178" y="62"/>
                  </a:lnTo>
                  <a:cubicBezTo>
                    <a:pt x="1171" y="69"/>
                    <a:pt x="1171" y="76"/>
                    <a:pt x="1164" y="83"/>
                  </a:cubicBezTo>
                  <a:lnTo>
                    <a:pt x="1178" y="90"/>
                  </a:lnTo>
                  <a:lnTo>
                    <a:pt x="1164" y="90"/>
                  </a:lnTo>
                  <a:cubicBezTo>
                    <a:pt x="1164" y="97"/>
                    <a:pt x="1157" y="104"/>
                    <a:pt x="1157" y="118"/>
                  </a:cubicBezTo>
                  <a:cubicBezTo>
                    <a:pt x="1150" y="125"/>
                    <a:pt x="1150" y="133"/>
                    <a:pt x="1150" y="147"/>
                  </a:cubicBezTo>
                  <a:cubicBezTo>
                    <a:pt x="1143" y="154"/>
                    <a:pt x="1143" y="168"/>
                    <a:pt x="1143" y="175"/>
                  </a:cubicBezTo>
                  <a:lnTo>
                    <a:pt x="1143" y="210"/>
                  </a:lnTo>
                  <a:cubicBezTo>
                    <a:pt x="1143" y="231"/>
                    <a:pt x="1143" y="245"/>
                    <a:pt x="1143" y="266"/>
                  </a:cubicBezTo>
                  <a:cubicBezTo>
                    <a:pt x="1143" y="281"/>
                    <a:pt x="1150" y="302"/>
                    <a:pt x="1150" y="316"/>
                  </a:cubicBezTo>
                  <a:cubicBezTo>
                    <a:pt x="1157" y="337"/>
                    <a:pt x="1157" y="351"/>
                    <a:pt x="1164" y="372"/>
                  </a:cubicBezTo>
                  <a:cubicBezTo>
                    <a:pt x="1171" y="386"/>
                    <a:pt x="1178" y="414"/>
                    <a:pt x="1185" y="422"/>
                  </a:cubicBezTo>
                  <a:cubicBezTo>
                    <a:pt x="1192" y="436"/>
                    <a:pt x="1199" y="450"/>
                    <a:pt x="1206" y="464"/>
                  </a:cubicBezTo>
                  <a:lnTo>
                    <a:pt x="1206" y="478"/>
                  </a:lnTo>
                  <a:cubicBezTo>
                    <a:pt x="1213" y="485"/>
                    <a:pt x="1213" y="485"/>
                    <a:pt x="1213" y="492"/>
                  </a:cubicBezTo>
                  <a:cubicBezTo>
                    <a:pt x="1228" y="506"/>
                    <a:pt x="1235" y="527"/>
                    <a:pt x="1249" y="541"/>
                  </a:cubicBezTo>
                  <a:lnTo>
                    <a:pt x="1256" y="555"/>
                  </a:lnTo>
                  <a:cubicBezTo>
                    <a:pt x="1270" y="577"/>
                    <a:pt x="1284" y="591"/>
                    <a:pt x="1298" y="612"/>
                  </a:cubicBezTo>
                  <a:lnTo>
                    <a:pt x="1249" y="1105"/>
                  </a:lnTo>
                  <a:lnTo>
                    <a:pt x="114" y="1761"/>
                  </a:lnTo>
                  <a:lnTo>
                    <a:pt x="163" y="1282"/>
                  </a:lnTo>
                  <a:cubicBezTo>
                    <a:pt x="163" y="1282"/>
                    <a:pt x="163" y="1274"/>
                    <a:pt x="156" y="1267"/>
                  </a:cubicBezTo>
                  <a:cubicBezTo>
                    <a:pt x="142" y="1253"/>
                    <a:pt x="128" y="1232"/>
                    <a:pt x="121" y="1218"/>
                  </a:cubicBezTo>
                  <a:cubicBezTo>
                    <a:pt x="114" y="1211"/>
                    <a:pt x="107" y="1204"/>
                    <a:pt x="107" y="1204"/>
                  </a:cubicBezTo>
                  <a:cubicBezTo>
                    <a:pt x="93" y="1183"/>
                    <a:pt x="86" y="1162"/>
                    <a:pt x="71" y="1141"/>
                  </a:cubicBezTo>
                  <a:lnTo>
                    <a:pt x="64" y="1126"/>
                  </a:lnTo>
                  <a:cubicBezTo>
                    <a:pt x="57" y="1119"/>
                    <a:pt x="57" y="1112"/>
                    <a:pt x="57" y="1112"/>
                  </a:cubicBezTo>
                  <a:cubicBezTo>
                    <a:pt x="50" y="1105"/>
                    <a:pt x="43" y="1098"/>
                    <a:pt x="43" y="1084"/>
                  </a:cubicBezTo>
                  <a:lnTo>
                    <a:pt x="36" y="1084"/>
                  </a:lnTo>
                  <a:cubicBezTo>
                    <a:pt x="36" y="1084"/>
                    <a:pt x="22" y="1084"/>
                    <a:pt x="29" y="1091"/>
                  </a:cubicBezTo>
                  <a:cubicBezTo>
                    <a:pt x="29" y="1105"/>
                    <a:pt x="36" y="1112"/>
                    <a:pt x="36" y="1119"/>
                  </a:cubicBezTo>
                  <a:cubicBezTo>
                    <a:pt x="36" y="1119"/>
                    <a:pt x="43" y="1126"/>
                    <a:pt x="43" y="1134"/>
                  </a:cubicBezTo>
                  <a:lnTo>
                    <a:pt x="57" y="1162"/>
                  </a:lnTo>
                  <a:cubicBezTo>
                    <a:pt x="71" y="1176"/>
                    <a:pt x="78" y="1197"/>
                    <a:pt x="86" y="1211"/>
                  </a:cubicBezTo>
                  <a:lnTo>
                    <a:pt x="100" y="1225"/>
                  </a:lnTo>
                  <a:cubicBezTo>
                    <a:pt x="114" y="1246"/>
                    <a:pt x="121" y="1260"/>
                    <a:pt x="142" y="1282"/>
                  </a:cubicBezTo>
                  <a:lnTo>
                    <a:pt x="93" y="1782"/>
                  </a:lnTo>
                  <a:cubicBezTo>
                    <a:pt x="93" y="1782"/>
                    <a:pt x="93" y="1782"/>
                    <a:pt x="100" y="1789"/>
                  </a:cubicBezTo>
                  <a:lnTo>
                    <a:pt x="114" y="1775"/>
                  </a:lnTo>
                  <a:lnTo>
                    <a:pt x="1270" y="1098"/>
                  </a:lnTo>
                  <a:cubicBezTo>
                    <a:pt x="1270" y="1098"/>
                    <a:pt x="1270" y="1098"/>
                    <a:pt x="1270" y="1091"/>
                  </a:cubicBezTo>
                  <a:lnTo>
                    <a:pt x="1319" y="591"/>
                  </a:lnTo>
                  <a:cubicBezTo>
                    <a:pt x="1319" y="591"/>
                    <a:pt x="1326" y="591"/>
                    <a:pt x="1312" y="577"/>
                  </a:cubicBezTo>
                  <a:cubicBezTo>
                    <a:pt x="1305" y="563"/>
                    <a:pt x="1291" y="548"/>
                    <a:pt x="1277" y="527"/>
                  </a:cubicBezTo>
                  <a:cubicBezTo>
                    <a:pt x="1277" y="520"/>
                    <a:pt x="1270" y="520"/>
                    <a:pt x="1270" y="513"/>
                  </a:cubicBezTo>
                  <a:cubicBezTo>
                    <a:pt x="1256" y="499"/>
                    <a:pt x="1249" y="478"/>
                    <a:pt x="1235" y="457"/>
                  </a:cubicBezTo>
                  <a:cubicBezTo>
                    <a:pt x="1235" y="457"/>
                    <a:pt x="1235" y="450"/>
                    <a:pt x="1235" y="450"/>
                  </a:cubicBezTo>
                  <a:lnTo>
                    <a:pt x="1235" y="443"/>
                  </a:lnTo>
                  <a:cubicBezTo>
                    <a:pt x="1220" y="422"/>
                    <a:pt x="1220" y="407"/>
                    <a:pt x="1213" y="400"/>
                  </a:cubicBezTo>
                  <a:lnTo>
                    <a:pt x="1206" y="400"/>
                  </a:lnTo>
                  <a:lnTo>
                    <a:pt x="1213" y="393"/>
                  </a:lnTo>
                  <a:cubicBezTo>
                    <a:pt x="1206" y="379"/>
                    <a:pt x="1199" y="365"/>
                    <a:pt x="1192" y="344"/>
                  </a:cubicBezTo>
                  <a:cubicBezTo>
                    <a:pt x="1185" y="330"/>
                    <a:pt x="1185" y="309"/>
                    <a:pt x="1178" y="295"/>
                  </a:cubicBezTo>
                  <a:cubicBezTo>
                    <a:pt x="1178" y="274"/>
                    <a:pt x="1178" y="259"/>
                    <a:pt x="1171" y="245"/>
                  </a:cubicBezTo>
                  <a:cubicBezTo>
                    <a:pt x="1171" y="231"/>
                    <a:pt x="1171" y="210"/>
                    <a:pt x="1171" y="196"/>
                  </a:cubicBezTo>
                  <a:lnTo>
                    <a:pt x="1171" y="161"/>
                  </a:lnTo>
                  <a:cubicBezTo>
                    <a:pt x="1178" y="154"/>
                    <a:pt x="1178" y="147"/>
                    <a:pt x="1178" y="133"/>
                  </a:cubicBezTo>
                  <a:cubicBezTo>
                    <a:pt x="1178" y="125"/>
                    <a:pt x="1185" y="118"/>
                    <a:pt x="1185" y="104"/>
                  </a:cubicBezTo>
                  <a:cubicBezTo>
                    <a:pt x="1185" y="104"/>
                    <a:pt x="1192" y="97"/>
                    <a:pt x="1192" y="90"/>
                  </a:cubicBezTo>
                  <a:cubicBezTo>
                    <a:pt x="1199" y="83"/>
                    <a:pt x="1199" y="76"/>
                    <a:pt x="1206" y="69"/>
                  </a:cubicBezTo>
                  <a:cubicBezTo>
                    <a:pt x="1213" y="55"/>
                    <a:pt x="1220" y="48"/>
                    <a:pt x="1228" y="34"/>
                  </a:cubicBezTo>
                  <a:cubicBezTo>
                    <a:pt x="1235" y="34"/>
                    <a:pt x="1249" y="27"/>
                    <a:pt x="1256" y="20"/>
                  </a:cubicBezTo>
                  <a:cubicBezTo>
                    <a:pt x="1256" y="13"/>
                    <a:pt x="1256" y="6"/>
                    <a:pt x="1256" y="6"/>
                  </a:cubicBezTo>
                  <a:cubicBezTo>
                    <a:pt x="1252" y="2"/>
                    <a:pt x="1249" y="0"/>
                    <a:pt x="124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560450" y="1620775"/>
              <a:ext cx="40375" cy="19600"/>
            </a:xfrm>
            <a:custGeom>
              <a:avLst/>
              <a:gdLst/>
              <a:ahLst/>
              <a:cxnLst/>
              <a:rect l="l" t="t" r="r" b="b"/>
              <a:pathLst>
                <a:path w="1615" h="784" extrusionOk="0">
                  <a:moveTo>
                    <a:pt x="1241" y="1"/>
                  </a:moveTo>
                  <a:lnTo>
                    <a:pt x="1199" y="15"/>
                  </a:lnTo>
                  <a:cubicBezTo>
                    <a:pt x="1184" y="15"/>
                    <a:pt x="1170" y="22"/>
                    <a:pt x="1156" y="29"/>
                  </a:cubicBezTo>
                  <a:lnTo>
                    <a:pt x="0" y="706"/>
                  </a:lnTo>
                  <a:cubicBezTo>
                    <a:pt x="14" y="699"/>
                    <a:pt x="28" y="692"/>
                    <a:pt x="42" y="685"/>
                  </a:cubicBezTo>
                  <a:cubicBezTo>
                    <a:pt x="49" y="685"/>
                    <a:pt x="64" y="677"/>
                    <a:pt x="71" y="677"/>
                  </a:cubicBezTo>
                  <a:cubicBezTo>
                    <a:pt x="92" y="670"/>
                    <a:pt x="106" y="670"/>
                    <a:pt x="120" y="670"/>
                  </a:cubicBezTo>
                  <a:lnTo>
                    <a:pt x="169" y="670"/>
                  </a:lnTo>
                  <a:cubicBezTo>
                    <a:pt x="190" y="670"/>
                    <a:pt x="205" y="670"/>
                    <a:pt x="219" y="677"/>
                  </a:cubicBezTo>
                  <a:cubicBezTo>
                    <a:pt x="240" y="677"/>
                    <a:pt x="254" y="685"/>
                    <a:pt x="275" y="692"/>
                  </a:cubicBezTo>
                  <a:cubicBezTo>
                    <a:pt x="289" y="699"/>
                    <a:pt x="310" y="706"/>
                    <a:pt x="324" y="713"/>
                  </a:cubicBezTo>
                  <a:cubicBezTo>
                    <a:pt x="346" y="720"/>
                    <a:pt x="367" y="727"/>
                    <a:pt x="381" y="741"/>
                  </a:cubicBezTo>
                  <a:lnTo>
                    <a:pt x="458" y="783"/>
                  </a:lnTo>
                  <a:lnTo>
                    <a:pt x="1614" y="114"/>
                  </a:lnTo>
                  <a:lnTo>
                    <a:pt x="1537" y="71"/>
                  </a:lnTo>
                  <a:lnTo>
                    <a:pt x="1523" y="57"/>
                  </a:lnTo>
                  <a:lnTo>
                    <a:pt x="1502" y="50"/>
                  </a:lnTo>
                  <a:lnTo>
                    <a:pt x="1488" y="43"/>
                  </a:lnTo>
                  <a:lnTo>
                    <a:pt x="1459" y="29"/>
                  </a:lnTo>
                  <a:lnTo>
                    <a:pt x="1438" y="22"/>
                  </a:lnTo>
                  <a:lnTo>
                    <a:pt x="1417" y="15"/>
                  </a:lnTo>
                  <a:lnTo>
                    <a:pt x="1389" y="8"/>
                  </a:lnTo>
                  <a:lnTo>
                    <a:pt x="1382" y="8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560100" y="1620425"/>
              <a:ext cx="41075" cy="20300"/>
            </a:xfrm>
            <a:custGeom>
              <a:avLst/>
              <a:gdLst/>
              <a:ahLst/>
              <a:cxnLst/>
              <a:rect l="l" t="t" r="r" b="b"/>
              <a:pathLst>
                <a:path w="1643" h="812" extrusionOk="0">
                  <a:moveTo>
                    <a:pt x="1382" y="29"/>
                  </a:moveTo>
                  <a:lnTo>
                    <a:pt x="1403" y="36"/>
                  </a:lnTo>
                  <a:lnTo>
                    <a:pt x="1424" y="36"/>
                  </a:lnTo>
                  <a:lnTo>
                    <a:pt x="1445" y="43"/>
                  </a:lnTo>
                  <a:lnTo>
                    <a:pt x="1466" y="50"/>
                  </a:lnTo>
                  <a:lnTo>
                    <a:pt x="1495" y="64"/>
                  </a:lnTo>
                  <a:lnTo>
                    <a:pt x="1509" y="71"/>
                  </a:lnTo>
                  <a:lnTo>
                    <a:pt x="1530" y="85"/>
                  </a:lnTo>
                  <a:lnTo>
                    <a:pt x="1551" y="92"/>
                  </a:lnTo>
                  <a:lnTo>
                    <a:pt x="1607" y="128"/>
                  </a:lnTo>
                  <a:lnTo>
                    <a:pt x="472" y="783"/>
                  </a:lnTo>
                  <a:lnTo>
                    <a:pt x="402" y="748"/>
                  </a:lnTo>
                  <a:cubicBezTo>
                    <a:pt x="388" y="734"/>
                    <a:pt x="367" y="727"/>
                    <a:pt x="345" y="713"/>
                  </a:cubicBezTo>
                  <a:cubicBezTo>
                    <a:pt x="331" y="706"/>
                    <a:pt x="310" y="699"/>
                    <a:pt x="289" y="691"/>
                  </a:cubicBezTo>
                  <a:cubicBezTo>
                    <a:pt x="275" y="684"/>
                    <a:pt x="254" y="684"/>
                    <a:pt x="233" y="677"/>
                  </a:cubicBezTo>
                  <a:cubicBezTo>
                    <a:pt x="219" y="677"/>
                    <a:pt x="204" y="670"/>
                    <a:pt x="183" y="670"/>
                  </a:cubicBezTo>
                  <a:lnTo>
                    <a:pt x="155" y="670"/>
                  </a:lnTo>
                  <a:lnTo>
                    <a:pt x="155" y="677"/>
                  </a:lnTo>
                  <a:lnTo>
                    <a:pt x="113" y="677"/>
                  </a:lnTo>
                  <a:lnTo>
                    <a:pt x="1177" y="64"/>
                  </a:lnTo>
                  <a:cubicBezTo>
                    <a:pt x="1191" y="57"/>
                    <a:pt x="1205" y="50"/>
                    <a:pt x="1220" y="43"/>
                  </a:cubicBezTo>
                  <a:cubicBezTo>
                    <a:pt x="1227" y="36"/>
                    <a:pt x="1241" y="36"/>
                    <a:pt x="1255" y="36"/>
                  </a:cubicBezTo>
                  <a:cubicBezTo>
                    <a:pt x="1262" y="29"/>
                    <a:pt x="1276" y="29"/>
                    <a:pt x="1290" y="29"/>
                  </a:cubicBezTo>
                  <a:close/>
                  <a:moveTo>
                    <a:pt x="1283" y="1"/>
                  </a:moveTo>
                  <a:cubicBezTo>
                    <a:pt x="1269" y="1"/>
                    <a:pt x="1255" y="1"/>
                    <a:pt x="1248" y="8"/>
                  </a:cubicBezTo>
                  <a:lnTo>
                    <a:pt x="1213" y="15"/>
                  </a:lnTo>
                  <a:cubicBezTo>
                    <a:pt x="1198" y="22"/>
                    <a:pt x="1184" y="29"/>
                    <a:pt x="1170" y="36"/>
                  </a:cubicBezTo>
                  <a:lnTo>
                    <a:pt x="7" y="713"/>
                  </a:lnTo>
                  <a:cubicBezTo>
                    <a:pt x="0" y="720"/>
                    <a:pt x="0" y="727"/>
                    <a:pt x="7" y="727"/>
                  </a:cubicBezTo>
                  <a:cubicBezTo>
                    <a:pt x="7" y="730"/>
                    <a:pt x="9" y="732"/>
                    <a:pt x="12" y="732"/>
                  </a:cubicBezTo>
                  <a:cubicBezTo>
                    <a:pt x="14" y="732"/>
                    <a:pt x="18" y="730"/>
                    <a:pt x="21" y="727"/>
                  </a:cubicBezTo>
                  <a:cubicBezTo>
                    <a:pt x="28" y="720"/>
                    <a:pt x="42" y="713"/>
                    <a:pt x="56" y="713"/>
                  </a:cubicBezTo>
                  <a:lnTo>
                    <a:pt x="99" y="699"/>
                  </a:lnTo>
                  <a:cubicBezTo>
                    <a:pt x="106" y="699"/>
                    <a:pt x="120" y="691"/>
                    <a:pt x="134" y="691"/>
                  </a:cubicBezTo>
                  <a:lnTo>
                    <a:pt x="190" y="691"/>
                  </a:lnTo>
                  <a:cubicBezTo>
                    <a:pt x="204" y="699"/>
                    <a:pt x="219" y="699"/>
                    <a:pt x="233" y="706"/>
                  </a:cubicBezTo>
                  <a:lnTo>
                    <a:pt x="282" y="720"/>
                  </a:lnTo>
                  <a:cubicBezTo>
                    <a:pt x="303" y="720"/>
                    <a:pt x="317" y="727"/>
                    <a:pt x="338" y="734"/>
                  </a:cubicBezTo>
                  <a:lnTo>
                    <a:pt x="338" y="741"/>
                  </a:lnTo>
                  <a:cubicBezTo>
                    <a:pt x="360" y="748"/>
                    <a:pt x="374" y="755"/>
                    <a:pt x="395" y="762"/>
                  </a:cubicBezTo>
                  <a:cubicBezTo>
                    <a:pt x="395" y="762"/>
                    <a:pt x="465" y="811"/>
                    <a:pt x="472" y="811"/>
                  </a:cubicBezTo>
                  <a:cubicBezTo>
                    <a:pt x="486" y="811"/>
                    <a:pt x="486" y="797"/>
                    <a:pt x="479" y="797"/>
                  </a:cubicBezTo>
                  <a:lnTo>
                    <a:pt x="1635" y="121"/>
                  </a:lnTo>
                  <a:cubicBezTo>
                    <a:pt x="1635" y="121"/>
                    <a:pt x="1643" y="121"/>
                    <a:pt x="1643" y="113"/>
                  </a:cubicBezTo>
                  <a:cubicBezTo>
                    <a:pt x="1643" y="113"/>
                    <a:pt x="1635" y="106"/>
                    <a:pt x="1635" y="106"/>
                  </a:cubicBezTo>
                  <a:lnTo>
                    <a:pt x="1558" y="64"/>
                  </a:lnTo>
                  <a:lnTo>
                    <a:pt x="1544" y="50"/>
                  </a:lnTo>
                  <a:lnTo>
                    <a:pt x="1516" y="36"/>
                  </a:lnTo>
                  <a:lnTo>
                    <a:pt x="1495" y="29"/>
                  </a:lnTo>
                  <a:lnTo>
                    <a:pt x="1473" y="22"/>
                  </a:lnTo>
                  <a:lnTo>
                    <a:pt x="1452" y="8"/>
                  </a:lnTo>
                  <a:lnTo>
                    <a:pt x="1445" y="22"/>
                  </a:lnTo>
                  <a:lnTo>
                    <a:pt x="1445" y="8"/>
                  </a:lnTo>
                  <a:lnTo>
                    <a:pt x="1431" y="8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581425" y="1629075"/>
              <a:ext cx="50775" cy="29450"/>
            </a:xfrm>
            <a:custGeom>
              <a:avLst/>
              <a:gdLst/>
              <a:ahLst/>
              <a:cxnLst/>
              <a:rect l="l" t="t" r="r" b="b"/>
              <a:pathLst>
                <a:path w="2031" h="1178" extrusionOk="0">
                  <a:moveTo>
                    <a:pt x="1163" y="0"/>
                  </a:moveTo>
                  <a:lnTo>
                    <a:pt x="0" y="677"/>
                  </a:lnTo>
                  <a:lnTo>
                    <a:pt x="874" y="1177"/>
                  </a:lnTo>
                  <a:lnTo>
                    <a:pt x="2030" y="508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581225" y="1628900"/>
              <a:ext cx="51325" cy="29800"/>
            </a:xfrm>
            <a:custGeom>
              <a:avLst/>
              <a:gdLst/>
              <a:ahLst/>
              <a:cxnLst/>
              <a:rect l="l" t="t" r="r" b="b"/>
              <a:pathLst>
                <a:path w="2053" h="1192" extrusionOk="0">
                  <a:moveTo>
                    <a:pt x="1171" y="21"/>
                  </a:moveTo>
                  <a:lnTo>
                    <a:pt x="2017" y="508"/>
                  </a:lnTo>
                  <a:lnTo>
                    <a:pt x="882" y="1170"/>
                  </a:lnTo>
                  <a:lnTo>
                    <a:pt x="36" y="684"/>
                  </a:lnTo>
                  <a:lnTo>
                    <a:pt x="1171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875" y="1191"/>
                    <a:pt x="882" y="1191"/>
                  </a:cubicBezTo>
                  <a:lnTo>
                    <a:pt x="889" y="1191"/>
                  </a:lnTo>
                  <a:lnTo>
                    <a:pt x="2045" y="522"/>
                  </a:lnTo>
                  <a:cubicBezTo>
                    <a:pt x="2045" y="515"/>
                    <a:pt x="2052" y="515"/>
                    <a:pt x="2052" y="508"/>
                  </a:cubicBezTo>
                  <a:cubicBezTo>
                    <a:pt x="2045" y="508"/>
                    <a:pt x="2045" y="501"/>
                    <a:pt x="2045" y="501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581775" y="1609675"/>
              <a:ext cx="31925" cy="36325"/>
            </a:xfrm>
            <a:custGeom>
              <a:avLst/>
              <a:gdLst/>
              <a:ahLst/>
              <a:cxnLst/>
              <a:rect l="l" t="t" r="r" b="b"/>
              <a:pathLst>
                <a:path w="1277" h="1453" extrusionOk="0">
                  <a:moveTo>
                    <a:pt x="1276" y="1"/>
                  </a:moveTo>
                  <a:cubicBezTo>
                    <a:pt x="1268" y="5"/>
                    <a:pt x="1261" y="8"/>
                    <a:pt x="1254" y="13"/>
                  </a:cubicBezTo>
                  <a:lnTo>
                    <a:pt x="1254" y="13"/>
                  </a:lnTo>
                  <a:lnTo>
                    <a:pt x="1276" y="1"/>
                  </a:lnTo>
                  <a:close/>
                  <a:moveTo>
                    <a:pt x="1254" y="13"/>
                  </a:moveTo>
                  <a:lnTo>
                    <a:pt x="120" y="670"/>
                  </a:lnTo>
                  <a:cubicBezTo>
                    <a:pt x="106" y="684"/>
                    <a:pt x="92" y="691"/>
                    <a:pt x="78" y="699"/>
                  </a:cubicBezTo>
                  <a:lnTo>
                    <a:pt x="71" y="713"/>
                  </a:lnTo>
                  <a:cubicBezTo>
                    <a:pt x="64" y="720"/>
                    <a:pt x="49" y="734"/>
                    <a:pt x="42" y="748"/>
                  </a:cubicBezTo>
                  <a:cubicBezTo>
                    <a:pt x="35" y="755"/>
                    <a:pt x="28" y="769"/>
                    <a:pt x="28" y="776"/>
                  </a:cubicBezTo>
                  <a:cubicBezTo>
                    <a:pt x="21" y="783"/>
                    <a:pt x="14" y="797"/>
                    <a:pt x="14" y="804"/>
                  </a:cubicBezTo>
                  <a:cubicBezTo>
                    <a:pt x="14" y="811"/>
                    <a:pt x="14" y="811"/>
                    <a:pt x="14" y="811"/>
                  </a:cubicBezTo>
                  <a:cubicBezTo>
                    <a:pt x="14" y="825"/>
                    <a:pt x="7" y="832"/>
                    <a:pt x="7" y="847"/>
                  </a:cubicBezTo>
                  <a:lnTo>
                    <a:pt x="7" y="854"/>
                  </a:lnTo>
                  <a:cubicBezTo>
                    <a:pt x="7" y="875"/>
                    <a:pt x="0" y="882"/>
                    <a:pt x="0" y="889"/>
                  </a:cubicBezTo>
                  <a:cubicBezTo>
                    <a:pt x="0" y="896"/>
                    <a:pt x="0" y="896"/>
                    <a:pt x="0" y="903"/>
                  </a:cubicBezTo>
                  <a:cubicBezTo>
                    <a:pt x="0" y="910"/>
                    <a:pt x="0" y="917"/>
                    <a:pt x="0" y="931"/>
                  </a:cubicBezTo>
                  <a:cubicBezTo>
                    <a:pt x="0" y="938"/>
                    <a:pt x="0" y="945"/>
                    <a:pt x="0" y="952"/>
                  </a:cubicBezTo>
                  <a:lnTo>
                    <a:pt x="0" y="1453"/>
                  </a:lnTo>
                  <a:lnTo>
                    <a:pt x="1156" y="776"/>
                  </a:lnTo>
                  <a:lnTo>
                    <a:pt x="1156" y="283"/>
                  </a:lnTo>
                  <a:cubicBezTo>
                    <a:pt x="1156" y="261"/>
                    <a:pt x="1156" y="247"/>
                    <a:pt x="1156" y="233"/>
                  </a:cubicBezTo>
                  <a:lnTo>
                    <a:pt x="1149" y="226"/>
                  </a:lnTo>
                  <a:cubicBezTo>
                    <a:pt x="1149" y="212"/>
                    <a:pt x="1149" y="198"/>
                    <a:pt x="1156" y="184"/>
                  </a:cubicBezTo>
                  <a:cubicBezTo>
                    <a:pt x="1156" y="177"/>
                    <a:pt x="1163" y="163"/>
                    <a:pt x="1163" y="149"/>
                  </a:cubicBezTo>
                  <a:cubicBezTo>
                    <a:pt x="1170" y="135"/>
                    <a:pt x="1177" y="121"/>
                    <a:pt x="1177" y="106"/>
                  </a:cubicBezTo>
                  <a:cubicBezTo>
                    <a:pt x="1184" y="99"/>
                    <a:pt x="1191" y="85"/>
                    <a:pt x="1198" y="71"/>
                  </a:cubicBezTo>
                  <a:cubicBezTo>
                    <a:pt x="1206" y="57"/>
                    <a:pt x="1220" y="50"/>
                    <a:pt x="1227" y="36"/>
                  </a:cubicBezTo>
                  <a:lnTo>
                    <a:pt x="1241" y="29"/>
                  </a:lnTo>
                  <a:cubicBezTo>
                    <a:pt x="1244" y="23"/>
                    <a:pt x="1249" y="18"/>
                    <a:pt x="1254" y="13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581225" y="1609375"/>
              <a:ext cx="32825" cy="36800"/>
            </a:xfrm>
            <a:custGeom>
              <a:avLst/>
              <a:gdLst/>
              <a:ahLst/>
              <a:cxnLst/>
              <a:rect l="l" t="t" r="r" b="b"/>
              <a:pathLst>
                <a:path w="1313" h="1472" extrusionOk="0">
                  <a:moveTo>
                    <a:pt x="1228" y="69"/>
                  </a:moveTo>
                  <a:lnTo>
                    <a:pt x="1220" y="83"/>
                  </a:lnTo>
                  <a:cubicBezTo>
                    <a:pt x="1213" y="90"/>
                    <a:pt x="1206" y="104"/>
                    <a:pt x="1199" y="118"/>
                  </a:cubicBezTo>
                  <a:cubicBezTo>
                    <a:pt x="1199" y="125"/>
                    <a:pt x="1192" y="140"/>
                    <a:pt x="1185" y="154"/>
                  </a:cubicBezTo>
                  <a:cubicBezTo>
                    <a:pt x="1185" y="168"/>
                    <a:pt x="1178" y="182"/>
                    <a:pt x="1178" y="196"/>
                  </a:cubicBezTo>
                  <a:cubicBezTo>
                    <a:pt x="1171" y="210"/>
                    <a:pt x="1171" y="224"/>
                    <a:pt x="1171" y="238"/>
                  </a:cubicBezTo>
                  <a:cubicBezTo>
                    <a:pt x="1171" y="259"/>
                    <a:pt x="1171" y="273"/>
                    <a:pt x="1171" y="288"/>
                  </a:cubicBezTo>
                  <a:lnTo>
                    <a:pt x="1171" y="781"/>
                  </a:lnTo>
                  <a:lnTo>
                    <a:pt x="36" y="1444"/>
                  </a:lnTo>
                  <a:lnTo>
                    <a:pt x="36" y="957"/>
                  </a:lnTo>
                  <a:cubicBezTo>
                    <a:pt x="36" y="950"/>
                    <a:pt x="36" y="943"/>
                    <a:pt x="36" y="936"/>
                  </a:cubicBezTo>
                  <a:cubicBezTo>
                    <a:pt x="36" y="929"/>
                    <a:pt x="36" y="922"/>
                    <a:pt x="36" y="922"/>
                  </a:cubicBezTo>
                  <a:lnTo>
                    <a:pt x="36" y="908"/>
                  </a:lnTo>
                  <a:cubicBezTo>
                    <a:pt x="36" y="901"/>
                    <a:pt x="36" y="901"/>
                    <a:pt x="36" y="901"/>
                  </a:cubicBezTo>
                  <a:lnTo>
                    <a:pt x="36" y="880"/>
                  </a:lnTo>
                  <a:lnTo>
                    <a:pt x="36" y="859"/>
                  </a:lnTo>
                  <a:lnTo>
                    <a:pt x="36" y="837"/>
                  </a:lnTo>
                  <a:lnTo>
                    <a:pt x="50" y="816"/>
                  </a:lnTo>
                  <a:cubicBezTo>
                    <a:pt x="50" y="809"/>
                    <a:pt x="50" y="802"/>
                    <a:pt x="57" y="795"/>
                  </a:cubicBezTo>
                  <a:lnTo>
                    <a:pt x="43" y="795"/>
                  </a:lnTo>
                  <a:lnTo>
                    <a:pt x="57" y="788"/>
                  </a:lnTo>
                  <a:cubicBezTo>
                    <a:pt x="64" y="781"/>
                    <a:pt x="71" y="767"/>
                    <a:pt x="79" y="760"/>
                  </a:cubicBezTo>
                  <a:cubicBezTo>
                    <a:pt x="86" y="746"/>
                    <a:pt x="93" y="739"/>
                    <a:pt x="107" y="725"/>
                  </a:cubicBezTo>
                  <a:lnTo>
                    <a:pt x="114" y="718"/>
                  </a:lnTo>
                  <a:cubicBezTo>
                    <a:pt x="121" y="711"/>
                    <a:pt x="135" y="696"/>
                    <a:pt x="149" y="689"/>
                  </a:cubicBezTo>
                  <a:lnTo>
                    <a:pt x="1228" y="69"/>
                  </a:lnTo>
                  <a:close/>
                  <a:moveTo>
                    <a:pt x="1301" y="0"/>
                  </a:moveTo>
                  <a:cubicBezTo>
                    <a:pt x="1298" y="0"/>
                    <a:pt x="1295" y="2"/>
                    <a:pt x="1291" y="6"/>
                  </a:cubicBezTo>
                  <a:lnTo>
                    <a:pt x="121" y="675"/>
                  </a:lnTo>
                  <a:cubicBezTo>
                    <a:pt x="107" y="682"/>
                    <a:pt x="93" y="696"/>
                    <a:pt x="86" y="703"/>
                  </a:cubicBezTo>
                  <a:lnTo>
                    <a:pt x="71" y="711"/>
                  </a:lnTo>
                  <a:cubicBezTo>
                    <a:pt x="64" y="725"/>
                    <a:pt x="50" y="739"/>
                    <a:pt x="43" y="753"/>
                  </a:cubicBezTo>
                  <a:cubicBezTo>
                    <a:pt x="36" y="767"/>
                    <a:pt x="29" y="774"/>
                    <a:pt x="22" y="788"/>
                  </a:cubicBezTo>
                  <a:cubicBezTo>
                    <a:pt x="22" y="795"/>
                    <a:pt x="15" y="809"/>
                    <a:pt x="15" y="816"/>
                  </a:cubicBezTo>
                  <a:lnTo>
                    <a:pt x="8" y="830"/>
                  </a:lnTo>
                  <a:cubicBezTo>
                    <a:pt x="1" y="844"/>
                    <a:pt x="1" y="852"/>
                    <a:pt x="1" y="859"/>
                  </a:cubicBezTo>
                  <a:lnTo>
                    <a:pt x="1" y="880"/>
                  </a:lnTo>
                  <a:lnTo>
                    <a:pt x="1" y="901"/>
                  </a:lnTo>
                  <a:lnTo>
                    <a:pt x="1" y="908"/>
                  </a:lnTo>
                  <a:lnTo>
                    <a:pt x="1" y="922"/>
                  </a:lnTo>
                  <a:cubicBezTo>
                    <a:pt x="1" y="929"/>
                    <a:pt x="1" y="936"/>
                    <a:pt x="1" y="943"/>
                  </a:cubicBezTo>
                  <a:cubicBezTo>
                    <a:pt x="1" y="950"/>
                    <a:pt x="1" y="957"/>
                    <a:pt x="1" y="964"/>
                  </a:cubicBezTo>
                  <a:lnTo>
                    <a:pt x="1" y="1465"/>
                  </a:lnTo>
                  <a:cubicBezTo>
                    <a:pt x="1" y="1465"/>
                    <a:pt x="1" y="1472"/>
                    <a:pt x="8" y="1472"/>
                  </a:cubicBezTo>
                  <a:lnTo>
                    <a:pt x="22" y="1472"/>
                  </a:lnTo>
                  <a:lnTo>
                    <a:pt x="1178" y="795"/>
                  </a:lnTo>
                  <a:cubicBezTo>
                    <a:pt x="1185" y="795"/>
                    <a:pt x="1185" y="788"/>
                    <a:pt x="1185" y="788"/>
                  </a:cubicBezTo>
                  <a:lnTo>
                    <a:pt x="1185" y="288"/>
                  </a:lnTo>
                  <a:cubicBezTo>
                    <a:pt x="1185" y="273"/>
                    <a:pt x="1185" y="252"/>
                    <a:pt x="1185" y="238"/>
                  </a:cubicBezTo>
                  <a:cubicBezTo>
                    <a:pt x="1185" y="224"/>
                    <a:pt x="1192" y="203"/>
                    <a:pt x="1192" y="196"/>
                  </a:cubicBezTo>
                  <a:cubicBezTo>
                    <a:pt x="1199" y="182"/>
                    <a:pt x="1199" y="161"/>
                    <a:pt x="1206" y="154"/>
                  </a:cubicBezTo>
                  <a:cubicBezTo>
                    <a:pt x="1206" y="140"/>
                    <a:pt x="1213" y="133"/>
                    <a:pt x="1220" y="118"/>
                  </a:cubicBezTo>
                  <a:cubicBezTo>
                    <a:pt x="1220" y="111"/>
                    <a:pt x="1228" y="97"/>
                    <a:pt x="1235" y="90"/>
                  </a:cubicBezTo>
                  <a:cubicBezTo>
                    <a:pt x="1242" y="76"/>
                    <a:pt x="1256" y="62"/>
                    <a:pt x="1263" y="55"/>
                  </a:cubicBezTo>
                  <a:lnTo>
                    <a:pt x="1270" y="48"/>
                  </a:lnTo>
                  <a:cubicBezTo>
                    <a:pt x="1284" y="34"/>
                    <a:pt x="1291" y="27"/>
                    <a:pt x="1305" y="20"/>
                  </a:cubicBezTo>
                  <a:cubicBezTo>
                    <a:pt x="1312" y="13"/>
                    <a:pt x="1312" y="6"/>
                    <a:pt x="1305" y="6"/>
                  </a:cubicBezTo>
                  <a:cubicBezTo>
                    <a:pt x="1305" y="2"/>
                    <a:pt x="1303" y="0"/>
                    <a:pt x="13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612775" y="1647225"/>
              <a:ext cx="43925" cy="100650"/>
            </a:xfrm>
            <a:custGeom>
              <a:avLst/>
              <a:gdLst/>
              <a:ahLst/>
              <a:cxnLst/>
              <a:rect l="l" t="t" r="r" b="b"/>
              <a:pathLst>
                <a:path w="1757" h="4026" extrusionOk="0">
                  <a:moveTo>
                    <a:pt x="1185" y="0"/>
                  </a:moveTo>
                  <a:lnTo>
                    <a:pt x="1" y="677"/>
                  </a:lnTo>
                  <a:lnTo>
                    <a:pt x="64" y="712"/>
                  </a:lnTo>
                  <a:cubicBezTo>
                    <a:pt x="85" y="719"/>
                    <a:pt x="99" y="733"/>
                    <a:pt x="121" y="747"/>
                  </a:cubicBezTo>
                  <a:cubicBezTo>
                    <a:pt x="135" y="754"/>
                    <a:pt x="156" y="769"/>
                    <a:pt x="170" y="783"/>
                  </a:cubicBezTo>
                  <a:cubicBezTo>
                    <a:pt x="184" y="797"/>
                    <a:pt x="205" y="818"/>
                    <a:pt x="226" y="832"/>
                  </a:cubicBezTo>
                  <a:lnTo>
                    <a:pt x="233" y="839"/>
                  </a:lnTo>
                  <a:lnTo>
                    <a:pt x="269" y="874"/>
                  </a:lnTo>
                  <a:lnTo>
                    <a:pt x="276" y="881"/>
                  </a:lnTo>
                  <a:lnTo>
                    <a:pt x="304" y="917"/>
                  </a:lnTo>
                  <a:lnTo>
                    <a:pt x="325" y="938"/>
                  </a:lnTo>
                  <a:lnTo>
                    <a:pt x="353" y="973"/>
                  </a:lnTo>
                  <a:lnTo>
                    <a:pt x="367" y="994"/>
                  </a:lnTo>
                  <a:lnTo>
                    <a:pt x="403" y="1043"/>
                  </a:lnTo>
                  <a:lnTo>
                    <a:pt x="410" y="1051"/>
                  </a:lnTo>
                  <a:lnTo>
                    <a:pt x="445" y="1114"/>
                  </a:lnTo>
                  <a:cubicBezTo>
                    <a:pt x="445" y="1114"/>
                    <a:pt x="452" y="1121"/>
                    <a:pt x="452" y="1128"/>
                  </a:cubicBezTo>
                  <a:cubicBezTo>
                    <a:pt x="459" y="1135"/>
                    <a:pt x="473" y="1156"/>
                    <a:pt x="480" y="1177"/>
                  </a:cubicBezTo>
                  <a:lnTo>
                    <a:pt x="494" y="1199"/>
                  </a:lnTo>
                  <a:lnTo>
                    <a:pt x="508" y="1241"/>
                  </a:lnTo>
                  <a:lnTo>
                    <a:pt x="515" y="1255"/>
                  </a:lnTo>
                  <a:cubicBezTo>
                    <a:pt x="522" y="1269"/>
                    <a:pt x="529" y="1283"/>
                    <a:pt x="537" y="1304"/>
                  </a:cubicBezTo>
                  <a:cubicBezTo>
                    <a:pt x="537" y="1304"/>
                    <a:pt x="537" y="1311"/>
                    <a:pt x="537" y="1311"/>
                  </a:cubicBezTo>
                  <a:cubicBezTo>
                    <a:pt x="544" y="1332"/>
                    <a:pt x="551" y="1354"/>
                    <a:pt x="558" y="1375"/>
                  </a:cubicBezTo>
                  <a:lnTo>
                    <a:pt x="558" y="1382"/>
                  </a:lnTo>
                  <a:cubicBezTo>
                    <a:pt x="565" y="1403"/>
                    <a:pt x="572" y="1417"/>
                    <a:pt x="572" y="1438"/>
                  </a:cubicBezTo>
                  <a:cubicBezTo>
                    <a:pt x="579" y="1459"/>
                    <a:pt x="586" y="1488"/>
                    <a:pt x="586" y="1509"/>
                  </a:cubicBezTo>
                  <a:cubicBezTo>
                    <a:pt x="593" y="1530"/>
                    <a:pt x="593" y="1551"/>
                    <a:pt x="600" y="1572"/>
                  </a:cubicBezTo>
                  <a:cubicBezTo>
                    <a:pt x="600" y="1593"/>
                    <a:pt x="600" y="1621"/>
                    <a:pt x="600" y="1643"/>
                  </a:cubicBezTo>
                  <a:lnTo>
                    <a:pt x="593" y="3680"/>
                  </a:lnTo>
                  <a:lnTo>
                    <a:pt x="593" y="3736"/>
                  </a:lnTo>
                  <a:cubicBezTo>
                    <a:pt x="593" y="3757"/>
                    <a:pt x="586" y="3779"/>
                    <a:pt x="586" y="3793"/>
                  </a:cubicBezTo>
                  <a:cubicBezTo>
                    <a:pt x="579" y="3814"/>
                    <a:pt x="579" y="3828"/>
                    <a:pt x="572" y="3849"/>
                  </a:cubicBezTo>
                  <a:lnTo>
                    <a:pt x="572" y="3856"/>
                  </a:lnTo>
                  <a:cubicBezTo>
                    <a:pt x="572" y="3870"/>
                    <a:pt x="558" y="3877"/>
                    <a:pt x="558" y="3891"/>
                  </a:cubicBezTo>
                  <a:cubicBezTo>
                    <a:pt x="551" y="3905"/>
                    <a:pt x="544" y="3920"/>
                    <a:pt x="529" y="3934"/>
                  </a:cubicBezTo>
                  <a:lnTo>
                    <a:pt x="508" y="3969"/>
                  </a:lnTo>
                  <a:lnTo>
                    <a:pt x="501" y="3976"/>
                  </a:lnTo>
                  <a:lnTo>
                    <a:pt x="480" y="3997"/>
                  </a:lnTo>
                  <a:lnTo>
                    <a:pt x="473" y="4004"/>
                  </a:lnTo>
                  <a:cubicBezTo>
                    <a:pt x="464" y="4009"/>
                    <a:pt x="458" y="4013"/>
                    <a:pt x="451" y="4018"/>
                  </a:cubicBezTo>
                  <a:lnTo>
                    <a:pt x="451" y="4018"/>
                  </a:lnTo>
                  <a:lnTo>
                    <a:pt x="1594" y="3356"/>
                  </a:lnTo>
                  <a:cubicBezTo>
                    <a:pt x="1608" y="3349"/>
                    <a:pt x="1615" y="3342"/>
                    <a:pt x="1629" y="3334"/>
                  </a:cubicBezTo>
                  <a:lnTo>
                    <a:pt x="1636" y="3327"/>
                  </a:lnTo>
                  <a:lnTo>
                    <a:pt x="1657" y="3306"/>
                  </a:lnTo>
                  <a:lnTo>
                    <a:pt x="1664" y="3299"/>
                  </a:lnTo>
                  <a:cubicBezTo>
                    <a:pt x="1671" y="3285"/>
                    <a:pt x="1679" y="3278"/>
                    <a:pt x="1686" y="3271"/>
                  </a:cubicBezTo>
                  <a:cubicBezTo>
                    <a:pt x="1693" y="3257"/>
                    <a:pt x="1707" y="3243"/>
                    <a:pt x="1714" y="3229"/>
                  </a:cubicBezTo>
                  <a:cubicBezTo>
                    <a:pt x="1714" y="3215"/>
                    <a:pt x="1721" y="3201"/>
                    <a:pt x="1721" y="3193"/>
                  </a:cubicBezTo>
                  <a:cubicBezTo>
                    <a:pt x="1728" y="3193"/>
                    <a:pt x="1728" y="3186"/>
                    <a:pt x="1728" y="3179"/>
                  </a:cubicBezTo>
                  <a:lnTo>
                    <a:pt x="1728" y="3172"/>
                  </a:lnTo>
                  <a:cubicBezTo>
                    <a:pt x="1728" y="3165"/>
                    <a:pt x="1735" y="3151"/>
                    <a:pt x="1735" y="3137"/>
                  </a:cubicBezTo>
                  <a:cubicBezTo>
                    <a:pt x="1735" y="3137"/>
                    <a:pt x="1735" y="3130"/>
                    <a:pt x="1735" y="3130"/>
                  </a:cubicBezTo>
                  <a:lnTo>
                    <a:pt x="1735" y="3116"/>
                  </a:lnTo>
                  <a:cubicBezTo>
                    <a:pt x="1735" y="3102"/>
                    <a:pt x="1735" y="3095"/>
                    <a:pt x="1735" y="3088"/>
                  </a:cubicBezTo>
                  <a:cubicBezTo>
                    <a:pt x="1735" y="3081"/>
                    <a:pt x="1735" y="3081"/>
                    <a:pt x="1735" y="3074"/>
                  </a:cubicBezTo>
                  <a:lnTo>
                    <a:pt x="1735" y="3038"/>
                  </a:lnTo>
                  <a:cubicBezTo>
                    <a:pt x="1735" y="3024"/>
                    <a:pt x="1735" y="3017"/>
                    <a:pt x="1735" y="3010"/>
                  </a:cubicBezTo>
                  <a:lnTo>
                    <a:pt x="1756" y="3003"/>
                  </a:lnTo>
                  <a:lnTo>
                    <a:pt x="1756" y="966"/>
                  </a:lnTo>
                  <a:lnTo>
                    <a:pt x="1756" y="938"/>
                  </a:lnTo>
                  <a:lnTo>
                    <a:pt x="1756" y="910"/>
                  </a:lnTo>
                  <a:cubicBezTo>
                    <a:pt x="1756" y="910"/>
                    <a:pt x="1756" y="902"/>
                    <a:pt x="1756" y="902"/>
                  </a:cubicBezTo>
                  <a:cubicBezTo>
                    <a:pt x="1756" y="895"/>
                    <a:pt x="1756" y="895"/>
                    <a:pt x="1756" y="888"/>
                  </a:cubicBezTo>
                  <a:lnTo>
                    <a:pt x="1756" y="860"/>
                  </a:lnTo>
                  <a:lnTo>
                    <a:pt x="1756" y="832"/>
                  </a:lnTo>
                  <a:cubicBezTo>
                    <a:pt x="1756" y="825"/>
                    <a:pt x="1756" y="811"/>
                    <a:pt x="1756" y="804"/>
                  </a:cubicBezTo>
                  <a:cubicBezTo>
                    <a:pt x="1749" y="797"/>
                    <a:pt x="1756" y="783"/>
                    <a:pt x="1749" y="776"/>
                  </a:cubicBezTo>
                  <a:cubicBezTo>
                    <a:pt x="1749" y="776"/>
                    <a:pt x="1749" y="769"/>
                    <a:pt x="1749" y="769"/>
                  </a:cubicBezTo>
                  <a:cubicBezTo>
                    <a:pt x="1749" y="754"/>
                    <a:pt x="1749" y="754"/>
                    <a:pt x="1742" y="747"/>
                  </a:cubicBezTo>
                  <a:lnTo>
                    <a:pt x="1735" y="712"/>
                  </a:lnTo>
                  <a:lnTo>
                    <a:pt x="1735" y="705"/>
                  </a:lnTo>
                  <a:lnTo>
                    <a:pt x="1735" y="691"/>
                  </a:lnTo>
                  <a:cubicBezTo>
                    <a:pt x="1735" y="691"/>
                    <a:pt x="1735" y="684"/>
                    <a:pt x="1735" y="684"/>
                  </a:cubicBezTo>
                  <a:cubicBezTo>
                    <a:pt x="1735" y="670"/>
                    <a:pt x="1728" y="656"/>
                    <a:pt x="1721" y="649"/>
                  </a:cubicBezTo>
                  <a:cubicBezTo>
                    <a:pt x="1721" y="642"/>
                    <a:pt x="1721" y="642"/>
                    <a:pt x="1721" y="635"/>
                  </a:cubicBezTo>
                  <a:cubicBezTo>
                    <a:pt x="1721" y="635"/>
                    <a:pt x="1721" y="628"/>
                    <a:pt x="1721" y="620"/>
                  </a:cubicBezTo>
                  <a:cubicBezTo>
                    <a:pt x="1714" y="613"/>
                    <a:pt x="1714" y="606"/>
                    <a:pt x="1707" y="599"/>
                  </a:cubicBezTo>
                  <a:cubicBezTo>
                    <a:pt x="1707" y="592"/>
                    <a:pt x="1700" y="585"/>
                    <a:pt x="1700" y="571"/>
                  </a:cubicBezTo>
                  <a:lnTo>
                    <a:pt x="1693" y="557"/>
                  </a:lnTo>
                  <a:lnTo>
                    <a:pt x="1671" y="522"/>
                  </a:lnTo>
                  <a:lnTo>
                    <a:pt x="1664" y="494"/>
                  </a:lnTo>
                  <a:cubicBezTo>
                    <a:pt x="1650" y="480"/>
                    <a:pt x="1643" y="465"/>
                    <a:pt x="1636" y="451"/>
                  </a:cubicBezTo>
                  <a:cubicBezTo>
                    <a:pt x="1629" y="437"/>
                    <a:pt x="1629" y="437"/>
                    <a:pt x="1629" y="437"/>
                  </a:cubicBezTo>
                  <a:lnTo>
                    <a:pt x="1594" y="374"/>
                  </a:lnTo>
                  <a:lnTo>
                    <a:pt x="1580" y="360"/>
                  </a:lnTo>
                  <a:lnTo>
                    <a:pt x="1552" y="317"/>
                  </a:lnTo>
                  <a:lnTo>
                    <a:pt x="1538" y="296"/>
                  </a:lnTo>
                  <a:lnTo>
                    <a:pt x="1509" y="261"/>
                  </a:lnTo>
                  <a:lnTo>
                    <a:pt x="1488" y="240"/>
                  </a:lnTo>
                  <a:lnTo>
                    <a:pt x="1467" y="212"/>
                  </a:lnTo>
                  <a:lnTo>
                    <a:pt x="1453" y="198"/>
                  </a:lnTo>
                  <a:cubicBezTo>
                    <a:pt x="1446" y="190"/>
                    <a:pt x="1439" y="183"/>
                    <a:pt x="1432" y="176"/>
                  </a:cubicBezTo>
                  <a:lnTo>
                    <a:pt x="1411" y="155"/>
                  </a:lnTo>
                  <a:lnTo>
                    <a:pt x="1404" y="155"/>
                  </a:lnTo>
                  <a:lnTo>
                    <a:pt x="1375" y="120"/>
                  </a:lnTo>
                  <a:lnTo>
                    <a:pt x="1361" y="113"/>
                  </a:lnTo>
                  <a:lnTo>
                    <a:pt x="1347" y="99"/>
                  </a:lnTo>
                  <a:lnTo>
                    <a:pt x="1326" y="85"/>
                  </a:lnTo>
                  <a:lnTo>
                    <a:pt x="1305" y="71"/>
                  </a:lnTo>
                  <a:lnTo>
                    <a:pt x="1277" y="50"/>
                  </a:lnTo>
                  <a:lnTo>
                    <a:pt x="1256" y="35"/>
                  </a:lnTo>
                  <a:lnTo>
                    <a:pt x="1185" y="0"/>
                  </a:lnTo>
                  <a:close/>
                  <a:moveTo>
                    <a:pt x="451" y="4018"/>
                  </a:moveTo>
                  <a:lnTo>
                    <a:pt x="438" y="4025"/>
                  </a:lnTo>
                  <a:cubicBezTo>
                    <a:pt x="443" y="4023"/>
                    <a:pt x="447" y="4020"/>
                    <a:pt x="451" y="401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612425" y="1646875"/>
              <a:ext cx="44450" cy="101175"/>
            </a:xfrm>
            <a:custGeom>
              <a:avLst/>
              <a:gdLst/>
              <a:ahLst/>
              <a:cxnLst/>
              <a:rect l="l" t="t" r="r" b="b"/>
              <a:pathLst>
                <a:path w="1778" h="4047" extrusionOk="0">
                  <a:moveTo>
                    <a:pt x="1157" y="21"/>
                  </a:moveTo>
                  <a:lnTo>
                    <a:pt x="1220" y="56"/>
                  </a:lnTo>
                  <a:lnTo>
                    <a:pt x="1241" y="71"/>
                  </a:lnTo>
                  <a:lnTo>
                    <a:pt x="1270" y="85"/>
                  </a:lnTo>
                  <a:lnTo>
                    <a:pt x="1270" y="92"/>
                  </a:lnTo>
                  <a:lnTo>
                    <a:pt x="1277" y="78"/>
                  </a:lnTo>
                  <a:lnTo>
                    <a:pt x="1277" y="92"/>
                  </a:lnTo>
                  <a:lnTo>
                    <a:pt x="1298" y="106"/>
                  </a:lnTo>
                  <a:lnTo>
                    <a:pt x="1319" y="120"/>
                  </a:lnTo>
                  <a:lnTo>
                    <a:pt x="1340" y="134"/>
                  </a:lnTo>
                  <a:lnTo>
                    <a:pt x="1347" y="141"/>
                  </a:lnTo>
                  <a:lnTo>
                    <a:pt x="1375" y="169"/>
                  </a:lnTo>
                  <a:lnTo>
                    <a:pt x="1389" y="183"/>
                  </a:lnTo>
                  <a:lnTo>
                    <a:pt x="1404" y="197"/>
                  </a:lnTo>
                  <a:lnTo>
                    <a:pt x="1418" y="212"/>
                  </a:lnTo>
                  <a:lnTo>
                    <a:pt x="1439" y="233"/>
                  </a:lnTo>
                  <a:lnTo>
                    <a:pt x="1453" y="247"/>
                  </a:lnTo>
                  <a:lnTo>
                    <a:pt x="1467" y="268"/>
                  </a:lnTo>
                  <a:lnTo>
                    <a:pt x="1481" y="282"/>
                  </a:lnTo>
                  <a:lnTo>
                    <a:pt x="1502" y="310"/>
                  </a:lnTo>
                  <a:lnTo>
                    <a:pt x="1516" y="324"/>
                  </a:lnTo>
                  <a:lnTo>
                    <a:pt x="1523" y="338"/>
                  </a:lnTo>
                  <a:cubicBezTo>
                    <a:pt x="1530" y="353"/>
                    <a:pt x="1552" y="374"/>
                    <a:pt x="1566" y="395"/>
                  </a:cubicBezTo>
                  <a:cubicBezTo>
                    <a:pt x="1573" y="409"/>
                    <a:pt x="1587" y="430"/>
                    <a:pt x="1601" y="451"/>
                  </a:cubicBezTo>
                  <a:lnTo>
                    <a:pt x="1601" y="465"/>
                  </a:lnTo>
                  <a:lnTo>
                    <a:pt x="1615" y="472"/>
                  </a:lnTo>
                  <a:cubicBezTo>
                    <a:pt x="1615" y="486"/>
                    <a:pt x="1622" y="501"/>
                    <a:pt x="1629" y="515"/>
                  </a:cubicBezTo>
                  <a:lnTo>
                    <a:pt x="1643" y="529"/>
                  </a:lnTo>
                  <a:lnTo>
                    <a:pt x="1650" y="550"/>
                  </a:lnTo>
                  <a:cubicBezTo>
                    <a:pt x="1650" y="557"/>
                    <a:pt x="1657" y="564"/>
                    <a:pt x="1657" y="571"/>
                  </a:cubicBezTo>
                  <a:lnTo>
                    <a:pt x="1671" y="599"/>
                  </a:lnTo>
                  <a:cubicBezTo>
                    <a:pt x="1671" y="606"/>
                    <a:pt x="1678" y="613"/>
                    <a:pt x="1678" y="620"/>
                  </a:cubicBezTo>
                  <a:lnTo>
                    <a:pt x="1685" y="634"/>
                  </a:lnTo>
                  <a:lnTo>
                    <a:pt x="1700" y="663"/>
                  </a:lnTo>
                  <a:cubicBezTo>
                    <a:pt x="1700" y="677"/>
                    <a:pt x="1707" y="684"/>
                    <a:pt x="1707" y="698"/>
                  </a:cubicBezTo>
                  <a:lnTo>
                    <a:pt x="1721" y="733"/>
                  </a:lnTo>
                  <a:cubicBezTo>
                    <a:pt x="1721" y="740"/>
                    <a:pt x="1728" y="754"/>
                    <a:pt x="1728" y="761"/>
                  </a:cubicBezTo>
                  <a:cubicBezTo>
                    <a:pt x="1728" y="768"/>
                    <a:pt x="1728" y="768"/>
                    <a:pt x="1728" y="775"/>
                  </a:cubicBezTo>
                  <a:lnTo>
                    <a:pt x="1735" y="790"/>
                  </a:lnTo>
                  <a:lnTo>
                    <a:pt x="1735" y="825"/>
                  </a:lnTo>
                  <a:cubicBezTo>
                    <a:pt x="1742" y="832"/>
                    <a:pt x="1742" y="839"/>
                    <a:pt x="1742" y="846"/>
                  </a:cubicBezTo>
                  <a:lnTo>
                    <a:pt x="1742" y="874"/>
                  </a:lnTo>
                  <a:lnTo>
                    <a:pt x="1742" y="902"/>
                  </a:lnTo>
                  <a:lnTo>
                    <a:pt x="1742" y="931"/>
                  </a:lnTo>
                  <a:lnTo>
                    <a:pt x="1742" y="952"/>
                  </a:lnTo>
                  <a:lnTo>
                    <a:pt x="1742" y="980"/>
                  </a:lnTo>
                  <a:lnTo>
                    <a:pt x="1735" y="3017"/>
                  </a:lnTo>
                  <a:lnTo>
                    <a:pt x="1735" y="3045"/>
                  </a:lnTo>
                  <a:cubicBezTo>
                    <a:pt x="1742" y="3052"/>
                    <a:pt x="1742" y="3059"/>
                    <a:pt x="1735" y="3066"/>
                  </a:cubicBezTo>
                  <a:lnTo>
                    <a:pt x="1735" y="3095"/>
                  </a:lnTo>
                  <a:lnTo>
                    <a:pt x="1735" y="3102"/>
                  </a:lnTo>
                  <a:cubicBezTo>
                    <a:pt x="1742" y="3109"/>
                    <a:pt x="1742" y="3123"/>
                    <a:pt x="1735" y="3130"/>
                  </a:cubicBezTo>
                  <a:lnTo>
                    <a:pt x="1735" y="3151"/>
                  </a:lnTo>
                  <a:cubicBezTo>
                    <a:pt x="1728" y="3165"/>
                    <a:pt x="1728" y="3172"/>
                    <a:pt x="1728" y="3179"/>
                  </a:cubicBezTo>
                  <a:lnTo>
                    <a:pt x="1721" y="3200"/>
                  </a:lnTo>
                  <a:lnTo>
                    <a:pt x="1721" y="3207"/>
                  </a:lnTo>
                  <a:lnTo>
                    <a:pt x="1707" y="3236"/>
                  </a:lnTo>
                  <a:cubicBezTo>
                    <a:pt x="1700" y="3250"/>
                    <a:pt x="1693" y="3264"/>
                    <a:pt x="1685" y="3278"/>
                  </a:cubicBezTo>
                  <a:cubicBezTo>
                    <a:pt x="1678" y="3285"/>
                    <a:pt x="1671" y="3299"/>
                    <a:pt x="1664" y="3306"/>
                  </a:cubicBezTo>
                  <a:lnTo>
                    <a:pt x="1657" y="3313"/>
                  </a:lnTo>
                  <a:cubicBezTo>
                    <a:pt x="1643" y="3327"/>
                    <a:pt x="1636" y="3334"/>
                    <a:pt x="1629" y="3341"/>
                  </a:cubicBezTo>
                  <a:cubicBezTo>
                    <a:pt x="1615" y="3348"/>
                    <a:pt x="1608" y="3356"/>
                    <a:pt x="1601" y="3363"/>
                  </a:cubicBezTo>
                  <a:lnTo>
                    <a:pt x="529" y="3976"/>
                  </a:lnTo>
                  <a:lnTo>
                    <a:pt x="551" y="3955"/>
                  </a:lnTo>
                  <a:cubicBezTo>
                    <a:pt x="558" y="3941"/>
                    <a:pt x="565" y="3927"/>
                    <a:pt x="572" y="3912"/>
                  </a:cubicBezTo>
                  <a:cubicBezTo>
                    <a:pt x="579" y="3898"/>
                    <a:pt x="586" y="3877"/>
                    <a:pt x="593" y="3863"/>
                  </a:cubicBezTo>
                  <a:cubicBezTo>
                    <a:pt x="593" y="3849"/>
                    <a:pt x="600" y="3828"/>
                    <a:pt x="607" y="3814"/>
                  </a:cubicBezTo>
                  <a:cubicBezTo>
                    <a:pt x="607" y="3793"/>
                    <a:pt x="614" y="3778"/>
                    <a:pt x="614" y="3757"/>
                  </a:cubicBezTo>
                  <a:lnTo>
                    <a:pt x="614" y="3694"/>
                  </a:lnTo>
                  <a:lnTo>
                    <a:pt x="614" y="1657"/>
                  </a:lnTo>
                  <a:cubicBezTo>
                    <a:pt x="621" y="1635"/>
                    <a:pt x="621" y="1607"/>
                    <a:pt x="614" y="1586"/>
                  </a:cubicBezTo>
                  <a:cubicBezTo>
                    <a:pt x="614" y="1565"/>
                    <a:pt x="614" y="1544"/>
                    <a:pt x="607" y="1523"/>
                  </a:cubicBezTo>
                  <a:cubicBezTo>
                    <a:pt x="607" y="1502"/>
                    <a:pt x="600" y="1473"/>
                    <a:pt x="593" y="1452"/>
                  </a:cubicBezTo>
                  <a:cubicBezTo>
                    <a:pt x="593" y="1431"/>
                    <a:pt x="586" y="1410"/>
                    <a:pt x="579" y="1396"/>
                  </a:cubicBezTo>
                  <a:lnTo>
                    <a:pt x="579" y="1382"/>
                  </a:lnTo>
                  <a:cubicBezTo>
                    <a:pt x="572" y="1368"/>
                    <a:pt x="565" y="1346"/>
                    <a:pt x="558" y="1325"/>
                  </a:cubicBezTo>
                  <a:lnTo>
                    <a:pt x="558" y="1311"/>
                  </a:lnTo>
                  <a:cubicBezTo>
                    <a:pt x="551" y="1297"/>
                    <a:pt x="543" y="1283"/>
                    <a:pt x="536" y="1262"/>
                  </a:cubicBezTo>
                  <a:lnTo>
                    <a:pt x="529" y="1248"/>
                  </a:lnTo>
                  <a:cubicBezTo>
                    <a:pt x="522" y="1234"/>
                    <a:pt x="515" y="1227"/>
                    <a:pt x="515" y="1213"/>
                  </a:cubicBezTo>
                  <a:lnTo>
                    <a:pt x="508" y="1198"/>
                  </a:lnTo>
                  <a:lnTo>
                    <a:pt x="501" y="1184"/>
                  </a:lnTo>
                  <a:cubicBezTo>
                    <a:pt x="487" y="1170"/>
                    <a:pt x="480" y="1156"/>
                    <a:pt x="473" y="1142"/>
                  </a:cubicBezTo>
                  <a:lnTo>
                    <a:pt x="473" y="1128"/>
                  </a:lnTo>
                  <a:lnTo>
                    <a:pt x="466" y="1121"/>
                  </a:lnTo>
                  <a:cubicBezTo>
                    <a:pt x="459" y="1100"/>
                    <a:pt x="431" y="1065"/>
                    <a:pt x="424" y="1050"/>
                  </a:cubicBezTo>
                  <a:cubicBezTo>
                    <a:pt x="410" y="1036"/>
                    <a:pt x="403" y="1015"/>
                    <a:pt x="388" y="1001"/>
                  </a:cubicBezTo>
                  <a:lnTo>
                    <a:pt x="381" y="987"/>
                  </a:lnTo>
                  <a:lnTo>
                    <a:pt x="374" y="980"/>
                  </a:lnTo>
                  <a:lnTo>
                    <a:pt x="346" y="945"/>
                  </a:lnTo>
                  <a:cubicBezTo>
                    <a:pt x="346" y="938"/>
                    <a:pt x="339" y="938"/>
                    <a:pt x="332" y="931"/>
                  </a:cubicBezTo>
                  <a:lnTo>
                    <a:pt x="325" y="916"/>
                  </a:lnTo>
                  <a:lnTo>
                    <a:pt x="297" y="895"/>
                  </a:lnTo>
                  <a:lnTo>
                    <a:pt x="290" y="881"/>
                  </a:lnTo>
                  <a:cubicBezTo>
                    <a:pt x="276" y="867"/>
                    <a:pt x="262" y="853"/>
                    <a:pt x="254" y="846"/>
                  </a:cubicBezTo>
                  <a:lnTo>
                    <a:pt x="240" y="839"/>
                  </a:lnTo>
                  <a:cubicBezTo>
                    <a:pt x="226" y="825"/>
                    <a:pt x="205" y="804"/>
                    <a:pt x="191" y="790"/>
                  </a:cubicBezTo>
                  <a:cubicBezTo>
                    <a:pt x="177" y="775"/>
                    <a:pt x="156" y="768"/>
                    <a:pt x="142" y="754"/>
                  </a:cubicBezTo>
                  <a:cubicBezTo>
                    <a:pt x="121" y="740"/>
                    <a:pt x="99" y="726"/>
                    <a:pt x="85" y="719"/>
                  </a:cubicBezTo>
                  <a:lnTo>
                    <a:pt x="36" y="691"/>
                  </a:lnTo>
                  <a:lnTo>
                    <a:pt x="1157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8" y="677"/>
                    <a:pt x="1" y="677"/>
                    <a:pt x="1" y="684"/>
                  </a:cubicBezTo>
                  <a:cubicBezTo>
                    <a:pt x="1" y="684"/>
                    <a:pt x="8" y="691"/>
                    <a:pt x="8" y="691"/>
                  </a:cubicBezTo>
                  <a:lnTo>
                    <a:pt x="71" y="726"/>
                  </a:lnTo>
                  <a:cubicBezTo>
                    <a:pt x="92" y="740"/>
                    <a:pt x="113" y="747"/>
                    <a:pt x="128" y="761"/>
                  </a:cubicBezTo>
                  <a:cubicBezTo>
                    <a:pt x="142" y="775"/>
                    <a:pt x="170" y="797"/>
                    <a:pt x="184" y="804"/>
                  </a:cubicBezTo>
                  <a:cubicBezTo>
                    <a:pt x="198" y="818"/>
                    <a:pt x="212" y="832"/>
                    <a:pt x="226" y="846"/>
                  </a:cubicBezTo>
                  <a:lnTo>
                    <a:pt x="233" y="853"/>
                  </a:lnTo>
                  <a:lnTo>
                    <a:pt x="276" y="888"/>
                  </a:lnTo>
                  <a:lnTo>
                    <a:pt x="283" y="902"/>
                  </a:lnTo>
                  <a:cubicBezTo>
                    <a:pt x="290" y="909"/>
                    <a:pt x="297" y="916"/>
                    <a:pt x="304" y="924"/>
                  </a:cubicBezTo>
                  <a:lnTo>
                    <a:pt x="318" y="938"/>
                  </a:lnTo>
                  <a:lnTo>
                    <a:pt x="332" y="952"/>
                  </a:lnTo>
                  <a:lnTo>
                    <a:pt x="353" y="980"/>
                  </a:lnTo>
                  <a:lnTo>
                    <a:pt x="360" y="994"/>
                  </a:lnTo>
                  <a:lnTo>
                    <a:pt x="374" y="1008"/>
                  </a:lnTo>
                  <a:cubicBezTo>
                    <a:pt x="381" y="1022"/>
                    <a:pt x="395" y="1043"/>
                    <a:pt x="410" y="1065"/>
                  </a:cubicBezTo>
                  <a:cubicBezTo>
                    <a:pt x="424" y="1086"/>
                    <a:pt x="438" y="1107"/>
                    <a:pt x="452" y="1121"/>
                  </a:cubicBezTo>
                  <a:lnTo>
                    <a:pt x="452" y="1135"/>
                  </a:lnTo>
                  <a:lnTo>
                    <a:pt x="459" y="1142"/>
                  </a:lnTo>
                  <a:cubicBezTo>
                    <a:pt x="466" y="1156"/>
                    <a:pt x="473" y="1170"/>
                    <a:pt x="480" y="1184"/>
                  </a:cubicBezTo>
                  <a:lnTo>
                    <a:pt x="487" y="1198"/>
                  </a:lnTo>
                  <a:lnTo>
                    <a:pt x="494" y="1213"/>
                  </a:lnTo>
                  <a:cubicBezTo>
                    <a:pt x="501" y="1227"/>
                    <a:pt x="508" y="1241"/>
                    <a:pt x="515" y="1248"/>
                  </a:cubicBezTo>
                  <a:lnTo>
                    <a:pt x="522" y="1262"/>
                  </a:lnTo>
                  <a:cubicBezTo>
                    <a:pt x="522" y="1283"/>
                    <a:pt x="529" y="1297"/>
                    <a:pt x="536" y="1311"/>
                  </a:cubicBezTo>
                  <a:lnTo>
                    <a:pt x="536" y="1325"/>
                  </a:lnTo>
                  <a:cubicBezTo>
                    <a:pt x="543" y="1346"/>
                    <a:pt x="551" y="1361"/>
                    <a:pt x="558" y="1382"/>
                  </a:cubicBezTo>
                  <a:lnTo>
                    <a:pt x="558" y="1389"/>
                  </a:lnTo>
                  <a:cubicBezTo>
                    <a:pt x="565" y="1410"/>
                    <a:pt x="572" y="1431"/>
                    <a:pt x="572" y="1452"/>
                  </a:cubicBezTo>
                  <a:cubicBezTo>
                    <a:pt x="579" y="1480"/>
                    <a:pt x="586" y="1502"/>
                    <a:pt x="586" y="1523"/>
                  </a:cubicBezTo>
                  <a:cubicBezTo>
                    <a:pt x="593" y="1537"/>
                    <a:pt x="593" y="1565"/>
                    <a:pt x="593" y="1586"/>
                  </a:cubicBezTo>
                  <a:lnTo>
                    <a:pt x="593" y="1650"/>
                  </a:lnTo>
                  <a:lnTo>
                    <a:pt x="593" y="3687"/>
                  </a:lnTo>
                  <a:cubicBezTo>
                    <a:pt x="593" y="3708"/>
                    <a:pt x="593" y="3729"/>
                    <a:pt x="593" y="3750"/>
                  </a:cubicBezTo>
                  <a:cubicBezTo>
                    <a:pt x="586" y="3764"/>
                    <a:pt x="586" y="3786"/>
                    <a:pt x="579" y="3807"/>
                  </a:cubicBezTo>
                  <a:cubicBezTo>
                    <a:pt x="579" y="3821"/>
                    <a:pt x="579" y="3835"/>
                    <a:pt x="572" y="3849"/>
                  </a:cubicBezTo>
                  <a:lnTo>
                    <a:pt x="572" y="3856"/>
                  </a:lnTo>
                  <a:cubicBezTo>
                    <a:pt x="558" y="3891"/>
                    <a:pt x="551" y="3919"/>
                    <a:pt x="529" y="3948"/>
                  </a:cubicBezTo>
                  <a:lnTo>
                    <a:pt x="508" y="3969"/>
                  </a:lnTo>
                  <a:lnTo>
                    <a:pt x="501" y="3983"/>
                  </a:lnTo>
                  <a:lnTo>
                    <a:pt x="473" y="4004"/>
                  </a:lnTo>
                  <a:cubicBezTo>
                    <a:pt x="466" y="4011"/>
                    <a:pt x="452" y="4018"/>
                    <a:pt x="445" y="4025"/>
                  </a:cubicBezTo>
                  <a:cubicBezTo>
                    <a:pt x="438" y="4032"/>
                    <a:pt x="438" y="4039"/>
                    <a:pt x="445" y="4039"/>
                  </a:cubicBezTo>
                  <a:cubicBezTo>
                    <a:pt x="445" y="4046"/>
                    <a:pt x="452" y="4046"/>
                    <a:pt x="452" y="4046"/>
                  </a:cubicBezTo>
                  <a:lnTo>
                    <a:pt x="466" y="4046"/>
                  </a:lnTo>
                  <a:lnTo>
                    <a:pt x="1622" y="3370"/>
                  </a:lnTo>
                  <a:lnTo>
                    <a:pt x="1650" y="3348"/>
                  </a:lnTo>
                  <a:lnTo>
                    <a:pt x="1664" y="3341"/>
                  </a:lnTo>
                  <a:cubicBezTo>
                    <a:pt x="1671" y="3334"/>
                    <a:pt x="1678" y="3327"/>
                    <a:pt x="1685" y="3320"/>
                  </a:cubicBezTo>
                  <a:lnTo>
                    <a:pt x="1693" y="3306"/>
                  </a:lnTo>
                  <a:cubicBezTo>
                    <a:pt x="1700" y="3299"/>
                    <a:pt x="1707" y="3285"/>
                    <a:pt x="1721" y="3278"/>
                  </a:cubicBezTo>
                  <a:cubicBezTo>
                    <a:pt x="1728" y="3264"/>
                    <a:pt x="1735" y="3250"/>
                    <a:pt x="1742" y="3229"/>
                  </a:cubicBezTo>
                  <a:cubicBezTo>
                    <a:pt x="1742" y="3222"/>
                    <a:pt x="1749" y="3215"/>
                    <a:pt x="1749" y="3207"/>
                  </a:cubicBezTo>
                  <a:lnTo>
                    <a:pt x="1749" y="3193"/>
                  </a:lnTo>
                  <a:lnTo>
                    <a:pt x="1756" y="3179"/>
                  </a:lnTo>
                  <a:cubicBezTo>
                    <a:pt x="1763" y="3165"/>
                    <a:pt x="1770" y="3158"/>
                    <a:pt x="1770" y="3144"/>
                  </a:cubicBezTo>
                  <a:lnTo>
                    <a:pt x="1770" y="3123"/>
                  </a:lnTo>
                  <a:lnTo>
                    <a:pt x="1770" y="3095"/>
                  </a:lnTo>
                  <a:lnTo>
                    <a:pt x="1770" y="3088"/>
                  </a:lnTo>
                  <a:lnTo>
                    <a:pt x="1770" y="3066"/>
                  </a:lnTo>
                  <a:cubicBezTo>
                    <a:pt x="1770" y="3059"/>
                    <a:pt x="1770" y="3052"/>
                    <a:pt x="1770" y="3045"/>
                  </a:cubicBezTo>
                  <a:lnTo>
                    <a:pt x="1770" y="3017"/>
                  </a:lnTo>
                  <a:lnTo>
                    <a:pt x="1777" y="980"/>
                  </a:lnTo>
                  <a:lnTo>
                    <a:pt x="1777" y="952"/>
                  </a:lnTo>
                  <a:lnTo>
                    <a:pt x="1777" y="924"/>
                  </a:lnTo>
                  <a:lnTo>
                    <a:pt x="1777" y="902"/>
                  </a:lnTo>
                  <a:lnTo>
                    <a:pt x="1777" y="874"/>
                  </a:lnTo>
                  <a:cubicBezTo>
                    <a:pt x="1770" y="860"/>
                    <a:pt x="1777" y="853"/>
                    <a:pt x="1770" y="846"/>
                  </a:cubicBezTo>
                  <a:cubicBezTo>
                    <a:pt x="1770" y="832"/>
                    <a:pt x="1770" y="825"/>
                    <a:pt x="1770" y="818"/>
                  </a:cubicBezTo>
                  <a:cubicBezTo>
                    <a:pt x="1770" y="804"/>
                    <a:pt x="1763" y="797"/>
                    <a:pt x="1763" y="790"/>
                  </a:cubicBezTo>
                  <a:lnTo>
                    <a:pt x="1756" y="768"/>
                  </a:lnTo>
                  <a:lnTo>
                    <a:pt x="1756" y="754"/>
                  </a:lnTo>
                  <a:cubicBezTo>
                    <a:pt x="1756" y="747"/>
                    <a:pt x="1749" y="733"/>
                    <a:pt x="1749" y="726"/>
                  </a:cubicBezTo>
                  <a:lnTo>
                    <a:pt x="1742" y="691"/>
                  </a:lnTo>
                  <a:lnTo>
                    <a:pt x="1728" y="656"/>
                  </a:lnTo>
                  <a:lnTo>
                    <a:pt x="1714" y="627"/>
                  </a:lnTo>
                  <a:lnTo>
                    <a:pt x="1714" y="613"/>
                  </a:lnTo>
                  <a:cubicBezTo>
                    <a:pt x="1707" y="606"/>
                    <a:pt x="1700" y="599"/>
                    <a:pt x="1700" y="592"/>
                  </a:cubicBezTo>
                  <a:lnTo>
                    <a:pt x="1693" y="564"/>
                  </a:lnTo>
                  <a:cubicBezTo>
                    <a:pt x="1685" y="557"/>
                    <a:pt x="1685" y="550"/>
                    <a:pt x="1678" y="536"/>
                  </a:cubicBezTo>
                  <a:lnTo>
                    <a:pt x="1671" y="522"/>
                  </a:lnTo>
                  <a:lnTo>
                    <a:pt x="1657" y="501"/>
                  </a:lnTo>
                  <a:lnTo>
                    <a:pt x="1643" y="465"/>
                  </a:lnTo>
                  <a:lnTo>
                    <a:pt x="1636" y="451"/>
                  </a:lnTo>
                  <a:lnTo>
                    <a:pt x="1629" y="444"/>
                  </a:lnTo>
                  <a:cubicBezTo>
                    <a:pt x="1615" y="423"/>
                    <a:pt x="1601" y="402"/>
                    <a:pt x="1580" y="367"/>
                  </a:cubicBezTo>
                  <a:lnTo>
                    <a:pt x="1552" y="324"/>
                  </a:lnTo>
                  <a:lnTo>
                    <a:pt x="1537" y="310"/>
                  </a:lnTo>
                  <a:lnTo>
                    <a:pt x="1530" y="296"/>
                  </a:lnTo>
                  <a:lnTo>
                    <a:pt x="1509" y="268"/>
                  </a:lnTo>
                  <a:lnTo>
                    <a:pt x="1495" y="247"/>
                  </a:lnTo>
                  <a:lnTo>
                    <a:pt x="1481" y="233"/>
                  </a:lnTo>
                  <a:cubicBezTo>
                    <a:pt x="1474" y="226"/>
                    <a:pt x="1467" y="226"/>
                    <a:pt x="1467" y="219"/>
                  </a:cubicBezTo>
                  <a:lnTo>
                    <a:pt x="1446" y="197"/>
                  </a:lnTo>
                  <a:cubicBezTo>
                    <a:pt x="1439" y="190"/>
                    <a:pt x="1432" y="183"/>
                    <a:pt x="1432" y="183"/>
                  </a:cubicBezTo>
                  <a:lnTo>
                    <a:pt x="1411" y="169"/>
                  </a:lnTo>
                  <a:lnTo>
                    <a:pt x="1396" y="155"/>
                  </a:lnTo>
                  <a:lnTo>
                    <a:pt x="1368" y="127"/>
                  </a:lnTo>
                  <a:lnTo>
                    <a:pt x="1361" y="120"/>
                  </a:lnTo>
                  <a:lnTo>
                    <a:pt x="1347" y="106"/>
                  </a:lnTo>
                  <a:lnTo>
                    <a:pt x="1319" y="85"/>
                  </a:lnTo>
                  <a:lnTo>
                    <a:pt x="1298" y="71"/>
                  </a:lnTo>
                  <a:lnTo>
                    <a:pt x="1291" y="78"/>
                  </a:lnTo>
                  <a:lnTo>
                    <a:pt x="1291" y="71"/>
                  </a:lnTo>
                  <a:lnTo>
                    <a:pt x="1270" y="56"/>
                  </a:lnTo>
                  <a:lnTo>
                    <a:pt x="1248" y="4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556400" y="1612200"/>
              <a:ext cx="71375" cy="136425"/>
            </a:xfrm>
            <a:custGeom>
              <a:avLst/>
              <a:gdLst/>
              <a:ahLst/>
              <a:cxnLst/>
              <a:rect l="l" t="t" r="r" b="b"/>
              <a:pathLst>
                <a:path w="2855" h="5457" extrusionOk="0">
                  <a:moveTo>
                    <a:pt x="1244" y="544"/>
                  </a:moveTo>
                  <a:cubicBezTo>
                    <a:pt x="1305" y="544"/>
                    <a:pt x="1373" y="563"/>
                    <a:pt x="1445" y="605"/>
                  </a:cubicBezTo>
                  <a:cubicBezTo>
                    <a:pt x="1699" y="767"/>
                    <a:pt x="1861" y="1049"/>
                    <a:pt x="1875" y="1352"/>
                  </a:cubicBezTo>
                  <a:lnTo>
                    <a:pt x="1875" y="1852"/>
                  </a:lnTo>
                  <a:lnTo>
                    <a:pt x="1001" y="1352"/>
                  </a:lnTo>
                  <a:lnTo>
                    <a:pt x="1001" y="851"/>
                  </a:lnTo>
                  <a:cubicBezTo>
                    <a:pt x="1001" y="657"/>
                    <a:pt x="1100" y="544"/>
                    <a:pt x="1244" y="544"/>
                  </a:cubicBezTo>
                  <a:close/>
                  <a:moveTo>
                    <a:pt x="1298" y="2843"/>
                  </a:moveTo>
                  <a:cubicBezTo>
                    <a:pt x="1338" y="2843"/>
                    <a:pt x="1383" y="2855"/>
                    <a:pt x="1431" y="2882"/>
                  </a:cubicBezTo>
                  <a:cubicBezTo>
                    <a:pt x="1473" y="2910"/>
                    <a:pt x="1516" y="2938"/>
                    <a:pt x="1551" y="2980"/>
                  </a:cubicBezTo>
                  <a:cubicBezTo>
                    <a:pt x="1657" y="3093"/>
                    <a:pt x="1727" y="3248"/>
                    <a:pt x="1734" y="3410"/>
                  </a:cubicBezTo>
                  <a:cubicBezTo>
                    <a:pt x="1734" y="3544"/>
                    <a:pt x="1671" y="3622"/>
                    <a:pt x="1572" y="3629"/>
                  </a:cubicBezTo>
                  <a:lnTo>
                    <a:pt x="1621" y="4179"/>
                  </a:lnTo>
                  <a:lnTo>
                    <a:pt x="1234" y="3960"/>
                  </a:lnTo>
                  <a:lnTo>
                    <a:pt x="1241" y="3875"/>
                  </a:lnTo>
                  <a:lnTo>
                    <a:pt x="1283" y="3460"/>
                  </a:lnTo>
                  <a:cubicBezTo>
                    <a:pt x="1191" y="3347"/>
                    <a:pt x="1135" y="3206"/>
                    <a:pt x="1128" y="3058"/>
                  </a:cubicBezTo>
                  <a:cubicBezTo>
                    <a:pt x="1128" y="2922"/>
                    <a:pt x="1197" y="2843"/>
                    <a:pt x="1298" y="2843"/>
                  </a:cubicBezTo>
                  <a:close/>
                  <a:moveTo>
                    <a:pt x="1033" y="1"/>
                  </a:moveTo>
                  <a:cubicBezTo>
                    <a:pt x="790" y="1"/>
                    <a:pt x="620" y="195"/>
                    <a:pt x="620" y="534"/>
                  </a:cubicBezTo>
                  <a:lnTo>
                    <a:pt x="620" y="1126"/>
                  </a:lnTo>
                  <a:lnTo>
                    <a:pt x="543" y="1084"/>
                  </a:lnTo>
                  <a:cubicBezTo>
                    <a:pt x="456" y="1032"/>
                    <a:pt x="374" y="1008"/>
                    <a:pt x="301" y="1008"/>
                  </a:cubicBezTo>
                  <a:cubicBezTo>
                    <a:pt x="126" y="1008"/>
                    <a:pt x="7" y="1148"/>
                    <a:pt x="7" y="1387"/>
                  </a:cubicBezTo>
                  <a:lnTo>
                    <a:pt x="0" y="3431"/>
                  </a:lnTo>
                  <a:cubicBezTo>
                    <a:pt x="21" y="3805"/>
                    <a:pt x="219" y="4150"/>
                    <a:pt x="536" y="4362"/>
                  </a:cubicBezTo>
                  <a:lnTo>
                    <a:pt x="2312" y="5384"/>
                  </a:lnTo>
                  <a:cubicBezTo>
                    <a:pt x="2399" y="5433"/>
                    <a:pt x="2480" y="5457"/>
                    <a:pt x="2553" y="5457"/>
                  </a:cubicBezTo>
                  <a:cubicBezTo>
                    <a:pt x="2728" y="5457"/>
                    <a:pt x="2850" y="5318"/>
                    <a:pt x="2855" y="5074"/>
                  </a:cubicBezTo>
                  <a:lnTo>
                    <a:pt x="2855" y="3037"/>
                  </a:lnTo>
                  <a:cubicBezTo>
                    <a:pt x="2834" y="2663"/>
                    <a:pt x="2636" y="2318"/>
                    <a:pt x="2319" y="2106"/>
                  </a:cubicBezTo>
                  <a:lnTo>
                    <a:pt x="2256" y="2071"/>
                  </a:lnTo>
                  <a:lnTo>
                    <a:pt x="2256" y="1479"/>
                  </a:lnTo>
                  <a:cubicBezTo>
                    <a:pt x="2256" y="1006"/>
                    <a:pt x="1924" y="428"/>
                    <a:pt x="1516" y="196"/>
                  </a:cubicBezTo>
                  <a:lnTo>
                    <a:pt x="1368" y="104"/>
                  </a:lnTo>
                  <a:cubicBezTo>
                    <a:pt x="1248" y="34"/>
                    <a:pt x="1134" y="1"/>
                    <a:pt x="103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8"/>
            <p:cNvSpPr/>
            <p:nvPr/>
          </p:nvSpPr>
          <p:spPr>
            <a:xfrm>
              <a:off x="556025" y="1612175"/>
              <a:ext cx="72125" cy="136800"/>
            </a:xfrm>
            <a:custGeom>
              <a:avLst/>
              <a:gdLst/>
              <a:ahLst/>
              <a:cxnLst/>
              <a:rect l="l" t="t" r="r" b="b"/>
              <a:pathLst>
                <a:path w="2885" h="5472" extrusionOk="0">
                  <a:moveTo>
                    <a:pt x="1270" y="553"/>
                  </a:moveTo>
                  <a:cubicBezTo>
                    <a:pt x="1332" y="553"/>
                    <a:pt x="1397" y="574"/>
                    <a:pt x="1453" y="613"/>
                  </a:cubicBezTo>
                  <a:cubicBezTo>
                    <a:pt x="1707" y="775"/>
                    <a:pt x="1862" y="1050"/>
                    <a:pt x="1876" y="1353"/>
                  </a:cubicBezTo>
                  <a:lnTo>
                    <a:pt x="1876" y="1832"/>
                  </a:lnTo>
                  <a:lnTo>
                    <a:pt x="1030" y="1346"/>
                  </a:lnTo>
                  <a:lnTo>
                    <a:pt x="1030" y="852"/>
                  </a:lnTo>
                  <a:cubicBezTo>
                    <a:pt x="1023" y="747"/>
                    <a:pt x="1065" y="641"/>
                    <a:pt x="1157" y="577"/>
                  </a:cubicBezTo>
                  <a:cubicBezTo>
                    <a:pt x="1192" y="561"/>
                    <a:pt x="1231" y="553"/>
                    <a:pt x="1270" y="553"/>
                  </a:cubicBezTo>
                  <a:close/>
                  <a:moveTo>
                    <a:pt x="1276" y="534"/>
                  </a:moveTo>
                  <a:cubicBezTo>
                    <a:pt x="1231" y="534"/>
                    <a:pt x="1186" y="543"/>
                    <a:pt x="1143" y="563"/>
                  </a:cubicBezTo>
                  <a:cubicBezTo>
                    <a:pt x="1044" y="627"/>
                    <a:pt x="995" y="740"/>
                    <a:pt x="1009" y="852"/>
                  </a:cubicBezTo>
                  <a:lnTo>
                    <a:pt x="1009" y="1353"/>
                  </a:lnTo>
                  <a:cubicBezTo>
                    <a:pt x="1009" y="1353"/>
                    <a:pt x="1009" y="1360"/>
                    <a:pt x="1016" y="1360"/>
                  </a:cubicBezTo>
                  <a:cubicBezTo>
                    <a:pt x="1016" y="1360"/>
                    <a:pt x="1883" y="1860"/>
                    <a:pt x="1890" y="1860"/>
                  </a:cubicBezTo>
                  <a:lnTo>
                    <a:pt x="1897" y="1860"/>
                  </a:lnTo>
                  <a:cubicBezTo>
                    <a:pt x="1897" y="1860"/>
                    <a:pt x="1897" y="1853"/>
                    <a:pt x="1904" y="1853"/>
                  </a:cubicBezTo>
                  <a:lnTo>
                    <a:pt x="1904" y="1353"/>
                  </a:lnTo>
                  <a:cubicBezTo>
                    <a:pt x="1883" y="1043"/>
                    <a:pt x="1721" y="761"/>
                    <a:pt x="1460" y="591"/>
                  </a:cubicBezTo>
                  <a:cubicBezTo>
                    <a:pt x="1406" y="554"/>
                    <a:pt x="1342" y="534"/>
                    <a:pt x="1276" y="534"/>
                  </a:cubicBezTo>
                  <a:close/>
                  <a:moveTo>
                    <a:pt x="1318" y="2859"/>
                  </a:moveTo>
                  <a:cubicBezTo>
                    <a:pt x="1361" y="2859"/>
                    <a:pt x="1405" y="2871"/>
                    <a:pt x="1439" y="2897"/>
                  </a:cubicBezTo>
                  <a:cubicBezTo>
                    <a:pt x="1481" y="2925"/>
                    <a:pt x="1517" y="2953"/>
                    <a:pt x="1552" y="2988"/>
                  </a:cubicBezTo>
                  <a:cubicBezTo>
                    <a:pt x="1665" y="3101"/>
                    <a:pt x="1728" y="3256"/>
                    <a:pt x="1735" y="3411"/>
                  </a:cubicBezTo>
                  <a:cubicBezTo>
                    <a:pt x="1735" y="3531"/>
                    <a:pt x="1672" y="3616"/>
                    <a:pt x="1587" y="3616"/>
                  </a:cubicBezTo>
                  <a:cubicBezTo>
                    <a:pt x="1580" y="3616"/>
                    <a:pt x="1580" y="3616"/>
                    <a:pt x="1580" y="3623"/>
                  </a:cubicBezTo>
                  <a:cubicBezTo>
                    <a:pt x="1580" y="3623"/>
                    <a:pt x="1580" y="3623"/>
                    <a:pt x="1580" y="3630"/>
                  </a:cubicBezTo>
                  <a:lnTo>
                    <a:pt x="1622" y="4158"/>
                  </a:lnTo>
                  <a:lnTo>
                    <a:pt x="1622" y="4158"/>
                  </a:lnTo>
                  <a:lnTo>
                    <a:pt x="1263" y="3954"/>
                  </a:lnTo>
                  <a:lnTo>
                    <a:pt x="1298" y="3461"/>
                  </a:lnTo>
                  <a:cubicBezTo>
                    <a:pt x="1305" y="3461"/>
                    <a:pt x="1305" y="3461"/>
                    <a:pt x="1298" y="3453"/>
                  </a:cubicBezTo>
                  <a:cubicBezTo>
                    <a:pt x="1206" y="3348"/>
                    <a:pt x="1150" y="3207"/>
                    <a:pt x="1143" y="3066"/>
                  </a:cubicBezTo>
                  <a:cubicBezTo>
                    <a:pt x="1136" y="2988"/>
                    <a:pt x="1171" y="2918"/>
                    <a:pt x="1235" y="2875"/>
                  </a:cubicBezTo>
                  <a:cubicBezTo>
                    <a:pt x="1260" y="2864"/>
                    <a:pt x="1289" y="2859"/>
                    <a:pt x="1318" y="2859"/>
                  </a:cubicBezTo>
                  <a:close/>
                  <a:moveTo>
                    <a:pt x="1326" y="2827"/>
                  </a:moveTo>
                  <a:cubicBezTo>
                    <a:pt x="1213" y="2827"/>
                    <a:pt x="1108" y="2927"/>
                    <a:pt x="1129" y="3059"/>
                  </a:cubicBezTo>
                  <a:cubicBezTo>
                    <a:pt x="1136" y="3207"/>
                    <a:pt x="1192" y="3348"/>
                    <a:pt x="1291" y="3461"/>
                  </a:cubicBezTo>
                  <a:lnTo>
                    <a:pt x="1242" y="3954"/>
                  </a:lnTo>
                  <a:cubicBezTo>
                    <a:pt x="1242" y="3961"/>
                    <a:pt x="1242" y="3968"/>
                    <a:pt x="1249" y="3968"/>
                  </a:cubicBezTo>
                  <a:cubicBezTo>
                    <a:pt x="1249" y="3968"/>
                    <a:pt x="1629" y="4194"/>
                    <a:pt x="1636" y="4194"/>
                  </a:cubicBezTo>
                  <a:lnTo>
                    <a:pt x="1643" y="4194"/>
                  </a:lnTo>
                  <a:cubicBezTo>
                    <a:pt x="1643" y="4194"/>
                    <a:pt x="1650" y="4187"/>
                    <a:pt x="1650" y="4180"/>
                  </a:cubicBezTo>
                  <a:lnTo>
                    <a:pt x="1601" y="3637"/>
                  </a:lnTo>
                  <a:cubicBezTo>
                    <a:pt x="1700" y="3630"/>
                    <a:pt x="1763" y="3545"/>
                    <a:pt x="1763" y="3411"/>
                  </a:cubicBezTo>
                  <a:cubicBezTo>
                    <a:pt x="1749" y="3249"/>
                    <a:pt x="1686" y="3094"/>
                    <a:pt x="1573" y="2974"/>
                  </a:cubicBezTo>
                  <a:cubicBezTo>
                    <a:pt x="1538" y="2939"/>
                    <a:pt x="1495" y="2904"/>
                    <a:pt x="1453" y="2875"/>
                  </a:cubicBezTo>
                  <a:cubicBezTo>
                    <a:pt x="1414" y="2842"/>
                    <a:pt x="1369" y="2827"/>
                    <a:pt x="1326" y="2827"/>
                  </a:cubicBezTo>
                  <a:close/>
                  <a:moveTo>
                    <a:pt x="1042" y="17"/>
                  </a:moveTo>
                  <a:cubicBezTo>
                    <a:pt x="1143" y="17"/>
                    <a:pt x="1257" y="51"/>
                    <a:pt x="1376" y="119"/>
                  </a:cubicBezTo>
                  <a:lnTo>
                    <a:pt x="1524" y="197"/>
                  </a:lnTo>
                  <a:cubicBezTo>
                    <a:pt x="1932" y="436"/>
                    <a:pt x="2257" y="1007"/>
                    <a:pt x="2257" y="1480"/>
                  </a:cubicBezTo>
                  <a:lnTo>
                    <a:pt x="2257" y="2072"/>
                  </a:lnTo>
                  <a:cubicBezTo>
                    <a:pt x="2257" y="2072"/>
                    <a:pt x="2264" y="2079"/>
                    <a:pt x="2264" y="2079"/>
                  </a:cubicBezTo>
                  <a:lnTo>
                    <a:pt x="2327" y="2114"/>
                  </a:lnTo>
                  <a:cubicBezTo>
                    <a:pt x="2644" y="2319"/>
                    <a:pt x="2842" y="2664"/>
                    <a:pt x="2856" y="3038"/>
                  </a:cubicBezTo>
                  <a:lnTo>
                    <a:pt x="2856" y="5075"/>
                  </a:lnTo>
                  <a:cubicBezTo>
                    <a:pt x="2849" y="5237"/>
                    <a:pt x="2799" y="5357"/>
                    <a:pt x="2701" y="5413"/>
                  </a:cubicBezTo>
                  <a:cubicBezTo>
                    <a:pt x="2660" y="5436"/>
                    <a:pt x="2614" y="5447"/>
                    <a:pt x="2564" y="5447"/>
                  </a:cubicBezTo>
                  <a:cubicBezTo>
                    <a:pt x="2492" y="5447"/>
                    <a:pt x="2411" y="5424"/>
                    <a:pt x="2327" y="5378"/>
                  </a:cubicBezTo>
                  <a:lnTo>
                    <a:pt x="551" y="4349"/>
                  </a:lnTo>
                  <a:cubicBezTo>
                    <a:pt x="241" y="4144"/>
                    <a:pt x="43" y="3806"/>
                    <a:pt x="22" y="3432"/>
                  </a:cubicBezTo>
                  <a:lnTo>
                    <a:pt x="29" y="1395"/>
                  </a:lnTo>
                  <a:cubicBezTo>
                    <a:pt x="29" y="1233"/>
                    <a:pt x="86" y="1113"/>
                    <a:pt x="184" y="1057"/>
                  </a:cubicBezTo>
                  <a:cubicBezTo>
                    <a:pt x="226" y="1029"/>
                    <a:pt x="269" y="1021"/>
                    <a:pt x="318" y="1021"/>
                  </a:cubicBezTo>
                  <a:cubicBezTo>
                    <a:pt x="403" y="1021"/>
                    <a:pt x="480" y="1050"/>
                    <a:pt x="558" y="1092"/>
                  </a:cubicBezTo>
                  <a:lnTo>
                    <a:pt x="628" y="1134"/>
                  </a:lnTo>
                  <a:cubicBezTo>
                    <a:pt x="632" y="1138"/>
                    <a:pt x="634" y="1140"/>
                    <a:pt x="635" y="1140"/>
                  </a:cubicBezTo>
                  <a:cubicBezTo>
                    <a:pt x="637" y="1140"/>
                    <a:pt x="639" y="1138"/>
                    <a:pt x="642" y="1134"/>
                  </a:cubicBezTo>
                  <a:cubicBezTo>
                    <a:pt x="642" y="1134"/>
                    <a:pt x="649" y="1134"/>
                    <a:pt x="649" y="1127"/>
                  </a:cubicBezTo>
                  <a:lnTo>
                    <a:pt x="649" y="535"/>
                  </a:lnTo>
                  <a:cubicBezTo>
                    <a:pt x="649" y="310"/>
                    <a:pt x="720" y="140"/>
                    <a:pt x="861" y="63"/>
                  </a:cubicBezTo>
                  <a:cubicBezTo>
                    <a:pt x="914" y="32"/>
                    <a:pt x="976" y="17"/>
                    <a:pt x="1042" y="17"/>
                  </a:cubicBezTo>
                  <a:close/>
                  <a:moveTo>
                    <a:pt x="1048" y="1"/>
                  </a:moveTo>
                  <a:cubicBezTo>
                    <a:pt x="975" y="1"/>
                    <a:pt x="908" y="17"/>
                    <a:pt x="847" y="49"/>
                  </a:cubicBezTo>
                  <a:cubicBezTo>
                    <a:pt x="706" y="133"/>
                    <a:pt x="628" y="310"/>
                    <a:pt x="628" y="535"/>
                  </a:cubicBezTo>
                  <a:lnTo>
                    <a:pt x="628" y="1113"/>
                  </a:lnTo>
                  <a:lnTo>
                    <a:pt x="565" y="1078"/>
                  </a:lnTo>
                  <a:cubicBezTo>
                    <a:pt x="480" y="1029"/>
                    <a:pt x="397" y="1006"/>
                    <a:pt x="322" y="1006"/>
                  </a:cubicBezTo>
                  <a:cubicBezTo>
                    <a:pt x="266" y="1006"/>
                    <a:pt x="215" y="1019"/>
                    <a:pt x="170" y="1043"/>
                  </a:cubicBezTo>
                  <a:cubicBezTo>
                    <a:pt x="64" y="1099"/>
                    <a:pt x="8" y="1226"/>
                    <a:pt x="8" y="1395"/>
                  </a:cubicBezTo>
                  <a:lnTo>
                    <a:pt x="1" y="3432"/>
                  </a:lnTo>
                  <a:cubicBezTo>
                    <a:pt x="22" y="3813"/>
                    <a:pt x="226" y="4165"/>
                    <a:pt x="544" y="4370"/>
                  </a:cubicBezTo>
                  <a:lnTo>
                    <a:pt x="2320" y="5399"/>
                  </a:lnTo>
                  <a:cubicBezTo>
                    <a:pt x="2391" y="5441"/>
                    <a:pt x="2475" y="5470"/>
                    <a:pt x="2567" y="5470"/>
                  </a:cubicBezTo>
                  <a:cubicBezTo>
                    <a:pt x="2575" y="5471"/>
                    <a:pt x="2584" y="5471"/>
                    <a:pt x="2592" y="5471"/>
                  </a:cubicBezTo>
                  <a:cubicBezTo>
                    <a:pt x="2633" y="5471"/>
                    <a:pt x="2674" y="5458"/>
                    <a:pt x="2715" y="5434"/>
                  </a:cubicBezTo>
                  <a:cubicBezTo>
                    <a:pt x="2821" y="5378"/>
                    <a:pt x="2877" y="5251"/>
                    <a:pt x="2877" y="5082"/>
                  </a:cubicBezTo>
                  <a:lnTo>
                    <a:pt x="2884" y="3045"/>
                  </a:lnTo>
                  <a:cubicBezTo>
                    <a:pt x="2863" y="2664"/>
                    <a:pt x="2659" y="2312"/>
                    <a:pt x="2341" y="2107"/>
                  </a:cubicBezTo>
                  <a:lnTo>
                    <a:pt x="2285" y="2072"/>
                  </a:lnTo>
                  <a:lnTo>
                    <a:pt x="2285" y="1480"/>
                  </a:lnTo>
                  <a:cubicBezTo>
                    <a:pt x="2285" y="1007"/>
                    <a:pt x="1947" y="422"/>
                    <a:pt x="1538" y="190"/>
                  </a:cubicBezTo>
                  <a:lnTo>
                    <a:pt x="1390" y="105"/>
                  </a:lnTo>
                  <a:cubicBezTo>
                    <a:pt x="1269" y="34"/>
                    <a:pt x="1153" y="1"/>
                    <a:pt x="1048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8"/>
            <p:cNvSpPr/>
            <p:nvPr/>
          </p:nvSpPr>
          <p:spPr>
            <a:xfrm>
              <a:off x="577350" y="1595925"/>
              <a:ext cx="64350" cy="68575"/>
            </a:xfrm>
            <a:custGeom>
              <a:avLst/>
              <a:gdLst/>
              <a:ahLst/>
              <a:cxnLst/>
              <a:rect l="l" t="t" r="r" b="b"/>
              <a:pathLst>
                <a:path w="2574" h="2743" extrusionOk="0">
                  <a:moveTo>
                    <a:pt x="20" y="709"/>
                  </a:moveTo>
                  <a:lnTo>
                    <a:pt x="20" y="709"/>
                  </a:lnTo>
                  <a:cubicBezTo>
                    <a:pt x="14" y="712"/>
                    <a:pt x="7" y="716"/>
                    <a:pt x="1" y="720"/>
                  </a:cubicBezTo>
                  <a:lnTo>
                    <a:pt x="20" y="709"/>
                  </a:lnTo>
                  <a:close/>
                  <a:moveTo>
                    <a:pt x="1319" y="1"/>
                  </a:moveTo>
                  <a:cubicBezTo>
                    <a:pt x="1298" y="1"/>
                    <a:pt x="1284" y="8"/>
                    <a:pt x="1277" y="8"/>
                  </a:cubicBezTo>
                  <a:lnTo>
                    <a:pt x="1263" y="8"/>
                  </a:lnTo>
                  <a:lnTo>
                    <a:pt x="1220" y="22"/>
                  </a:lnTo>
                  <a:cubicBezTo>
                    <a:pt x="1199" y="29"/>
                    <a:pt x="1178" y="36"/>
                    <a:pt x="1164" y="50"/>
                  </a:cubicBezTo>
                  <a:lnTo>
                    <a:pt x="20" y="709"/>
                  </a:lnTo>
                  <a:lnTo>
                    <a:pt x="20" y="709"/>
                  </a:lnTo>
                  <a:cubicBezTo>
                    <a:pt x="35" y="701"/>
                    <a:pt x="50" y="697"/>
                    <a:pt x="64" y="692"/>
                  </a:cubicBezTo>
                  <a:cubicBezTo>
                    <a:pt x="78" y="685"/>
                    <a:pt x="93" y="685"/>
                    <a:pt x="107" y="678"/>
                  </a:cubicBezTo>
                  <a:lnTo>
                    <a:pt x="114" y="678"/>
                  </a:lnTo>
                  <a:cubicBezTo>
                    <a:pt x="135" y="678"/>
                    <a:pt x="149" y="678"/>
                    <a:pt x="170" y="671"/>
                  </a:cubicBezTo>
                  <a:lnTo>
                    <a:pt x="241" y="671"/>
                  </a:lnTo>
                  <a:cubicBezTo>
                    <a:pt x="262" y="678"/>
                    <a:pt x="283" y="678"/>
                    <a:pt x="304" y="685"/>
                  </a:cubicBezTo>
                  <a:cubicBezTo>
                    <a:pt x="332" y="685"/>
                    <a:pt x="353" y="692"/>
                    <a:pt x="382" y="706"/>
                  </a:cubicBezTo>
                  <a:cubicBezTo>
                    <a:pt x="403" y="713"/>
                    <a:pt x="431" y="720"/>
                    <a:pt x="452" y="734"/>
                  </a:cubicBezTo>
                  <a:cubicBezTo>
                    <a:pt x="487" y="748"/>
                    <a:pt x="508" y="755"/>
                    <a:pt x="537" y="769"/>
                  </a:cubicBezTo>
                  <a:lnTo>
                    <a:pt x="678" y="861"/>
                  </a:lnTo>
                  <a:cubicBezTo>
                    <a:pt x="706" y="875"/>
                    <a:pt x="727" y="889"/>
                    <a:pt x="755" y="910"/>
                  </a:cubicBezTo>
                  <a:cubicBezTo>
                    <a:pt x="783" y="924"/>
                    <a:pt x="805" y="945"/>
                    <a:pt x="826" y="960"/>
                  </a:cubicBezTo>
                  <a:lnTo>
                    <a:pt x="833" y="967"/>
                  </a:lnTo>
                  <a:cubicBezTo>
                    <a:pt x="854" y="988"/>
                    <a:pt x="875" y="1002"/>
                    <a:pt x="896" y="1023"/>
                  </a:cubicBezTo>
                  <a:lnTo>
                    <a:pt x="910" y="1030"/>
                  </a:lnTo>
                  <a:lnTo>
                    <a:pt x="960" y="1086"/>
                  </a:lnTo>
                  <a:lnTo>
                    <a:pt x="974" y="1101"/>
                  </a:lnTo>
                  <a:lnTo>
                    <a:pt x="1009" y="1143"/>
                  </a:lnTo>
                  <a:lnTo>
                    <a:pt x="1037" y="1171"/>
                  </a:lnTo>
                  <a:cubicBezTo>
                    <a:pt x="1051" y="1192"/>
                    <a:pt x="1065" y="1206"/>
                    <a:pt x="1072" y="1220"/>
                  </a:cubicBezTo>
                  <a:cubicBezTo>
                    <a:pt x="1079" y="1234"/>
                    <a:pt x="1086" y="1241"/>
                    <a:pt x="1094" y="1249"/>
                  </a:cubicBezTo>
                  <a:cubicBezTo>
                    <a:pt x="1115" y="1270"/>
                    <a:pt x="1129" y="1291"/>
                    <a:pt x="1143" y="1312"/>
                  </a:cubicBezTo>
                  <a:lnTo>
                    <a:pt x="1150" y="1333"/>
                  </a:lnTo>
                  <a:cubicBezTo>
                    <a:pt x="1171" y="1354"/>
                    <a:pt x="1185" y="1382"/>
                    <a:pt x="1206" y="1411"/>
                  </a:cubicBezTo>
                  <a:lnTo>
                    <a:pt x="1220" y="1439"/>
                  </a:lnTo>
                  <a:cubicBezTo>
                    <a:pt x="1227" y="1460"/>
                    <a:pt x="1242" y="1481"/>
                    <a:pt x="1249" y="1502"/>
                  </a:cubicBezTo>
                  <a:lnTo>
                    <a:pt x="1270" y="1531"/>
                  </a:lnTo>
                  <a:cubicBezTo>
                    <a:pt x="1277" y="1552"/>
                    <a:pt x="1284" y="1573"/>
                    <a:pt x="1291" y="1587"/>
                  </a:cubicBezTo>
                  <a:lnTo>
                    <a:pt x="1298" y="1608"/>
                  </a:lnTo>
                  <a:cubicBezTo>
                    <a:pt x="1312" y="1629"/>
                    <a:pt x="1319" y="1650"/>
                    <a:pt x="1326" y="1679"/>
                  </a:cubicBezTo>
                  <a:cubicBezTo>
                    <a:pt x="1326" y="1679"/>
                    <a:pt x="1333" y="1686"/>
                    <a:pt x="1333" y="1693"/>
                  </a:cubicBezTo>
                  <a:cubicBezTo>
                    <a:pt x="1347" y="1721"/>
                    <a:pt x="1354" y="1749"/>
                    <a:pt x="1361" y="1770"/>
                  </a:cubicBezTo>
                  <a:cubicBezTo>
                    <a:pt x="1361" y="1777"/>
                    <a:pt x="1361" y="1784"/>
                    <a:pt x="1361" y="1784"/>
                  </a:cubicBezTo>
                  <a:cubicBezTo>
                    <a:pt x="1368" y="1812"/>
                    <a:pt x="1375" y="1841"/>
                    <a:pt x="1383" y="1869"/>
                  </a:cubicBezTo>
                  <a:cubicBezTo>
                    <a:pt x="1383" y="1869"/>
                    <a:pt x="1383" y="1876"/>
                    <a:pt x="1383" y="1876"/>
                  </a:cubicBezTo>
                  <a:cubicBezTo>
                    <a:pt x="1390" y="1904"/>
                    <a:pt x="1397" y="1932"/>
                    <a:pt x="1404" y="1961"/>
                  </a:cubicBezTo>
                  <a:cubicBezTo>
                    <a:pt x="1404" y="1996"/>
                    <a:pt x="1411" y="2024"/>
                    <a:pt x="1411" y="2052"/>
                  </a:cubicBezTo>
                  <a:cubicBezTo>
                    <a:pt x="1418" y="2080"/>
                    <a:pt x="1411" y="2116"/>
                    <a:pt x="1411" y="2144"/>
                  </a:cubicBezTo>
                  <a:lnTo>
                    <a:pt x="1411" y="2743"/>
                  </a:lnTo>
                  <a:lnTo>
                    <a:pt x="2567" y="2066"/>
                  </a:lnTo>
                  <a:lnTo>
                    <a:pt x="2567" y="1474"/>
                  </a:lnTo>
                  <a:lnTo>
                    <a:pt x="2574" y="1425"/>
                  </a:lnTo>
                  <a:lnTo>
                    <a:pt x="2574" y="1390"/>
                  </a:lnTo>
                  <a:cubicBezTo>
                    <a:pt x="2574" y="1382"/>
                    <a:pt x="2574" y="1375"/>
                    <a:pt x="2574" y="1368"/>
                  </a:cubicBezTo>
                  <a:lnTo>
                    <a:pt x="2574" y="1347"/>
                  </a:lnTo>
                  <a:cubicBezTo>
                    <a:pt x="2574" y="1347"/>
                    <a:pt x="2574" y="1326"/>
                    <a:pt x="2574" y="1312"/>
                  </a:cubicBezTo>
                  <a:lnTo>
                    <a:pt x="2567" y="1277"/>
                  </a:lnTo>
                  <a:cubicBezTo>
                    <a:pt x="2567" y="1263"/>
                    <a:pt x="2567" y="1249"/>
                    <a:pt x="2560" y="1234"/>
                  </a:cubicBezTo>
                  <a:cubicBezTo>
                    <a:pt x="2553" y="1227"/>
                    <a:pt x="2553" y="1213"/>
                    <a:pt x="2553" y="1199"/>
                  </a:cubicBezTo>
                  <a:lnTo>
                    <a:pt x="2553" y="1185"/>
                  </a:lnTo>
                  <a:lnTo>
                    <a:pt x="2553" y="1178"/>
                  </a:lnTo>
                  <a:lnTo>
                    <a:pt x="2546" y="1157"/>
                  </a:lnTo>
                  <a:cubicBezTo>
                    <a:pt x="2546" y="1143"/>
                    <a:pt x="2539" y="1129"/>
                    <a:pt x="2532" y="1115"/>
                  </a:cubicBezTo>
                  <a:lnTo>
                    <a:pt x="2532" y="1093"/>
                  </a:lnTo>
                  <a:lnTo>
                    <a:pt x="2532" y="1086"/>
                  </a:lnTo>
                  <a:lnTo>
                    <a:pt x="2525" y="1065"/>
                  </a:lnTo>
                  <a:cubicBezTo>
                    <a:pt x="2517" y="1051"/>
                    <a:pt x="2510" y="1030"/>
                    <a:pt x="2510" y="1016"/>
                  </a:cubicBezTo>
                  <a:lnTo>
                    <a:pt x="2503" y="1002"/>
                  </a:lnTo>
                  <a:cubicBezTo>
                    <a:pt x="2503" y="995"/>
                    <a:pt x="2496" y="995"/>
                    <a:pt x="2496" y="988"/>
                  </a:cubicBezTo>
                  <a:lnTo>
                    <a:pt x="2482" y="960"/>
                  </a:lnTo>
                  <a:lnTo>
                    <a:pt x="2468" y="917"/>
                  </a:lnTo>
                  <a:lnTo>
                    <a:pt x="2461" y="896"/>
                  </a:lnTo>
                  <a:cubicBezTo>
                    <a:pt x="2461" y="896"/>
                    <a:pt x="2461" y="896"/>
                    <a:pt x="2461" y="889"/>
                  </a:cubicBezTo>
                  <a:cubicBezTo>
                    <a:pt x="2454" y="875"/>
                    <a:pt x="2447" y="861"/>
                    <a:pt x="2440" y="847"/>
                  </a:cubicBezTo>
                  <a:lnTo>
                    <a:pt x="2419" y="811"/>
                  </a:lnTo>
                  <a:cubicBezTo>
                    <a:pt x="2412" y="790"/>
                    <a:pt x="2398" y="769"/>
                    <a:pt x="2391" y="748"/>
                  </a:cubicBezTo>
                  <a:cubicBezTo>
                    <a:pt x="2384" y="741"/>
                    <a:pt x="2376" y="734"/>
                    <a:pt x="2376" y="727"/>
                  </a:cubicBezTo>
                  <a:cubicBezTo>
                    <a:pt x="2355" y="699"/>
                    <a:pt x="2341" y="671"/>
                    <a:pt x="2327" y="642"/>
                  </a:cubicBezTo>
                  <a:cubicBezTo>
                    <a:pt x="2327" y="635"/>
                    <a:pt x="2313" y="628"/>
                    <a:pt x="2313" y="621"/>
                  </a:cubicBezTo>
                  <a:lnTo>
                    <a:pt x="2271" y="558"/>
                  </a:lnTo>
                  <a:lnTo>
                    <a:pt x="2250" y="530"/>
                  </a:lnTo>
                  <a:lnTo>
                    <a:pt x="2214" y="487"/>
                  </a:lnTo>
                  <a:lnTo>
                    <a:pt x="2179" y="452"/>
                  </a:lnTo>
                  <a:cubicBezTo>
                    <a:pt x="2172" y="445"/>
                    <a:pt x="2165" y="431"/>
                    <a:pt x="2151" y="417"/>
                  </a:cubicBezTo>
                  <a:lnTo>
                    <a:pt x="2144" y="410"/>
                  </a:lnTo>
                  <a:lnTo>
                    <a:pt x="2130" y="396"/>
                  </a:lnTo>
                  <a:lnTo>
                    <a:pt x="2102" y="367"/>
                  </a:lnTo>
                  <a:lnTo>
                    <a:pt x="2066" y="346"/>
                  </a:lnTo>
                  <a:lnTo>
                    <a:pt x="2052" y="339"/>
                  </a:lnTo>
                  <a:lnTo>
                    <a:pt x="2045" y="332"/>
                  </a:lnTo>
                  <a:lnTo>
                    <a:pt x="2010" y="297"/>
                  </a:lnTo>
                  <a:lnTo>
                    <a:pt x="1989" y="283"/>
                  </a:lnTo>
                  <a:lnTo>
                    <a:pt x="1982" y="276"/>
                  </a:lnTo>
                  <a:lnTo>
                    <a:pt x="1975" y="269"/>
                  </a:lnTo>
                  <a:lnTo>
                    <a:pt x="1939" y="240"/>
                  </a:lnTo>
                  <a:lnTo>
                    <a:pt x="1918" y="226"/>
                  </a:lnTo>
                  <a:cubicBezTo>
                    <a:pt x="1904" y="219"/>
                    <a:pt x="1890" y="205"/>
                    <a:pt x="1876" y="198"/>
                  </a:cubicBezTo>
                  <a:cubicBezTo>
                    <a:pt x="1862" y="191"/>
                    <a:pt x="1855" y="184"/>
                    <a:pt x="1841" y="177"/>
                  </a:cubicBezTo>
                  <a:lnTo>
                    <a:pt x="1834" y="177"/>
                  </a:lnTo>
                  <a:lnTo>
                    <a:pt x="1693" y="92"/>
                  </a:lnTo>
                  <a:lnTo>
                    <a:pt x="1665" y="78"/>
                  </a:lnTo>
                  <a:lnTo>
                    <a:pt x="1636" y="64"/>
                  </a:lnTo>
                  <a:lnTo>
                    <a:pt x="1615" y="50"/>
                  </a:lnTo>
                  <a:lnTo>
                    <a:pt x="1580" y="36"/>
                  </a:lnTo>
                  <a:lnTo>
                    <a:pt x="1545" y="22"/>
                  </a:lnTo>
                  <a:lnTo>
                    <a:pt x="1516" y="15"/>
                  </a:lnTo>
                  <a:lnTo>
                    <a:pt x="1488" y="8"/>
                  </a:lnTo>
                  <a:lnTo>
                    <a:pt x="1453" y="8"/>
                  </a:lnTo>
                  <a:cubicBezTo>
                    <a:pt x="1446" y="8"/>
                    <a:pt x="1432" y="1"/>
                    <a:pt x="142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8"/>
            <p:cNvSpPr/>
            <p:nvPr/>
          </p:nvSpPr>
          <p:spPr>
            <a:xfrm>
              <a:off x="577350" y="1595400"/>
              <a:ext cx="64525" cy="68925"/>
            </a:xfrm>
            <a:custGeom>
              <a:avLst/>
              <a:gdLst/>
              <a:ahLst/>
              <a:cxnLst/>
              <a:rect l="l" t="t" r="r" b="b"/>
              <a:pathLst>
                <a:path w="2581" h="2757" extrusionOk="0">
                  <a:moveTo>
                    <a:pt x="205" y="690"/>
                  </a:moveTo>
                  <a:lnTo>
                    <a:pt x="205" y="690"/>
                  </a:lnTo>
                  <a:cubicBezTo>
                    <a:pt x="203" y="690"/>
                    <a:pt x="200" y="691"/>
                    <a:pt x="198" y="692"/>
                  </a:cubicBezTo>
                  <a:lnTo>
                    <a:pt x="205" y="692"/>
                  </a:lnTo>
                  <a:lnTo>
                    <a:pt x="205" y="690"/>
                  </a:lnTo>
                  <a:close/>
                  <a:moveTo>
                    <a:pt x="1326" y="1"/>
                  </a:moveTo>
                  <a:cubicBezTo>
                    <a:pt x="1305" y="1"/>
                    <a:pt x="1291" y="8"/>
                    <a:pt x="1270" y="8"/>
                  </a:cubicBezTo>
                  <a:cubicBezTo>
                    <a:pt x="1256" y="15"/>
                    <a:pt x="1242" y="15"/>
                    <a:pt x="1220" y="22"/>
                  </a:cubicBezTo>
                  <a:cubicBezTo>
                    <a:pt x="1206" y="29"/>
                    <a:pt x="1185" y="36"/>
                    <a:pt x="1164" y="50"/>
                  </a:cubicBezTo>
                  <a:lnTo>
                    <a:pt x="8" y="720"/>
                  </a:lnTo>
                  <a:cubicBezTo>
                    <a:pt x="1" y="727"/>
                    <a:pt x="1" y="734"/>
                    <a:pt x="8" y="734"/>
                  </a:cubicBezTo>
                  <a:cubicBezTo>
                    <a:pt x="11" y="737"/>
                    <a:pt x="13" y="739"/>
                    <a:pt x="15" y="739"/>
                  </a:cubicBezTo>
                  <a:cubicBezTo>
                    <a:pt x="17" y="739"/>
                    <a:pt x="19" y="737"/>
                    <a:pt x="22" y="734"/>
                  </a:cubicBezTo>
                  <a:cubicBezTo>
                    <a:pt x="43" y="727"/>
                    <a:pt x="57" y="720"/>
                    <a:pt x="78" y="713"/>
                  </a:cubicBezTo>
                  <a:cubicBezTo>
                    <a:pt x="93" y="706"/>
                    <a:pt x="107" y="706"/>
                    <a:pt x="128" y="699"/>
                  </a:cubicBezTo>
                  <a:cubicBezTo>
                    <a:pt x="149" y="692"/>
                    <a:pt x="170" y="692"/>
                    <a:pt x="184" y="692"/>
                  </a:cubicBezTo>
                  <a:lnTo>
                    <a:pt x="170" y="692"/>
                  </a:lnTo>
                  <a:cubicBezTo>
                    <a:pt x="156" y="692"/>
                    <a:pt x="135" y="692"/>
                    <a:pt x="121" y="699"/>
                  </a:cubicBezTo>
                  <a:lnTo>
                    <a:pt x="1171" y="85"/>
                  </a:lnTo>
                  <a:cubicBezTo>
                    <a:pt x="1185" y="71"/>
                    <a:pt x="1206" y="64"/>
                    <a:pt x="1227" y="57"/>
                  </a:cubicBezTo>
                  <a:cubicBezTo>
                    <a:pt x="1242" y="50"/>
                    <a:pt x="1256" y="50"/>
                    <a:pt x="1277" y="43"/>
                  </a:cubicBezTo>
                  <a:cubicBezTo>
                    <a:pt x="1298" y="43"/>
                    <a:pt x="1312" y="36"/>
                    <a:pt x="1333" y="36"/>
                  </a:cubicBezTo>
                  <a:lnTo>
                    <a:pt x="1425" y="36"/>
                  </a:lnTo>
                  <a:cubicBezTo>
                    <a:pt x="1439" y="36"/>
                    <a:pt x="1446" y="43"/>
                    <a:pt x="1453" y="43"/>
                  </a:cubicBezTo>
                  <a:lnTo>
                    <a:pt x="1488" y="43"/>
                  </a:lnTo>
                  <a:lnTo>
                    <a:pt x="1516" y="50"/>
                  </a:lnTo>
                  <a:lnTo>
                    <a:pt x="1531" y="57"/>
                  </a:lnTo>
                  <a:lnTo>
                    <a:pt x="1545" y="57"/>
                  </a:lnTo>
                  <a:lnTo>
                    <a:pt x="1573" y="64"/>
                  </a:lnTo>
                  <a:lnTo>
                    <a:pt x="1601" y="78"/>
                  </a:lnTo>
                  <a:lnTo>
                    <a:pt x="1615" y="85"/>
                  </a:lnTo>
                  <a:lnTo>
                    <a:pt x="1636" y="92"/>
                  </a:lnTo>
                  <a:lnTo>
                    <a:pt x="1665" y="106"/>
                  </a:lnTo>
                  <a:lnTo>
                    <a:pt x="1686" y="121"/>
                  </a:lnTo>
                  <a:lnTo>
                    <a:pt x="1834" y="212"/>
                  </a:lnTo>
                  <a:lnTo>
                    <a:pt x="1841" y="212"/>
                  </a:lnTo>
                  <a:lnTo>
                    <a:pt x="1869" y="226"/>
                  </a:lnTo>
                  <a:cubicBezTo>
                    <a:pt x="1883" y="240"/>
                    <a:pt x="1897" y="240"/>
                    <a:pt x="1904" y="254"/>
                  </a:cubicBezTo>
                  <a:lnTo>
                    <a:pt x="1911" y="254"/>
                  </a:lnTo>
                  <a:lnTo>
                    <a:pt x="1939" y="269"/>
                  </a:lnTo>
                  <a:lnTo>
                    <a:pt x="1968" y="297"/>
                  </a:lnTo>
                  <a:lnTo>
                    <a:pt x="1996" y="311"/>
                  </a:lnTo>
                  <a:lnTo>
                    <a:pt x="2003" y="325"/>
                  </a:lnTo>
                  <a:lnTo>
                    <a:pt x="2045" y="360"/>
                  </a:lnTo>
                  <a:lnTo>
                    <a:pt x="2066" y="381"/>
                  </a:lnTo>
                  <a:lnTo>
                    <a:pt x="2087" y="395"/>
                  </a:lnTo>
                  <a:lnTo>
                    <a:pt x="2102" y="417"/>
                  </a:lnTo>
                  <a:lnTo>
                    <a:pt x="2116" y="431"/>
                  </a:lnTo>
                  <a:lnTo>
                    <a:pt x="2123" y="438"/>
                  </a:lnTo>
                  <a:lnTo>
                    <a:pt x="2130" y="445"/>
                  </a:lnTo>
                  <a:lnTo>
                    <a:pt x="2151" y="466"/>
                  </a:lnTo>
                  <a:lnTo>
                    <a:pt x="2172" y="494"/>
                  </a:lnTo>
                  <a:cubicBezTo>
                    <a:pt x="2179" y="501"/>
                    <a:pt x="2186" y="508"/>
                    <a:pt x="2193" y="515"/>
                  </a:cubicBezTo>
                  <a:lnTo>
                    <a:pt x="2221" y="551"/>
                  </a:lnTo>
                  <a:lnTo>
                    <a:pt x="2236" y="572"/>
                  </a:lnTo>
                  <a:lnTo>
                    <a:pt x="2250" y="586"/>
                  </a:lnTo>
                  <a:cubicBezTo>
                    <a:pt x="2264" y="614"/>
                    <a:pt x="2285" y="635"/>
                    <a:pt x="2292" y="649"/>
                  </a:cubicBezTo>
                  <a:lnTo>
                    <a:pt x="2299" y="656"/>
                  </a:lnTo>
                  <a:lnTo>
                    <a:pt x="2306" y="670"/>
                  </a:lnTo>
                  <a:cubicBezTo>
                    <a:pt x="2320" y="692"/>
                    <a:pt x="2341" y="720"/>
                    <a:pt x="2355" y="748"/>
                  </a:cubicBezTo>
                  <a:lnTo>
                    <a:pt x="2362" y="762"/>
                  </a:lnTo>
                  <a:lnTo>
                    <a:pt x="2369" y="776"/>
                  </a:lnTo>
                  <a:lnTo>
                    <a:pt x="2376" y="783"/>
                  </a:lnTo>
                  <a:cubicBezTo>
                    <a:pt x="2384" y="804"/>
                    <a:pt x="2391" y="818"/>
                    <a:pt x="2405" y="832"/>
                  </a:cubicBezTo>
                  <a:lnTo>
                    <a:pt x="2412" y="861"/>
                  </a:lnTo>
                  <a:lnTo>
                    <a:pt x="2426" y="882"/>
                  </a:lnTo>
                  <a:lnTo>
                    <a:pt x="2440" y="917"/>
                  </a:lnTo>
                  <a:lnTo>
                    <a:pt x="2440" y="924"/>
                  </a:lnTo>
                  <a:cubicBezTo>
                    <a:pt x="2447" y="931"/>
                    <a:pt x="2447" y="938"/>
                    <a:pt x="2447" y="938"/>
                  </a:cubicBezTo>
                  <a:lnTo>
                    <a:pt x="2454" y="952"/>
                  </a:lnTo>
                  <a:cubicBezTo>
                    <a:pt x="2454" y="966"/>
                    <a:pt x="2468" y="973"/>
                    <a:pt x="2468" y="981"/>
                  </a:cubicBezTo>
                  <a:lnTo>
                    <a:pt x="2475" y="1002"/>
                  </a:lnTo>
                  <a:lnTo>
                    <a:pt x="2489" y="1044"/>
                  </a:lnTo>
                  <a:cubicBezTo>
                    <a:pt x="2489" y="1058"/>
                    <a:pt x="2496" y="1072"/>
                    <a:pt x="2503" y="1093"/>
                  </a:cubicBezTo>
                  <a:lnTo>
                    <a:pt x="2503" y="1100"/>
                  </a:lnTo>
                  <a:lnTo>
                    <a:pt x="2510" y="1129"/>
                  </a:lnTo>
                  <a:lnTo>
                    <a:pt x="2510" y="1136"/>
                  </a:lnTo>
                  <a:cubicBezTo>
                    <a:pt x="2517" y="1150"/>
                    <a:pt x="2525" y="1164"/>
                    <a:pt x="2525" y="1178"/>
                  </a:cubicBezTo>
                  <a:cubicBezTo>
                    <a:pt x="2525" y="1185"/>
                    <a:pt x="2525" y="1192"/>
                    <a:pt x="2525" y="1199"/>
                  </a:cubicBezTo>
                  <a:lnTo>
                    <a:pt x="2532" y="1220"/>
                  </a:lnTo>
                  <a:cubicBezTo>
                    <a:pt x="2532" y="1234"/>
                    <a:pt x="2532" y="1248"/>
                    <a:pt x="2539" y="1262"/>
                  </a:cubicBezTo>
                  <a:cubicBezTo>
                    <a:pt x="2546" y="1277"/>
                    <a:pt x="2546" y="1284"/>
                    <a:pt x="2546" y="1298"/>
                  </a:cubicBezTo>
                  <a:lnTo>
                    <a:pt x="2546" y="1333"/>
                  </a:lnTo>
                  <a:cubicBezTo>
                    <a:pt x="2553" y="1347"/>
                    <a:pt x="2553" y="1361"/>
                    <a:pt x="2553" y="1375"/>
                  </a:cubicBezTo>
                  <a:lnTo>
                    <a:pt x="2553" y="1396"/>
                  </a:lnTo>
                  <a:lnTo>
                    <a:pt x="2553" y="1411"/>
                  </a:lnTo>
                  <a:lnTo>
                    <a:pt x="2553" y="1446"/>
                  </a:lnTo>
                  <a:lnTo>
                    <a:pt x="2553" y="1481"/>
                  </a:lnTo>
                  <a:lnTo>
                    <a:pt x="2553" y="2066"/>
                  </a:lnTo>
                  <a:lnTo>
                    <a:pt x="1418" y="2729"/>
                  </a:lnTo>
                  <a:lnTo>
                    <a:pt x="1418" y="2151"/>
                  </a:lnTo>
                  <a:cubicBezTo>
                    <a:pt x="1418" y="2123"/>
                    <a:pt x="1418" y="2087"/>
                    <a:pt x="1418" y="2059"/>
                  </a:cubicBezTo>
                  <a:cubicBezTo>
                    <a:pt x="1418" y="2031"/>
                    <a:pt x="1411" y="1996"/>
                    <a:pt x="1411" y="1967"/>
                  </a:cubicBezTo>
                  <a:cubicBezTo>
                    <a:pt x="1404" y="1939"/>
                    <a:pt x="1397" y="1911"/>
                    <a:pt x="1390" y="1883"/>
                  </a:cubicBezTo>
                  <a:lnTo>
                    <a:pt x="1390" y="1869"/>
                  </a:lnTo>
                  <a:cubicBezTo>
                    <a:pt x="1383" y="1848"/>
                    <a:pt x="1375" y="1819"/>
                    <a:pt x="1368" y="1791"/>
                  </a:cubicBezTo>
                  <a:lnTo>
                    <a:pt x="1368" y="1777"/>
                  </a:lnTo>
                  <a:cubicBezTo>
                    <a:pt x="1361" y="1749"/>
                    <a:pt x="1354" y="1721"/>
                    <a:pt x="1340" y="1692"/>
                  </a:cubicBezTo>
                  <a:lnTo>
                    <a:pt x="1333" y="1678"/>
                  </a:lnTo>
                  <a:cubicBezTo>
                    <a:pt x="1326" y="1657"/>
                    <a:pt x="1319" y="1636"/>
                    <a:pt x="1305" y="1608"/>
                  </a:cubicBezTo>
                  <a:lnTo>
                    <a:pt x="1305" y="1601"/>
                  </a:lnTo>
                  <a:lnTo>
                    <a:pt x="1305" y="1594"/>
                  </a:lnTo>
                  <a:cubicBezTo>
                    <a:pt x="1298" y="1573"/>
                    <a:pt x="1284" y="1559"/>
                    <a:pt x="1277" y="1544"/>
                  </a:cubicBezTo>
                  <a:lnTo>
                    <a:pt x="1270" y="1523"/>
                  </a:lnTo>
                  <a:cubicBezTo>
                    <a:pt x="1270" y="1516"/>
                    <a:pt x="1263" y="1509"/>
                    <a:pt x="1256" y="1502"/>
                  </a:cubicBezTo>
                  <a:cubicBezTo>
                    <a:pt x="1249" y="1481"/>
                    <a:pt x="1235" y="1460"/>
                    <a:pt x="1227" y="1439"/>
                  </a:cubicBezTo>
                  <a:lnTo>
                    <a:pt x="1220" y="1432"/>
                  </a:lnTo>
                  <a:lnTo>
                    <a:pt x="1213" y="1418"/>
                  </a:lnTo>
                  <a:cubicBezTo>
                    <a:pt x="1192" y="1382"/>
                    <a:pt x="1178" y="1354"/>
                    <a:pt x="1164" y="1326"/>
                  </a:cubicBezTo>
                  <a:lnTo>
                    <a:pt x="1157" y="1319"/>
                  </a:lnTo>
                  <a:lnTo>
                    <a:pt x="1150" y="1312"/>
                  </a:lnTo>
                  <a:cubicBezTo>
                    <a:pt x="1136" y="1291"/>
                    <a:pt x="1122" y="1270"/>
                    <a:pt x="1108" y="1248"/>
                  </a:cubicBezTo>
                  <a:lnTo>
                    <a:pt x="1094" y="1227"/>
                  </a:lnTo>
                  <a:lnTo>
                    <a:pt x="1079" y="1213"/>
                  </a:lnTo>
                  <a:cubicBezTo>
                    <a:pt x="1072" y="1199"/>
                    <a:pt x="1058" y="1185"/>
                    <a:pt x="1044" y="1171"/>
                  </a:cubicBezTo>
                  <a:cubicBezTo>
                    <a:pt x="1037" y="1164"/>
                    <a:pt x="1030" y="1157"/>
                    <a:pt x="1030" y="1150"/>
                  </a:cubicBezTo>
                  <a:lnTo>
                    <a:pt x="1009" y="1129"/>
                  </a:lnTo>
                  <a:cubicBezTo>
                    <a:pt x="1002" y="1122"/>
                    <a:pt x="988" y="1107"/>
                    <a:pt x="981" y="1093"/>
                  </a:cubicBezTo>
                  <a:lnTo>
                    <a:pt x="967" y="1079"/>
                  </a:lnTo>
                  <a:cubicBezTo>
                    <a:pt x="945" y="1058"/>
                    <a:pt x="931" y="1044"/>
                    <a:pt x="910" y="1030"/>
                  </a:cubicBezTo>
                  <a:lnTo>
                    <a:pt x="903" y="1016"/>
                  </a:lnTo>
                  <a:cubicBezTo>
                    <a:pt x="882" y="1002"/>
                    <a:pt x="861" y="981"/>
                    <a:pt x="840" y="959"/>
                  </a:cubicBezTo>
                  <a:lnTo>
                    <a:pt x="833" y="959"/>
                  </a:lnTo>
                  <a:cubicBezTo>
                    <a:pt x="812" y="938"/>
                    <a:pt x="783" y="917"/>
                    <a:pt x="762" y="903"/>
                  </a:cubicBezTo>
                  <a:cubicBezTo>
                    <a:pt x="734" y="882"/>
                    <a:pt x="706" y="868"/>
                    <a:pt x="685" y="854"/>
                  </a:cubicBezTo>
                  <a:lnTo>
                    <a:pt x="537" y="769"/>
                  </a:lnTo>
                  <a:cubicBezTo>
                    <a:pt x="515" y="755"/>
                    <a:pt x="487" y="741"/>
                    <a:pt x="459" y="727"/>
                  </a:cubicBezTo>
                  <a:cubicBezTo>
                    <a:pt x="431" y="720"/>
                    <a:pt x="410" y="706"/>
                    <a:pt x="382" y="699"/>
                  </a:cubicBezTo>
                  <a:cubicBezTo>
                    <a:pt x="360" y="692"/>
                    <a:pt x="339" y="684"/>
                    <a:pt x="311" y="677"/>
                  </a:cubicBezTo>
                  <a:cubicBezTo>
                    <a:pt x="283" y="670"/>
                    <a:pt x="262" y="670"/>
                    <a:pt x="241" y="670"/>
                  </a:cubicBezTo>
                  <a:lnTo>
                    <a:pt x="198" y="670"/>
                  </a:lnTo>
                  <a:lnTo>
                    <a:pt x="205" y="690"/>
                  </a:lnTo>
                  <a:lnTo>
                    <a:pt x="205" y="690"/>
                  </a:lnTo>
                  <a:cubicBezTo>
                    <a:pt x="213" y="687"/>
                    <a:pt x="221" y="686"/>
                    <a:pt x="229" y="686"/>
                  </a:cubicBezTo>
                  <a:cubicBezTo>
                    <a:pt x="239" y="686"/>
                    <a:pt x="248" y="688"/>
                    <a:pt x="255" y="692"/>
                  </a:cubicBezTo>
                  <a:cubicBezTo>
                    <a:pt x="283" y="692"/>
                    <a:pt x="304" y="692"/>
                    <a:pt x="325" y="699"/>
                  </a:cubicBezTo>
                  <a:cubicBezTo>
                    <a:pt x="346" y="706"/>
                    <a:pt x="374" y="713"/>
                    <a:pt x="396" y="720"/>
                  </a:cubicBezTo>
                  <a:cubicBezTo>
                    <a:pt x="417" y="727"/>
                    <a:pt x="445" y="741"/>
                    <a:pt x="466" y="748"/>
                  </a:cubicBezTo>
                  <a:cubicBezTo>
                    <a:pt x="494" y="762"/>
                    <a:pt x="515" y="776"/>
                    <a:pt x="544" y="790"/>
                  </a:cubicBezTo>
                  <a:lnTo>
                    <a:pt x="685" y="868"/>
                  </a:lnTo>
                  <a:cubicBezTo>
                    <a:pt x="713" y="882"/>
                    <a:pt x="741" y="903"/>
                    <a:pt x="762" y="924"/>
                  </a:cubicBezTo>
                  <a:cubicBezTo>
                    <a:pt x="783" y="938"/>
                    <a:pt x="812" y="952"/>
                    <a:pt x="833" y="973"/>
                  </a:cubicBezTo>
                  <a:lnTo>
                    <a:pt x="840" y="981"/>
                  </a:lnTo>
                  <a:lnTo>
                    <a:pt x="903" y="1030"/>
                  </a:lnTo>
                  <a:lnTo>
                    <a:pt x="910" y="1044"/>
                  </a:lnTo>
                  <a:lnTo>
                    <a:pt x="967" y="1093"/>
                  </a:lnTo>
                  <a:lnTo>
                    <a:pt x="967" y="1100"/>
                  </a:lnTo>
                  <a:cubicBezTo>
                    <a:pt x="974" y="1100"/>
                    <a:pt x="974" y="1107"/>
                    <a:pt x="981" y="1107"/>
                  </a:cubicBezTo>
                  <a:lnTo>
                    <a:pt x="1009" y="1143"/>
                  </a:lnTo>
                  <a:lnTo>
                    <a:pt x="1023" y="1164"/>
                  </a:lnTo>
                  <a:lnTo>
                    <a:pt x="1044" y="1185"/>
                  </a:lnTo>
                  <a:lnTo>
                    <a:pt x="1079" y="1227"/>
                  </a:lnTo>
                  <a:lnTo>
                    <a:pt x="1086" y="1241"/>
                  </a:lnTo>
                  <a:lnTo>
                    <a:pt x="1101" y="1255"/>
                  </a:lnTo>
                  <a:cubicBezTo>
                    <a:pt x="1115" y="1284"/>
                    <a:pt x="1136" y="1305"/>
                    <a:pt x="1143" y="1319"/>
                  </a:cubicBezTo>
                  <a:cubicBezTo>
                    <a:pt x="1143" y="1326"/>
                    <a:pt x="1143" y="1326"/>
                    <a:pt x="1143" y="1333"/>
                  </a:cubicBezTo>
                  <a:lnTo>
                    <a:pt x="1150" y="1340"/>
                  </a:lnTo>
                  <a:cubicBezTo>
                    <a:pt x="1171" y="1361"/>
                    <a:pt x="1185" y="1389"/>
                    <a:pt x="1206" y="1418"/>
                  </a:cubicBezTo>
                  <a:lnTo>
                    <a:pt x="1213" y="1432"/>
                  </a:lnTo>
                  <a:lnTo>
                    <a:pt x="1220" y="1446"/>
                  </a:lnTo>
                  <a:lnTo>
                    <a:pt x="1249" y="1502"/>
                  </a:lnTo>
                  <a:lnTo>
                    <a:pt x="1263" y="1530"/>
                  </a:lnTo>
                  <a:lnTo>
                    <a:pt x="1270" y="1544"/>
                  </a:lnTo>
                  <a:cubicBezTo>
                    <a:pt x="1277" y="1559"/>
                    <a:pt x="1284" y="1587"/>
                    <a:pt x="1291" y="1594"/>
                  </a:cubicBezTo>
                  <a:cubicBezTo>
                    <a:pt x="1298" y="1601"/>
                    <a:pt x="1298" y="1608"/>
                    <a:pt x="1298" y="1608"/>
                  </a:cubicBezTo>
                  <a:lnTo>
                    <a:pt x="1298" y="1615"/>
                  </a:lnTo>
                  <a:cubicBezTo>
                    <a:pt x="1305" y="1636"/>
                    <a:pt x="1319" y="1657"/>
                    <a:pt x="1326" y="1678"/>
                  </a:cubicBezTo>
                  <a:lnTo>
                    <a:pt x="1333" y="1700"/>
                  </a:lnTo>
                  <a:cubicBezTo>
                    <a:pt x="1340" y="1728"/>
                    <a:pt x="1347" y="1749"/>
                    <a:pt x="1354" y="1777"/>
                  </a:cubicBezTo>
                  <a:lnTo>
                    <a:pt x="1354" y="1791"/>
                  </a:lnTo>
                  <a:cubicBezTo>
                    <a:pt x="1368" y="1819"/>
                    <a:pt x="1375" y="1848"/>
                    <a:pt x="1383" y="1869"/>
                  </a:cubicBezTo>
                  <a:lnTo>
                    <a:pt x="1383" y="1883"/>
                  </a:lnTo>
                  <a:cubicBezTo>
                    <a:pt x="1383" y="1911"/>
                    <a:pt x="1390" y="1939"/>
                    <a:pt x="1397" y="1967"/>
                  </a:cubicBezTo>
                  <a:cubicBezTo>
                    <a:pt x="1404" y="1996"/>
                    <a:pt x="1404" y="2031"/>
                    <a:pt x="1404" y="2059"/>
                  </a:cubicBezTo>
                  <a:lnTo>
                    <a:pt x="1404" y="2151"/>
                  </a:lnTo>
                  <a:lnTo>
                    <a:pt x="1404" y="2743"/>
                  </a:lnTo>
                  <a:cubicBezTo>
                    <a:pt x="1404" y="2750"/>
                    <a:pt x="1411" y="2757"/>
                    <a:pt x="1418" y="2757"/>
                  </a:cubicBezTo>
                  <a:lnTo>
                    <a:pt x="1411" y="2743"/>
                  </a:lnTo>
                  <a:lnTo>
                    <a:pt x="2567" y="2066"/>
                  </a:lnTo>
                  <a:cubicBezTo>
                    <a:pt x="2574" y="2066"/>
                    <a:pt x="2574" y="2066"/>
                    <a:pt x="2574" y="2059"/>
                  </a:cubicBezTo>
                  <a:lnTo>
                    <a:pt x="2574" y="1467"/>
                  </a:lnTo>
                  <a:lnTo>
                    <a:pt x="2574" y="1432"/>
                  </a:lnTo>
                  <a:lnTo>
                    <a:pt x="2574" y="1396"/>
                  </a:lnTo>
                  <a:lnTo>
                    <a:pt x="2574" y="1382"/>
                  </a:lnTo>
                  <a:lnTo>
                    <a:pt x="2574" y="1361"/>
                  </a:lnTo>
                  <a:cubicBezTo>
                    <a:pt x="2574" y="1347"/>
                    <a:pt x="2581" y="1333"/>
                    <a:pt x="2574" y="1319"/>
                  </a:cubicBezTo>
                  <a:cubicBezTo>
                    <a:pt x="2567" y="1312"/>
                    <a:pt x="2574" y="1291"/>
                    <a:pt x="2567" y="1284"/>
                  </a:cubicBezTo>
                  <a:cubicBezTo>
                    <a:pt x="2567" y="1270"/>
                    <a:pt x="2560" y="1255"/>
                    <a:pt x="2560" y="1248"/>
                  </a:cubicBezTo>
                  <a:lnTo>
                    <a:pt x="2553" y="1206"/>
                  </a:lnTo>
                  <a:lnTo>
                    <a:pt x="2546" y="1178"/>
                  </a:lnTo>
                  <a:cubicBezTo>
                    <a:pt x="2546" y="1171"/>
                    <a:pt x="2553" y="1178"/>
                    <a:pt x="2546" y="1164"/>
                  </a:cubicBezTo>
                  <a:cubicBezTo>
                    <a:pt x="2546" y="1150"/>
                    <a:pt x="2539" y="1136"/>
                    <a:pt x="2539" y="1122"/>
                  </a:cubicBezTo>
                  <a:lnTo>
                    <a:pt x="2539" y="1107"/>
                  </a:lnTo>
                  <a:lnTo>
                    <a:pt x="2532" y="1079"/>
                  </a:lnTo>
                  <a:cubicBezTo>
                    <a:pt x="2532" y="1078"/>
                    <a:pt x="2532" y="1076"/>
                    <a:pt x="2532" y="1072"/>
                  </a:cubicBezTo>
                  <a:cubicBezTo>
                    <a:pt x="2525" y="1058"/>
                    <a:pt x="2517" y="1037"/>
                    <a:pt x="2510" y="1023"/>
                  </a:cubicBezTo>
                  <a:lnTo>
                    <a:pt x="2496" y="981"/>
                  </a:lnTo>
                  <a:cubicBezTo>
                    <a:pt x="2496" y="973"/>
                    <a:pt x="2496" y="966"/>
                    <a:pt x="2489" y="966"/>
                  </a:cubicBezTo>
                  <a:cubicBezTo>
                    <a:pt x="2489" y="952"/>
                    <a:pt x="2482" y="945"/>
                    <a:pt x="2475" y="931"/>
                  </a:cubicBezTo>
                  <a:lnTo>
                    <a:pt x="2468" y="917"/>
                  </a:lnTo>
                  <a:cubicBezTo>
                    <a:pt x="2468" y="910"/>
                    <a:pt x="2468" y="910"/>
                    <a:pt x="2468" y="903"/>
                  </a:cubicBezTo>
                  <a:lnTo>
                    <a:pt x="2468" y="896"/>
                  </a:lnTo>
                  <a:lnTo>
                    <a:pt x="2447" y="861"/>
                  </a:lnTo>
                  <a:lnTo>
                    <a:pt x="2440" y="840"/>
                  </a:lnTo>
                  <a:cubicBezTo>
                    <a:pt x="2433" y="832"/>
                    <a:pt x="2433" y="825"/>
                    <a:pt x="2426" y="811"/>
                  </a:cubicBezTo>
                  <a:cubicBezTo>
                    <a:pt x="2419" y="797"/>
                    <a:pt x="2405" y="776"/>
                    <a:pt x="2398" y="762"/>
                  </a:cubicBezTo>
                  <a:lnTo>
                    <a:pt x="2391" y="755"/>
                  </a:lnTo>
                  <a:cubicBezTo>
                    <a:pt x="2391" y="748"/>
                    <a:pt x="2391" y="748"/>
                    <a:pt x="2384" y="741"/>
                  </a:cubicBezTo>
                  <a:lnTo>
                    <a:pt x="2376" y="727"/>
                  </a:lnTo>
                  <a:cubicBezTo>
                    <a:pt x="2362" y="699"/>
                    <a:pt x="2348" y="670"/>
                    <a:pt x="2327" y="642"/>
                  </a:cubicBezTo>
                  <a:cubicBezTo>
                    <a:pt x="2327" y="642"/>
                    <a:pt x="2320" y="635"/>
                    <a:pt x="2320" y="635"/>
                  </a:cubicBezTo>
                  <a:lnTo>
                    <a:pt x="2313" y="628"/>
                  </a:lnTo>
                  <a:cubicBezTo>
                    <a:pt x="2306" y="607"/>
                    <a:pt x="2285" y="586"/>
                    <a:pt x="2271" y="565"/>
                  </a:cubicBezTo>
                  <a:lnTo>
                    <a:pt x="2257" y="543"/>
                  </a:lnTo>
                  <a:lnTo>
                    <a:pt x="2243" y="522"/>
                  </a:lnTo>
                  <a:cubicBezTo>
                    <a:pt x="2236" y="515"/>
                    <a:pt x="2221" y="501"/>
                    <a:pt x="2214" y="487"/>
                  </a:cubicBezTo>
                  <a:cubicBezTo>
                    <a:pt x="2207" y="480"/>
                    <a:pt x="2200" y="473"/>
                    <a:pt x="2193" y="466"/>
                  </a:cubicBezTo>
                  <a:lnTo>
                    <a:pt x="2172" y="445"/>
                  </a:lnTo>
                  <a:cubicBezTo>
                    <a:pt x="2165" y="438"/>
                    <a:pt x="2165" y="431"/>
                    <a:pt x="2151" y="424"/>
                  </a:cubicBezTo>
                  <a:lnTo>
                    <a:pt x="2144" y="410"/>
                  </a:lnTo>
                  <a:cubicBezTo>
                    <a:pt x="2144" y="410"/>
                    <a:pt x="2144" y="402"/>
                    <a:pt x="2137" y="402"/>
                  </a:cubicBezTo>
                  <a:lnTo>
                    <a:pt x="2123" y="388"/>
                  </a:lnTo>
                  <a:cubicBezTo>
                    <a:pt x="2123" y="381"/>
                    <a:pt x="2116" y="374"/>
                    <a:pt x="2109" y="367"/>
                  </a:cubicBezTo>
                  <a:lnTo>
                    <a:pt x="2087" y="353"/>
                  </a:lnTo>
                  <a:lnTo>
                    <a:pt x="2066" y="332"/>
                  </a:lnTo>
                  <a:lnTo>
                    <a:pt x="2024" y="297"/>
                  </a:lnTo>
                  <a:lnTo>
                    <a:pt x="2010" y="283"/>
                  </a:lnTo>
                  <a:lnTo>
                    <a:pt x="1989" y="269"/>
                  </a:lnTo>
                  <a:lnTo>
                    <a:pt x="1954" y="240"/>
                  </a:lnTo>
                  <a:lnTo>
                    <a:pt x="1925" y="219"/>
                  </a:lnTo>
                  <a:lnTo>
                    <a:pt x="1890" y="198"/>
                  </a:lnTo>
                  <a:lnTo>
                    <a:pt x="1862" y="177"/>
                  </a:lnTo>
                  <a:lnTo>
                    <a:pt x="1707" y="85"/>
                  </a:lnTo>
                  <a:lnTo>
                    <a:pt x="1679" y="71"/>
                  </a:lnTo>
                  <a:lnTo>
                    <a:pt x="1650" y="57"/>
                  </a:lnTo>
                  <a:lnTo>
                    <a:pt x="1636" y="50"/>
                  </a:lnTo>
                  <a:lnTo>
                    <a:pt x="1622" y="43"/>
                  </a:lnTo>
                  <a:lnTo>
                    <a:pt x="1587" y="29"/>
                  </a:lnTo>
                  <a:lnTo>
                    <a:pt x="1559" y="22"/>
                  </a:lnTo>
                  <a:lnTo>
                    <a:pt x="1545" y="22"/>
                  </a:lnTo>
                  <a:lnTo>
                    <a:pt x="1531" y="15"/>
                  </a:lnTo>
                  <a:lnTo>
                    <a:pt x="1495" y="8"/>
                  </a:lnTo>
                  <a:lnTo>
                    <a:pt x="1467" y="8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8"/>
            <p:cNvSpPr/>
            <p:nvPr/>
          </p:nvSpPr>
          <p:spPr>
            <a:xfrm>
              <a:off x="632000" y="1665725"/>
              <a:ext cx="19925" cy="11475"/>
            </a:xfrm>
            <a:custGeom>
              <a:avLst/>
              <a:gdLst/>
              <a:ahLst/>
              <a:cxnLst/>
              <a:rect l="l" t="t" r="r" b="b"/>
              <a:pathLst>
                <a:path w="797" h="459" extrusionOk="0">
                  <a:moveTo>
                    <a:pt x="783" y="0"/>
                  </a:moveTo>
                  <a:lnTo>
                    <a:pt x="0" y="437"/>
                  </a:lnTo>
                  <a:lnTo>
                    <a:pt x="14" y="459"/>
                  </a:lnTo>
                  <a:lnTo>
                    <a:pt x="797" y="21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8"/>
            <p:cNvSpPr/>
            <p:nvPr/>
          </p:nvSpPr>
          <p:spPr>
            <a:xfrm>
              <a:off x="708125" y="1746775"/>
              <a:ext cx="67525" cy="39875"/>
            </a:xfrm>
            <a:custGeom>
              <a:avLst/>
              <a:gdLst/>
              <a:ahLst/>
              <a:cxnLst/>
              <a:rect l="l" t="t" r="r" b="b"/>
              <a:pathLst>
                <a:path w="2701" h="1595" extrusionOk="0">
                  <a:moveTo>
                    <a:pt x="2693" y="1"/>
                  </a:moveTo>
                  <a:lnTo>
                    <a:pt x="0" y="1580"/>
                  </a:lnTo>
                  <a:lnTo>
                    <a:pt x="8" y="1594"/>
                  </a:lnTo>
                  <a:lnTo>
                    <a:pt x="2700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8"/>
            <p:cNvSpPr/>
            <p:nvPr/>
          </p:nvSpPr>
          <p:spPr>
            <a:xfrm>
              <a:off x="403600" y="1586775"/>
              <a:ext cx="100125" cy="58875"/>
            </a:xfrm>
            <a:custGeom>
              <a:avLst/>
              <a:gdLst/>
              <a:ahLst/>
              <a:cxnLst/>
              <a:rect l="l" t="t" r="r" b="b"/>
              <a:pathLst>
                <a:path w="4005" h="2355" extrusionOk="0">
                  <a:moveTo>
                    <a:pt x="3990" y="0"/>
                  </a:moveTo>
                  <a:lnTo>
                    <a:pt x="0" y="2334"/>
                  </a:lnTo>
                  <a:lnTo>
                    <a:pt x="14" y="2355"/>
                  </a:lnTo>
                  <a:lnTo>
                    <a:pt x="4004" y="21"/>
                  </a:lnTo>
                  <a:lnTo>
                    <a:pt x="399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8"/>
            <p:cNvSpPr/>
            <p:nvPr/>
          </p:nvSpPr>
          <p:spPr>
            <a:xfrm>
              <a:off x="766100" y="1632050"/>
              <a:ext cx="100125" cy="58900"/>
            </a:xfrm>
            <a:custGeom>
              <a:avLst/>
              <a:gdLst/>
              <a:ahLst/>
              <a:cxnLst/>
              <a:rect l="l" t="t" r="r" b="b"/>
              <a:pathLst>
                <a:path w="4005" h="2356" extrusionOk="0">
                  <a:moveTo>
                    <a:pt x="3991" y="1"/>
                  </a:moveTo>
                  <a:lnTo>
                    <a:pt x="1" y="2334"/>
                  </a:lnTo>
                  <a:lnTo>
                    <a:pt x="15" y="2355"/>
                  </a:lnTo>
                  <a:lnTo>
                    <a:pt x="4005" y="15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8"/>
            <p:cNvSpPr/>
            <p:nvPr/>
          </p:nvSpPr>
          <p:spPr>
            <a:xfrm>
              <a:off x="475675" y="1417575"/>
              <a:ext cx="67700" cy="39875"/>
            </a:xfrm>
            <a:custGeom>
              <a:avLst/>
              <a:gdLst/>
              <a:ahLst/>
              <a:cxnLst/>
              <a:rect l="l" t="t" r="r" b="b"/>
              <a:pathLst>
                <a:path w="2708" h="1595" extrusionOk="0">
                  <a:moveTo>
                    <a:pt x="2693" y="1"/>
                  </a:moveTo>
                  <a:lnTo>
                    <a:pt x="0" y="1573"/>
                  </a:lnTo>
                  <a:lnTo>
                    <a:pt x="15" y="1594"/>
                  </a:lnTo>
                  <a:lnTo>
                    <a:pt x="2707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8"/>
            <p:cNvSpPr/>
            <p:nvPr/>
          </p:nvSpPr>
          <p:spPr>
            <a:xfrm>
              <a:off x="849275" y="1759650"/>
              <a:ext cx="67525" cy="39850"/>
            </a:xfrm>
            <a:custGeom>
              <a:avLst/>
              <a:gdLst/>
              <a:ahLst/>
              <a:cxnLst/>
              <a:rect l="l" t="t" r="r" b="b"/>
              <a:pathLst>
                <a:path w="2701" h="1594" extrusionOk="0">
                  <a:moveTo>
                    <a:pt x="2694" y="1"/>
                  </a:moveTo>
                  <a:lnTo>
                    <a:pt x="1" y="1580"/>
                  </a:lnTo>
                  <a:lnTo>
                    <a:pt x="8" y="1594"/>
                  </a:lnTo>
                  <a:lnTo>
                    <a:pt x="2701" y="22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8"/>
            <p:cNvSpPr/>
            <p:nvPr/>
          </p:nvSpPr>
          <p:spPr>
            <a:xfrm>
              <a:off x="742125" y="1507100"/>
              <a:ext cx="67350" cy="40225"/>
            </a:xfrm>
            <a:custGeom>
              <a:avLst/>
              <a:gdLst/>
              <a:ahLst/>
              <a:cxnLst/>
              <a:rect l="l" t="t" r="r" b="b"/>
              <a:pathLst>
                <a:path w="2694" h="1609" extrusionOk="0">
                  <a:moveTo>
                    <a:pt x="2680" y="1"/>
                  </a:moveTo>
                  <a:lnTo>
                    <a:pt x="1" y="1587"/>
                  </a:lnTo>
                  <a:lnTo>
                    <a:pt x="8" y="1608"/>
                  </a:lnTo>
                  <a:lnTo>
                    <a:pt x="2694" y="15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8"/>
            <p:cNvSpPr/>
            <p:nvPr/>
          </p:nvSpPr>
          <p:spPr>
            <a:xfrm>
              <a:off x="342100" y="1528800"/>
              <a:ext cx="67500" cy="39850"/>
            </a:xfrm>
            <a:custGeom>
              <a:avLst/>
              <a:gdLst/>
              <a:ahLst/>
              <a:cxnLst/>
              <a:rect l="l" t="t" r="r" b="b"/>
              <a:pathLst>
                <a:path w="2700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7" y="1593"/>
                  </a:lnTo>
                  <a:lnTo>
                    <a:pt x="2700" y="21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8"/>
            <p:cNvSpPr/>
            <p:nvPr/>
          </p:nvSpPr>
          <p:spPr>
            <a:xfrm>
              <a:off x="484125" y="1336000"/>
              <a:ext cx="67350" cy="39325"/>
            </a:xfrm>
            <a:custGeom>
              <a:avLst/>
              <a:gdLst/>
              <a:ahLst/>
              <a:cxnLst/>
              <a:rect l="l" t="t" r="r" b="b"/>
              <a:pathLst>
                <a:path w="2694" h="1573" extrusionOk="0">
                  <a:moveTo>
                    <a:pt x="2680" y="0"/>
                  </a:moveTo>
                  <a:lnTo>
                    <a:pt x="1" y="1558"/>
                  </a:lnTo>
                  <a:lnTo>
                    <a:pt x="8" y="1572"/>
                  </a:lnTo>
                  <a:lnTo>
                    <a:pt x="2694" y="14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8"/>
            <p:cNvSpPr/>
            <p:nvPr/>
          </p:nvSpPr>
          <p:spPr>
            <a:xfrm>
              <a:off x="915025" y="1607750"/>
              <a:ext cx="67700" cy="39850"/>
            </a:xfrm>
            <a:custGeom>
              <a:avLst/>
              <a:gdLst/>
              <a:ahLst/>
              <a:cxnLst/>
              <a:rect l="l" t="t" r="r" b="b"/>
              <a:pathLst>
                <a:path w="2708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14" y="1593"/>
                  </a:lnTo>
                  <a:lnTo>
                    <a:pt x="2707" y="14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8" name="Google Shape;1738;p38"/>
          <p:cNvGrpSpPr/>
          <p:nvPr/>
        </p:nvGrpSpPr>
        <p:grpSpPr>
          <a:xfrm>
            <a:off x="8036789" y="534995"/>
            <a:ext cx="392110" cy="1922758"/>
            <a:chOff x="2801814" y="534995"/>
            <a:chExt cx="392110" cy="1922758"/>
          </a:xfrm>
        </p:grpSpPr>
        <p:grpSp>
          <p:nvGrpSpPr>
            <p:cNvPr id="1739" name="Google Shape;1739;p38"/>
            <p:cNvGrpSpPr/>
            <p:nvPr/>
          </p:nvGrpSpPr>
          <p:grpSpPr>
            <a:xfrm>
              <a:off x="3056214" y="909645"/>
              <a:ext cx="137710" cy="1548108"/>
              <a:chOff x="1858375" y="175625"/>
              <a:chExt cx="484552" cy="5445334"/>
            </a:xfrm>
          </p:grpSpPr>
          <p:sp>
            <p:nvSpPr>
              <p:cNvPr id="1740" name="Google Shape;174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4" name="Google Shape;174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45" name="Google Shape;174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89" name="Google Shape;1789;p38"/>
            <p:cNvGrpSpPr/>
            <p:nvPr/>
          </p:nvGrpSpPr>
          <p:grpSpPr>
            <a:xfrm>
              <a:off x="2801814" y="534995"/>
              <a:ext cx="137710" cy="1548108"/>
              <a:chOff x="1858375" y="175625"/>
              <a:chExt cx="484552" cy="5445334"/>
            </a:xfrm>
          </p:grpSpPr>
          <p:sp>
            <p:nvSpPr>
              <p:cNvPr id="1790" name="Google Shape;179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4" name="Google Shape;179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95" name="Google Shape;179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39" name="Google Shape;1839;p38"/>
          <p:cNvGrpSpPr/>
          <p:nvPr/>
        </p:nvGrpSpPr>
        <p:grpSpPr>
          <a:xfrm rot="-2700000">
            <a:off x="7815958" y="3753271"/>
            <a:ext cx="1005829" cy="2032362"/>
            <a:chOff x="9219749" y="2415292"/>
            <a:chExt cx="1169206" cy="2362092"/>
          </a:xfrm>
        </p:grpSpPr>
        <p:sp>
          <p:nvSpPr>
            <p:cNvPr id="1840" name="Google Shape;1840;p38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39"/>
          <p:cNvSpPr txBox="1">
            <a:spLocks noGrp="1"/>
          </p:cNvSpPr>
          <p:nvPr>
            <p:ph type="subTitle" idx="1"/>
          </p:nvPr>
        </p:nvSpPr>
        <p:spPr>
          <a:xfrm>
            <a:off x="1154113" y="466857"/>
            <a:ext cx="7277100" cy="38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UTTS?</a:t>
            </a:r>
          </a:p>
        </p:txBody>
      </p:sp>
      <p:sp>
        <p:nvSpPr>
          <p:cNvPr id="1850" name="Google Shape;1850;p39"/>
          <p:cNvSpPr txBox="1">
            <a:spLocks noGrp="1"/>
          </p:cNvSpPr>
          <p:nvPr>
            <p:ph type="subTitle" idx="2"/>
          </p:nvPr>
        </p:nvSpPr>
        <p:spPr>
          <a:xfrm>
            <a:off x="1031075" y="1176909"/>
            <a:ext cx="7277100" cy="248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Unified Travelling and Transport System (UTTS) is a comprehensive platform that allows users to search, book, and manage various transportation services such as public transport, ride-sharing, and logistics, among others.</a:t>
            </a:r>
          </a:p>
          <a:p>
            <a:pPr marL="139700" indent="0" algn="just"/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indent="0" algn="just"/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indent="0" algn="just"/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indent="0" algn="just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UTTS leverages a database management system to store and retrieve data related to transportation services, including routes, schedules, pricing, and availability.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indent="0" algn="just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  <a:p>
            <a:pPr marL="139700" indent="0" algn="just"/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indent="0" algn="just"/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indent="0" algn="just"/>
            <a:endParaRPr lang="en-US" sz="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marR="346075" indent="0" algn="just">
              <a:spcAft>
                <a:spcPts val="1800"/>
              </a:spcAft>
            </a:pPr>
            <a:r>
              <a:rPr lang="en-IN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UTTS offers a reliable and efficient platform for booking and managing transportation services, making travel planning easy and convenient for users.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56" name="Google Shape;1856;p39"/>
          <p:cNvSpPr/>
          <p:nvPr/>
        </p:nvSpPr>
        <p:spPr>
          <a:xfrm>
            <a:off x="835825" y="1287325"/>
            <a:ext cx="217800" cy="217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9"/>
          <p:cNvSpPr/>
          <p:nvPr/>
        </p:nvSpPr>
        <p:spPr>
          <a:xfrm>
            <a:off x="835825" y="2455625"/>
            <a:ext cx="217800" cy="217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9"/>
          <p:cNvSpPr/>
          <p:nvPr/>
        </p:nvSpPr>
        <p:spPr>
          <a:xfrm>
            <a:off x="835825" y="3624001"/>
            <a:ext cx="217800" cy="217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9" name="Google Shape;1859;p39"/>
          <p:cNvCxnSpPr>
            <a:endCxn id="1857" idx="0"/>
          </p:cNvCxnSpPr>
          <p:nvPr/>
        </p:nvCxnSpPr>
        <p:spPr>
          <a:xfrm>
            <a:off x="944725" y="15037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0" name="Google Shape;1860;p39"/>
          <p:cNvCxnSpPr>
            <a:stCxn id="1857" idx="4"/>
            <a:endCxn id="1858" idx="0"/>
          </p:cNvCxnSpPr>
          <p:nvPr/>
        </p:nvCxnSpPr>
        <p:spPr>
          <a:xfrm>
            <a:off x="944725" y="2673425"/>
            <a:ext cx="0" cy="95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1" name="Google Shape;1861;p39"/>
          <p:cNvCxnSpPr>
            <a:stCxn id="1858" idx="4"/>
          </p:cNvCxnSpPr>
          <p:nvPr/>
        </p:nvCxnSpPr>
        <p:spPr>
          <a:xfrm>
            <a:off x="944725" y="3841801"/>
            <a:ext cx="0" cy="129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2" name="Google Shape;1862;p39"/>
          <p:cNvGrpSpPr/>
          <p:nvPr/>
        </p:nvGrpSpPr>
        <p:grpSpPr>
          <a:xfrm rot="10800000">
            <a:off x="8160225" y="4059875"/>
            <a:ext cx="983775" cy="876850"/>
            <a:chOff x="7636150" y="250100"/>
            <a:chExt cx="983775" cy="876850"/>
          </a:xfrm>
        </p:grpSpPr>
        <p:sp>
          <p:nvSpPr>
            <p:cNvPr id="1863" name="Google Shape;1863;p3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839;p38"/>
          <p:cNvGrpSpPr/>
          <p:nvPr/>
        </p:nvGrpSpPr>
        <p:grpSpPr>
          <a:xfrm rot="13868751">
            <a:off x="7809672" y="-78974"/>
            <a:ext cx="701102" cy="1297430"/>
            <a:chOff x="9219749" y="2415292"/>
            <a:chExt cx="1169206" cy="2362092"/>
          </a:xfrm>
        </p:grpSpPr>
        <p:sp>
          <p:nvSpPr>
            <p:cNvPr id="3" name="Google Shape;1840;p38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41;p38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42;p38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43;p38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44;p38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02</a:t>
            </a:r>
            <a:br>
              <a:rPr lang="en-US" dirty="0"/>
            </a:br>
            <a:r>
              <a:rPr lang="en-US" dirty="0"/>
              <a:t>Objectives</a:t>
            </a:r>
          </a:p>
        </p:txBody>
      </p:sp>
      <p:grpSp>
        <p:nvGrpSpPr>
          <p:cNvPr id="4" name="Google Shape;2741;p56"/>
          <p:cNvGrpSpPr/>
          <p:nvPr/>
        </p:nvGrpSpPr>
        <p:grpSpPr>
          <a:xfrm>
            <a:off x="5733521" y="1256234"/>
            <a:ext cx="2724715" cy="3100336"/>
            <a:chOff x="5822446" y="1345134"/>
            <a:chExt cx="2724715" cy="3100336"/>
          </a:xfrm>
        </p:grpSpPr>
        <p:sp>
          <p:nvSpPr>
            <p:cNvPr id="5" name="Google Shape;2742;p56"/>
            <p:cNvSpPr/>
            <p:nvPr/>
          </p:nvSpPr>
          <p:spPr>
            <a:xfrm>
              <a:off x="5980528" y="2260333"/>
              <a:ext cx="159609" cy="47158"/>
            </a:xfrm>
            <a:custGeom>
              <a:avLst/>
              <a:gdLst/>
              <a:ahLst/>
              <a:cxnLst/>
              <a:rect l="l" t="t" r="r" b="b"/>
              <a:pathLst>
                <a:path w="1672" h="494" extrusionOk="0">
                  <a:moveTo>
                    <a:pt x="903" y="0"/>
                  </a:moveTo>
                  <a:cubicBezTo>
                    <a:pt x="558" y="0"/>
                    <a:pt x="283" y="205"/>
                    <a:pt x="1" y="367"/>
                  </a:cubicBezTo>
                  <a:cubicBezTo>
                    <a:pt x="50" y="346"/>
                    <a:pt x="107" y="318"/>
                    <a:pt x="163" y="304"/>
                  </a:cubicBezTo>
                  <a:cubicBezTo>
                    <a:pt x="184" y="296"/>
                    <a:pt x="198" y="289"/>
                    <a:pt x="255" y="275"/>
                  </a:cubicBezTo>
                  <a:cubicBezTo>
                    <a:pt x="283" y="268"/>
                    <a:pt x="311" y="261"/>
                    <a:pt x="346" y="261"/>
                  </a:cubicBezTo>
                  <a:lnTo>
                    <a:pt x="579" y="261"/>
                  </a:lnTo>
                  <a:cubicBezTo>
                    <a:pt x="593" y="261"/>
                    <a:pt x="614" y="268"/>
                    <a:pt x="713" y="282"/>
                  </a:cubicBezTo>
                  <a:lnTo>
                    <a:pt x="790" y="304"/>
                  </a:lnTo>
                  <a:cubicBezTo>
                    <a:pt x="826" y="311"/>
                    <a:pt x="861" y="325"/>
                    <a:pt x="903" y="339"/>
                  </a:cubicBezTo>
                  <a:cubicBezTo>
                    <a:pt x="917" y="346"/>
                    <a:pt x="931" y="353"/>
                    <a:pt x="1002" y="381"/>
                  </a:cubicBezTo>
                  <a:lnTo>
                    <a:pt x="1044" y="395"/>
                  </a:lnTo>
                  <a:lnTo>
                    <a:pt x="1093" y="423"/>
                  </a:lnTo>
                  <a:lnTo>
                    <a:pt x="1136" y="445"/>
                  </a:lnTo>
                  <a:cubicBezTo>
                    <a:pt x="1157" y="459"/>
                    <a:pt x="1192" y="473"/>
                    <a:pt x="1220" y="494"/>
                  </a:cubicBezTo>
                  <a:lnTo>
                    <a:pt x="1671" y="233"/>
                  </a:lnTo>
                  <a:cubicBezTo>
                    <a:pt x="1538" y="155"/>
                    <a:pt x="1397" y="92"/>
                    <a:pt x="1249" y="50"/>
                  </a:cubicBezTo>
                  <a:cubicBezTo>
                    <a:pt x="1136" y="15"/>
                    <a:pt x="1023" y="0"/>
                    <a:pt x="90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3;p56"/>
            <p:cNvSpPr/>
            <p:nvPr/>
          </p:nvSpPr>
          <p:spPr>
            <a:xfrm>
              <a:off x="5981196" y="2258329"/>
              <a:ext cx="159609" cy="51168"/>
            </a:xfrm>
            <a:custGeom>
              <a:avLst/>
              <a:gdLst/>
              <a:ahLst/>
              <a:cxnLst/>
              <a:rect l="l" t="t" r="r" b="b"/>
              <a:pathLst>
                <a:path w="1672" h="536" extrusionOk="0">
                  <a:moveTo>
                    <a:pt x="889" y="36"/>
                  </a:moveTo>
                  <a:cubicBezTo>
                    <a:pt x="1009" y="36"/>
                    <a:pt x="1122" y="50"/>
                    <a:pt x="1227" y="85"/>
                  </a:cubicBezTo>
                  <a:cubicBezTo>
                    <a:pt x="1361" y="127"/>
                    <a:pt x="1495" y="184"/>
                    <a:pt x="1615" y="247"/>
                  </a:cubicBezTo>
                  <a:lnTo>
                    <a:pt x="1213" y="487"/>
                  </a:lnTo>
                  <a:cubicBezTo>
                    <a:pt x="1185" y="466"/>
                    <a:pt x="1157" y="458"/>
                    <a:pt x="1086" y="416"/>
                  </a:cubicBezTo>
                  <a:cubicBezTo>
                    <a:pt x="1072" y="409"/>
                    <a:pt x="1058" y="402"/>
                    <a:pt x="988" y="374"/>
                  </a:cubicBezTo>
                  <a:lnTo>
                    <a:pt x="945" y="353"/>
                  </a:lnTo>
                  <a:lnTo>
                    <a:pt x="896" y="339"/>
                  </a:lnTo>
                  <a:cubicBezTo>
                    <a:pt x="847" y="317"/>
                    <a:pt x="804" y="303"/>
                    <a:pt x="755" y="296"/>
                  </a:cubicBezTo>
                  <a:cubicBezTo>
                    <a:pt x="741" y="289"/>
                    <a:pt x="727" y="282"/>
                    <a:pt x="621" y="261"/>
                  </a:cubicBezTo>
                  <a:lnTo>
                    <a:pt x="572" y="261"/>
                  </a:lnTo>
                  <a:lnTo>
                    <a:pt x="530" y="254"/>
                  </a:lnTo>
                  <a:lnTo>
                    <a:pt x="325" y="254"/>
                  </a:lnTo>
                  <a:cubicBezTo>
                    <a:pt x="290" y="261"/>
                    <a:pt x="248" y="268"/>
                    <a:pt x="212" y="275"/>
                  </a:cubicBezTo>
                  <a:cubicBezTo>
                    <a:pt x="424" y="148"/>
                    <a:pt x="635" y="36"/>
                    <a:pt x="889" y="36"/>
                  </a:cubicBezTo>
                  <a:close/>
                  <a:moveTo>
                    <a:pt x="889" y="0"/>
                  </a:moveTo>
                  <a:cubicBezTo>
                    <a:pt x="593" y="0"/>
                    <a:pt x="346" y="148"/>
                    <a:pt x="114" y="289"/>
                  </a:cubicBezTo>
                  <a:cubicBezTo>
                    <a:pt x="57" y="317"/>
                    <a:pt x="22" y="360"/>
                    <a:pt x="1" y="409"/>
                  </a:cubicBezTo>
                  <a:cubicBezTo>
                    <a:pt x="50" y="381"/>
                    <a:pt x="100" y="360"/>
                    <a:pt x="156" y="339"/>
                  </a:cubicBezTo>
                  <a:cubicBezTo>
                    <a:pt x="184" y="332"/>
                    <a:pt x="219" y="325"/>
                    <a:pt x="248" y="317"/>
                  </a:cubicBezTo>
                  <a:cubicBezTo>
                    <a:pt x="276" y="310"/>
                    <a:pt x="311" y="303"/>
                    <a:pt x="339" y="303"/>
                  </a:cubicBezTo>
                  <a:lnTo>
                    <a:pt x="572" y="303"/>
                  </a:lnTo>
                  <a:cubicBezTo>
                    <a:pt x="586" y="303"/>
                    <a:pt x="600" y="310"/>
                    <a:pt x="699" y="325"/>
                  </a:cubicBezTo>
                  <a:lnTo>
                    <a:pt x="769" y="346"/>
                  </a:lnTo>
                  <a:cubicBezTo>
                    <a:pt x="811" y="353"/>
                    <a:pt x="840" y="367"/>
                    <a:pt x="931" y="402"/>
                  </a:cubicBezTo>
                  <a:lnTo>
                    <a:pt x="1023" y="437"/>
                  </a:lnTo>
                  <a:lnTo>
                    <a:pt x="1072" y="458"/>
                  </a:lnTo>
                  <a:cubicBezTo>
                    <a:pt x="1086" y="466"/>
                    <a:pt x="1101" y="473"/>
                    <a:pt x="1115" y="480"/>
                  </a:cubicBezTo>
                  <a:cubicBezTo>
                    <a:pt x="1143" y="501"/>
                    <a:pt x="1171" y="515"/>
                    <a:pt x="1213" y="536"/>
                  </a:cubicBezTo>
                  <a:lnTo>
                    <a:pt x="1227" y="536"/>
                  </a:lnTo>
                  <a:cubicBezTo>
                    <a:pt x="1227" y="536"/>
                    <a:pt x="1672" y="275"/>
                    <a:pt x="1672" y="240"/>
                  </a:cubicBezTo>
                  <a:cubicBezTo>
                    <a:pt x="1538" y="155"/>
                    <a:pt x="1390" y="92"/>
                    <a:pt x="1242" y="50"/>
                  </a:cubicBezTo>
                  <a:cubicBezTo>
                    <a:pt x="1129" y="14"/>
                    <a:pt x="1009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4;p56"/>
            <p:cNvSpPr/>
            <p:nvPr/>
          </p:nvSpPr>
          <p:spPr>
            <a:xfrm>
              <a:off x="5931461" y="2284581"/>
              <a:ext cx="165623" cy="403138"/>
            </a:xfrm>
            <a:custGeom>
              <a:avLst/>
              <a:gdLst/>
              <a:ahLst/>
              <a:cxnLst/>
              <a:rect l="l" t="t" r="r" b="b"/>
              <a:pathLst>
                <a:path w="1735" h="4223" extrusionOk="0">
                  <a:moveTo>
                    <a:pt x="853" y="0"/>
                  </a:moveTo>
                  <a:cubicBezTo>
                    <a:pt x="818" y="7"/>
                    <a:pt x="776" y="14"/>
                    <a:pt x="740" y="21"/>
                  </a:cubicBezTo>
                  <a:cubicBezTo>
                    <a:pt x="684" y="35"/>
                    <a:pt x="635" y="50"/>
                    <a:pt x="585" y="71"/>
                  </a:cubicBezTo>
                  <a:cubicBezTo>
                    <a:pt x="564" y="85"/>
                    <a:pt x="536" y="92"/>
                    <a:pt x="515" y="106"/>
                  </a:cubicBezTo>
                  <a:cubicBezTo>
                    <a:pt x="388" y="183"/>
                    <a:pt x="275" y="289"/>
                    <a:pt x="198" y="416"/>
                  </a:cubicBezTo>
                  <a:cubicBezTo>
                    <a:pt x="148" y="508"/>
                    <a:pt x="106" y="599"/>
                    <a:pt x="71" y="698"/>
                  </a:cubicBezTo>
                  <a:cubicBezTo>
                    <a:pt x="21" y="874"/>
                    <a:pt x="0" y="1051"/>
                    <a:pt x="0" y="1227"/>
                  </a:cubicBezTo>
                  <a:cubicBezTo>
                    <a:pt x="14" y="1706"/>
                    <a:pt x="127" y="2178"/>
                    <a:pt x="339" y="2608"/>
                  </a:cubicBezTo>
                  <a:cubicBezTo>
                    <a:pt x="656" y="3285"/>
                    <a:pt x="1156" y="3891"/>
                    <a:pt x="1727" y="4223"/>
                  </a:cubicBezTo>
                  <a:lnTo>
                    <a:pt x="1727" y="4068"/>
                  </a:lnTo>
                  <a:lnTo>
                    <a:pt x="1727" y="3194"/>
                  </a:lnTo>
                  <a:lnTo>
                    <a:pt x="1727" y="2806"/>
                  </a:lnTo>
                  <a:lnTo>
                    <a:pt x="1734" y="924"/>
                  </a:lnTo>
                  <a:lnTo>
                    <a:pt x="1734" y="240"/>
                  </a:lnTo>
                  <a:cubicBezTo>
                    <a:pt x="1706" y="219"/>
                    <a:pt x="1671" y="205"/>
                    <a:pt x="1650" y="183"/>
                  </a:cubicBezTo>
                  <a:lnTo>
                    <a:pt x="1607" y="162"/>
                  </a:lnTo>
                  <a:lnTo>
                    <a:pt x="1558" y="134"/>
                  </a:lnTo>
                  <a:lnTo>
                    <a:pt x="1466" y="99"/>
                  </a:lnTo>
                  <a:lnTo>
                    <a:pt x="1417" y="78"/>
                  </a:lnTo>
                  <a:cubicBezTo>
                    <a:pt x="1375" y="64"/>
                    <a:pt x="1340" y="50"/>
                    <a:pt x="1276" y="35"/>
                  </a:cubicBezTo>
                  <a:cubicBezTo>
                    <a:pt x="1262" y="28"/>
                    <a:pt x="1248" y="28"/>
                    <a:pt x="1142" y="7"/>
                  </a:cubicBezTo>
                  <a:lnTo>
                    <a:pt x="1100" y="0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5;p56"/>
            <p:cNvSpPr/>
            <p:nvPr/>
          </p:nvSpPr>
          <p:spPr>
            <a:xfrm>
              <a:off x="5928693" y="2283244"/>
              <a:ext cx="170396" cy="406479"/>
            </a:xfrm>
            <a:custGeom>
              <a:avLst/>
              <a:gdLst/>
              <a:ahLst/>
              <a:cxnLst/>
              <a:rect l="l" t="t" r="r" b="b"/>
              <a:pathLst>
                <a:path w="1785" h="4258" extrusionOk="0">
                  <a:moveTo>
                    <a:pt x="1115" y="42"/>
                  </a:moveTo>
                  <a:lnTo>
                    <a:pt x="1249" y="64"/>
                  </a:lnTo>
                  <a:lnTo>
                    <a:pt x="1319" y="85"/>
                  </a:lnTo>
                  <a:cubicBezTo>
                    <a:pt x="1361" y="92"/>
                    <a:pt x="1390" y="106"/>
                    <a:pt x="1481" y="141"/>
                  </a:cubicBezTo>
                  <a:lnTo>
                    <a:pt x="1573" y="176"/>
                  </a:lnTo>
                  <a:lnTo>
                    <a:pt x="1622" y="197"/>
                  </a:lnTo>
                  <a:cubicBezTo>
                    <a:pt x="1636" y="205"/>
                    <a:pt x="1651" y="212"/>
                    <a:pt x="1665" y="219"/>
                  </a:cubicBezTo>
                  <a:cubicBezTo>
                    <a:pt x="1693" y="233"/>
                    <a:pt x="1714" y="247"/>
                    <a:pt x="1742" y="268"/>
                  </a:cubicBezTo>
                  <a:lnTo>
                    <a:pt x="1735" y="4194"/>
                  </a:lnTo>
                  <a:cubicBezTo>
                    <a:pt x="1199" y="3877"/>
                    <a:pt x="699" y="3292"/>
                    <a:pt x="382" y="2615"/>
                  </a:cubicBezTo>
                  <a:cubicBezTo>
                    <a:pt x="170" y="2185"/>
                    <a:pt x="57" y="1720"/>
                    <a:pt x="50" y="1241"/>
                  </a:cubicBezTo>
                  <a:cubicBezTo>
                    <a:pt x="43" y="1065"/>
                    <a:pt x="71" y="895"/>
                    <a:pt x="121" y="726"/>
                  </a:cubicBezTo>
                  <a:cubicBezTo>
                    <a:pt x="156" y="627"/>
                    <a:pt x="191" y="536"/>
                    <a:pt x="248" y="451"/>
                  </a:cubicBezTo>
                  <a:cubicBezTo>
                    <a:pt x="325" y="324"/>
                    <a:pt x="431" y="219"/>
                    <a:pt x="551" y="148"/>
                  </a:cubicBezTo>
                  <a:cubicBezTo>
                    <a:pt x="607" y="120"/>
                    <a:pt x="657" y="99"/>
                    <a:pt x="713" y="78"/>
                  </a:cubicBezTo>
                  <a:cubicBezTo>
                    <a:pt x="741" y="71"/>
                    <a:pt x="769" y="64"/>
                    <a:pt x="798" y="56"/>
                  </a:cubicBezTo>
                  <a:cubicBezTo>
                    <a:pt x="826" y="49"/>
                    <a:pt x="854" y="42"/>
                    <a:pt x="889" y="42"/>
                  </a:cubicBezTo>
                  <a:close/>
                  <a:moveTo>
                    <a:pt x="875" y="0"/>
                  </a:moveTo>
                  <a:cubicBezTo>
                    <a:pt x="840" y="0"/>
                    <a:pt x="798" y="7"/>
                    <a:pt x="755" y="21"/>
                  </a:cubicBezTo>
                  <a:cubicBezTo>
                    <a:pt x="706" y="35"/>
                    <a:pt x="650" y="49"/>
                    <a:pt x="600" y="71"/>
                  </a:cubicBezTo>
                  <a:cubicBezTo>
                    <a:pt x="579" y="85"/>
                    <a:pt x="551" y="92"/>
                    <a:pt x="530" y="106"/>
                  </a:cubicBezTo>
                  <a:cubicBezTo>
                    <a:pt x="396" y="183"/>
                    <a:pt x="283" y="296"/>
                    <a:pt x="205" y="423"/>
                  </a:cubicBezTo>
                  <a:cubicBezTo>
                    <a:pt x="149" y="515"/>
                    <a:pt x="107" y="613"/>
                    <a:pt x="79" y="712"/>
                  </a:cubicBezTo>
                  <a:cubicBezTo>
                    <a:pt x="29" y="888"/>
                    <a:pt x="1" y="1065"/>
                    <a:pt x="1" y="1241"/>
                  </a:cubicBezTo>
                  <a:cubicBezTo>
                    <a:pt x="15" y="1727"/>
                    <a:pt x="128" y="2199"/>
                    <a:pt x="346" y="2637"/>
                  </a:cubicBezTo>
                  <a:cubicBezTo>
                    <a:pt x="671" y="3327"/>
                    <a:pt x="1192" y="3934"/>
                    <a:pt x="1756" y="4258"/>
                  </a:cubicBezTo>
                  <a:cubicBezTo>
                    <a:pt x="1756" y="4258"/>
                    <a:pt x="1763" y="4258"/>
                    <a:pt x="1777" y="4230"/>
                  </a:cubicBezTo>
                  <a:cubicBezTo>
                    <a:pt x="1777" y="4230"/>
                    <a:pt x="1784" y="247"/>
                    <a:pt x="1777" y="233"/>
                  </a:cubicBezTo>
                  <a:cubicBezTo>
                    <a:pt x="1742" y="212"/>
                    <a:pt x="1714" y="197"/>
                    <a:pt x="1636" y="162"/>
                  </a:cubicBezTo>
                  <a:cubicBezTo>
                    <a:pt x="1622" y="155"/>
                    <a:pt x="1608" y="141"/>
                    <a:pt x="1538" y="113"/>
                  </a:cubicBezTo>
                  <a:lnTo>
                    <a:pt x="1495" y="99"/>
                  </a:lnTo>
                  <a:lnTo>
                    <a:pt x="1446" y="78"/>
                  </a:lnTo>
                  <a:cubicBezTo>
                    <a:pt x="1397" y="64"/>
                    <a:pt x="1354" y="42"/>
                    <a:pt x="1305" y="35"/>
                  </a:cubicBezTo>
                  <a:cubicBezTo>
                    <a:pt x="1291" y="28"/>
                    <a:pt x="1277" y="28"/>
                    <a:pt x="1164" y="7"/>
                  </a:cubicBezTo>
                  <a:lnTo>
                    <a:pt x="1122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6;p56"/>
            <p:cNvSpPr/>
            <p:nvPr/>
          </p:nvSpPr>
          <p:spPr>
            <a:xfrm>
              <a:off x="5983964" y="2380712"/>
              <a:ext cx="76750" cy="186534"/>
            </a:xfrm>
            <a:custGeom>
              <a:avLst/>
              <a:gdLst/>
              <a:ahLst/>
              <a:cxnLst/>
              <a:rect l="l" t="t" r="r" b="b"/>
              <a:pathLst>
                <a:path w="804" h="1954" extrusionOk="0">
                  <a:moveTo>
                    <a:pt x="440" y="1"/>
                  </a:moveTo>
                  <a:cubicBezTo>
                    <a:pt x="179" y="1"/>
                    <a:pt x="0" y="209"/>
                    <a:pt x="0" y="572"/>
                  </a:cubicBezTo>
                  <a:cubicBezTo>
                    <a:pt x="0" y="1080"/>
                    <a:pt x="360" y="1700"/>
                    <a:pt x="797" y="1954"/>
                  </a:cubicBezTo>
                  <a:lnTo>
                    <a:pt x="804" y="114"/>
                  </a:lnTo>
                  <a:cubicBezTo>
                    <a:pt x="673" y="37"/>
                    <a:pt x="549" y="1"/>
                    <a:pt x="44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7;p56"/>
            <p:cNvSpPr/>
            <p:nvPr/>
          </p:nvSpPr>
          <p:spPr>
            <a:xfrm>
              <a:off x="5981196" y="2378134"/>
              <a:ext cx="80186" cy="191211"/>
            </a:xfrm>
            <a:custGeom>
              <a:avLst/>
              <a:gdLst/>
              <a:ahLst/>
              <a:cxnLst/>
              <a:rect l="l" t="t" r="r" b="b"/>
              <a:pathLst>
                <a:path w="840" h="2003" extrusionOk="0">
                  <a:moveTo>
                    <a:pt x="471" y="0"/>
                  </a:moveTo>
                  <a:cubicBezTo>
                    <a:pt x="392" y="0"/>
                    <a:pt x="318" y="19"/>
                    <a:pt x="255" y="56"/>
                  </a:cubicBezTo>
                  <a:cubicBezTo>
                    <a:pt x="92" y="148"/>
                    <a:pt x="8" y="338"/>
                    <a:pt x="8" y="592"/>
                  </a:cubicBezTo>
                  <a:cubicBezTo>
                    <a:pt x="1" y="1114"/>
                    <a:pt x="367" y="1734"/>
                    <a:pt x="826" y="2002"/>
                  </a:cubicBezTo>
                  <a:cubicBezTo>
                    <a:pt x="833" y="2002"/>
                    <a:pt x="840" y="1995"/>
                    <a:pt x="840" y="1960"/>
                  </a:cubicBezTo>
                  <a:cubicBezTo>
                    <a:pt x="403" y="1706"/>
                    <a:pt x="50" y="1093"/>
                    <a:pt x="50" y="592"/>
                  </a:cubicBezTo>
                  <a:cubicBezTo>
                    <a:pt x="50" y="352"/>
                    <a:pt x="128" y="176"/>
                    <a:pt x="276" y="99"/>
                  </a:cubicBezTo>
                  <a:cubicBezTo>
                    <a:pt x="339" y="61"/>
                    <a:pt x="413" y="44"/>
                    <a:pt x="496" y="44"/>
                  </a:cubicBezTo>
                  <a:cubicBezTo>
                    <a:pt x="599" y="44"/>
                    <a:pt x="715" y="70"/>
                    <a:pt x="840" y="113"/>
                  </a:cubicBezTo>
                  <a:cubicBezTo>
                    <a:pt x="711" y="38"/>
                    <a:pt x="585" y="0"/>
                    <a:pt x="47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8;p56"/>
            <p:cNvSpPr/>
            <p:nvPr/>
          </p:nvSpPr>
          <p:spPr>
            <a:xfrm>
              <a:off x="6331820" y="3512992"/>
              <a:ext cx="1292815" cy="642367"/>
            </a:xfrm>
            <a:custGeom>
              <a:avLst/>
              <a:gdLst/>
              <a:ahLst/>
              <a:cxnLst/>
              <a:rect l="l" t="t" r="r" b="b"/>
              <a:pathLst>
                <a:path w="13543" h="6729" extrusionOk="0">
                  <a:moveTo>
                    <a:pt x="6753" y="1"/>
                  </a:moveTo>
                  <a:cubicBezTo>
                    <a:pt x="5176" y="1"/>
                    <a:pt x="3603" y="328"/>
                    <a:pt x="2404" y="984"/>
                  </a:cubicBezTo>
                  <a:cubicBezTo>
                    <a:pt x="1" y="2302"/>
                    <a:pt x="15" y="4424"/>
                    <a:pt x="2433" y="5742"/>
                  </a:cubicBezTo>
                  <a:cubicBezTo>
                    <a:pt x="3636" y="6400"/>
                    <a:pt x="5213" y="6728"/>
                    <a:pt x="6788" y="6728"/>
                  </a:cubicBezTo>
                  <a:cubicBezTo>
                    <a:pt x="8367" y="6728"/>
                    <a:pt x="9945" y="6399"/>
                    <a:pt x="11145" y="5742"/>
                  </a:cubicBezTo>
                  <a:cubicBezTo>
                    <a:pt x="13542" y="4431"/>
                    <a:pt x="13528" y="2295"/>
                    <a:pt x="11117" y="984"/>
                  </a:cubicBezTo>
                  <a:cubicBezTo>
                    <a:pt x="9908" y="328"/>
                    <a:pt x="8329" y="1"/>
                    <a:pt x="675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9;p56"/>
            <p:cNvSpPr/>
            <p:nvPr/>
          </p:nvSpPr>
          <p:spPr>
            <a:xfrm>
              <a:off x="6388333" y="3511178"/>
              <a:ext cx="1180458" cy="645613"/>
            </a:xfrm>
            <a:custGeom>
              <a:avLst/>
              <a:gdLst/>
              <a:ahLst/>
              <a:cxnLst/>
              <a:rect l="l" t="t" r="r" b="b"/>
              <a:pathLst>
                <a:path w="12366" h="6763" extrusionOk="0">
                  <a:moveTo>
                    <a:pt x="6162" y="44"/>
                  </a:moveTo>
                  <a:cubicBezTo>
                    <a:pt x="7734" y="44"/>
                    <a:pt x="9313" y="369"/>
                    <a:pt x="10511" y="1024"/>
                  </a:cubicBezTo>
                  <a:cubicBezTo>
                    <a:pt x="11674" y="1659"/>
                    <a:pt x="12316" y="2504"/>
                    <a:pt x="12323" y="3393"/>
                  </a:cubicBezTo>
                  <a:cubicBezTo>
                    <a:pt x="12323" y="4274"/>
                    <a:pt x="11688" y="5113"/>
                    <a:pt x="10539" y="5740"/>
                  </a:cubicBezTo>
                  <a:cubicBezTo>
                    <a:pt x="9348" y="6396"/>
                    <a:pt x="7776" y="6720"/>
                    <a:pt x="6204" y="6720"/>
                  </a:cubicBezTo>
                  <a:cubicBezTo>
                    <a:pt x="4625" y="6720"/>
                    <a:pt x="3053" y="6396"/>
                    <a:pt x="1848" y="5740"/>
                  </a:cubicBezTo>
                  <a:cubicBezTo>
                    <a:pt x="684" y="5106"/>
                    <a:pt x="43" y="4260"/>
                    <a:pt x="43" y="3372"/>
                  </a:cubicBezTo>
                  <a:cubicBezTo>
                    <a:pt x="43" y="2490"/>
                    <a:pt x="677" y="1652"/>
                    <a:pt x="1819" y="1024"/>
                  </a:cubicBezTo>
                  <a:cubicBezTo>
                    <a:pt x="3018" y="369"/>
                    <a:pt x="4590" y="44"/>
                    <a:pt x="6162" y="44"/>
                  </a:cubicBezTo>
                  <a:close/>
                  <a:moveTo>
                    <a:pt x="6160" y="0"/>
                  </a:moveTo>
                  <a:cubicBezTo>
                    <a:pt x="4579" y="0"/>
                    <a:pt x="3000" y="330"/>
                    <a:pt x="1798" y="989"/>
                  </a:cubicBezTo>
                  <a:cubicBezTo>
                    <a:pt x="635" y="1623"/>
                    <a:pt x="1" y="2469"/>
                    <a:pt x="1" y="3372"/>
                  </a:cubicBezTo>
                  <a:cubicBezTo>
                    <a:pt x="1" y="4281"/>
                    <a:pt x="649" y="5134"/>
                    <a:pt x="1826" y="5775"/>
                  </a:cubicBezTo>
                  <a:cubicBezTo>
                    <a:pt x="3039" y="6438"/>
                    <a:pt x="4618" y="6762"/>
                    <a:pt x="6204" y="6762"/>
                  </a:cubicBezTo>
                  <a:cubicBezTo>
                    <a:pt x="7783" y="6762"/>
                    <a:pt x="9362" y="6438"/>
                    <a:pt x="10560" y="5775"/>
                  </a:cubicBezTo>
                  <a:cubicBezTo>
                    <a:pt x="11724" y="5141"/>
                    <a:pt x="12365" y="4295"/>
                    <a:pt x="12365" y="3393"/>
                  </a:cubicBezTo>
                  <a:cubicBezTo>
                    <a:pt x="12365" y="2483"/>
                    <a:pt x="11717" y="1623"/>
                    <a:pt x="10532" y="989"/>
                  </a:cubicBezTo>
                  <a:cubicBezTo>
                    <a:pt x="9323" y="330"/>
                    <a:pt x="7741" y="0"/>
                    <a:pt x="616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50;p56"/>
            <p:cNvSpPr/>
            <p:nvPr/>
          </p:nvSpPr>
          <p:spPr>
            <a:xfrm>
              <a:off x="6661539" y="2761702"/>
              <a:ext cx="902479" cy="1305545"/>
            </a:xfrm>
            <a:custGeom>
              <a:avLst/>
              <a:gdLst/>
              <a:ahLst/>
              <a:cxnLst/>
              <a:rect l="l" t="t" r="r" b="b"/>
              <a:pathLst>
                <a:path w="9454" h="13676" extrusionOk="0">
                  <a:moveTo>
                    <a:pt x="9454" y="0"/>
                  </a:moveTo>
                  <a:lnTo>
                    <a:pt x="7240" y="423"/>
                  </a:lnTo>
                  <a:lnTo>
                    <a:pt x="3793" y="1079"/>
                  </a:lnTo>
                  <a:lnTo>
                    <a:pt x="2207" y="1382"/>
                  </a:lnTo>
                  <a:lnTo>
                    <a:pt x="29" y="1798"/>
                  </a:lnTo>
                  <a:lnTo>
                    <a:pt x="8" y="8516"/>
                  </a:lnTo>
                  <a:lnTo>
                    <a:pt x="1" y="10926"/>
                  </a:lnTo>
                  <a:cubicBezTo>
                    <a:pt x="1" y="11631"/>
                    <a:pt x="466" y="12336"/>
                    <a:pt x="1396" y="12879"/>
                  </a:cubicBezTo>
                  <a:cubicBezTo>
                    <a:pt x="1453" y="12907"/>
                    <a:pt x="1509" y="12943"/>
                    <a:pt x="1573" y="12971"/>
                  </a:cubicBezTo>
                  <a:lnTo>
                    <a:pt x="1629" y="12999"/>
                  </a:lnTo>
                  <a:lnTo>
                    <a:pt x="1749" y="13055"/>
                  </a:lnTo>
                  <a:lnTo>
                    <a:pt x="1819" y="13091"/>
                  </a:lnTo>
                  <a:lnTo>
                    <a:pt x="1925" y="13140"/>
                  </a:lnTo>
                  <a:lnTo>
                    <a:pt x="2003" y="13175"/>
                  </a:lnTo>
                  <a:lnTo>
                    <a:pt x="2122" y="13217"/>
                  </a:lnTo>
                  <a:lnTo>
                    <a:pt x="2172" y="13239"/>
                  </a:lnTo>
                  <a:cubicBezTo>
                    <a:pt x="2214" y="13253"/>
                    <a:pt x="2263" y="13274"/>
                    <a:pt x="2348" y="13302"/>
                  </a:cubicBezTo>
                  <a:cubicBezTo>
                    <a:pt x="2404" y="13323"/>
                    <a:pt x="2468" y="13344"/>
                    <a:pt x="2524" y="13358"/>
                  </a:cubicBezTo>
                  <a:lnTo>
                    <a:pt x="2574" y="13373"/>
                  </a:lnTo>
                  <a:lnTo>
                    <a:pt x="2651" y="13401"/>
                  </a:lnTo>
                  <a:lnTo>
                    <a:pt x="2693" y="13408"/>
                  </a:lnTo>
                  <a:lnTo>
                    <a:pt x="2842" y="13450"/>
                  </a:lnTo>
                  <a:lnTo>
                    <a:pt x="2926" y="13471"/>
                  </a:lnTo>
                  <a:lnTo>
                    <a:pt x="3088" y="13507"/>
                  </a:lnTo>
                  <a:cubicBezTo>
                    <a:pt x="3109" y="13514"/>
                    <a:pt x="3116" y="13514"/>
                    <a:pt x="3159" y="13521"/>
                  </a:cubicBezTo>
                  <a:cubicBezTo>
                    <a:pt x="3208" y="13535"/>
                    <a:pt x="3257" y="13542"/>
                    <a:pt x="3307" y="13549"/>
                  </a:cubicBezTo>
                  <a:lnTo>
                    <a:pt x="3384" y="13563"/>
                  </a:lnTo>
                  <a:cubicBezTo>
                    <a:pt x="3455" y="13577"/>
                    <a:pt x="3518" y="13584"/>
                    <a:pt x="3617" y="13598"/>
                  </a:cubicBezTo>
                  <a:cubicBezTo>
                    <a:pt x="3694" y="13612"/>
                    <a:pt x="3765" y="13619"/>
                    <a:pt x="3843" y="13626"/>
                  </a:cubicBezTo>
                  <a:lnTo>
                    <a:pt x="3892" y="13633"/>
                  </a:lnTo>
                  <a:cubicBezTo>
                    <a:pt x="3955" y="13640"/>
                    <a:pt x="4012" y="13647"/>
                    <a:pt x="4075" y="13655"/>
                  </a:cubicBezTo>
                  <a:lnTo>
                    <a:pt x="4153" y="13655"/>
                  </a:lnTo>
                  <a:lnTo>
                    <a:pt x="4301" y="13669"/>
                  </a:lnTo>
                  <a:lnTo>
                    <a:pt x="4392" y="13669"/>
                  </a:lnTo>
                  <a:lnTo>
                    <a:pt x="4540" y="13676"/>
                  </a:lnTo>
                  <a:lnTo>
                    <a:pt x="5090" y="13676"/>
                  </a:lnTo>
                  <a:cubicBezTo>
                    <a:pt x="5140" y="13669"/>
                    <a:pt x="5196" y="13669"/>
                    <a:pt x="5245" y="13669"/>
                  </a:cubicBezTo>
                  <a:lnTo>
                    <a:pt x="5344" y="13662"/>
                  </a:lnTo>
                  <a:lnTo>
                    <a:pt x="5499" y="13647"/>
                  </a:lnTo>
                  <a:lnTo>
                    <a:pt x="5548" y="13647"/>
                  </a:lnTo>
                  <a:lnTo>
                    <a:pt x="5619" y="13640"/>
                  </a:lnTo>
                  <a:lnTo>
                    <a:pt x="5668" y="13633"/>
                  </a:lnTo>
                  <a:cubicBezTo>
                    <a:pt x="5732" y="13626"/>
                    <a:pt x="5795" y="13619"/>
                    <a:pt x="5894" y="13605"/>
                  </a:cubicBezTo>
                  <a:cubicBezTo>
                    <a:pt x="5950" y="13598"/>
                    <a:pt x="6007" y="13584"/>
                    <a:pt x="6063" y="13577"/>
                  </a:cubicBezTo>
                  <a:lnTo>
                    <a:pt x="6148" y="13563"/>
                  </a:lnTo>
                  <a:lnTo>
                    <a:pt x="6218" y="13549"/>
                  </a:lnTo>
                  <a:lnTo>
                    <a:pt x="6345" y="13521"/>
                  </a:lnTo>
                  <a:lnTo>
                    <a:pt x="6444" y="13499"/>
                  </a:lnTo>
                  <a:lnTo>
                    <a:pt x="6564" y="13471"/>
                  </a:lnTo>
                  <a:lnTo>
                    <a:pt x="6662" y="13450"/>
                  </a:lnTo>
                  <a:cubicBezTo>
                    <a:pt x="6705" y="13436"/>
                    <a:pt x="6747" y="13429"/>
                    <a:pt x="6782" y="13415"/>
                  </a:cubicBezTo>
                  <a:lnTo>
                    <a:pt x="6881" y="13387"/>
                  </a:lnTo>
                  <a:lnTo>
                    <a:pt x="6994" y="13351"/>
                  </a:lnTo>
                  <a:lnTo>
                    <a:pt x="7050" y="13337"/>
                  </a:lnTo>
                  <a:lnTo>
                    <a:pt x="7113" y="13316"/>
                  </a:lnTo>
                  <a:lnTo>
                    <a:pt x="7156" y="13302"/>
                  </a:lnTo>
                  <a:cubicBezTo>
                    <a:pt x="7219" y="13281"/>
                    <a:pt x="7276" y="13260"/>
                    <a:pt x="7367" y="13225"/>
                  </a:cubicBezTo>
                  <a:cubicBezTo>
                    <a:pt x="7417" y="13203"/>
                    <a:pt x="7466" y="13189"/>
                    <a:pt x="7508" y="13168"/>
                  </a:cubicBezTo>
                  <a:lnTo>
                    <a:pt x="7557" y="13147"/>
                  </a:lnTo>
                  <a:cubicBezTo>
                    <a:pt x="7607" y="13119"/>
                    <a:pt x="7663" y="13098"/>
                    <a:pt x="7741" y="13062"/>
                  </a:cubicBezTo>
                  <a:cubicBezTo>
                    <a:pt x="7790" y="13034"/>
                    <a:pt x="7839" y="13013"/>
                    <a:pt x="7882" y="12985"/>
                  </a:cubicBezTo>
                  <a:lnTo>
                    <a:pt x="7924" y="12964"/>
                  </a:lnTo>
                  <a:cubicBezTo>
                    <a:pt x="7980" y="12936"/>
                    <a:pt x="8030" y="12907"/>
                    <a:pt x="8086" y="12879"/>
                  </a:cubicBezTo>
                  <a:lnTo>
                    <a:pt x="8157" y="12837"/>
                  </a:lnTo>
                  <a:lnTo>
                    <a:pt x="8199" y="12809"/>
                  </a:lnTo>
                  <a:lnTo>
                    <a:pt x="8234" y="12787"/>
                  </a:lnTo>
                  <a:lnTo>
                    <a:pt x="8277" y="12759"/>
                  </a:lnTo>
                  <a:lnTo>
                    <a:pt x="8319" y="12731"/>
                  </a:lnTo>
                  <a:lnTo>
                    <a:pt x="8361" y="12703"/>
                  </a:lnTo>
                  <a:lnTo>
                    <a:pt x="8396" y="12682"/>
                  </a:lnTo>
                  <a:lnTo>
                    <a:pt x="8467" y="12625"/>
                  </a:lnTo>
                  <a:lnTo>
                    <a:pt x="8544" y="12569"/>
                  </a:lnTo>
                  <a:lnTo>
                    <a:pt x="8608" y="12513"/>
                  </a:lnTo>
                  <a:lnTo>
                    <a:pt x="8678" y="12456"/>
                  </a:lnTo>
                  <a:lnTo>
                    <a:pt x="8742" y="12400"/>
                  </a:lnTo>
                  <a:lnTo>
                    <a:pt x="8826" y="12308"/>
                  </a:lnTo>
                  <a:lnTo>
                    <a:pt x="8904" y="12238"/>
                  </a:lnTo>
                  <a:lnTo>
                    <a:pt x="8967" y="12160"/>
                  </a:lnTo>
                  <a:cubicBezTo>
                    <a:pt x="8989" y="12139"/>
                    <a:pt x="9003" y="12118"/>
                    <a:pt x="9045" y="12068"/>
                  </a:cubicBezTo>
                  <a:cubicBezTo>
                    <a:pt x="9052" y="12054"/>
                    <a:pt x="9066" y="12040"/>
                    <a:pt x="9094" y="11998"/>
                  </a:cubicBezTo>
                  <a:cubicBezTo>
                    <a:pt x="9101" y="11984"/>
                    <a:pt x="9115" y="11977"/>
                    <a:pt x="9144" y="11935"/>
                  </a:cubicBezTo>
                  <a:lnTo>
                    <a:pt x="9186" y="11864"/>
                  </a:lnTo>
                  <a:lnTo>
                    <a:pt x="9221" y="11801"/>
                  </a:lnTo>
                  <a:lnTo>
                    <a:pt x="9256" y="11730"/>
                  </a:lnTo>
                  <a:cubicBezTo>
                    <a:pt x="9263" y="11716"/>
                    <a:pt x="9270" y="11702"/>
                    <a:pt x="9292" y="11667"/>
                  </a:cubicBezTo>
                  <a:cubicBezTo>
                    <a:pt x="9299" y="11646"/>
                    <a:pt x="9313" y="11617"/>
                    <a:pt x="9320" y="11589"/>
                  </a:cubicBezTo>
                  <a:cubicBezTo>
                    <a:pt x="9334" y="11575"/>
                    <a:pt x="9341" y="11554"/>
                    <a:pt x="9454" y="10955"/>
                  </a:cubicBezTo>
                  <a:lnTo>
                    <a:pt x="945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1;p56"/>
            <p:cNvSpPr/>
            <p:nvPr/>
          </p:nvSpPr>
          <p:spPr>
            <a:xfrm>
              <a:off x="6658198" y="2759602"/>
              <a:ext cx="907156" cy="1310318"/>
            </a:xfrm>
            <a:custGeom>
              <a:avLst/>
              <a:gdLst/>
              <a:ahLst/>
              <a:cxnLst/>
              <a:rect l="l" t="t" r="r" b="b"/>
              <a:pathLst>
                <a:path w="9503" h="13726" extrusionOk="0">
                  <a:moveTo>
                    <a:pt x="9468" y="29"/>
                  </a:moveTo>
                  <a:lnTo>
                    <a:pt x="9468" y="11005"/>
                  </a:lnTo>
                  <a:cubicBezTo>
                    <a:pt x="9468" y="11005"/>
                    <a:pt x="9461" y="11082"/>
                    <a:pt x="9404" y="11407"/>
                  </a:cubicBezTo>
                  <a:cubicBezTo>
                    <a:pt x="9404" y="11407"/>
                    <a:pt x="9383" y="11470"/>
                    <a:pt x="9355" y="11548"/>
                  </a:cubicBezTo>
                  <a:lnTo>
                    <a:pt x="9334" y="11604"/>
                  </a:lnTo>
                  <a:cubicBezTo>
                    <a:pt x="9327" y="11625"/>
                    <a:pt x="9320" y="11646"/>
                    <a:pt x="9298" y="11689"/>
                  </a:cubicBezTo>
                  <a:cubicBezTo>
                    <a:pt x="9291" y="11703"/>
                    <a:pt x="9284" y="11717"/>
                    <a:pt x="9263" y="11759"/>
                  </a:cubicBezTo>
                  <a:cubicBezTo>
                    <a:pt x="9263" y="11759"/>
                    <a:pt x="9242" y="11794"/>
                    <a:pt x="9186" y="11893"/>
                  </a:cubicBezTo>
                  <a:lnTo>
                    <a:pt x="9143" y="11957"/>
                  </a:lnTo>
                  <a:cubicBezTo>
                    <a:pt x="9129" y="11971"/>
                    <a:pt x="9122" y="11985"/>
                    <a:pt x="9073" y="12055"/>
                  </a:cubicBezTo>
                  <a:lnTo>
                    <a:pt x="9045" y="12090"/>
                  </a:lnTo>
                  <a:cubicBezTo>
                    <a:pt x="9024" y="12112"/>
                    <a:pt x="9002" y="12140"/>
                    <a:pt x="8974" y="12175"/>
                  </a:cubicBezTo>
                  <a:cubicBezTo>
                    <a:pt x="8960" y="12189"/>
                    <a:pt x="8939" y="12210"/>
                    <a:pt x="8904" y="12253"/>
                  </a:cubicBezTo>
                  <a:cubicBezTo>
                    <a:pt x="8883" y="12274"/>
                    <a:pt x="8854" y="12302"/>
                    <a:pt x="8833" y="12323"/>
                  </a:cubicBezTo>
                  <a:cubicBezTo>
                    <a:pt x="8812" y="12344"/>
                    <a:pt x="8784" y="12372"/>
                    <a:pt x="8699" y="12450"/>
                  </a:cubicBezTo>
                  <a:lnTo>
                    <a:pt x="8601" y="12535"/>
                  </a:lnTo>
                  <a:lnTo>
                    <a:pt x="8530" y="12591"/>
                  </a:lnTo>
                  <a:lnTo>
                    <a:pt x="8417" y="12676"/>
                  </a:lnTo>
                  <a:lnTo>
                    <a:pt x="8382" y="12704"/>
                  </a:lnTo>
                  <a:lnTo>
                    <a:pt x="8340" y="12732"/>
                  </a:lnTo>
                  <a:lnTo>
                    <a:pt x="8297" y="12753"/>
                  </a:lnTo>
                  <a:lnTo>
                    <a:pt x="8255" y="12781"/>
                  </a:lnTo>
                  <a:lnTo>
                    <a:pt x="8220" y="12809"/>
                  </a:lnTo>
                  <a:lnTo>
                    <a:pt x="8163" y="12838"/>
                  </a:lnTo>
                  <a:lnTo>
                    <a:pt x="8107" y="12873"/>
                  </a:lnTo>
                  <a:cubicBezTo>
                    <a:pt x="8051" y="12908"/>
                    <a:pt x="8001" y="12936"/>
                    <a:pt x="7952" y="12965"/>
                  </a:cubicBezTo>
                  <a:lnTo>
                    <a:pt x="7910" y="12986"/>
                  </a:lnTo>
                  <a:cubicBezTo>
                    <a:pt x="7860" y="13014"/>
                    <a:pt x="7797" y="13042"/>
                    <a:pt x="7748" y="13063"/>
                  </a:cubicBezTo>
                  <a:cubicBezTo>
                    <a:pt x="7691" y="13091"/>
                    <a:pt x="7635" y="13120"/>
                    <a:pt x="7578" y="13141"/>
                  </a:cubicBezTo>
                  <a:lnTo>
                    <a:pt x="7536" y="13162"/>
                  </a:lnTo>
                  <a:cubicBezTo>
                    <a:pt x="7487" y="13176"/>
                    <a:pt x="7437" y="13197"/>
                    <a:pt x="7360" y="13232"/>
                  </a:cubicBezTo>
                  <a:cubicBezTo>
                    <a:pt x="7303" y="13254"/>
                    <a:pt x="7247" y="13275"/>
                    <a:pt x="7162" y="13303"/>
                  </a:cubicBezTo>
                  <a:lnTo>
                    <a:pt x="7022" y="13345"/>
                  </a:lnTo>
                  <a:lnTo>
                    <a:pt x="6881" y="13388"/>
                  </a:lnTo>
                  <a:lnTo>
                    <a:pt x="6810" y="13409"/>
                  </a:lnTo>
                  <a:lnTo>
                    <a:pt x="6690" y="13437"/>
                  </a:lnTo>
                  <a:lnTo>
                    <a:pt x="6591" y="13465"/>
                  </a:lnTo>
                  <a:lnTo>
                    <a:pt x="6507" y="13486"/>
                  </a:lnTo>
                  <a:lnTo>
                    <a:pt x="6373" y="13514"/>
                  </a:lnTo>
                  <a:lnTo>
                    <a:pt x="6225" y="13543"/>
                  </a:lnTo>
                  <a:lnTo>
                    <a:pt x="6140" y="13557"/>
                  </a:lnTo>
                  <a:lnTo>
                    <a:pt x="6091" y="13571"/>
                  </a:lnTo>
                  <a:cubicBezTo>
                    <a:pt x="6035" y="13578"/>
                    <a:pt x="5978" y="13585"/>
                    <a:pt x="5894" y="13599"/>
                  </a:cubicBezTo>
                  <a:cubicBezTo>
                    <a:pt x="5823" y="13606"/>
                    <a:pt x="5760" y="13613"/>
                    <a:pt x="5696" y="13627"/>
                  </a:cubicBezTo>
                  <a:lnTo>
                    <a:pt x="5640" y="13627"/>
                  </a:lnTo>
                  <a:lnTo>
                    <a:pt x="5520" y="13641"/>
                  </a:lnTo>
                  <a:cubicBezTo>
                    <a:pt x="5471" y="13648"/>
                    <a:pt x="5421" y="13655"/>
                    <a:pt x="5372" y="13655"/>
                  </a:cubicBezTo>
                  <a:lnTo>
                    <a:pt x="5273" y="13662"/>
                  </a:lnTo>
                  <a:lnTo>
                    <a:pt x="5160" y="13669"/>
                  </a:lnTo>
                  <a:lnTo>
                    <a:pt x="4336" y="13669"/>
                  </a:lnTo>
                  <a:lnTo>
                    <a:pt x="4159" y="13655"/>
                  </a:lnTo>
                  <a:lnTo>
                    <a:pt x="4103" y="13655"/>
                  </a:lnTo>
                  <a:lnTo>
                    <a:pt x="3878" y="13634"/>
                  </a:lnTo>
                  <a:cubicBezTo>
                    <a:pt x="3793" y="13620"/>
                    <a:pt x="3722" y="13613"/>
                    <a:pt x="3617" y="13599"/>
                  </a:cubicBezTo>
                  <a:lnTo>
                    <a:pt x="3419" y="13571"/>
                  </a:lnTo>
                  <a:lnTo>
                    <a:pt x="3342" y="13557"/>
                  </a:lnTo>
                  <a:cubicBezTo>
                    <a:pt x="3292" y="13543"/>
                    <a:pt x="3243" y="13536"/>
                    <a:pt x="3180" y="13521"/>
                  </a:cubicBezTo>
                  <a:lnTo>
                    <a:pt x="3123" y="13507"/>
                  </a:lnTo>
                  <a:lnTo>
                    <a:pt x="2961" y="13472"/>
                  </a:lnTo>
                  <a:lnTo>
                    <a:pt x="2877" y="13451"/>
                  </a:lnTo>
                  <a:lnTo>
                    <a:pt x="2686" y="13402"/>
                  </a:lnTo>
                  <a:lnTo>
                    <a:pt x="2566" y="13366"/>
                  </a:lnTo>
                  <a:cubicBezTo>
                    <a:pt x="2503" y="13345"/>
                    <a:pt x="2447" y="13331"/>
                    <a:pt x="2348" y="13296"/>
                  </a:cubicBezTo>
                  <a:lnTo>
                    <a:pt x="2207" y="13239"/>
                  </a:lnTo>
                  <a:lnTo>
                    <a:pt x="2115" y="13211"/>
                  </a:lnTo>
                  <a:lnTo>
                    <a:pt x="2031" y="13176"/>
                  </a:lnTo>
                  <a:lnTo>
                    <a:pt x="1960" y="13148"/>
                  </a:lnTo>
                  <a:lnTo>
                    <a:pt x="1876" y="13106"/>
                  </a:lnTo>
                  <a:lnTo>
                    <a:pt x="1833" y="13084"/>
                  </a:lnTo>
                  <a:lnTo>
                    <a:pt x="1784" y="13063"/>
                  </a:lnTo>
                  <a:lnTo>
                    <a:pt x="1643" y="12993"/>
                  </a:lnTo>
                  <a:lnTo>
                    <a:pt x="1608" y="12979"/>
                  </a:lnTo>
                  <a:cubicBezTo>
                    <a:pt x="1551" y="12950"/>
                    <a:pt x="1495" y="12915"/>
                    <a:pt x="1438" y="12880"/>
                  </a:cubicBezTo>
                  <a:cubicBezTo>
                    <a:pt x="543" y="12365"/>
                    <a:pt x="50" y="11682"/>
                    <a:pt x="50" y="10948"/>
                  </a:cubicBezTo>
                  <a:lnTo>
                    <a:pt x="78" y="1841"/>
                  </a:lnTo>
                  <a:lnTo>
                    <a:pt x="9468" y="29"/>
                  </a:lnTo>
                  <a:close/>
                  <a:moveTo>
                    <a:pt x="9475" y="1"/>
                  </a:moveTo>
                  <a:cubicBezTo>
                    <a:pt x="9475" y="1"/>
                    <a:pt x="43" y="1806"/>
                    <a:pt x="22" y="1827"/>
                  </a:cubicBezTo>
                  <a:lnTo>
                    <a:pt x="0" y="10956"/>
                  </a:lnTo>
                  <a:cubicBezTo>
                    <a:pt x="0" y="11703"/>
                    <a:pt x="501" y="12394"/>
                    <a:pt x="1410" y="12922"/>
                  </a:cubicBezTo>
                  <a:cubicBezTo>
                    <a:pt x="1474" y="12958"/>
                    <a:pt x="1530" y="12993"/>
                    <a:pt x="1587" y="13021"/>
                  </a:cubicBezTo>
                  <a:lnTo>
                    <a:pt x="1643" y="13049"/>
                  </a:lnTo>
                  <a:cubicBezTo>
                    <a:pt x="1685" y="13070"/>
                    <a:pt x="1720" y="13084"/>
                    <a:pt x="1763" y="13106"/>
                  </a:cubicBezTo>
                  <a:lnTo>
                    <a:pt x="1812" y="13127"/>
                  </a:lnTo>
                  <a:lnTo>
                    <a:pt x="1854" y="13148"/>
                  </a:lnTo>
                  <a:lnTo>
                    <a:pt x="1946" y="13190"/>
                  </a:lnTo>
                  <a:lnTo>
                    <a:pt x="2024" y="13218"/>
                  </a:lnTo>
                  <a:lnTo>
                    <a:pt x="2101" y="13254"/>
                  </a:lnTo>
                  <a:lnTo>
                    <a:pt x="2186" y="13289"/>
                  </a:lnTo>
                  <a:cubicBezTo>
                    <a:pt x="2235" y="13303"/>
                    <a:pt x="2284" y="13324"/>
                    <a:pt x="2369" y="13352"/>
                  </a:cubicBezTo>
                  <a:cubicBezTo>
                    <a:pt x="2432" y="13373"/>
                    <a:pt x="2489" y="13395"/>
                    <a:pt x="2552" y="13409"/>
                  </a:cubicBezTo>
                  <a:cubicBezTo>
                    <a:pt x="2552" y="13409"/>
                    <a:pt x="2672" y="13444"/>
                    <a:pt x="2714" y="13458"/>
                  </a:cubicBezTo>
                  <a:cubicBezTo>
                    <a:pt x="2764" y="13472"/>
                    <a:pt x="2813" y="13486"/>
                    <a:pt x="2869" y="13500"/>
                  </a:cubicBezTo>
                  <a:lnTo>
                    <a:pt x="2947" y="13521"/>
                  </a:lnTo>
                  <a:lnTo>
                    <a:pt x="3123" y="13557"/>
                  </a:lnTo>
                  <a:lnTo>
                    <a:pt x="3187" y="13571"/>
                  </a:lnTo>
                  <a:cubicBezTo>
                    <a:pt x="3236" y="13585"/>
                    <a:pt x="3285" y="13592"/>
                    <a:pt x="3363" y="13606"/>
                  </a:cubicBezTo>
                  <a:lnTo>
                    <a:pt x="3412" y="13613"/>
                  </a:lnTo>
                  <a:cubicBezTo>
                    <a:pt x="3476" y="13627"/>
                    <a:pt x="3539" y="13634"/>
                    <a:pt x="3645" y="13648"/>
                  </a:cubicBezTo>
                  <a:cubicBezTo>
                    <a:pt x="3715" y="13662"/>
                    <a:pt x="3786" y="13669"/>
                    <a:pt x="3920" y="13684"/>
                  </a:cubicBezTo>
                  <a:cubicBezTo>
                    <a:pt x="3983" y="13691"/>
                    <a:pt x="4040" y="13698"/>
                    <a:pt x="4103" y="13705"/>
                  </a:cubicBezTo>
                  <a:lnTo>
                    <a:pt x="4181" y="13705"/>
                  </a:lnTo>
                  <a:cubicBezTo>
                    <a:pt x="4230" y="13712"/>
                    <a:pt x="4279" y="13719"/>
                    <a:pt x="4329" y="13719"/>
                  </a:cubicBezTo>
                  <a:lnTo>
                    <a:pt x="4427" y="13719"/>
                  </a:lnTo>
                  <a:lnTo>
                    <a:pt x="4561" y="13726"/>
                  </a:lnTo>
                  <a:lnTo>
                    <a:pt x="5160" y="13726"/>
                  </a:lnTo>
                  <a:lnTo>
                    <a:pt x="5280" y="13719"/>
                  </a:lnTo>
                  <a:lnTo>
                    <a:pt x="5372" y="13712"/>
                  </a:lnTo>
                  <a:lnTo>
                    <a:pt x="5576" y="13691"/>
                  </a:lnTo>
                  <a:lnTo>
                    <a:pt x="5647" y="13684"/>
                  </a:lnTo>
                  <a:lnTo>
                    <a:pt x="5696" y="13684"/>
                  </a:lnTo>
                  <a:cubicBezTo>
                    <a:pt x="5760" y="13669"/>
                    <a:pt x="5830" y="13662"/>
                    <a:pt x="5922" y="13648"/>
                  </a:cubicBezTo>
                  <a:cubicBezTo>
                    <a:pt x="5978" y="13641"/>
                    <a:pt x="6035" y="13634"/>
                    <a:pt x="6098" y="13627"/>
                  </a:cubicBezTo>
                  <a:lnTo>
                    <a:pt x="6183" y="13606"/>
                  </a:lnTo>
                  <a:lnTo>
                    <a:pt x="6253" y="13592"/>
                  </a:lnTo>
                  <a:lnTo>
                    <a:pt x="6380" y="13571"/>
                  </a:lnTo>
                  <a:lnTo>
                    <a:pt x="6507" y="13543"/>
                  </a:lnTo>
                  <a:lnTo>
                    <a:pt x="6599" y="13521"/>
                  </a:lnTo>
                  <a:lnTo>
                    <a:pt x="6697" y="13493"/>
                  </a:lnTo>
                  <a:cubicBezTo>
                    <a:pt x="6732" y="13486"/>
                    <a:pt x="6775" y="13472"/>
                    <a:pt x="6817" y="13465"/>
                  </a:cubicBezTo>
                  <a:lnTo>
                    <a:pt x="6916" y="13437"/>
                  </a:lnTo>
                  <a:lnTo>
                    <a:pt x="7078" y="13388"/>
                  </a:lnTo>
                  <a:lnTo>
                    <a:pt x="7191" y="13345"/>
                  </a:lnTo>
                  <a:cubicBezTo>
                    <a:pt x="7254" y="13324"/>
                    <a:pt x="7311" y="13303"/>
                    <a:pt x="7402" y="13268"/>
                  </a:cubicBezTo>
                  <a:cubicBezTo>
                    <a:pt x="7452" y="13254"/>
                    <a:pt x="7494" y="13232"/>
                    <a:pt x="7543" y="13211"/>
                  </a:cubicBezTo>
                  <a:lnTo>
                    <a:pt x="7585" y="13197"/>
                  </a:lnTo>
                  <a:cubicBezTo>
                    <a:pt x="7649" y="13169"/>
                    <a:pt x="7698" y="13141"/>
                    <a:pt x="7776" y="13106"/>
                  </a:cubicBezTo>
                  <a:cubicBezTo>
                    <a:pt x="7825" y="13084"/>
                    <a:pt x="7867" y="13063"/>
                    <a:pt x="7924" y="13035"/>
                  </a:cubicBezTo>
                  <a:lnTo>
                    <a:pt x="7959" y="13014"/>
                  </a:lnTo>
                  <a:cubicBezTo>
                    <a:pt x="8015" y="12986"/>
                    <a:pt x="8065" y="12958"/>
                    <a:pt x="8121" y="12922"/>
                  </a:cubicBezTo>
                  <a:lnTo>
                    <a:pt x="8192" y="12880"/>
                  </a:lnTo>
                  <a:lnTo>
                    <a:pt x="8276" y="12831"/>
                  </a:lnTo>
                  <a:lnTo>
                    <a:pt x="8319" y="12802"/>
                  </a:lnTo>
                  <a:lnTo>
                    <a:pt x="8354" y="12774"/>
                  </a:lnTo>
                  <a:cubicBezTo>
                    <a:pt x="8368" y="12767"/>
                    <a:pt x="8382" y="12760"/>
                    <a:pt x="8396" y="12746"/>
                  </a:cubicBezTo>
                  <a:lnTo>
                    <a:pt x="8509" y="12668"/>
                  </a:lnTo>
                  <a:lnTo>
                    <a:pt x="8579" y="12612"/>
                  </a:lnTo>
                  <a:cubicBezTo>
                    <a:pt x="8593" y="12605"/>
                    <a:pt x="8622" y="12584"/>
                    <a:pt x="8622" y="12584"/>
                  </a:cubicBezTo>
                  <a:cubicBezTo>
                    <a:pt x="8622" y="12584"/>
                    <a:pt x="8720" y="12499"/>
                    <a:pt x="8784" y="12443"/>
                  </a:cubicBezTo>
                  <a:cubicBezTo>
                    <a:pt x="8805" y="12422"/>
                    <a:pt x="8826" y="12394"/>
                    <a:pt x="8868" y="12351"/>
                  </a:cubicBezTo>
                  <a:cubicBezTo>
                    <a:pt x="8890" y="12337"/>
                    <a:pt x="8904" y="12316"/>
                    <a:pt x="8946" y="12281"/>
                  </a:cubicBezTo>
                  <a:cubicBezTo>
                    <a:pt x="8960" y="12260"/>
                    <a:pt x="8988" y="12231"/>
                    <a:pt x="9009" y="12203"/>
                  </a:cubicBezTo>
                  <a:cubicBezTo>
                    <a:pt x="9031" y="12182"/>
                    <a:pt x="9052" y="12154"/>
                    <a:pt x="9136" y="12041"/>
                  </a:cubicBezTo>
                  <a:cubicBezTo>
                    <a:pt x="9150" y="12027"/>
                    <a:pt x="9157" y="12013"/>
                    <a:pt x="9164" y="11999"/>
                  </a:cubicBezTo>
                  <a:cubicBezTo>
                    <a:pt x="9164" y="11999"/>
                    <a:pt x="9214" y="11928"/>
                    <a:pt x="9242" y="11872"/>
                  </a:cubicBezTo>
                  <a:lnTo>
                    <a:pt x="9270" y="11837"/>
                  </a:lnTo>
                  <a:lnTo>
                    <a:pt x="9305" y="11773"/>
                  </a:lnTo>
                  <a:cubicBezTo>
                    <a:pt x="9313" y="11752"/>
                    <a:pt x="9320" y="11738"/>
                    <a:pt x="9334" y="11703"/>
                  </a:cubicBezTo>
                  <a:cubicBezTo>
                    <a:pt x="9348" y="11682"/>
                    <a:pt x="9355" y="11660"/>
                    <a:pt x="9369" y="11625"/>
                  </a:cubicBezTo>
                  <a:cubicBezTo>
                    <a:pt x="9376" y="11611"/>
                    <a:pt x="9383" y="11590"/>
                    <a:pt x="9418" y="11505"/>
                  </a:cubicBezTo>
                  <a:cubicBezTo>
                    <a:pt x="9418" y="11505"/>
                    <a:pt x="9439" y="11442"/>
                    <a:pt x="9496" y="11104"/>
                  </a:cubicBezTo>
                  <a:cubicBezTo>
                    <a:pt x="9496" y="11104"/>
                    <a:pt x="9503" y="11026"/>
                    <a:pt x="9503" y="10984"/>
                  </a:cubicBezTo>
                  <a:cubicBezTo>
                    <a:pt x="9503" y="10984"/>
                    <a:pt x="9503" y="22"/>
                    <a:pt x="9475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2;p56"/>
            <p:cNvSpPr/>
            <p:nvPr/>
          </p:nvSpPr>
          <p:spPr>
            <a:xfrm>
              <a:off x="6660871" y="3507265"/>
              <a:ext cx="424702" cy="286101"/>
            </a:xfrm>
            <a:custGeom>
              <a:avLst/>
              <a:gdLst/>
              <a:ahLst/>
              <a:cxnLst/>
              <a:rect l="l" t="t" r="r" b="b"/>
              <a:pathLst>
                <a:path w="4449" h="2997" extrusionOk="0">
                  <a:moveTo>
                    <a:pt x="4449" y="1"/>
                  </a:moveTo>
                  <a:lnTo>
                    <a:pt x="1" y="565"/>
                  </a:lnTo>
                  <a:lnTo>
                    <a:pt x="8" y="2997"/>
                  </a:lnTo>
                  <a:cubicBezTo>
                    <a:pt x="8" y="2997"/>
                    <a:pt x="924" y="974"/>
                    <a:pt x="444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3;p56"/>
            <p:cNvSpPr/>
            <p:nvPr/>
          </p:nvSpPr>
          <p:spPr>
            <a:xfrm>
              <a:off x="6658866" y="3504592"/>
              <a:ext cx="426706" cy="290779"/>
            </a:xfrm>
            <a:custGeom>
              <a:avLst/>
              <a:gdLst/>
              <a:ahLst/>
              <a:cxnLst/>
              <a:rect l="l" t="t" r="r" b="b"/>
              <a:pathLst>
                <a:path w="4470" h="3046" extrusionOk="0">
                  <a:moveTo>
                    <a:pt x="4195" y="78"/>
                  </a:moveTo>
                  <a:cubicBezTo>
                    <a:pt x="2524" y="586"/>
                    <a:pt x="1488" y="1326"/>
                    <a:pt x="910" y="1869"/>
                  </a:cubicBezTo>
                  <a:cubicBezTo>
                    <a:pt x="564" y="2179"/>
                    <a:pt x="275" y="2538"/>
                    <a:pt x="43" y="2933"/>
                  </a:cubicBezTo>
                  <a:lnTo>
                    <a:pt x="43" y="607"/>
                  </a:lnTo>
                  <a:lnTo>
                    <a:pt x="4195" y="78"/>
                  </a:lnTo>
                  <a:close/>
                  <a:moveTo>
                    <a:pt x="4470" y="1"/>
                  </a:moveTo>
                  <a:cubicBezTo>
                    <a:pt x="4469" y="1"/>
                    <a:pt x="22" y="564"/>
                    <a:pt x="0" y="586"/>
                  </a:cubicBezTo>
                  <a:cubicBezTo>
                    <a:pt x="0" y="586"/>
                    <a:pt x="8" y="3025"/>
                    <a:pt x="29" y="3046"/>
                  </a:cubicBezTo>
                  <a:cubicBezTo>
                    <a:pt x="36" y="3046"/>
                    <a:pt x="43" y="3039"/>
                    <a:pt x="43" y="3032"/>
                  </a:cubicBezTo>
                  <a:cubicBezTo>
                    <a:pt x="57" y="3011"/>
                    <a:pt x="1001" y="1002"/>
                    <a:pt x="44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4;p56"/>
            <p:cNvSpPr/>
            <p:nvPr/>
          </p:nvSpPr>
          <p:spPr>
            <a:xfrm>
              <a:off x="5825119" y="1943971"/>
              <a:ext cx="1740904" cy="1635368"/>
            </a:xfrm>
            <a:custGeom>
              <a:avLst/>
              <a:gdLst/>
              <a:ahLst/>
              <a:cxnLst/>
              <a:rect l="l" t="t" r="r" b="b"/>
              <a:pathLst>
                <a:path w="18237" h="17131" extrusionOk="0">
                  <a:moveTo>
                    <a:pt x="9788" y="0"/>
                  </a:moveTo>
                  <a:cubicBezTo>
                    <a:pt x="9752" y="0"/>
                    <a:pt x="9715" y="1"/>
                    <a:pt x="9679" y="1"/>
                  </a:cubicBezTo>
                  <a:cubicBezTo>
                    <a:pt x="9369" y="1"/>
                    <a:pt x="9059" y="15"/>
                    <a:pt x="8749" y="51"/>
                  </a:cubicBezTo>
                  <a:lnTo>
                    <a:pt x="8636" y="65"/>
                  </a:lnTo>
                  <a:cubicBezTo>
                    <a:pt x="8544" y="72"/>
                    <a:pt x="8452" y="86"/>
                    <a:pt x="8361" y="100"/>
                  </a:cubicBezTo>
                  <a:lnTo>
                    <a:pt x="8227" y="121"/>
                  </a:lnTo>
                  <a:lnTo>
                    <a:pt x="8114" y="142"/>
                  </a:lnTo>
                  <a:lnTo>
                    <a:pt x="8065" y="149"/>
                  </a:lnTo>
                  <a:lnTo>
                    <a:pt x="7980" y="163"/>
                  </a:lnTo>
                  <a:lnTo>
                    <a:pt x="7924" y="177"/>
                  </a:lnTo>
                  <a:lnTo>
                    <a:pt x="7832" y="199"/>
                  </a:lnTo>
                  <a:cubicBezTo>
                    <a:pt x="7741" y="220"/>
                    <a:pt x="7649" y="241"/>
                    <a:pt x="7557" y="262"/>
                  </a:cubicBezTo>
                  <a:lnTo>
                    <a:pt x="7473" y="290"/>
                  </a:lnTo>
                  <a:lnTo>
                    <a:pt x="7409" y="304"/>
                  </a:lnTo>
                  <a:lnTo>
                    <a:pt x="7353" y="318"/>
                  </a:lnTo>
                  <a:lnTo>
                    <a:pt x="7268" y="347"/>
                  </a:lnTo>
                  <a:lnTo>
                    <a:pt x="7198" y="361"/>
                  </a:lnTo>
                  <a:lnTo>
                    <a:pt x="7134" y="382"/>
                  </a:lnTo>
                  <a:lnTo>
                    <a:pt x="7050" y="410"/>
                  </a:lnTo>
                  <a:cubicBezTo>
                    <a:pt x="6958" y="438"/>
                    <a:pt x="6873" y="467"/>
                    <a:pt x="6782" y="502"/>
                  </a:cubicBezTo>
                  <a:lnTo>
                    <a:pt x="6711" y="523"/>
                  </a:lnTo>
                  <a:lnTo>
                    <a:pt x="6641" y="551"/>
                  </a:lnTo>
                  <a:lnTo>
                    <a:pt x="6570" y="579"/>
                  </a:lnTo>
                  <a:lnTo>
                    <a:pt x="6521" y="600"/>
                  </a:lnTo>
                  <a:cubicBezTo>
                    <a:pt x="6493" y="607"/>
                    <a:pt x="6465" y="622"/>
                    <a:pt x="6436" y="636"/>
                  </a:cubicBezTo>
                  <a:lnTo>
                    <a:pt x="6324" y="678"/>
                  </a:lnTo>
                  <a:lnTo>
                    <a:pt x="6176" y="748"/>
                  </a:lnTo>
                  <a:lnTo>
                    <a:pt x="6049" y="805"/>
                  </a:lnTo>
                  <a:lnTo>
                    <a:pt x="5985" y="833"/>
                  </a:lnTo>
                  <a:lnTo>
                    <a:pt x="5908" y="868"/>
                  </a:lnTo>
                  <a:lnTo>
                    <a:pt x="5851" y="904"/>
                  </a:lnTo>
                  <a:lnTo>
                    <a:pt x="5781" y="939"/>
                  </a:lnTo>
                  <a:lnTo>
                    <a:pt x="5717" y="967"/>
                  </a:lnTo>
                  <a:cubicBezTo>
                    <a:pt x="5548" y="1059"/>
                    <a:pt x="5386" y="1150"/>
                    <a:pt x="5231" y="1242"/>
                  </a:cubicBezTo>
                  <a:lnTo>
                    <a:pt x="5146" y="1291"/>
                  </a:lnTo>
                  <a:cubicBezTo>
                    <a:pt x="5111" y="1312"/>
                    <a:pt x="5083" y="1334"/>
                    <a:pt x="5048" y="1355"/>
                  </a:cubicBezTo>
                  <a:lnTo>
                    <a:pt x="4956" y="1418"/>
                  </a:lnTo>
                  <a:cubicBezTo>
                    <a:pt x="4900" y="1453"/>
                    <a:pt x="4843" y="1489"/>
                    <a:pt x="4794" y="1531"/>
                  </a:cubicBezTo>
                  <a:cubicBezTo>
                    <a:pt x="4688" y="1601"/>
                    <a:pt x="4589" y="1679"/>
                    <a:pt x="4484" y="1749"/>
                  </a:cubicBezTo>
                  <a:cubicBezTo>
                    <a:pt x="4131" y="2017"/>
                    <a:pt x="3800" y="2313"/>
                    <a:pt x="3497" y="2631"/>
                  </a:cubicBezTo>
                  <a:cubicBezTo>
                    <a:pt x="3384" y="2750"/>
                    <a:pt x="3278" y="2863"/>
                    <a:pt x="3180" y="2983"/>
                  </a:cubicBezTo>
                  <a:lnTo>
                    <a:pt x="3095" y="3082"/>
                  </a:lnTo>
                  <a:lnTo>
                    <a:pt x="3025" y="3173"/>
                  </a:lnTo>
                  <a:cubicBezTo>
                    <a:pt x="2975" y="3237"/>
                    <a:pt x="2926" y="3300"/>
                    <a:pt x="2877" y="3357"/>
                  </a:cubicBezTo>
                  <a:cubicBezTo>
                    <a:pt x="2792" y="3469"/>
                    <a:pt x="2714" y="3582"/>
                    <a:pt x="2637" y="3695"/>
                  </a:cubicBezTo>
                  <a:cubicBezTo>
                    <a:pt x="2439" y="3977"/>
                    <a:pt x="2263" y="4273"/>
                    <a:pt x="2101" y="4576"/>
                  </a:cubicBezTo>
                  <a:cubicBezTo>
                    <a:pt x="1953" y="4858"/>
                    <a:pt x="1819" y="5147"/>
                    <a:pt x="1706" y="5443"/>
                  </a:cubicBezTo>
                  <a:cubicBezTo>
                    <a:pt x="1664" y="5542"/>
                    <a:pt x="1629" y="5641"/>
                    <a:pt x="1579" y="5782"/>
                  </a:cubicBezTo>
                  <a:cubicBezTo>
                    <a:pt x="1537" y="5916"/>
                    <a:pt x="1495" y="6042"/>
                    <a:pt x="1453" y="6176"/>
                  </a:cubicBezTo>
                  <a:cubicBezTo>
                    <a:pt x="0" y="11195"/>
                    <a:pt x="3342" y="16341"/>
                    <a:pt x="8516" y="17053"/>
                  </a:cubicBezTo>
                  <a:cubicBezTo>
                    <a:pt x="8601" y="17060"/>
                    <a:pt x="8678" y="17075"/>
                    <a:pt x="8770" y="17082"/>
                  </a:cubicBezTo>
                  <a:cubicBezTo>
                    <a:pt x="9073" y="17117"/>
                    <a:pt x="9376" y="17131"/>
                    <a:pt x="9686" y="17131"/>
                  </a:cubicBezTo>
                  <a:cubicBezTo>
                    <a:pt x="10398" y="17131"/>
                    <a:pt x="11103" y="17039"/>
                    <a:pt x="11801" y="16863"/>
                  </a:cubicBezTo>
                  <a:cubicBezTo>
                    <a:pt x="12196" y="16764"/>
                    <a:pt x="12590" y="16630"/>
                    <a:pt x="12978" y="16475"/>
                  </a:cubicBezTo>
                  <a:cubicBezTo>
                    <a:pt x="13056" y="16440"/>
                    <a:pt x="13133" y="16405"/>
                    <a:pt x="13211" y="16370"/>
                  </a:cubicBezTo>
                  <a:cubicBezTo>
                    <a:pt x="13408" y="16285"/>
                    <a:pt x="13606" y="16186"/>
                    <a:pt x="13796" y="16081"/>
                  </a:cubicBezTo>
                  <a:lnTo>
                    <a:pt x="18202" y="9405"/>
                  </a:lnTo>
                  <a:cubicBezTo>
                    <a:pt x="18209" y="9349"/>
                    <a:pt x="18216" y="9292"/>
                    <a:pt x="18216" y="9236"/>
                  </a:cubicBezTo>
                  <a:lnTo>
                    <a:pt x="18216" y="9186"/>
                  </a:lnTo>
                  <a:cubicBezTo>
                    <a:pt x="18230" y="8975"/>
                    <a:pt x="18237" y="8771"/>
                    <a:pt x="18237" y="8566"/>
                  </a:cubicBezTo>
                  <a:lnTo>
                    <a:pt x="18237" y="8446"/>
                  </a:lnTo>
                  <a:lnTo>
                    <a:pt x="18237" y="8376"/>
                  </a:lnTo>
                  <a:lnTo>
                    <a:pt x="18237" y="8263"/>
                  </a:lnTo>
                  <a:cubicBezTo>
                    <a:pt x="18237" y="8185"/>
                    <a:pt x="18230" y="8108"/>
                    <a:pt x="18230" y="8037"/>
                  </a:cubicBezTo>
                  <a:cubicBezTo>
                    <a:pt x="18230" y="7995"/>
                    <a:pt x="18230" y="7946"/>
                    <a:pt x="18223" y="7918"/>
                  </a:cubicBezTo>
                  <a:cubicBezTo>
                    <a:pt x="18216" y="7889"/>
                    <a:pt x="18223" y="7847"/>
                    <a:pt x="18216" y="7826"/>
                  </a:cubicBezTo>
                  <a:cubicBezTo>
                    <a:pt x="18209" y="7805"/>
                    <a:pt x="18209" y="7784"/>
                    <a:pt x="18209" y="7762"/>
                  </a:cubicBezTo>
                  <a:cubicBezTo>
                    <a:pt x="18202" y="7692"/>
                    <a:pt x="18195" y="7629"/>
                    <a:pt x="18188" y="7565"/>
                  </a:cubicBezTo>
                  <a:cubicBezTo>
                    <a:pt x="18188" y="7537"/>
                    <a:pt x="18181" y="7509"/>
                    <a:pt x="18181" y="7488"/>
                  </a:cubicBezTo>
                  <a:cubicBezTo>
                    <a:pt x="18173" y="7466"/>
                    <a:pt x="18166" y="7445"/>
                    <a:pt x="18166" y="7424"/>
                  </a:cubicBezTo>
                  <a:lnTo>
                    <a:pt x="18159" y="7368"/>
                  </a:lnTo>
                  <a:cubicBezTo>
                    <a:pt x="18152" y="7297"/>
                    <a:pt x="18145" y="7234"/>
                    <a:pt x="18131" y="7170"/>
                  </a:cubicBezTo>
                  <a:cubicBezTo>
                    <a:pt x="18124" y="7135"/>
                    <a:pt x="18124" y="7107"/>
                    <a:pt x="18117" y="7072"/>
                  </a:cubicBezTo>
                  <a:cubicBezTo>
                    <a:pt x="18110" y="7036"/>
                    <a:pt x="18103" y="7008"/>
                    <a:pt x="18096" y="6973"/>
                  </a:cubicBezTo>
                  <a:cubicBezTo>
                    <a:pt x="17941" y="6148"/>
                    <a:pt x="17666" y="5345"/>
                    <a:pt x="17271" y="4604"/>
                  </a:cubicBezTo>
                  <a:cubicBezTo>
                    <a:pt x="17180" y="4421"/>
                    <a:pt x="17081" y="4245"/>
                    <a:pt x="16975" y="4076"/>
                  </a:cubicBezTo>
                  <a:cubicBezTo>
                    <a:pt x="16764" y="3730"/>
                    <a:pt x="16531" y="3406"/>
                    <a:pt x="16277" y="3096"/>
                  </a:cubicBezTo>
                  <a:cubicBezTo>
                    <a:pt x="16045" y="2821"/>
                    <a:pt x="15798" y="2553"/>
                    <a:pt x="15530" y="2306"/>
                  </a:cubicBezTo>
                  <a:cubicBezTo>
                    <a:pt x="14212" y="1073"/>
                    <a:pt x="12534" y="283"/>
                    <a:pt x="10736" y="65"/>
                  </a:cubicBezTo>
                  <a:cubicBezTo>
                    <a:pt x="10420" y="27"/>
                    <a:pt x="10104" y="0"/>
                    <a:pt x="9788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5;p56"/>
            <p:cNvSpPr/>
            <p:nvPr/>
          </p:nvSpPr>
          <p:spPr>
            <a:xfrm>
              <a:off x="5822446" y="1942061"/>
              <a:ext cx="1746345" cy="1639378"/>
            </a:xfrm>
            <a:custGeom>
              <a:avLst/>
              <a:gdLst/>
              <a:ahLst/>
              <a:cxnLst/>
              <a:rect l="l" t="t" r="r" b="b"/>
              <a:pathLst>
                <a:path w="18294" h="17173" extrusionOk="0">
                  <a:moveTo>
                    <a:pt x="9713" y="1"/>
                  </a:moveTo>
                  <a:cubicBezTo>
                    <a:pt x="9408" y="1"/>
                    <a:pt x="9102" y="17"/>
                    <a:pt x="8798" y="49"/>
                  </a:cubicBezTo>
                  <a:lnTo>
                    <a:pt x="8748" y="57"/>
                  </a:lnTo>
                  <a:lnTo>
                    <a:pt x="8664" y="64"/>
                  </a:lnTo>
                  <a:cubicBezTo>
                    <a:pt x="8572" y="78"/>
                    <a:pt x="8488" y="85"/>
                    <a:pt x="8389" y="106"/>
                  </a:cubicBezTo>
                  <a:lnTo>
                    <a:pt x="8255" y="127"/>
                  </a:lnTo>
                  <a:cubicBezTo>
                    <a:pt x="8213" y="134"/>
                    <a:pt x="8177" y="141"/>
                    <a:pt x="8050" y="162"/>
                  </a:cubicBezTo>
                  <a:lnTo>
                    <a:pt x="8008" y="169"/>
                  </a:lnTo>
                  <a:lnTo>
                    <a:pt x="7853" y="205"/>
                  </a:lnTo>
                  <a:cubicBezTo>
                    <a:pt x="7747" y="226"/>
                    <a:pt x="7663" y="247"/>
                    <a:pt x="7585" y="268"/>
                  </a:cubicBezTo>
                  <a:lnTo>
                    <a:pt x="7423" y="310"/>
                  </a:lnTo>
                  <a:lnTo>
                    <a:pt x="7374" y="324"/>
                  </a:lnTo>
                  <a:cubicBezTo>
                    <a:pt x="7353" y="331"/>
                    <a:pt x="7324" y="338"/>
                    <a:pt x="7303" y="346"/>
                  </a:cubicBezTo>
                  <a:lnTo>
                    <a:pt x="7155" y="388"/>
                  </a:lnTo>
                  <a:lnTo>
                    <a:pt x="7064" y="416"/>
                  </a:lnTo>
                  <a:cubicBezTo>
                    <a:pt x="6972" y="444"/>
                    <a:pt x="6887" y="472"/>
                    <a:pt x="6803" y="501"/>
                  </a:cubicBezTo>
                  <a:lnTo>
                    <a:pt x="6725" y="529"/>
                  </a:lnTo>
                  <a:cubicBezTo>
                    <a:pt x="6704" y="536"/>
                    <a:pt x="6676" y="550"/>
                    <a:pt x="6655" y="557"/>
                  </a:cubicBezTo>
                  <a:lnTo>
                    <a:pt x="6584" y="585"/>
                  </a:lnTo>
                  <a:lnTo>
                    <a:pt x="6535" y="606"/>
                  </a:lnTo>
                  <a:cubicBezTo>
                    <a:pt x="6507" y="613"/>
                    <a:pt x="6478" y="627"/>
                    <a:pt x="6450" y="642"/>
                  </a:cubicBezTo>
                  <a:lnTo>
                    <a:pt x="6401" y="656"/>
                  </a:lnTo>
                  <a:lnTo>
                    <a:pt x="6338" y="684"/>
                  </a:lnTo>
                  <a:lnTo>
                    <a:pt x="6189" y="747"/>
                  </a:lnTo>
                  <a:lnTo>
                    <a:pt x="6063" y="811"/>
                  </a:lnTo>
                  <a:lnTo>
                    <a:pt x="5999" y="839"/>
                  </a:lnTo>
                  <a:lnTo>
                    <a:pt x="5865" y="902"/>
                  </a:lnTo>
                  <a:lnTo>
                    <a:pt x="5795" y="938"/>
                  </a:lnTo>
                  <a:lnTo>
                    <a:pt x="5731" y="973"/>
                  </a:lnTo>
                  <a:cubicBezTo>
                    <a:pt x="5562" y="1065"/>
                    <a:pt x="5400" y="1156"/>
                    <a:pt x="5245" y="1248"/>
                  </a:cubicBezTo>
                  <a:lnTo>
                    <a:pt x="5160" y="1297"/>
                  </a:lnTo>
                  <a:lnTo>
                    <a:pt x="5062" y="1361"/>
                  </a:lnTo>
                  <a:cubicBezTo>
                    <a:pt x="5026" y="1382"/>
                    <a:pt x="4998" y="1403"/>
                    <a:pt x="4963" y="1424"/>
                  </a:cubicBezTo>
                  <a:cubicBezTo>
                    <a:pt x="4914" y="1459"/>
                    <a:pt x="4871" y="1488"/>
                    <a:pt x="4801" y="1537"/>
                  </a:cubicBezTo>
                  <a:cubicBezTo>
                    <a:pt x="4702" y="1607"/>
                    <a:pt x="4596" y="1685"/>
                    <a:pt x="4498" y="1762"/>
                  </a:cubicBezTo>
                  <a:cubicBezTo>
                    <a:pt x="4145" y="2030"/>
                    <a:pt x="3814" y="2326"/>
                    <a:pt x="3504" y="2644"/>
                  </a:cubicBezTo>
                  <a:cubicBezTo>
                    <a:pt x="3391" y="2763"/>
                    <a:pt x="3285" y="2883"/>
                    <a:pt x="3186" y="2996"/>
                  </a:cubicBezTo>
                  <a:cubicBezTo>
                    <a:pt x="3158" y="3024"/>
                    <a:pt x="3137" y="3052"/>
                    <a:pt x="3095" y="3102"/>
                  </a:cubicBezTo>
                  <a:lnTo>
                    <a:pt x="3031" y="3179"/>
                  </a:lnTo>
                  <a:cubicBezTo>
                    <a:pt x="2982" y="3243"/>
                    <a:pt x="2933" y="3306"/>
                    <a:pt x="2883" y="3370"/>
                  </a:cubicBezTo>
                  <a:cubicBezTo>
                    <a:pt x="2799" y="3475"/>
                    <a:pt x="2714" y="3588"/>
                    <a:pt x="2637" y="3708"/>
                  </a:cubicBezTo>
                  <a:cubicBezTo>
                    <a:pt x="2439" y="3990"/>
                    <a:pt x="2263" y="4279"/>
                    <a:pt x="2101" y="4589"/>
                  </a:cubicBezTo>
                  <a:cubicBezTo>
                    <a:pt x="1953" y="4864"/>
                    <a:pt x="1819" y="5153"/>
                    <a:pt x="1706" y="5449"/>
                  </a:cubicBezTo>
                  <a:cubicBezTo>
                    <a:pt x="1664" y="5562"/>
                    <a:pt x="1629" y="5661"/>
                    <a:pt x="1579" y="5795"/>
                  </a:cubicBezTo>
                  <a:cubicBezTo>
                    <a:pt x="1537" y="5921"/>
                    <a:pt x="1495" y="6055"/>
                    <a:pt x="1452" y="6189"/>
                  </a:cubicBezTo>
                  <a:cubicBezTo>
                    <a:pt x="0" y="11223"/>
                    <a:pt x="3349" y="16376"/>
                    <a:pt x="8537" y="17095"/>
                  </a:cubicBezTo>
                  <a:cubicBezTo>
                    <a:pt x="8614" y="17102"/>
                    <a:pt x="8699" y="17116"/>
                    <a:pt x="8791" y="17123"/>
                  </a:cubicBezTo>
                  <a:cubicBezTo>
                    <a:pt x="9094" y="17158"/>
                    <a:pt x="9397" y="17172"/>
                    <a:pt x="9707" y="17172"/>
                  </a:cubicBezTo>
                  <a:cubicBezTo>
                    <a:pt x="10419" y="17172"/>
                    <a:pt x="11131" y="17088"/>
                    <a:pt x="11829" y="16911"/>
                  </a:cubicBezTo>
                  <a:cubicBezTo>
                    <a:pt x="12231" y="16806"/>
                    <a:pt x="12625" y="16679"/>
                    <a:pt x="13013" y="16517"/>
                  </a:cubicBezTo>
                  <a:cubicBezTo>
                    <a:pt x="13084" y="16481"/>
                    <a:pt x="13168" y="16453"/>
                    <a:pt x="13246" y="16411"/>
                  </a:cubicBezTo>
                  <a:cubicBezTo>
                    <a:pt x="13450" y="16326"/>
                    <a:pt x="13641" y="16220"/>
                    <a:pt x="13810" y="16087"/>
                  </a:cubicBezTo>
                  <a:lnTo>
                    <a:pt x="13810" y="16087"/>
                  </a:lnTo>
                  <a:cubicBezTo>
                    <a:pt x="13619" y="16185"/>
                    <a:pt x="13422" y="16284"/>
                    <a:pt x="13225" y="16376"/>
                  </a:cubicBezTo>
                  <a:cubicBezTo>
                    <a:pt x="13147" y="16411"/>
                    <a:pt x="13070" y="16446"/>
                    <a:pt x="12992" y="16474"/>
                  </a:cubicBezTo>
                  <a:cubicBezTo>
                    <a:pt x="12611" y="16636"/>
                    <a:pt x="12217" y="16763"/>
                    <a:pt x="11822" y="16869"/>
                  </a:cubicBezTo>
                  <a:cubicBezTo>
                    <a:pt x="11127" y="17041"/>
                    <a:pt x="10419" y="17131"/>
                    <a:pt x="9709" y="17131"/>
                  </a:cubicBezTo>
                  <a:cubicBezTo>
                    <a:pt x="9403" y="17131"/>
                    <a:pt x="9097" y="17114"/>
                    <a:pt x="8791" y="17080"/>
                  </a:cubicBezTo>
                  <a:cubicBezTo>
                    <a:pt x="8706" y="17073"/>
                    <a:pt x="8629" y="17066"/>
                    <a:pt x="8544" y="17052"/>
                  </a:cubicBezTo>
                  <a:cubicBezTo>
                    <a:pt x="4336" y="16481"/>
                    <a:pt x="1163" y="12844"/>
                    <a:pt x="1163" y="8586"/>
                  </a:cubicBezTo>
                  <a:cubicBezTo>
                    <a:pt x="1163" y="7782"/>
                    <a:pt x="1276" y="6979"/>
                    <a:pt x="1502" y="6211"/>
                  </a:cubicBezTo>
                  <a:cubicBezTo>
                    <a:pt x="1537" y="6070"/>
                    <a:pt x="1579" y="5936"/>
                    <a:pt x="1636" y="5788"/>
                  </a:cubicBezTo>
                  <a:cubicBezTo>
                    <a:pt x="1671" y="5682"/>
                    <a:pt x="1706" y="5583"/>
                    <a:pt x="1748" y="5470"/>
                  </a:cubicBezTo>
                  <a:cubicBezTo>
                    <a:pt x="1868" y="5181"/>
                    <a:pt x="2002" y="4892"/>
                    <a:pt x="2150" y="4617"/>
                  </a:cubicBezTo>
                  <a:cubicBezTo>
                    <a:pt x="2312" y="4314"/>
                    <a:pt x="2489" y="4018"/>
                    <a:pt x="2679" y="3736"/>
                  </a:cubicBezTo>
                  <a:cubicBezTo>
                    <a:pt x="2756" y="3623"/>
                    <a:pt x="2841" y="3511"/>
                    <a:pt x="2926" y="3398"/>
                  </a:cubicBezTo>
                  <a:cubicBezTo>
                    <a:pt x="2968" y="3341"/>
                    <a:pt x="3017" y="3278"/>
                    <a:pt x="3067" y="3215"/>
                  </a:cubicBezTo>
                  <a:lnTo>
                    <a:pt x="3151" y="3116"/>
                  </a:lnTo>
                  <a:lnTo>
                    <a:pt x="3222" y="3031"/>
                  </a:lnTo>
                  <a:cubicBezTo>
                    <a:pt x="3320" y="2911"/>
                    <a:pt x="3433" y="2792"/>
                    <a:pt x="3539" y="2679"/>
                  </a:cubicBezTo>
                  <a:cubicBezTo>
                    <a:pt x="3849" y="2355"/>
                    <a:pt x="4173" y="2066"/>
                    <a:pt x="4526" y="1798"/>
                  </a:cubicBezTo>
                  <a:cubicBezTo>
                    <a:pt x="4632" y="1713"/>
                    <a:pt x="4730" y="1643"/>
                    <a:pt x="4850" y="1558"/>
                  </a:cubicBezTo>
                  <a:cubicBezTo>
                    <a:pt x="4899" y="1523"/>
                    <a:pt x="4949" y="1495"/>
                    <a:pt x="4991" y="1459"/>
                  </a:cubicBezTo>
                  <a:lnTo>
                    <a:pt x="5090" y="1403"/>
                  </a:lnTo>
                  <a:cubicBezTo>
                    <a:pt x="5118" y="1382"/>
                    <a:pt x="5153" y="1361"/>
                    <a:pt x="5188" y="1339"/>
                  </a:cubicBezTo>
                  <a:lnTo>
                    <a:pt x="5266" y="1283"/>
                  </a:lnTo>
                  <a:cubicBezTo>
                    <a:pt x="5428" y="1191"/>
                    <a:pt x="5590" y="1100"/>
                    <a:pt x="5752" y="1015"/>
                  </a:cubicBezTo>
                  <a:lnTo>
                    <a:pt x="5816" y="980"/>
                  </a:lnTo>
                  <a:lnTo>
                    <a:pt x="5886" y="945"/>
                  </a:lnTo>
                  <a:lnTo>
                    <a:pt x="6020" y="881"/>
                  </a:lnTo>
                  <a:lnTo>
                    <a:pt x="6091" y="846"/>
                  </a:lnTo>
                  <a:lnTo>
                    <a:pt x="6211" y="790"/>
                  </a:lnTo>
                  <a:lnTo>
                    <a:pt x="6359" y="726"/>
                  </a:lnTo>
                  <a:lnTo>
                    <a:pt x="6422" y="698"/>
                  </a:lnTo>
                  <a:lnTo>
                    <a:pt x="6471" y="677"/>
                  </a:lnTo>
                  <a:cubicBezTo>
                    <a:pt x="6500" y="670"/>
                    <a:pt x="6528" y="656"/>
                    <a:pt x="6556" y="642"/>
                  </a:cubicBezTo>
                  <a:lnTo>
                    <a:pt x="6605" y="627"/>
                  </a:lnTo>
                  <a:lnTo>
                    <a:pt x="6676" y="599"/>
                  </a:lnTo>
                  <a:cubicBezTo>
                    <a:pt x="6697" y="585"/>
                    <a:pt x="6725" y="578"/>
                    <a:pt x="6746" y="571"/>
                  </a:cubicBezTo>
                  <a:lnTo>
                    <a:pt x="6824" y="543"/>
                  </a:lnTo>
                  <a:cubicBezTo>
                    <a:pt x="6908" y="515"/>
                    <a:pt x="6986" y="487"/>
                    <a:pt x="7085" y="451"/>
                  </a:cubicBezTo>
                  <a:lnTo>
                    <a:pt x="7233" y="409"/>
                  </a:lnTo>
                  <a:lnTo>
                    <a:pt x="7310" y="381"/>
                  </a:lnTo>
                  <a:cubicBezTo>
                    <a:pt x="7339" y="374"/>
                    <a:pt x="7360" y="367"/>
                    <a:pt x="7388" y="360"/>
                  </a:cubicBezTo>
                  <a:lnTo>
                    <a:pt x="7437" y="346"/>
                  </a:lnTo>
                  <a:lnTo>
                    <a:pt x="7592" y="303"/>
                  </a:lnTo>
                  <a:cubicBezTo>
                    <a:pt x="7677" y="282"/>
                    <a:pt x="7761" y="268"/>
                    <a:pt x="7867" y="240"/>
                  </a:cubicBezTo>
                  <a:lnTo>
                    <a:pt x="8015" y="212"/>
                  </a:lnTo>
                  <a:lnTo>
                    <a:pt x="8149" y="183"/>
                  </a:lnTo>
                  <a:lnTo>
                    <a:pt x="8262" y="162"/>
                  </a:lnTo>
                  <a:lnTo>
                    <a:pt x="8396" y="141"/>
                  </a:lnTo>
                  <a:cubicBezTo>
                    <a:pt x="8495" y="127"/>
                    <a:pt x="8579" y="113"/>
                    <a:pt x="8671" y="106"/>
                  </a:cubicBezTo>
                  <a:cubicBezTo>
                    <a:pt x="8692" y="99"/>
                    <a:pt x="8720" y="99"/>
                    <a:pt x="8748" y="99"/>
                  </a:cubicBezTo>
                  <a:lnTo>
                    <a:pt x="8805" y="92"/>
                  </a:lnTo>
                  <a:cubicBezTo>
                    <a:pt x="9106" y="59"/>
                    <a:pt x="9410" y="43"/>
                    <a:pt x="9714" y="43"/>
                  </a:cubicBezTo>
                  <a:cubicBezTo>
                    <a:pt x="10066" y="43"/>
                    <a:pt x="10417" y="64"/>
                    <a:pt x="10764" y="106"/>
                  </a:cubicBezTo>
                  <a:cubicBezTo>
                    <a:pt x="12555" y="324"/>
                    <a:pt x="14233" y="1107"/>
                    <a:pt x="15544" y="2348"/>
                  </a:cubicBezTo>
                  <a:cubicBezTo>
                    <a:pt x="16101" y="2869"/>
                    <a:pt x="16587" y="3461"/>
                    <a:pt x="16982" y="4110"/>
                  </a:cubicBezTo>
                  <a:cubicBezTo>
                    <a:pt x="17088" y="4279"/>
                    <a:pt x="17186" y="4455"/>
                    <a:pt x="17285" y="4639"/>
                  </a:cubicBezTo>
                  <a:cubicBezTo>
                    <a:pt x="17673" y="5379"/>
                    <a:pt x="17948" y="6182"/>
                    <a:pt x="18103" y="7007"/>
                  </a:cubicBezTo>
                  <a:lnTo>
                    <a:pt x="18138" y="7197"/>
                  </a:lnTo>
                  <a:cubicBezTo>
                    <a:pt x="18152" y="7268"/>
                    <a:pt x="18159" y="7331"/>
                    <a:pt x="18180" y="7451"/>
                  </a:cubicBezTo>
                  <a:cubicBezTo>
                    <a:pt x="18180" y="7472"/>
                    <a:pt x="18187" y="7493"/>
                    <a:pt x="18187" y="7515"/>
                  </a:cubicBezTo>
                  <a:lnTo>
                    <a:pt x="18194" y="7592"/>
                  </a:lnTo>
                  <a:cubicBezTo>
                    <a:pt x="18201" y="7663"/>
                    <a:pt x="18209" y="7726"/>
                    <a:pt x="18223" y="7853"/>
                  </a:cubicBezTo>
                  <a:lnTo>
                    <a:pt x="18230" y="7952"/>
                  </a:lnTo>
                  <a:cubicBezTo>
                    <a:pt x="18230" y="7987"/>
                    <a:pt x="18237" y="8029"/>
                    <a:pt x="18237" y="8064"/>
                  </a:cubicBezTo>
                  <a:cubicBezTo>
                    <a:pt x="18244" y="8149"/>
                    <a:pt x="18251" y="8220"/>
                    <a:pt x="18251" y="8290"/>
                  </a:cubicBezTo>
                  <a:lnTo>
                    <a:pt x="18251" y="8410"/>
                  </a:lnTo>
                  <a:lnTo>
                    <a:pt x="18251" y="8480"/>
                  </a:lnTo>
                  <a:lnTo>
                    <a:pt x="18251" y="8593"/>
                  </a:lnTo>
                  <a:cubicBezTo>
                    <a:pt x="18251" y="8798"/>
                    <a:pt x="18244" y="9002"/>
                    <a:pt x="18223" y="9213"/>
                  </a:cubicBezTo>
                  <a:lnTo>
                    <a:pt x="18223" y="9256"/>
                  </a:lnTo>
                  <a:cubicBezTo>
                    <a:pt x="18216" y="9319"/>
                    <a:pt x="18223" y="9376"/>
                    <a:pt x="18258" y="9425"/>
                  </a:cubicBezTo>
                  <a:cubicBezTo>
                    <a:pt x="18258" y="9376"/>
                    <a:pt x="18265" y="9319"/>
                    <a:pt x="18272" y="9263"/>
                  </a:cubicBezTo>
                  <a:lnTo>
                    <a:pt x="18272" y="9206"/>
                  </a:lnTo>
                  <a:cubicBezTo>
                    <a:pt x="18286" y="9002"/>
                    <a:pt x="18293" y="8798"/>
                    <a:pt x="18293" y="8593"/>
                  </a:cubicBezTo>
                  <a:lnTo>
                    <a:pt x="18293" y="8473"/>
                  </a:lnTo>
                  <a:lnTo>
                    <a:pt x="18293" y="8403"/>
                  </a:lnTo>
                  <a:lnTo>
                    <a:pt x="18293" y="8283"/>
                  </a:lnTo>
                  <a:cubicBezTo>
                    <a:pt x="18286" y="8213"/>
                    <a:pt x="18279" y="8142"/>
                    <a:pt x="18279" y="8057"/>
                  </a:cubicBezTo>
                  <a:lnTo>
                    <a:pt x="18272" y="7938"/>
                  </a:lnTo>
                  <a:cubicBezTo>
                    <a:pt x="18272" y="7938"/>
                    <a:pt x="18265" y="7846"/>
                    <a:pt x="18258" y="7782"/>
                  </a:cubicBezTo>
                  <a:cubicBezTo>
                    <a:pt x="18251" y="7719"/>
                    <a:pt x="18244" y="7649"/>
                    <a:pt x="18237" y="7585"/>
                  </a:cubicBezTo>
                  <a:lnTo>
                    <a:pt x="18230" y="7508"/>
                  </a:lnTo>
                  <a:cubicBezTo>
                    <a:pt x="18223" y="7486"/>
                    <a:pt x="18223" y="7465"/>
                    <a:pt x="18209" y="7388"/>
                  </a:cubicBezTo>
                  <a:cubicBezTo>
                    <a:pt x="18201" y="7317"/>
                    <a:pt x="18194" y="7254"/>
                    <a:pt x="18180" y="7190"/>
                  </a:cubicBezTo>
                  <a:lnTo>
                    <a:pt x="18145" y="6993"/>
                  </a:lnTo>
                  <a:cubicBezTo>
                    <a:pt x="17990" y="6161"/>
                    <a:pt x="17715" y="5365"/>
                    <a:pt x="17320" y="4617"/>
                  </a:cubicBezTo>
                  <a:cubicBezTo>
                    <a:pt x="17229" y="4434"/>
                    <a:pt x="17123" y="4251"/>
                    <a:pt x="17024" y="4089"/>
                  </a:cubicBezTo>
                  <a:cubicBezTo>
                    <a:pt x="16622" y="3433"/>
                    <a:pt x="16136" y="2841"/>
                    <a:pt x="15579" y="2319"/>
                  </a:cubicBezTo>
                  <a:cubicBezTo>
                    <a:pt x="14254" y="1072"/>
                    <a:pt x="12569" y="289"/>
                    <a:pt x="10764" y="64"/>
                  </a:cubicBezTo>
                  <a:cubicBezTo>
                    <a:pt x="10417" y="22"/>
                    <a:pt x="10066" y="1"/>
                    <a:pt x="9713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6;p56"/>
            <p:cNvSpPr/>
            <p:nvPr/>
          </p:nvSpPr>
          <p:spPr>
            <a:xfrm>
              <a:off x="6471765" y="1944066"/>
              <a:ext cx="906584" cy="488482"/>
            </a:xfrm>
            <a:custGeom>
              <a:avLst/>
              <a:gdLst/>
              <a:ahLst/>
              <a:cxnLst/>
              <a:rect l="l" t="t" r="r" b="b"/>
              <a:pathLst>
                <a:path w="9497" h="5117" extrusionOk="0">
                  <a:moveTo>
                    <a:pt x="2898" y="0"/>
                  </a:moveTo>
                  <a:cubicBezTo>
                    <a:pt x="2588" y="0"/>
                    <a:pt x="2278" y="14"/>
                    <a:pt x="1968" y="50"/>
                  </a:cubicBezTo>
                  <a:lnTo>
                    <a:pt x="1855" y="64"/>
                  </a:lnTo>
                  <a:cubicBezTo>
                    <a:pt x="1763" y="71"/>
                    <a:pt x="1664" y="85"/>
                    <a:pt x="1580" y="99"/>
                  </a:cubicBezTo>
                  <a:lnTo>
                    <a:pt x="1446" y="120"/>
                  </a:lnTo>
                  <a:lnTo>
                    <a:pt x="1333" y="141"/>
                  </a:lnTo>
                  <a:lnTo>
                    <a:pt x="1284" y="148"/>
                  </a:lnTo>
                  <a:lnTo>
                    <a:pt x="1199" y="169"/>
                  </a:lnTo>
                  <a:lnTo>
                    <a:pt x="1143" y="176"/>
                  </a:lnTo>
                  <a:lnTo>
                    <a:pt x="1051" y="198"/>
                  </a:lnTo>
                  <a:cubicBezTo>
                    <a:pt x="959" y="219"/>
                    <a:pt x="868" y="240"/>
                    <a:pt x="776" y="261"/>
                  </a:cubicBezTo>
                  <a:lnTo>
                    <a:pt x="692" y="289"/>
                  </a:lnTo>
                  <a:lnTo>
                    <a:pt x="621" y="303"/>
                  </a:lnTo>
                  <a:lnTo>
                    <a:pt x="572" y="317"/>
                  </a:lnTo>
                  <a:lnTo>
                    <a:pt x="487" y="346"/>
                  </a:lnTo>
                  <a:lnTo>
                    <a:pt x="417" y="367"/>
                  </a:lnTo>
                  <a:lnTo>
                    <a:pt x="353" y="388"/>
                  </a:lnTo>
                  <a:lnTo>
                    <a:pt x="269" y="409"/>
                  </a:lnTo>
                  <a:cubicBezTo>
                    <a:pt x="177" y="437"/>
                    <a:pt x="92" y="466"/>
                    <a:pt x="1" y="501"/>
                  </a:cubicBezTo>
                  <a:cubicBezTo>
                    <a:pt x="29" y="656"/>
                    <a:pt x="57" y="811"/>
                    <a:pt x="92" y="966"/>
                  </a:cubicBezTo>
                  <a:cubicBezTo>
                    <a:pt x="529" y="2883"/>
                    <a:pt x="1989" y="4399"/>
                    <a:pt x="3885" y="4921"/>
                  </a:cubicBezTo>
                  <a:cubicBezTo>
                    <a:pt x="4357" y="5052"/>
                    <a:pt x="4836" y="5116"/>
                    <a:pt x="5312" y="5116"/>
                  </a:cubicBezTo>
                  <a:cubicBezTo>
                    <a:pt x="6750" y="5116"/>
                    <a:pt x="8150" y="4533"/>
                    <a:pt x="9172" y="3468"/>
                  </a:cubicBezTo>
                  <a:cubicBezTo>
                    <a:pt x="9285" y="3349"/>
                    <a:pt x="9390" y="3222"/>
                    <a:pt x="9496" y="3095"/>
                  </a:cubicBezTo>
                  <a:cubicBezTo>
                    <a:pt x="9264" y="2820"/>
                    <a:pt x="9017" y="2559"/>
                    <a:pt x="8749" y="2312"/>
                  </a:cubicBezTo>
                  <a:cubicBezTo>
                    <a:pt x="7431" y="1072"/>
                    <a:pt x="5753" y="282"/>
                    <a:pt x="3955" y="64"/>
                  </a:cubicBezTo>
                  <a:cubicBezTo>
                    <a:pt x="3603" y="21"/>
                    <a:pt x="3250" y="0"/>
                    <a:pt x="2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7;p56"/>
            <p:cNvSpPr/>
            <p:nvPr/>
          </p:nvSpPr>
          <p:spPr>
            <a:xfrm>
              <a:off x="6469760" y="1941775"/>
              <a:ext cx="910593" cy="492968"/>
            </a:xfrm>
            <a:custGeom>
              <a:avLst/>
              <a:gdLst/>
              <a:ahLst/>
              <a:cxnLst/>
              <a:rect l="l" t="t" r="r" b="b"/>
              <a:pathLst>
                <a:path w="9539" h="5164" extrusionOk="0">
                  <a:moveTo>
                    <a:pt x="2910" y="47"/>
                  </a:moveTo>
                  <a:cubicBezTo>
                    <a:pt x="3267" y="47"/>
                    <a:pt x="3623" y="70"/>
                    <a:pt x="3976" y="116"/>
                  </a:cubicBezTo>
                  <a:cubicBezTo>
                    <a:pt x="6133" y="377"/>
                    <a:pt x="8100" y="1455"/>
                    <a:pt x="9489" y="3126"/>
                  </a:cubicBezTo>
                  <a:cubicBezTo>
                    <a:pt x="9390" y="3246"/>
                    <a:pt x="9285" y="3366"/>
                    <a:pt x="9179" y="3478"/>
                  </a:cubicBezTo>
                  <a:cubicBezTo>
                    <a:pt x="8156" y="4544"/>
                    <a:pt x="6762" y="5123"/>
                    <a:pt x="5330" y="5123"/>
                  </a:cubicBezTo>
                  <a:cubicBezTo>
                    <a:pt x="4858" y="5123"/>
                    <a:pt x="4382" y="5060"/>
                    <a:pt x="3913" y="4931"/>
                  </a:cubicBezTo>
                  <a:cubicBezTo>
                    <a:pt x="2024" y="4409"/>
                    <a:pt x="572" y="2893"/>
                    <a:pt x="135" y="990"/>
                  </a:cubicBezTo>
                  <a:cubicBezTo>
                    <a:pt x="99" y="842"/>
                    <a:pt x="71" y="687"/>
                    <a:pt x="50" y="539"/>
                  </a:cubicBezTo>
                  <a:cubicBezTo>
                    <a:pt x="127" y="511"/>
                    <a:pt x="205" y="482"/>
                    <a:pt x="297" y="461"/>
                  </a:cubicBezTo>
                  <a:lnTo>
                    <a:pt x="445" y="412"/>
                  </a:lnTo>
                  <a:lnTo>
                    <a:pt x="529" y="391"/>
                  </a:lnTo>
                  <a:cubicBezTo>
                    <a:pt x="550" y="384"/>
                    <a:pt x="579" y="377"/>
                    <a:pt x="600" y="370"/>
                  </a:cubicBezTo>
                  <a:lnTo>
                    <a:pt x="649" y="356"/>
                  </a:lnTo>
                  <a:lnTo>
                    <a:pt x="811" y="313"/>
                  </a:lnTo>
                  <a:cubicBezTo>
                    <a:pt x="889" y="292"/>
                    <a:pt x="973" y="271"/>
                    <a:pt x="1079" y="250"/>
                  </a:cubicBezTo>
                  <a:lnTo>
                    <a:pt x="1227" y="215"/>
                  </a:lnTo>
                  <a:lnTo>
                    <a:pt x="1361" y="193"/>
                  </a:lnTo>
                  <a:lnTo>
                    <a:pt x="1474" y="172"/>
                  </a:lnTo>
                  <a:lnTo>
                    <a:pt x="1608" y="151"/>
                  </a:lnTo>
                  <a:cubicBezTo>
                    <a:pt x="1707" y="130"/>
                    <a:pt x="1791" y="123"/>
                    <a:pt x="1883" y="109"/>
                  </a:cubicBezTo>
                  <a:cubicBezTo>
                    <a:pt x="1911" y="109"/>
                    <a:pt x="1939" y="102"/>
                    <a:pt x="1967" y="102"/>
                  </a:cubicBezTo>
                  <a:lnTo>
                    <a:pt x="2017" y="95"/>
                  </a:lnTo>
                  <a:cubicBezTo>
                    <a:pt x="2315" y="63"/>
                    <a:pt x="2613" y="47"/>
                    <a:pt x="2910" y="47"/>
                  </a:cubicBezTo>
                  <a:close/>
                  <a:moveTo>
                    <a:pt x="2929" y="0"/>
                  </a:moveTo>
                  <a:cubicBezTo>
                    <a:pt x="2625" y="0"/>
                    <a:pt x="2321" y="16"/>
                    <a:pt x="2017" y="45"/>
                  </a:cubicBezTo>
                  <a:lnTo>
                    <a:pt x="1960" y="52"/>
                  </a:lnTo>
                  <a:lnTo>
                    <a:pt x="1876" y="67"/>
                  </a:lnTo>
                  <a:cubicBezTo>
                    <a:pt x="1791" y="74"/>
                    <a:pt x="1699" y="88"/>
                    <a:pt x="1601" y="102"/>
                  </a:cubicBezTo>
                  <a:lnTo>
                    <a:pt x="1467" y="123"/>
                  </a:lnTo>
                  <a:cubicBezTo>
                    <a:pt x="1432" y="130"/>
                    <a:pt x="1389" y="137"/>
                    <a:pt x="1269" y="158"/>
                  </a:cubicBezTo>
                  <a:lnTo>
                    <a:pt x="1227" y="165"/>
                  </a:lnTo>
                  <a:lnTo>
                    <a:pt x="1072" y="200"/>
                  </a:lnTo>
                  <a:cubicBezTo>
                    <a:pt x="966" y="222"/>
                    <a:pt x="882" y="243"/>
                    <a:pt x="797" y="264"/>
                  </a:cubicBezTo>
                  <a:lnTo>
                    <a:pt x="642" y="306"/>
                  </a:lnTo>
                  <a:lnTo>
                    <a:pt x="593" y="320"/>
                  </a:lnTo>
                  <a:cubicBezTo>
                    <a:pt x="565" y="327"/>
                    <a:pt x="543" y="334"/>
                    <a:pt x="515" y="341"/>
                  </a:cubicBezTo>
                  <a:lnTo>
                    <a:pt x="367" y="384"/>
                  </a:lnTo>
                  <a:lnTo>
                    <a:pt x="283" y="412"/>
                  </a:lnTo>
                  <a:cubicBezTo>
                    <a:pt x="184" y="440"/>
                    <a:pt x="92" y="482"/>
                    <a:pt x="1" y="525"/>
                  </a:cubicBezTo>
                  <a:cubicBezTo>
                    <a:pt x="29" y="680"/>
                    <a:pt x="57" y="842"/>
                    <a:pt x="92" y="997"/>
                  </a:cubicBezTo>
                  <a:cubicBezTo>
                    <a:pt x="649" y="3436"/>
                    <a:pt x="2827" y="5163"/>
                    <a:pt x="5330" y="5163"/>
                  </a:cubicBezTo>
                  <a:cubicBezTo>
                    <a:pt x="5338" y="5163"/>
                    <a:pt x="5347" y="5163"/>
                    <a:pt x="5355" y="5163"/>
                  </a:cubicBezTo>
                  <a:cubicBezTo>
                    <a:pt x="6812" y="5163"/>
                    <a:pt x="8205" y="4565"/>
                    <a:pt x="9207" y="3507"/>
                  </a:cubicBezTo>
                  <a:cubicBezTo>
                    <a:pt x="9327" y="3387"/>
                    <a:pt x="9440" y="3253"/>
                    <a:pt x="9538" y="3112"/>
                  </a:cubicBezTo>
                  <a:cubicBezTo>
                    <a:pt x="9306" y="2830"/>
                    <a:pt x="9059" y="2562"/>
                    <a:pt x="8791" y="2315"/>
                  </a:cubicBezTo>
                  <a:cubicBezTo>
                    <a:pt x="7473" y="1075"/>
                    <a:pt x="5788" y="285"/>
                    <a:pt x="3983" y="67"/>
                  </a:cubicBezTo>
                  <a:cubicBezTo>
                    <a:pt x="3632" y="21"/>
                    <a:pt x="3281" y="0"/>
                    <a:pt x="2929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8;p56"/>
            <p:cNvSpPr/>
            <p:nvPr/>
          </p:nvSpPr>
          <p:spPr>
            <a:xfrm>
              <a:off x="6480547" y="1996570"/>
              <a:ext cx="866777" cy="435977"/>
            </a:xfrm>
            <a:custGeom>
              <a:avLst/>
              <a:gdLst/>
              <a:ahLst/>
              <a:cxnLst/>
              <a:rect l="l" t="t" r="r" b="b"/>
              <a:pathLst>
                <a:path w="9080" h="4567" extrusionOk="0">
                  <a:moveTo>
                    <a:pt x="2630" y="0"/>
                  </a:moveTo>
                  <a:cubicBezTo>
                    <a:pt x="2320" y="0"/>
                    <a:pt x="2009" y="21"/>
                    <a:pt x="1699" y="49"/>
                  </a:cubicBezTo>
                  <a:cubicBezTo>
                    <a:pt x="1664" y="56"/>
                    <a:pt x="1629" y="56"/>
                    <a:pt x="1586" y="64"/>
                  </a:cubicBezTo>
                  <a:cubicBezTo>
                    <a:pt x="1495" y="78"/>
                    <a:pt x="1403" y="85"/>
                    <a:pt x="1319" y="99"/>
                  </a:cubicBezTo>
                  <a:lnTo>
                    <a:pt x="1178" y="120"/>
                  </a:lnTo>
                  <a:lnTo>
                    <a:pt x="1065" y="141"/>
                  </a:lnTo>
                  <a:lnTo>
                    <a:pt x="1023" y="155"/>
                  </a:lnTo>
                  <a:lnTo>
                    <a:pt x="938" y="169"/>
                  </a:lnTo>
                  <a:lnTo>
                    <a:pt x="875" y="183"/>
                  </a:lnTo>
                  <a:lnTo>
                    <a:pt x="783" y="205"/>
                  </a:lnTo>
                  <a:cubicBezTo>
                    <a:pt x="691" y="219"/>
                    <a:pt x="600" y="240"/>
                    <a:pt x="515" y="268"/>
                  </a:cubicBezTo>
                  <a:lnTo>
                    <a:pt x="423" y="289"/>
                  </a:lnTo>
                  <a:lnTo>
                    <a:pt x="360" y="310"/>
                  </a:lnTo>
                  <a:lnTo>
                    <a:pt x="311" y="324"/>
                  </a:lnTo>
                  <a:cubicBezTo>
                    <a:pt x="282" y="331"/>
                    <a:pt x="247" y="338"/>
                    <a:pt x="219" y="346"/>
                  </a:cubicBezTo>
                  <a:lnTo>
                    <a:pt x="155" y="367"/>
                  </a:lnTo>
                  <a:lnTo>
                    <a:pt x="85" y="388"/>
                  </a:lnTo>
                  <a:lnTo>
                    <a:pt x="0" y="416"/>
                  </a:lnTo>
                  <a:cubicBezTo>
                    <a:pt x="437" y="2333"/>
                    <a:pt x="1897" y="3849"/>
                    <a:pt x="3793" y="4371"/>
                  </a:cubicBezTo>
                  <a:cubicBezTo>
                    <a:pt x="4265" y="4502"/>
                    <a:pt x="4744" y="4566"/>
                    <a:pt x="5220" y="4566"/>
                  </a:cubicBezTo>
                  <a:cubicBezTo>
                    <a:pt x="6658" y="4566"/>
                    <a:pt x="8058" y="3983"/>
                    <a:pt x="9080" y="2918"/>
                  </a:cubicBezTo>
                  <a:cubicBezTo>
                    <a:pt x="8897" y="2707"/>
                    <a:pt x="8699" y="2503"/>
                    <a:pt x="8488" y="2312"/>
                  </a:cubicBezTo>
                  <a:cubicBezTo>
                    <a:pt x="6902" y="825"/>
                    <a:pt x="4808" y="0"/>
                    <a:pt x="2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9;p56"/>
            <p:cNvSpPr/>
            <p:nvPr/>
          </p:nvSpPr>
          <p:spPr>
            <a:xfrm>
              <a:off x="6478542" y="1994566"/>
              <a:ext cx="870882" cy="440178"/>
            </a:xfrm>
            <a:custGeom>
              <a:avLst/>
              <a:gdLst/>
              <a:ahLst/>
              <a:cxnLst/>
              <a:rect l="l" t="t" r="r" b="b"/>
              <a:pathLst>
                <a:path w="9123" h="4611" extrusionOk="0">
                  <a:moveTo>
                    <a:pt x="2668" y="43"/>
                  </a:moveTo>
                  <a:cubicBezTo>
                    <a:pt x="3018" y="43"/>
                    <a:pt x="3368" y="64"/>
                    <a:pt x="3715" y="106"/>
                  </a:cubicBezTo>
                  <a:cubicBezTo>
                    <a:pt x="5506" y="324"/>
                    <a:pt x="7183" y="1114"/>
                    <a:pt x="8502" y="2347"/>
                  </a:cubicBezTo>
                  <a:cubicBezTo>
                    <a:pt x="8699" y="2531"/>
                    <a:pt x="8889" y="2735"/>
                    <a:pt x="9073" y="2939"/>
                  </a:cubicBezTo>
                  <a:cubicBezTo>
                    <a:pt x="8052" y="3992"/>
                    <a:pt x="6666" y="4564"/>
                    <a:pt x="5243" y="4564"/>
                  </a:cubicBezTo>
                  <a:cubicBezTo>
                    <a:pt x="4769" y="4564"/>
                    <a:pt x="4291" y="4501"/>
                    <a:pt x="3821" y="4370"/>
                  </a:cubicBezTo>
                  <a:cubicBezTo>
                    <a:pt x="1939" y="3856"/>
                    <a:pt x="494" y="2354"/>
                    <a:pt x="43" y="451"/>
                  </a:cubicBezTo>
                  <a:lnTo>
                    <a:pt x="184" y="409"/>
                  </a:lnTo>
                  <a:lnTo>
                    <a:pt x="268" y="388"/>
                  </a:lnTo>
                  <a:cubicBezTo>
                    <a:pt x="289" y="381"/>
                    <a:pt x="310" y="367"/>
                    <a:pt x="339" y="367"/>
                  </a:cubicBezTo>
                  <a:lnTo>
                    <a:pt x="388" y="345"/>
                  </a:lnTo>
                  <a:lnTo>
                    <a:pt x="543" y="310"/>
                  </a:lnTo>
                  <a:cubicBezTo>
                    <a:pt x="628" y="289"/>
                    <a:pt x="712" y="268"/>
                    <a:pt x="818" y="247"/>
                  </a:cubicBezTo>
                  <a:cubicBezTo>
                    <a:pt x="818" y="247"/>
                    <a:pt x="966" y="211"/>
                    <a:pt x="1100" y="183"/>
                  </a:cubicBezTo>
                  <a:lnTo>
                    <a:pt x="1213" y="162"/>
                  </a:lnTo>
                  <a:lnTo>
                    <a:pt x="1347" y="141"/>
                  </a:lnTo>
                  <a:cubicBezTo>
                    <a:pt x="1445" y="127"/>
                    <a:pt x="1530" y="113"/>
                    <a:pt x="1622" y="106"/>
                  </a:cubicBezTo>
                  <a:lnTo>
                    <a:pt x="1706" y="99"/>
                  </a:lnTo>
                  <a:lnTo>
                    <a:pt x="1756" y="92"/>
                  </a:lnTo>
                  <a:cubicBezTo>
                    <a:pt x="2060" y="59"/>
                    <a:pt x="2364" y="43"/>
                    <a:pt x="2668" y="43"/>
                  </a:cubicBezTo>
                  <a:close/>
                  <a:moveTo>
                    <a:pt x="2669" y="1"/>
                  </a:moveTo>
                  <a:cubicBezTo>
                    <a:pt x="2364" y="1"/>
                    <a:pt x="2060" y="17"/>
                    <a:pt x="1756" y="49"/>
                  </a:cubicBezTo>
                  <a:lnTo>
                    <a:pt x="1706" y="56"/>
                  </a:lnTo>
                  <a:lnTo>
                    <a:pt x="1615" y="63"/>
                  </a:lnTo>
                  <a:cubicBezTo>
                    <a:pt x="1530" y="77"/>
                    <a:pt x="1438" y="85"/>
                    <a:pt x="1340" y="99"/>
                  </a:cubicBezTo>
                  <a:lnTo>
                    <a:pt x="1206" y="127"/>
                  </a:lnTo>
                  <a:cubicBezTo>
                    <a:pt x="1170" y="127"/>
                    <a:pt x="1128" y="134"/>
                    <a:pt x="1001" y="162"/>
                  </a:cubicBezTo>
                  <a:lnTo>
                    <a:pt x="959" y="169"/>
                  </a:lnTo>
                  <a:lnTo>
                    <a:pt x="811" y="204"/>
                  </a:lnTo>
                  <a:cubicBezTo>
                    <a:pt x="705" y="226"/>
                    <a:pt x="621" y="247"/>
                    <a:pt x="536" y="268"/>
                  </a:cubicBezTo>
                  <a:lnTo>
                    <a:pt x="381" y="310"/>
                  </a:lnTo>
                  <a:cubicBezTo>
                    <a:pt x="360" y="310"/>
                    <a:pt x="346" y="317"/>
                    <a:pt x="332" y="324"/>
                  </a:cubicBezTo>
                  <a:lnTo>
                    <a:pt x="254" y="345"/>
                  </a:lnTo>
                  <a:lnTo>
                    <a:pt x="106" y="388"/>
                  </a:lnTo>
                  <a:cubicBezTo>
                    <a:pt x="64" y="395"/>
                    <a:pt x="28" y="416"/>
                    <a:pt x="0" y="444"/>
                  </a:cubicBezTo>
                  <a:cubicBezTo>
                    <a:pt x="557" y="2883"/>
                    <a:pt x="2735" y="4610"/>
                    <a:pt x="5238" y="4610"/>
                  </a:cubicBezTo>
                  <a:cubicBezTo>
                    <a:pt x="5246" y="4610"/>
                    <a:pt x="5255" y="4610"/>
                    <a:pt x="5263" y="4610"/>
                  </a:cubicBezTo>
                  <a:cubicBezTo>
                    <a:pt x="6727" y="4610"/>
                    <a:pt x="8127" y="3998"/>
                    <a:pt x="9122" y="2925"/>
                  </a:cubicBezTo>
                  <a:cubicBezTo>
                    <a:pt x="8932" y="2714"/>
                    <a:pt x="8734" y="2509"/>
                    <a:pt x="8530" y="2319"/>
                  </a:cubicBezTo>
                  <a:cubicBezTo>
                    <a:pt x="7212" y="1071"/>
                    <a:pt x="5527" y="282"/>
                    <a:pt x="3722" y="63"/>
                  </a:cubicBezTo>
                  <a:cubicBezTo>
                    <a:pt x="3371" y="22"/>
                    <a:pt x="3020" y="1"/>
                    <a:pt x="2669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60;p56"/>
            <p:cNvSpPr/>
            <p:nvPr/>
          </p:nvSpPr>
          <p:spPr>
            <a:xfrm>
              <a:off x="7111060" y="2201815"/>
              <a:ext cx="120566" cy="14892"/>
            </a:xfrm>
            <a:custGeom>
              <a:avLst/>
              <a:gdLst/>
              <a:ahLst/>
              <a:cxnLst/>
              <a:rect l="l" t="t" r="r" b="b"/>
              <a:pathLst>
                <a:path w="1263" h="156" extrusionOk="0">
                  <a:moveTo>
                    <a:pt x="226" y="0"/>
                  </a:moveTo>
                  <a:lnTo>
                    <a:pt x="1" y="155"/>
                  </a:lnTo>
                  <a:lnTo>
                    <a:pt x="1030" y="155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1;p56"/>
            <p:cNvSpPr/>
            <p:nvPr/>
          </p:nvSpPr>
          <p:spPr>
            <a:xfrm>
              <a:off x="7109724" y="2199715"/>
              <a:ext cx="122571" cy="18997"/>
            </a:xfrm>
            <a:custGeom>
              <a:avLst/>
              <a:gdLst/>
              <a:ahLst/>
              <a:cxnLst/>
              <a:rect l="l" t="t" r="r" b="b"/>
              <a:pathLst>
                <a:path w="1284" h="199" extrusionOk="0">
                  <a:moveTo>
                    <a:pt x="1206" y="50"/>
                  </a:moveTo>
                  <a:lnTo>
                    <a:pt x="1044" y="156"/>
                  </a:lnTo>
                  <a:lnTo>
                    <a:pt x="85" y="156"/>
                  </a:lnTo>
                  <a:lnTo>
                    <a:pt x="247" y="50"/>
                  </a:lnTo>
                  <a:close/>
                  <a:moveTo>
                    <a:pt x="1276" y="1"/>
                  </a:moveTo>
                  <a:lnTo>
                    <a:pt x="226" y="8"/>
                  </a:lnTo>
                  <a:cubicBezTo>
                    <a:pt x="226" y="8"/>
                    <a:pt x="0" y="163"/>
                    <a:pt x="15" y="198"/>
                  </a:cubicBezTo>
                  <a:lnTo>
                    <a:pt x="1058" y="191"/>
                  </a:lnTo>
                  <a:cubicBezTo>
                    <a:pt x="1058" y="191"/>
                    <a:pt x="1283" y="36"/>
                    <a:pt x="12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2;p56"/>
            <p:cNvSpPr/>
            <p:nvPr/>
          </p:nvSpPr>
          <p:spPr>
            <a:xfrm>
              <a:off x="7108388" y="2420519"/>
              <a:ext cx="120566" cy="16897"/>
            </a:xfrm>
            <a:custGeom>
              <a:avLst/>
              <a:gdLst/>
              <a:ahLst/>
              <a:cxnLst/>
              <a:rect l="l" t="t" r="r" b="b"/>
              <a:pathLst>
                <a:path w="1263" h="177" extrusionOk="0">
                  <a:moveTo>
                    <a:pt x="1037" y="0"/>
                  </a:moveTo>
                  <a:lnTo>
                    <a:pt x="0" y="7"/>
                  </a:lnTo>
                  <a:lnTo>
                    <a:pt x="226" y="176"/>
                  </a:lnTo>
                  <a:lnTo>
                    <a:pt x="1262" y="176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3;p56"/>
            <p:cNvSpPr/>
            <p:nvPr/>
          </p:nvSpPr>
          <p:spPr>
            <a:xfrm>
              <a:off x="7107719" y="2418419"/>
              <a:ext cx="122571" cy="21002"/>
            </a:xfrm>
            <a:custGeom>
              <a:avLst/>
              <a:gdLst/>
              <a:ahLst/>
              <a:cxnLst/>
              <a:rect l="l" t="t" r="r" b="b"/>
              <a:pathLst>
                <a:path w="1284" h="220" extrusionOk="0">
                  <a:moveTo>
                    <a:pt x="1037" y="50"/>
                  </a:moveTo>
                  <a:lnTo>
                    <a:pt x="1206" y="177"/>
                  </a:lnTo>
                  <a:lnTo>
                    <a:pt x="240" y="177"/>
                  </a:lnTo>
                  <a:lnTo>
                    <a:pt x="78" y="50"/>
                  </a:lnTo>
                  <a:close/>
                  <a:moveTo>
                    <a:pt x="1044" y="1"/>
                  </a:moveTo>
                  <a:cubicBezTo>
                    <a:pt x="1044" y="1"/>
                    <a:pt x="14" y="1"/>
                    <a:pt x="0" y="43"/>
                  </a:cubicBezTo>
                  <a:cubicBezTo>
                    <a:pt x="0" y="43"/>
                    <a:pt x="219" y="220"/>
                    <a:pt x="233" y="220"/>
                  </a:cubicBezTo>
                  <a:cubicBezTo>
                    <a:pt x="233" y="220"/>
                    <a:pt x="1269" y="212"/>
                    <a:pt x="1283" y="177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4;p56"/>
            <p:cNvSpPr/>
            <p:nvPr/>
          </p:nvSpPr>
          <p:spPr>
            <a:xfrm>
              <a:off x="7043761" y="2098143"/>
              <a:ext cx="108443" cy="37803"/>
            </a:xfrm>
            <a:custGeom>
              <a:avLst/>
              <a:gdLst/>
              <a:ahLst/>
              <a:cxnLst/>
              <a:rect l="l" t="t" r="r" b="b"/>
              <a:pathLst>
                <a:path w="1136" h="396" extrusionOk="0">
                  <a:moveTo>
                    <a:pt x="1136" y="1"/>
                  </a:moveTo>
                  <a:lnTo>
                    <a:pt x="99" y="8"/>
                  </a:lnTo>
                  <a:lnTo>
                    <a:pt x="1" y="395"/>
                  </a:lnTo>
                  <a:lnTo>
                    <a:pt x="1037" y="388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5;p56"/>
            <p:cNvSpPr/>
            <p:nvPr/>
          </p:nvSpPr>
          <p:spPr>
            <a:xfrm>
              <a:off x="7041756" y="2096138"/>
              <a:ext cx="112452" cy="41813"/>
            </a:xfrm>
            <a:custGeom>
              <a:avLst/>
              <a:gdLst/>
              <a:ahLst/>
              <a:cxnLst/>
              <a:rect l="l" t="t" r="r" b="b"/>
              <a:pathLst>
                <a:path w="1178" h="438" extrusionOk="0">
                  <a:moveTo>
                    <a:pt x="1128" y="50"/>
                  </a:moveTo>
                  <a:lnTo>
                    <a:pt x="1037" y="395"/>
                  </a:lnTo>
                  <a:lnTo>
                    <a:pt x="50" y="395"/>
                  </a:lnTo>
                  <a:lnTo>
                    <a:pt x="141" y="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cubicBezTo>
                    <a:pt x="1156" y="0"/>
                    <a:pt x="120" y="7"/>
                    <a:pt x="99" y="22"/>
                  </a:cubicBezTo>
                  <a:cubicBezTo>
                    <a:pt x="99" y="22"/>
                    <a:pt x="1" y="409"/>
                    <a:pt x="22" y="437"/>
                  </a:cubicBezTo>
                  <a:cubicBezTo>
                    <a:pt x="22" y="437"/>
                    <a:pt x="1058" y="430"/>
                    <a:pt x="1079" y="416"/>
                  </a:cubicBezTo>
                  <a:cubicBezTo>
                    <a:pt x="1079" y="416"/>
                    <a:pt x="1178" y="29"/>
                    <a:pt x="11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6;p56"/>
            <p:cNvSpPr/>
            <p:nvPr/>
          </p:nvSpPr>
          <p:spPr>
            <a:xfrm>
              <a:off x="7039752" y="2496508"/>
              <a:ext cx="107774" cy="37803"/>
            </a:xfrm>
            <a:custGeom>
              <a:avLst/>
              <a:gdLst/>
              <a:ahLst/>
              <a:cxnLst/>
              <a:rect l="l" t="t" r="r" b="b"/>
              <a:pathLst>
                <a:path w="1129" h="396" extrusionOk="0">
                  <a:moveTo>
                    <a:pt x="0" y="1"/>
                  </a:moveTo>
                  <a:lnTo>
                    <a:pt x="92" y="395"/>
                  </a:lnTo>
                  <a:lnTo>
                    <a:pt x="1128" y="395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7;p56"/>
            <p:cNvSpPr/>
            <p:nvPr/>
          </p:nvSpPr>
          <p:spPr>
            <a:xfrm>
              <a:off x="7037747" y="2494503"/>
              <a:ext cx="111784" cy="41813"/>
            </a:xfrm>
            <a:custGeom>
              <a:avLst/>
              <a:gdLst/>
              <a:ahLst/>
              <a:cxnLst/>
              <a:rect l="l" t="t" r="r" b="b"/>
              <a:pathLst>
                <a:path w="1171" h="438" extrusionOk="0">
                  <a:moveTo>
                    <a:pt x="1036" y="50"/>
                  </a:moveTo>
                  <a:lnTo>
                    <a:pt x="1121" y="402"/>
                  </a:lnTo>
                  <a:lnTo>
                    <a:pt x="127" y="402"/>
                  </a:lnTo>
                  <a:lnTo>
                    <a:pt x="50" y="50"/>
                  </a:lnTo>
                  <a:close/>
                  <a:moveTo>
                    <a:pt x="1058" y="1"/>
                  </a:moveTo>
                  <a:cubicBezTo>
                    <a:pt x="1058" y="1"/>
                    <a:pt x="21" y="1"/>
                    <a:pt x="0" y="29"/>
                  </a:cubicBezTo>
                  <a:cubicBezTo>
                    <a:pt x="28" y="170"/>
                    <a:pt x="71" y="304"/>
                    <a:pt x="113" y="438"/>
                  </a:cubicBezTo>
                  <a:cubicBezTo>
                    <a:pt x="113" y="438"/>
                    <a:pt x="1149" y="438"/>
                    <a:pt x="1170" y="409"/>
                  </a:cubicBezTo>
                  <a:cubicBezTo>
                    <a:pt x="1142" y="268"/>
                    <a:pt x="1107" y="134"/>
                    <a:pt x="105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8;p56"/>
            <p:cNvSpPr/>
            <p:nvPr/>
          </p:nvSpPr>
          <p:spPr>
            <a:xfrm>
              <a:off x="7020851" y="2277803"/>
              <a:ext cx="120566" cy="74652"/>
            </a:xfrm>
            <a:custGeom>
              <a:avLst/>
              <a:gdLst/>
              <a:ahLst/>
              <a:cxnLst/>
              <a:rect l="l" t="t" r="r" b="b"/>
              <a:pathLst>
                <a:path w="1263" h="782" extrusionOk="0">
                  <a:moveTo>
                    <a:pt x="1037" y="1"/>
                  </a:moveTo>
                  <a:cubicBezTo>
                    <a:pt x="1037" y="1"/>
                    <a:pt x="1" y="8"/>
                    <a:pt x="128" y="71"/>
                  </a:cubicBezTo>
                  <a:cubicBezTo>
                    <a:pt x="135" y="85"/>
                    <a:pt x="142" y="92"/>
                    <a:pt x="156" y="106"/>
                  </a:cubicBezTo>
                  <a:cubicBezTo>
                    <a:pt x="163" y="121"/>
                    <a:pt x="170" y="135"/>
                    <a:pt x="177" y="149"/>
                  </a:cubicBezTo>
                  <a:cubicBezTo>
                    <a:pt x="184" y="163"/>
                    <a:pt x="191" y="184"/>
                    <a:pt x="198" y="198"/>
                  </a:cubicBezTo>
                  <a:cubicBezTo>
                    <a:pt x="198" y="219"/>
                    <a:pt x="205" y="233"/>
                    <a:pt x="212" y="254"/>
                  </a:cubicBezTo>
                  <a:cubicBezTo>
                    <a:pt x="212" y="276"/>
                    <a:pt x="220" y="290"/>
                    <a:pt x="220" y="311"/>
                  </a:cubicBezTo>
                  <a:cubicBezTo>
                    <a:pt x="227" y="325"/>
                    <a:pt x="227" y="346"/>
                    <a:pt x="227" y="360"/>
                  </a:cubicBezTo>
                  <a:lnTo>
                    <a:pt x="227" y="438"/>
                  </a:lnTo>
                  <a:cubicBezTo>
                    <a:pt x="227" y="473"/>
                    <a:pt x="220" y="501"/>
                    <a:pt x="212" y="529"/>
                  </a:cubicBezTo>
                  <a:cubicBezTo>
                    <a:pt x="212" y="543"/>
                    <a:pt x="205" y="565"/>
                    <a:pt x="198" y="579"/>
                  </a:cubicBezTo>
                  <a:cubicBezTo>
                    <a:pt x="198" y="593"/>
                    <a:pt x="191" y="614"/>
                    <a:pt x="184" y="628"/>
                  </a:cubicBezTo>
                  <a:cubicBezTo>
                    <a:pt x="177" y="642"/>
                    <a:pt x="170" y="656"/>
                    <a:pt x="29" y="776"/>
                  </a:cubicBezTo>
                  <a:lnTo>
                    <a:pt x="1037" y="776"/>
                  </a:lnTo>
                  <a:cubicBezTo>
                    <a:pt x="1044" y="776"/>
                    <a:pt x="1051" y="776"/>
                    <a:pt x="1256" y="487"/>
                  </a:cubicBezTo>
                  <a:cubicBezTo>
                    <a:pt x="1256" y="466"/>
                    <a:pt x="1256" y="445"/>
                    <a:pt x="1256" y="424"/>
                  </a:cubicBezTo>
                  <a:cubicBezTo>
                    <a:pt x="1256" y="402"/>
                    <a:pt x="1263" y="367"/>
                    <a:pt x="1256" y="353"/>
                  </a:cubicBezTo>
                  <a:cubicBezTo>
                    <a:pt x="1256" y="339"/>
                    <a:pt x="1256" y="332"/>
                    <a:pt x="1037" y="1"/>
                  </a:cubicBezTo>
                  <a:close/>
                  <a:moveTo>
                    <a:pt x="1" y="776"/>
                  </a:moveTo>
                  <a:cubicBezTo>
                    <a:pt x="5" y="780"/>
                    <a:pt x="10" y="781"/>
                    <a:pt x="15" y="781"/>
                  </a:cubicBezTo>
                  <a:cubicBezTo>
                    <a:pt x="20" y="781"/>
                    <a:pt x="26" y="780"/>
                    <a:pt x="29" y="776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9;p56"/>
            <p:cNvSpPr/>
            <p:nvPr/>
          </p:nvSpPr>
          <p:spPr>
            <a:xfrm>
              <a:off x="7021614" y="2275798"/>
              <a:ext cx="121807" cy="78852"/>
            </a:xfrm>
            <a:custGeom>
              <a:avLst/>
              <a:gdLst/>
              <a:ahLst/>
              <a:cxnLst/>
              <a:rect l="l" t="t" r="r" b="b"/>
              <a:pathLst>
                <a:path w="1276" h="826" extrusionOk="0">
                  <a:moveTo>
                    <a:pt x="1029" y="1"/>
                  </a:moveTo>
                  <a:cubicBezTo>
                    <a:pt x="1029" y="1"/>
                    <a:pt x="531" y="1"/>
                    <a:pt x="271" y="47"/>
                  </a:cubicBezTo>
                  <a:lnTo>
                    <a:pt x="271" y="47"/>
                  </a:lnTo>
                  <a:cubicBezTo>
                    <a:pt x="171" y="43"/>
                    <a:pt x="106" y="43"/>
                    <a:pt x="106" y="43"/>
                  </a:cubicBezTo>
                  <a:lnTo>
                    <a:pt x="106" y="43"/>
                  </a:lnTo>
                  <a:cubicBezTo>
                    <a:pt x="119" y="56"/>
                    <a:pt x="132" y="69"/>
                    <a:pt x="144" y="84"/>
                  </a:cubicBezTo>
                  <a:lnTo>
                    <a:pt x="144" y="84"/>
                  </a:lnTo>
                  <a:cubicBezTo>
                    <a:pt x="171" y="69"/>
                    <a:pt x="215" y="57"/>
                    <a:pt x="271" y="47"/>
                  </a:cubicBezTo>
                  <a:lnTo>
                    <a:pt x="271" y="47"/>
                  </a:lnTo>
                  <a:cubicBezTo>
                    <a:pt x="526" y="59"/>
                    <a:pt x="1006" y="102"/>
                    <a:pt x="1184" y="253"/>
                  </a:cubicBezTo>
                  <a:lnTo>
                    <a:pt x="1184" y="253"/>
                  </a:lnTo>
                  <a:cubicBezTo>
                    <a:pt x="1148" y="193"/>
                    <a:pt x="1099" y="111"/>
                    <a:pt x="1029" y="1"/>
                  </a:cubicBezTo>
                  <a:close/>
                  <a:moveTo>
                    <a:pt x="1184" y="253"/>
                  </a:moveTo>
                  <a:cubicBezTo>
                    <a:pt x="1198" y="277"/>
                    <a:pt x="1210" y="297"/>
                    <a:pt x="1220" y="315"/>
                  </a:cubicBezTo>
                  <a:lnTo>
                    <a:pt x="1220" y="315"/>
                  </a:lnTo>
                  <a:cubicBezTo>
                    <a:pt x="1220" y="302"/>
                    <a:pt x="1220" y="297"/>
                    <a:pt x="1220" y="290"/>
                  </a:cubicBezTo>
                  <a:cubicBezTo>
                    <a:pt x="1210" y="277"/>
                    <a:pt x="1198" y="265"/>
                    <a:pt x="1184" y="253"/>
                  </a:cubicBezTo>
                  <a:close/>
                  <a:moveTo>
                    <a:pt x="1220" y="315"/>
                  </a:moveTo>
                  <a:cubicBezTo>
                    <a:pt x="1221" y="327"/>
                    <a:pt x="1223" y="347"/>
                    <a:pt x="1227" y="381"/>
                  </a:cubicBezTo>
                  <a:cubicBezTo>
                    <a:pt x="1234" y="402"/>
                    <a:pt x="1234" y="431"/>
                    <a:pt x="1227" y="459"/>
                  </a:cubicBezTo>
                  <a:cubicBezTo>
                    <a:pt x="1227" y="469"/>
                    <a:pt x="1227" y="480"/>
                    <a:pt x="1167" y="597"/>
                  </a:cubicBezTo>
                  <a:lnTo>
                    <a:pt x="1167" y="597"/>
                  </a:lnTo>
                  <a:cubicBezTo>
                    <a:pt x="1209" y="571"/>
                    <a:pt x="1243" y="541"/>
                    <a:pt x="1269" y="508"/>
                  </a:cubicBezTo>
                  <a:cubicBezTo>
                    <a:pt x="1269" y="487"/>
                    <a:pt x="1276" y="459"/>
                    <a:pt x="1276" y="438"/>
                  </a:cubicBezTo>
                  <a:cubicBezTo>
                    <a:pt x="1276" y="425"/>
                    <a:pt x="1276" y="412"/>
                    <a:pt x="1220" y="315"/>
                  </a:cubicBezTo>
                  <a:close/>
                  <a:moveTo>
                    <a:pt x="144" y="84"/>
                  </a:moveTo>
                  <a:lnTo>
                    <a:pt x="144" y="84"/>
                  </a:lnTo>
                  <a:cubicBezTo>
                    <a:pt x="114" y="100"/>
                    <a:pt x="105" y="119"/>
                    <a:pt x="127" y="142"/>
                  </a:cubicBezTo>
                  <a:cubicBezTo>
                    <a:pt x="141" y="149"/>
                    <a:pt x="148" y="163"/>
                    <a:pt x="155" y="177"/>
                  </a:cubicBezTo>
                  <a:cubicBezTo>
                    <a:pt x="155" y="191"/>
                    <a:pt x="162" y="212"/>
                    <a:pt x="169" y="226"/>
                  </a:cubicBezTo>
                  <a:cubicBezTo>
                    <a:pt x="176" y="240"/>
                    <a:pt x="183" y="261"/>
                    <a:pt x="183" y="275"/>
                  </a:cubicBezTo>
                  <a:cubicBezTo>
                    <a:pt x="190" y="297"/>
                    <a:pt x="197" y="318"/>
                    <a:pt x="197" y="332"/>
                  </a:cubicBezTo>
                  <a:lnTo>
                    <a:pt x="197" y="381"/>
                  </a:lnTo>
                  <a:cubicBezTo>
                    <a:pt x="197" y="402"/>
                    <a:pt x="197" y="431"/>
                    <a:pt x="197" y="459"/>
                  </a:cubicBezTo>
                  <a:cubicBezTo>
                    <a:pt x="190" y="487"/>
                    <a:pt x="190" y="515"/>
                    <a:pt x="183" y="543"/>
                  </a:cubicBezTo>
                  <a:cubicBezTo>
                    <a:pt x="183" y="564"/>
                    <a:pt x="176" y="579"/>
                    <a:pt x="169" y="593"/>
                  </a:cubicBezTo>
                  <a:cubicBezTo>
                    <a:pt x="169" y="607"/>
                    <a:pt x="162" y="621"/>
                    <a:pt x="155" y="635"/>
                  </a:cubicBezTo>
                  <a:cubicBezTo>
                    <a:pt x="148" y="649"/>
                    <a:pt x="141" y="663"/>
                    <a:pt x="6" y="818"/>
                  </a:cubicBezTo>
                  <a:lnTo>
                    <a:pt x="6" y="818"/>
                  </a:lnTo>
                  <a:cubicBezTo>
                    <a:pt x="52" y="818"/>
                    <a:pt x="347" y="814"/>
                    <a:pt x="646" y="764"/>
                  </a:cubicBezTo>
                  <a:lnTo>
                    <a:pt x="646" y="764"/>
                  </a:lnTo>
                  <a:cubicBezTo>
                    <a:pt x="781" y="768"/>
                    <a:pt x="910" y="769"/>
                    <a:pt x="978" y="769"/>
                  </a:cubicBezTo>
                  <a:cubicBezTo>
                    <a:pt x="1010" y="769"/>
                    <a:pt x="1029" y="769"/>
                    <a:pt x="1029" y="769"/>
                  </a:cubicBezTo>
                  <a:lnTo>
                    <a:pt x="1079" y="769"/>
                  </a:lnTo>
                  <a:cubicBezTo>
                    <a:pt x="1117" y="695"/>
                    <a:pt x="1146" y="639"/>
                    <a:pt x="1167" y="597"/>
                  </a:cubicBezTo>
                  <a:lnTo>
                    <a:pt x="1167" y="597"/>
                  </a:lnTo>
                  <a:cubicBezTo>
                    <a:pt x="1037" y="680"/>
                    <a:pt x="841" y="732"/>
                    <a:pt x="646" y="764"/>
                  </a:cubicBezTo>
                  <a:lnTo>
                    <a:pt x="646" y="764"/>
                  </a:lnTo>
                  <a:cubicBezTo>
                    <a:pt x="401" y="757"/>
                    <a:pt x="137" y="738"/>
                    <a:pt x="176" y="691"/>
                  </a:cubicBezTo>
                  <a:cubicBezTo>
                    <a:pt x="183" y="677"/>
                    <a:pt x="190" y="663"/>
                    <a:pt x="197" y="642"/>
                  </a:cubicBezTo>
                  <a:cubicBezTo>
                    <a:pt x="204" y="628"/>
                    <a:pt x="212" y="607"/>
                    <a:pt x="212" y="600"/>
                  </a:cubicBezTo>
                  <a:cubicBezTo>
                    <a:pt x="219" y="586"/>
                    <a:pt x="219" y="572"/>
                    <a:pt x="233" y="508"/>
                  </a:cubicBezTo>
                  <a:cubicBezTo>
                    <a:pt x="233" y="494"/>
                    <a:pt x="240" y="466"/>
                    <a:pt x="240" y="445"/>
                  </a:cubicBezTo>
                  <a:cubicBezTo>
                    <a:pt x="240" y="423"/>
                    <a:pt x="247" y="395"/>
                    <a:pt x="240" y="374"/>
                  </a:cubicBezTo>
                  <a:cubicBezTo>
                    <a:pt x="233" y="360"/>
                    <a:pt x="240" y="339"/>
                    <a:pt x="233" y="318"/>
                  </a:cubicBezTo>
                  <a:cubicBezTo>
                    <a:pt x="233" y="304"/>
                    <a:pt x="226" y="283"/>
                    <a:pt x="226" y="268"/>
                  </a:cubicBezTo>
                  <a:cubicBezTo>
                    <a:pt x="212" y="226"/>
                    <a:pt x="204" y="191"/>
                    <a:pt x="190" y="156"/>
                  </a:cubicBezTo>
                  <a:cubicBezTo>
                    <a:pt x="176" y="142"/>
                    <a:pt x="169" y="127"/>
                    <a:pt x="162" y="113"/>
                  </a:cubicBezTo>
                  <a:cubicBezTo>
                    <a:pt x="157" y="103"/>
                    <a:pt x="151" y="93"/>
                    <a:pt x="144" y="84"/>
                  </a:cubicBezTo>
                  <a:close/>
                  <a:moveTo>
                    <a:pt x="6" y="818"/>
                  </a:moveTo>
                  <a:cubicBezTo>
                    <a:pt x="2" y="818"/>
                    <a:pt x="0" y="818"/>
                    <a:pt x="0" y="818"/>
                  </a:cubicBezTo>
                  <a:lnTo>
                    <a:pt x="0" y="825"/>
                  </a:lnTo>
                  <a:cubicBezTo>
                    <a:pt x="2" y="823"/>
                    <a:pt x="4" y="821"/>
                    <a:pt x="6" y="81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70;p56"/>
            <p:cNvSpPr/>
            <p:nvPr/>
          </p:nvSpPr>
          <p:spPr>
            <a:xfrm>
              <a:off x="7002045" y="2131077"/>
              <a:ext cx="111784" cy="2864"/>
            </a:xfrm>
            <a:custGeom>
              <a:avLst/>
              <a:gdLst/>
              <a:ahLst/>
              <a:cxnLst/>
              <a:rect l="l" t="t" r="r" b="b"/>
              <a:pathLst>
                <a:path w="1171" h="30" extrusionOk="0">
                  <a:moveTo>
                    <a:pt x="120" y="1"/>
                  </a:moveTo>
                  <a:cubicBezTo>
                    <a:pt x="106" y="1"/>
                    <a:pt x="78" y="8"/>
                    <a:pt x="57" y="15"/>
                  </a:cubicBezTo>
                  <a:cubicBezTo>
                    <a:pt x="43" y="15"/>
                    <a:pt x="22" y="22"/>
                    <a:pt x="1" y="29"/>
                  </a:cubicBezTo>
                  <a:lnTo>
                    <a:pt x="1037" y="29"/>
                  </a:lnTo>
                  <a:cubicBezTo>
                    <a:pt x="1058" y="22"/>
                    <a:pt x="1086" y="15"/>
                    <a:pt x="1114" y="8"/>
                  </a:cubicBezTo>
                  <a:lnTo>
                    <a:pt x="117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1;p56"/>
            <p:cNvSpPr/>
            <p:nvPr/>
          </p:nvSpPr>
          <p:spPr>
            <a:xfrm>
              <a:off x="7002045" y="2129741"/>
              <a:ext cx="117225" cy="6873"/>
            </a:xfrm>
            <a:custGeom>
              <a:avLst/>
              <a:gdLst/>
              <a:ahLst/>
              <a:cxnLst/>
              <a:rect l="l" t="t" r="r" b="b"/>
              <a:pathLst>
                <a:path w="1228" h="72" extrusionOk="0">
                  <a:moveTo>
                    <a:pt x="120" y="1"/>
                  </a:moveTo>
                  <a:cubicBezTo>
                    <a:pt x="106" y="8"/>
                    <a:pt x="85" y="8"/>
                    <a:pt x="57" y="15"/>
                  </a:cubicBezTo>
                  <a:cubicBezTo>
                    <a:pt x="36" y="15"/>
                    <a:pt x="15" y="22"/>
                    <a:pt x="1" y="71"/>
                  </a:cubicBezTo>
                  <a:lnTo>
                    <a:pt x="1044" y="71"/>
                  </a:lnTo>
                  <a:cubicBezTo>
                    <a:pt x="1058" y="64"/>
                    <a:pt x="1079" y="57"/>
                    <a:pt x="1114" y="50"/>
                  </a:cubicBezTo>
                  <a:lnTo>
                    <a:pt x="1171" y="43"/>
                  </a:lnTo>
                  <a:cubicBezTo>
                    <a:pt x="1192" y="43"/>
                    <a:pt x="1206" y="43"/>
                    <a:pt x="12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2;p56"/>
            <p:cNvSpPr/>
            <p:nvPr/>
          </p:nvSpPr>
          <p:spPr>
            <a:xfrm>
              <a:off x="6998036" y="2494503"/>
              <a:ext cx="122571" cy="4773"/>
            </a:xfrm>
            <a:custGeom>
              <a:avLst/>
              <a:gdLst/>
              <a:ahLst/>
              <a:cxnLst/>
              <a:rect l="l" t="t" r="r" b="b"/>
              <a:pathLst>
                <a:path w="1284" h="50" extrusionOk="0">
                  <a:moveTo>
                    <a:pt x="0" y="1"/>
                  </a:moveTo>
                  <a:cubicBezTo>
                    <a:pt x="85" y="36"/>
                    <a:pt x="162" y="50"/>
                    <a:pt x="247" y="50"/>
                  </a:cubicBezTo>
                  <a:lnTo>
                    <a:pt x="1283" y="50"/>
                  </a:lnTo>
                  <a:cubicBezTo>
                    <a:pt x="1199" y="50"/>
                    <a:pt x="1114" y="36"/>
                    <a:pt x="103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3;p56"/>
            <p:cNvSpPr/>
            <p:nvPr/>
          </p:nvSpPr>
          <p:spPr>
            <a:xfrm>
              <a:off x="6997368" y="2492498"/>
              <a:ext cx="123239" cy="9546"/>
            </a:xfrm>
            <a:custGeom>
              <a:avLst/>
              <a:gdLst/>
              <a:ahLst/>
              <a:cxnLst/>
              <a:rect l="l" t="t" r="r" b="b"/>
              <a:pathLst>
                <a:path w="1291" h="100" extrusionOk="0">
                  <a:moveTo>
                    <a:pt x="820" y="47"/>
                  </a:moveTo>
                  <a:cubicBezTo>
                    <a:pt x="948" y="47"/>
                    <a:pt x="1046" y="47"/>
                    <a:pt x="1051" y="50"/>
                  </a:cubicBezTo>
                  <a:lnTo>
                    <a:pt x="184" y="50"/>
                  </a:lnTo>
                  <a:cubicBezTo>
                    <a:pt x="184" y="50"/>
                    <a:pt x="563" y="47"/>
                    <a:pt x="820" y="47"/>
                  </a:cubicBezTo>
                  <a:close/>
                  <a:moveTo>
                    <a:pt x="1044" y="0"/>
                  </a:moveTo>
                  <a:cubicBezTo>
                    <a:pt x="1044" y="0"/>
                    <a:pt x="7" y="7"/>
                    <a:pt x="0" y="50"/>
                  </a:cubicBezTo>
                  <a:cubicBezTo>
                    <a:pt x="85" y="78"/>
                    <a:pt x="169" y="99"/>
                    <a:pt x="254" y="99"/>
                  </a:cubicBezTo>
                  <a:cubicBezTo>
                    <a:pt x="254" y="99"/>
                    <a:pt x="1290" y="92"/>
                    <a:pt x="1290" y="50"/>
                  </a:cubicBezTo>
                  <a:cubicBezTo>
                    <a:pt x="1206" y="50"/>
                    <a:pt x="1121" y="36"/>
                    <a:pt x="10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4;p56"/>
            <p:cNvSpPr/>
            <p:nvPr/>
          </p:nvSpPr>
          <p:spPr>
            <a:xfrm>
              <a:off x="6954983" y="2121722"/>
              <a:ext cx="107011" cy="38471"/>
            </a:xfrm>
            <a:custGeom>
              <a:avLst/>
              <a:gdLst/>
              <a:ahLst/>
              <a:cxnLst/>
              <a:rect l="l" t="t" r="r" b="b"/>
              <a:pathLst>
                <a:path w="1121" h="403" extrusionOk="0">
                  <a:moveTo>
                    <a:pt x="1036" y="0"/>
                  </a:moveTo>
                  <a:lnTo>
                    <a:pt x="0" y="7"/>
                  </a:lnTo>
                  <a:lnTo>
                    <a:pt x="92" y="402"/>
                  </a:lnTo>
                  <a:lnTo>
                    <a:pt x="1121" y="395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5;p56"/>
            <p:cNvSpPr/>
            <p:nvPr/>
          </p:nvSpPr>
          <p:spPr>
            <a:xfrm>
              <a:off x="6952979" y="2119717"/>
              <a:ext cx="111784" cy="41813"/>
            </a:xfrm>
            <a:custGeom>
              <a:avLst/>
              <a:gdLst/>
              <a:ahLst/>
              <a:cxnLst/>
              <a:rect l="l" t="t" r="r" b="b"/>
              <a:pathLst>
                <a:path w="1171" h="438" extrusionOk="0">
                  <a:moveTo>
                    <a:pt x="1036" y="42"/>
                  </a:moveTo>
                  <a:lnTo>
                    <a:pt x="1121" y="395"/>
                  </a:lnTo>
                  <a:lnTo>
                    <a:pt x="127" y="395"/>
                  </a:lnTo>
                  <a:lnTo>
                    <a:pt x="49" y="42"/>
                  </a:lnTo>
                  <a:close/>
                  <a:moveTo>
                    <a:pt x="1057" y="0"/>
                  </a:moveTo>
                  <a:cubicBezTo>
                    <a:pt x="1057" y="0"/>
                    <a:pt x="21" y="0"/>
                    <a:pt x="0" y="28"/>
                  </a:cubicBezTo>
                  <a:cubicBezTo>
                    <a:pt x="28" y="169"/>
                    <a:pt x="63" y="303"/>
                    <a:pt x="113" y="437"/>
                  </a:cubicBezTo>
                  <a:cubicBezTo>
                    <a:pt x="113" y="437"/>
                    <a:pt x="1149" y="437"/>
                    <a:pt x="1170" y="409"/>
                  </a:cubicBezTo>
                  <a:cubicBezTo>
                    <a:pt x="1142" y="268"/>
                    <a:pt x="1100" y="134"/>
                    <a:pt x="10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6;p56"/>
            <p:cNvSpPr/>
            <p:nvPr/>
          </p:nvSpPr>
          <p:spPr>
            <a:xfrm>
              <a:off x="6954983" y="2096138"/>
              <a:ext cx="137367" cy="26348"/>
            </a:xfrm>
            <a:custGeom>
              <a:avLst/>
              <a:gdLst/>
              <a:ahLst/>
              <a:cxnLst/>
              <a:rect l="l" t="t" r="r" b="b"/>
              <a:pathLst>
                <a:path w="1439" h="276" extrusionOk="0">
                  <a:moveTo>
                    <a:pt x="409" y="0"/>
                  </a:moveTo>
                  <a:lnTo>
                    <a:pt x="0" y="275"/>
                  </a:lnTo>
                  <a:lnTo>
                    <a:pt x="1036" y="268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7;p56"/>
            <p:cNvSpPr/>
            <p:nvPr/>
          </p:nvSpPr>
          <p:spPr>
            <a:xfrm>
              <a:off x="6953647" y="2094133"/>
              <a:ext cx="140040" cy="30357"/>
            </a:xfrm>
            <a:custGeom>
              <a:avLst/>
              <a:gdLst/>
              <a:ahLst/>
              <a:cxnLst/>
              <a:rect l="l" t="t" r="r" b="b"/>
              <a:pathLst>
                <a:path w="1467" h="318" extrusionOk="0">
                  <a:moveTo>
                    <a:pt x="1382" y="43"/>
                  </a:moveTo>
                  <a:lnTo>
                    <a:pt x="1043" y="275"/>
                  </a:lnTo>
                  <a:lnTo>
                    <a:pt x="85" y="275"/>
                  </a:lnTo>
                  <a:lnTo>
                    <a:pt x="430" y="43"/>
                  </a:lnTo>
                  <a:close/>
                  <a:moveTo>
                    <a:pt x="1452" y="0"/>
                  </a:moveTo>
                  <a:lnTo>
                    <a:pt x="409" y="7"/>
                  </a:lnTo>
                  <a:cubicBezTo>
                    <a:pt x="409" y="7"/>
                    <a:pt x="0" y="275"/>
                    <a:pt x="14" y="317"/>
                  </a:cubicBezTo>
                  <a:lnTo>
                    <a:pt x="1064" y="310"/>
                  </a:lnTo>
                  <a:cubicBezTo>
                    <a:pt x="1064" y="310"/>
                    <a:pt x="1466" y="35"/>
                    <a:pt x="1452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8;p56"/>
            <p:cNvSpPr/>
            <p:nvPr/>
          </p:nvSpPr>
          <p:spPr>
            <a:xfrm>
              <a:off x="6950879" y="2502617"/>
              <a:ext cx="136699" cy="29689"/>
            </a:xfrm>
            <a:custGeom>
              <a:avLst/>
              <a:gdLst/>
              <a:ahLst/>
              <a:cxnLst/>
              <a:rect l="l" t="t" r="r" b="b"/>
              <a:pathLst>
                <a:path w="1432" h="311" extrusionOk="0">
                  <a:moveTo>
                    <a:pt x="1037" y="0"/>
                  </a:moveTo>
                  <a:lnTo>
                    <a:pt x="1" y="7"/>
                  </a:lnTo>
                  <a:lnTo>
                    <a:pt x="396" y="310"/>
                  </a:lnTo>
                  <a:lnTo>
                    <a:pt x="1432" y="303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9;p56"/>
            <p:cNvSpPr/>
            <p:nvPr/>
          </p:nvSpPr>
          <p:spPr>
            <a:xfrm>
              <a:off x="6949542" y="2500517"/>
              <a:ext cx="139372" cy="33794"/>
            </a:xfrm>
            <a:custGeom>
              <a:avLst/>
              <a:gdLst/>
              <a:ahLst/>
              <a:cxnLst/>
              <a:rect l="l" t="t" r="r" b="b"/>
              <a:pathLst>
                <a:path w="1460" h="354" extrusionOk="0">
                  <a:moveTo>
                    <a:pt x="1037" y="50"/>
                  </a:moveTo>
                  <a:lnTo>
                    <a:pt x="1382" y="311"/>
                  </a:lnTo>
                  <a:lnTo>
                    <a:pt x="424" y="311"/>
                  </a:lnTo>
                  <a:lnTo>
                    <a:pt x="78" y="50"/>
                  </a:lnTo>
                  <a:close/>
                  <a:moveTo>
                    <a:pt x="1051" y="1"/>
                  </a:moveTo>
                  <a:cubicBezTo>
                    <a:pt x="1051" y="1"/>
                    <a:pt x="15" y="8"/>
                    <a:pt x="1" y="43"/>
                  </a:cubicBezTo>
                  <a:cubicBezTo>
                    <a:pt x="1" y="43"/>
                    <a:pt x="403" y="353"/>
                    <a:pt x="417" y="353"/>
                  </a:cubicBezTo>
                  <a:cubicBezTo>
                    <a:pt x="417" y="353"/>
                    <a:pt x="1446" y="346"/>
                    <a:pt x="1460" y="311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80;p56"/>
            <p:cNvSpPr/>
            <p:nvPr/>
          </p:nvSpPr>
          <p:spPr>
            <a:xfrm>
              <a:off x="6950879" y="2465578"/>
              <a:ext cx="107774" cy="37803"/>
            </a:xfrm>
            <a:custGeom>
              <a:avLst/>
              <a:gdLst/>
              <a:ahLst/>
              <a:cxnLst/>
              <a:rect l="l" t="t" r="r" b="b"/>
              <a:pathLst>
                <a:path w="1129" h="396" extrusionOk="0">
                  <a:moveTo>
                    <a:pt x="1129" y="0"/>
                  </a:moveTo>
                  <a:lnTo>
                    <a:pt x="100" y="7"/>
                  </a:lnTo>
                  <a:lnTo>
                    <a:pt x="1" y="395"/>
                  </a:lnTo>
                  <a:lnTo>
                    <a:pt x="1037" y="388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1;p56"/>
            <p:cNvSpPr/>
            <p:nvPr/>
          </p:nvSpPr>
          <p:spPr>
            <a:xfrm>
              <a:off x="6948874" y="2463573"/>
              <a:ext cx="112452" cy="41813"/>
            </a:xfrm>
            <a:custGeom>
              <a:avLst/>
              <a:gdLst/>
              <a:ahLst/>
              <a:cxnLst/>
              <a:rect l="l" t="t" r="r" b="b"/>
              <a:pathLst>
                <a:path w="1178" h="438" extrusionOk="0">
                  <a:moveTo>
                    <a:pt x="1122" y="50"/>
                  </a:moveTo>
                  <a:lnTo>
                    <a:pt x="1037" y="395"/>
                  </a:lnTo>
                  <a:lnTo>
                    <a:pt x="50" y="395"/>
                  </a:lnTo>
                  <a:lnTo>
                    <a:pt x="135" y="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cubicBezTo>
                    <a:pt x="1157" y="0"/>
                    <a:pt x="121" y="7"/>
                    <a:pt x="99" y="21"/>
                  </a:cubicBezTo>
                  <a:cubicBezTo>
                    <a:pt x="99" y="21"/>
                    <a:pt x="1" y="409"/>
                    <a:pt x="22" y="437"/>
                  </a:cubicBezTo>
                  <a:cubicBezTo>
                    <a:pt x="22" y="437"/>
                    <a:pt x="1058" y="430"/>
                    <a:pt x="1079" y="416"/>
                  </a:cubicBezTo>
                  <a:cubicBezTo>
                    <a:pt x="1079" y="416"/>
                    <a:pt x="1178" y="28"/>
                    <a:pt x="11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2;p56"/>
            <p:cNvSpPr/>
            <p:nvPr/>
          </p:nvSpPr>
          <p:spPr>
            <a:xfrm>
              <a:off x="6933409" y="2159429"/>
              <a:ext cx="128585" cy="49831"/>
            </a:xfrm>
            <a:custGeom>
              <a:avLst/>
              <a:gdLst/>
              <a:ahLst/>
              <a:cxnLst/>
              <a:rect l="l" t="t" r="r" b="b"/>
              <a:pathLst>
                <a:path w="1347" h="522" extrusionOk="0">
                  <a:moveTo>
                    <a:pt x="318" y="0"/>
                  </a:moveTo>
                  <a:cubicBezTo>
                    <a:pt x="304" y="14"/>
                    <a:pt x="297" y="28"/>
                    <a:pt x="247" y="85"/>
                  </a:cubicBezTo>
                  <a:lnTo>
                    <a:pt x="212" y="134"/>
                  </a:lnTo>
                  <a:cubicBezTo>
                    <a:pt x="198" y="148"/>
                    <a:pt x="191" y="162"/>
                    <a:pt x="142" y="233"/>
                  </a:cubicBezTo>
                  <a:cubicBezTo>
                    <a:pt x="135" y="247"/>
                    <a:pt x="127" y="261"/>
                    <a:pt x="71" y="367"/>
                  </a:cubicBezTo>
                  <a:lnTo>
                    <a:pt x="43" y="430"/>
                  </a:lnTo>
                  <a:cubicBezTo>
                    <a:pt x="36" y="444"/>
                    <a:pt x="29" y="458"/>
                    <a:pt x="22" y="479"/>
                  </a:cubicBezTo>
                  <a:lnTo>
                    <a:pt x="1" y="522"/>
                  </a:lnTo>
                  <a:lnTo>
                    <a:pt x="1037" y="522"/>
                  </a:lnTo>
                  <a:cubicBezTo>
                    <a:pt x="1044" y="501"/>
                    <a:pt x="1051" y="486"/>
                    <a:pt x="1107" y="367"/>
                  </a:cubicBezTo>
                  <a:cubicBezTo>
                    <a:pt x="1107" y="360"/>
                    <a:pt x="1114" y="352"/>
                    <a:pt x="1157" y="275"/>
                  </a:cubicBezTo>
                  <a:cubicBezTo>
                    <a:pt x="1164" y="254"/>
                    <a:pt x="1178" y="233"/>
                    <a:pt x="1206" y="190"/>
                  </a:cubicBezTo>
                  <a:cubicBezTo>
                    <a:pt x="1220" y="169"/>
                    <a:pt x="1234" y="148"/>
                    <a:pt x="1248" y="127"/>
                  </a:cubicBezTo>
                  <a:cubicBezTo>
                    <a:pt x="1262" y="106"/>
                    <a:pt x="1276" y="92"/>
                    <a:pt x="1305" y="56"/>
                  </a:cubicBezTo>
                  <a:lnTo>
                    <a:pt x="1347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3;p56"/>
            <p:cNvSpPr/>
            <p:nvPr/>
          </p:nvSpPr>
          <p:spPr>
            <a:xfrm>
              <a:off x="6932073" y="2157902"/>
              <a:ext cx="130685" cy="54032"/>
            </a:xfrm>
            <a:custGeom>
              <a:avLst/>
              <a:gdLst/>
              <a:ahLst/>
              <a:cxnLst/>
              <a:rect l="l" t="t" r="r" b="b"/>
              <a:pathLst>
                <a:path w="1369" h="566" extrusionOk="0">
                  <a:moveTo>
                    <a:pt x="339" y="44"/>
                  </a:moveTo>
                  <a:cubicBezTo>
                    <a:pt x="339" y="44"/>
                    <a:pt x="1319" y="44"/>
                    <a:pt x="1290" y="79"/>
                  </a:cubicBezTo>
                  <a:cubicBezTo>
                    <a:pt x="1276" y="94"/>
                    <a:pt x="1255" y="115"/>
                    <a:pt x="1241" y="136"/>
                  </a:cubicBezTo>
                  <a:cubicBezTo>
                    <a:pt x="1227" y="157"/>
                    <a:pt x="1213" y="178"/>
                    <a:pt x="1185" y="220"/>
                  </a:cubicBezTo>
                  <a:cubicBezTo>
                    <a:pt x="1171" y="242"/>
                    <a:pt x="1164" y="263"/>
                    <a:pt x="1051" y="481"/>
                  </a:cubicBezTo>
                  <a:cubicBezTo>
                    <a:pt x="1044" y="495"/>
                    <a:pt x="1044" y="509"/>
                    <a:pt x="1037" y="524"/>
                  </a:cubicBezTo>
                  <a:cubicBezTo>
                    <a:pt x="1037" y="524"/>
                    <a:pt x="50" y="524"/>
                    <a:pt x="64" y="432"/>
                  </a:cubicBezTo>
                  <a:cubicBezTo>
                    <a:pt x="64" y="432"/>
                    <a:pt x="85" y="432"/>
                    <a:pt x="127" y="354"/>
                  </a:cubicBezTo>
                  <a:lnTo>
                    <a:pt x="156" y="312"/>
                  </a:lnTo>
                  <a:cubicBezTo>
                    <a:pt x="163" y="298"/>
                    <a:pt x="170" y="284"/>
                    <a:pt x="177" y="270"/>
                  </a:cubicBezTo>
                  <a:lnTo>
                    <a:pt x="212" y="213"/>
                  </a:lnTo>
                  <a:cubicBezTo>
                    <a:pt x="219" y="199"/>
                    <a:pt x="233" y="185"/>
                    <a:pt x="247" y="164"/>
                  </a:cubicBezTo>
                  <a:lnTo>
                    <a:pt x="275" y="122"/>
                  </a:lnTo>
                  <a:lnTo>
                    <a:pt x="339" y="44"/>
                  </a:lnTo>
                  <a:close/>
                  <a:moveTo>
                    <a:pt x="842" y="0"/>
                  </a:moveTo>
                  <a:cubicBezTo>
                    <a:pt x="582" y="0"/>
                    <a:pt x="321" y="2"/>
                    <a:pt x="318" y="9"/>
                  </a:cubicBezTo>
                  <a:cubicBezTo>
                    <a:pt x="304" y="23"/>
                    <a:pt x="289" y="37"/>
                    <a:pt x="282" y="51"/>
                  </a:cubicBezTo>
                  <a:lnTo>
                    <a:pt x="247" y="94"/>
                  </a:lnTo>
                  <a:lnTo>
                    <a:pt x="212" y="143"/>
                  </a:lnTo>
                  <a:cubicBezTo>
                    <a:pt x="198" y="157"/>
                    <a:pt x="184" y="178"/>
                    <a:pt x="177" y="192"/>
                  </a:cubicBezTo>
                  <a:lnTo>
                    <a:pt x="141" y="249"/>
                  </a:lnTo>
                  <a:lnTo>
                    <a:pt x="113" y="291"/>
                  </a:lnTo>
                  <a:cubicBezTo>
                    <a:pt x="113" y="291"/>
                    <a:pt x="92" y="333"/>
                    <a:pt x="36" y="446"/>
                  </a:cubicBezTo>
                  <a:cubicBezTo>
                    <a:pt x="29" y="460"/>
                    <a:pt x="22" y="474"/>
                    <a:pt x="15" y="495"/>
                  </a:cubicBezTo>
                  <a:cubicBezTo>
                    <a:pt x="8" y="509"/>
                    <a:pt x="0" y="524"/>
                    <a:pt x="15" y="566"/>
                  </a:cubicBezTo>
                  <a:cubicBezTo>
                    <a:pt x="15" y="566"/>
                    <a:pt x="1065" y="566"/>
                    <a:pt x="1072" y="552"/>
                  </a:cubicBezTo>
                  <a:cubicBezTo>
                    <a:pt x="1079" y="531"/>
                    <a:pt x="1086" y="517"/>
                    <a:pt x="1185" y="305"/>
                  </a:cubicBezTo>
                  <a:cubicBezTo>
                    <a:pt x="1199" y="284"/>
                    <a:pt x="1213" y="263"/>
                    <a:pt x="1234" y="227"/>
                  </a:cubicBezTo>
                  <a:cubicBezTo>
                    <a:pt x="1248" y="199"/>
                    <a:pt x="1269" y="178"/>
                    <a:pt x="1283" y="157"/>
                  </a:cubicBezTo>
                  <a:cubicBezTo>
                    <a:pt x="1298" y="143"/>
                    <a:pt x="1312" y="122"/>
                    <a:pt x="1333" y="87"/>
                  </a:cubicBezTo>
                  <a:cubicBezTo>
                    <a:pt x="1354" y="65"/>
                    <a:pt x="1368" y="30"/>
                    <a:pt x="1361" y="2"/>
                  </a:cubicBezTo>
                  <a:cubicBezTo>
                    <a:pt x="1361" y="2"/>
                    <a:pt x="1102" y="0"/>
                    <a:pt x="84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4;p56"/>
            <p:cNvSpPr/>
            <p:nvPr/>
          </p:nvSpPr>
          <p:spPr>
            <a:xfrm>
              <a:off x="6931405" y="2413742"/>
              <a:ext cx="127248" cy="52600"/>
            </a:xfrm>
            <a:custGeom>
              <a:avLst/>
              <a:gdLst/>
              <a:ahLst/>
              <a:cxnLst/>
              <a:rect l="l" t="t" r="r" b="b"/>
              <a:pathLst>
                <a:path w="1333" h="551" extrusionOk="0">
                  <a:moveTo>
                    <a:pt x="0" y="1"/>
                  </a:moveTo>
                  <a:cubicBezTo>
                    <a:pt x="7" y="22"/>
                    <a:pt x="7" y="36"/>
                    <a:pt x="71" y="177"/>
                  </a:cubicBezTo>
                  <a:cubicBezTo>
                    <a:pt x="78" y="198"/>
                    <a:pt x="92" y="219"/>
                    <a:pt x="99" y="240"/>
                  </a:cubicBezTo>
                  <a:cubicBezTo>
                    <a:pt x="113" y="254"/>
                    <a:pt x="120" y="276"/>
                    <a:pt x="170" y="360"/>
                  </a:cubicBezTo>
                  <a:cubicBezTo>
                    <a:pt x="177" y="367"/>
                    <a:pt x="177" y="374"/>
                    <a:pt x="268" y="508"/>
                  </a:cubicBezTo>
                  <a:lnTo>
                    <a:pt x="304" y="550"/>
                  </a:lnTo>
                  <a:lnTo>
                    <a:pt x="1333" y="550"/>
                  </a:lnTo>
                  <a:cubicBezTo>
                    <a:pt x="1319" y="529"/>
                    <a:pt x="1312" y="515"/>
                    <a:pt x="1241" y="417"/>
                  </a:cubicBezTo>
                  <a:cubicBezTo>
                    <a:pt x="1234" y="409"/>
                    <a:pt x="1227" y="395"/>
                    <a:pt x="1199" y="360"/>
                  </a:cubicBezTo>
                  <a:lnTo>
                    <a:pt x="1164" y="297"/>
                  </a:lnTo>
                  <a:lnTo>
                    <a:pt x="1128" y="233"/>
                  </a:lnTo>
                  <a:lnTo>
                    <a:pt x="1093" y="142"/>
                  </a:lnTo>
                  <a:cubicBezTo>
                    <a:pt x="1086" y="128"/>
                    <a:pt x="1072" y="113"/>
                    <a:pt x="1058" y="71"/>
                  </a:cubicBezTo>
                  <a:cubicBezTo>
                    <a:pt x="1051" y="50"/>
                    <a:pt x="1044" y="29"/>
                    <a:pt x="103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5;p56"/>
            <p:cNvSpPr/>
            <p:nvPr/>
          </p:nvSpPr>
          <p:spPr>
            <a:xfrm>
              <a:off x="6929400" y="2411737"/>
              <a:ext cx="131257" cy="56609"/>
            </a:xfrm>
            <a:custGeom>
              <a:avLst/>
              <a:gdLst/>
              <a:ahLst/>
              <a:cxnLst/>
              <a:rect l="l" t="t" r="r" b="b"/>
              <a:pathLst>
                <a:path w="1375" h="593" extrusionOk="0">
                  <a:moveTo>
                    <a:pt x="1037" y="43"/>
                  </a:moveTo>
                  <a:lnTo>
                    <a:pt x="1072" y="127"/>
                  </a:lnTo>
                  <a:lnTo>
                    <a:pt x="1100" y="198"/>
                  </a:lnTo>
                  <a:cubicBezTo>
                    <a:pt x="1114" y="219"/>
                    <a:pt x="1128" y="247"/>
                    <a:pt x="1135" y="268"/>
                  </a:cubicBezTo>
                  <a:cubicBezTo>
                    <a:pt x="1149" y="290"/>
                    <a:pt x="1156" y="311"/>
                    <a:pt x="1178" y="353"/>
                  </a:cubicBezTo>
                  <a:lnTo>
                    <a:pt x="1220" y="416"/>
                  </a:lnTo>
                  <a:lnTo>
                    <a:pt x="1255" y="473"/>
                  </a:lnTo>
                  <a:cubicBezTo>
                    <a:pt x="1269" y="487"/>
                    <a:pt x="1276" y="501"/>
                    <a:pt x="1311" y="550"/>
                  </a:cubicBezTo>
                  <a:cubicBezTo>
                    <a:pt x="1311" y="550"/>
                    <a:pt x="332" y="550"/>
                    <a:pt x="303" y="515"/>
                  </a:cubicBezTo>
                  <a:cubicBezTo>
                    <a:pt x="303" y="515"/>
                    <a:pt x="261" y="452"/>
                    <a:pt x="247" y="430"/>
                  </a:cubicBezTo>
                  <a:lnTo>
                    <a:pt x="205" y="374"/>
                  </a:lnTo>
                  <a:lnTo>
                    <a:pt x="169" y="304"/>
                  </a:lnTo>
                  <a:cubicBezTo>
                    <a:pt x="155" y="282"/>
                    <a:pt x="148" y="261"/>
                    <a:pt x="141" y="247"/>
                  </a:cubicBezTo>
                  <a:cubicBezTo>
                    <a:pt x="127" y="226"/>
                    <a:pt x="120" y="205"/>
                    <a:pt x="85" y="127"/>
                  </a:cubicBezTo>
                  <a:cubicBezTo>
                    <a:pt x="85" y="127"/>
                    <a:pt x="57" y="64"/>
                    <a:pt x="50" y="43"/>
                  </a:cubicBezTo>
                  <a:close/>
                  <a:moveTo>
                    <a:pt x="1058" y="0"/>
                  </a:moveTo>
                  <a:cubicBezTo>
                    <a:pt x="1058" y="0"/>
                    <a:pt x="21" y="0"/>
                    <a:pt x="0" y="36"/>
                  </a:cubicBezTo>
                  <a:lnTo>
                    <a:pt x="14" y="78"/>
                  </a:lnTo>
                  <a:cubicBezTo>
                    <a:pt x="14" y="78"/>
                    <a:pt x="43" y="141"/>
                    <a:pt x="71" y="205"/>
                  </a:cubicBezTo>
                  <a:cubicBezTo>
                    <a:pt x="78" y="226"/>
                    <a:pt x="92" y="247"/>
                    <a:pt x="106" y="268"/>
                  </a:cubicBezTo>
                  <a:lnTo>
                    <a:pt x="127" y="325"/>
                  </a:lnTo>
                  <a:lnTo>
                    <a:pt x="169" y="395"/>
                  </a:lnTo>
                  <a:cubicBezTo>
                    <a:pt x="169" y="395"/>
                    <a:pt x="212" y="459"/>
                    <a:pt x="240" y="501"/>
                  </a:cubicBezTo>
                  <a:lnTo>
                    <a:pt x="275" y="543"/>
                  </a:lnTo>
                  <a:cubicBezTo>
                    <a:pt x="289" y="564"/>
                    <a:pt x="303" y="579"/>
                    <a:pt x="325" y="593"/>
                  </a:cubicBezTo>
                  <a:cubicBezTo>
                    <a:pt x="325" y="593"/>
                    <a:pt x="1361" y="586"/>
                    <a:pt x="1375" y="550"/>
                  </a:cubicBezTo>
                  <a:cubicBezTo>
                    <a:pt x="1361" y="536"/>
                    <a:pt x="1354" y="522"/>
                    <a:pt x="1248" y="367"/>
                  </a:cubicBezTo>
                  <a:lnTo>
                    <a:pt x="1213" y="304"/>
                  </a:lnTo>
                  <a:cubicBezTo>
                    <a:pt x="1199" y="290"/>
                    <a:pt x="1185" y="261"/>
                    <a:pt x="1178" y="240"/>
                  </a:cubicBezTo>
                  <a:cubicBezTo>
                    <a:pt x="1163" y="219"/>
                    <a:pt x="1156" y="198"/>
                    <a:pt x="1135" y="156"/>
                  </a:cubicBezTo>
                  <a:lnTo>
                    <a:pt x="1100" y="78"/>
                  </a:lnTo>
                  <a:cubicBezTo>
                    <a:pt x="1093" y="50"/>
                    <a:pt x="1079" y="22"/>
                    <a:pt x="105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6;p56"/>
            <p:cNvSpPr/>
            <p:nvPr/>
          </p:nvSpPr>
          <p:spPr>
            <a:xfrm>
              <a:off x="6914604" y="2275130"/>
              <a:ext cx="100997" cy="72074"/>
            </a:xfrm>
            <a:custGeom>
              <a:avLst/>
              <a:gdLst/>
              <a:ahLst/>
              <a:cxnLst/>
              <a:rect l="l" t="t" r="r" b="b"/>
              <a:pathLst>
                <a:path w="1058" h="755" extrusionOk="0">
                  <a:moveTo>
                    <a:pt x="21" y="0"/>
                  </a:moveTo>
                  <a:cubicBezTo>
                    <a:pt x="21" y="43"/>
                    <a:pt x="14" y="85"/>
                    <a:pt x="7" y="156"/>
                  </a:cubicBezTo>
                  <a:cubicBezTo>
                    <a:pt x="7" y="198"/>
                    <a:pt x="0" y="247"/>
                    <a:pt x="0" y="311"/>
                  </a:cubicBezTo>
                  <a:lnTo>
                    <a:pt x="0" y="452"/>
                  </a:lnTo>
                  <a:cubicBezTo>
                    <a:pt x="0" y="501"/>
                    <a:pt x="7" y="543"/>
                    <a:pt x="7" y="614"/>
                  </a:cubicBezTo>
                  <a:cubicBezTo>
                    <a:pt x="7" y="663"/>
                    <a:pt x="14" y="705"/>
                    <a:pt x="21" y="755"/>
                  </a:cubicBezTo>
                  <a:lnTo>
                    <a:pt x="1051" y="755"/>
                  </a:lnTo>
                  <a:cubicBezTo>
                    <a:pt x="1043" y="705"/>
                    <a:pt x="1043" y="663"/>
                    <a:pt x="1036" y="586"/>
                  </a:cubicBezTo>
                  <a:cubicBezTo>
                    <a:pt x="1036" y="543"/>
                    <a:pt x="1036" y="501"/>
                    <a:pt x="1036" y="430"/>
                  </a:cubicBezTo>
                  <a:lnTo>
                    <a:pt x="1036" y="290"/>
                  </a:lnTo>
                  <a:cubicBezTo>
                    <a:pt x="1036" y="247"/>
                    <a:pt x="1036" y="198"/>
                    <a:pt x="1043" y="127"/>
                  </a:cubicBezTo>
                  <a:cubicBezTo>
                    <a:pt x="1051" y="85"/>
                    <a:pt x="1051" y="43"/>
                    <a:pt x="105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7;p56"/>
            <p:cNvSpPr/>
            <p:nvPr/>
          </p:nvSpPr>
          <p:spPr>
            <a:xfrm>
              <a:off x="6912599" y="2273125"/>
              <a:ext cx="104338" cy="76084"/>
            </a:xfrm>
            <a:custGeom>
              <a:avLst/>
              <a:gdLst/>
              <a:ahLst/>
              <a:cxnLst/>
              <a:rect l="l" t="t" r="r" b="b"/>
              <a:pathLst>
                <a:path w="1093" h="797" extrusionOk="0">
                  <a:moveTo>
                    <a:pt x="1057" y="43"/>
                  </a:moveTo>
                  <a:lnTo>
                    <a:pt x="1043" y="184"/>
                  </a:lnTo>
                  <a:cubicBezTo>
                    <a:pt x="1036" y="226"/>
                    <a:pt x="1036" y="268"/>
                    <a:pt x="1036" y="332"/>
                  </a:cubicBezTo>
                  <a:lnTo>
                    <a:pt x="1036" y="480"/>
                  </a:lnTo>
                  <a:cubicBezTo>
                    <a:pt x="1036" y="522"/>
                    <a:pt x="1036" y="571"/>
                    <a:pt x="1036" y="642"/>
                  </a:cubicBezTo>
                  <a:cubicBezTo>
                    <a:pt x="1043" y="677"/>
                    <a:pt x="1050" y="719"/>
                    <a:pt x="1050" y="755"/>
                  </a:cubicBezTo>
                  <a:lnTo>
                    <a:pt x="56" y="755"/>
                  </a:lnTo>
                  <a:cubicBezTo>
                    <a:pt x="56" y="719"/>
                    <a:pt x="49" y="677"/>
                    <a:pt x="49" y="614"/>
                  </a:cubicBezTo>
                  <a:cubicBezTo>
                    <a:pt x="42" y="564"/>
                    <a:pt x="42" y="522"/>
                    <a:pt x="42" y="459"/>
                  </a:cubicBezTo>
                  <a:lnTo>
                    <a:pt x="42" y="311"/>
                  </a:lnTo>
                  <a:cubicBezTo>
                    <a:pt x="42" y="268"/>
                    <a:pt x="49" y="226"/>
                    <a:pt x="56" y="155"/>
                  </a:cubicBezTo>
                  <a:cubicBezTo>
                    <a:pt x="56" y="120"/>
                    <a:pt x="56" y="78"/>
                    <a:pt x="63" y="43"/>
                  </a:cubicBezTo>
                  <a:close/>
                  <a:moveTo>
                    <a:pt x="1079" y="0"/>
                  </a:moveTo>
                  <a:cubicBezTo>
                    <a:pt x="1079" y="0"/>
                    <a:pt x="42" y="0"/>
                    <a:pt x="21" y="21"/>
                  </a:cubicBezTo>
                  <a:cubicBezTo>
                    <a:pt x="14" y="64"/>
                    <a:pt x="14" y="106"/>
                    <a:pt x="7" y="184"/>
                  </a:cubicBezTo>
                  <a:cubicBezTo>
                    <a:pt x="7" y="226"/>
                    <a:pt x="0" y="268"/>
                    <a:pt x="0" y="332"/>
                  </a:cubicBezTo>
                  <a:lnTo>
                    <a:pt x="0" y="480"/>
                  </a:lnTo>
                  <a:cubicBezTo>
                    <a:pt x="0" y="522"/>
                    <a:pt x="0" y="571"/>
                    <a:pt x="7" y="642"/>
                  </a:cubicBezTo>
                  <a:cubicBezTo>
                    <a:pt x="7" y="698"/>
                    <a:pt x="14" y="748"/>
                    <a:pt x="35" y="797"/>
                  </a:cubicBezTo>
                  <a:cubicBezTo>
                    <a:pt x="35" y="797"/>
                    <a:pt x="1072" y="797"/>
                    <a:pt x="1093" y="769"/>
                  </a:cubicBezTo>
                  <a:cubicBezTo>
                    <a:pt x="1093" y="726"/>
                    <a:pt x="1086" y="677"/>
                    <a:pt x="1086" y="607"/>
                  </a:cubicBezTo>
                  <a:cubicBezTo>
                    <a:pt x="1079" y="564"/>
                    <a:pt x="1079" y="522"/>
                    <a:pt x="1079" y="451"/>
                  </a:cubicBezTo>
                  <a:lnTo>
                    <a:pt x="1079" y="311"/>
                  </a:lnTo>
                  <a:cubicBezTo>
                    <a:pt x="1079" y="268"/>
                    <a:pt x="1086" y="226"/>
                    <a:pt x="1086" y="155"/>
                  </a:cubicBezTo>
                  <a:cubicBezTo>
                    <a:pt x="1093" y="99"/>
                    <a:pt x="1093" y="50"/>
                    <a:pt x="10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8;p56"/>
            <p:cNvSpPr/>
            <p:nvPr/>
          </p:nvSpPr>
          <p:spPr>
            <a:xfrm>
              <a:off x="6895703" y="2258329"/>
              <a:ext cx="119898" cy="16897"/>
            </a:xfrm>
            <a:custGeom>
              <a:avLst/>
              <a:gdLst/>
              <a:ahLst/>
              <a:cxnLst/>
              <a:rect l="l" t="t" r="r" b="b"/>
              <a:pathLst>
                <a:path w="1256" h="177" extrusionOk="0">
                  <a:moveTo>
                    <a:pt x="1030" y="0"/>
                  </a:moveTo>
                  <a:lnTo>
                    <a:pt x="1" y="7"/>
                  </a:lnTo>
                  <a:lnTo>
                    <a:pt x="219" y="176"/>
                  </a:lnTo>
                  <a:lnTo>
                    <a:pt x="1256" y="169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9;p56"/>
            <p:cNvSpPr/>
            <p:nvPr/>
          </p:nvSpPr>
          <p:spPr>
            <a:xfrm>
              <a:off x="6894366" y="2256324"/>
              <a:ext cx="122571" cy="20906"/>
            </a:xfrm>
            <a:custGeom>
              <a:avLst/>
              <a:gdLst/>
              <a:ahLst/>
              <a:cxnLst/>
              <a:rect l="l" t="t" r="r" b="b"/>
              <a:pathLst>
                <a:path w="1284" h="219" extrusionOk="0">
                  <a:moveTo>
                    <a:pt x="1037" y="49"/>
                  </a:moveTo>
                  <a:lnTo>
                    <a:pt x="1206" y="176"/>
                  </a:lnTo>
                  <a:lnTo>
                    <a:pt x="240" y="176"/>
                  </a:lnTo>
                  <a:lnTo>
                    <a:pt x="78" y="49"/>
                  </a:lnTo>
                  <a:close/>
                  <a:moveTo>
                    <a:pt x="1044" y="0"/>
                  </a:moveTo>
                  <a:cubicBezTo>
                    <a:pt x="1044" y="0"/>
                    <a:pt x="15" y="7"/>
                    <a:pt x="1" y="42"/>
                  </a:cubicBezTo>
                  <a:cubicBezTo>
                    <a:pt x="1" y="42"/>
                    <a:pt x="226" y="219"/>
                    <a:pt x="233" y="219"/>
                  </a:cubicBezTo>
                  <a:cubicBezTo>
                    <a:pt x="233" y="219"/>
                    <a:pt x="1270" y="219"/>
                    <a:pt x="1284" y="176"/>
                  </a:cubicBezTo>
                  <a:cubicBezTo>
                    <a:pt x="1284" y="176"/>
                    <a:pt x="1058" y="0"/>
                    <a:pt x="10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90;p56"/>
            <p:cNvSpPr/>
            <p:nvPr/>
          </p:nvSpPr>
          <p:spPr>
            <a:xfrm>
              <a:off x="6895703" y="2193032"/>
              <a:ext cx="115220" cy="66060"/>
            </a:xfrm>
            <a:custGeom>
              <a:avLst/>
              <a:gdLst/>
              <a:ahLst/>
              <a:cxnLst/>
              <a:rect l="l" t="t" r="r" b="b"/>
              <a:pathLst>
                <a:path w="1207" h="692" extrusionOk="0">
                  <a:moveTo>
                    <a:pt x="170" y="0"/>
                  </a:moveTo>
                  <a:lnTo>
                    <a:pt x="1" y="691"/>
                  </a:lnTo>
                  <a:lnTo>
                    <a:pt x="1030" y="684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1;p56"/>
            <p:cNvSpPr/>
            <p:nvPr/>
          </p:nvSpPr>
          <p:spPr>
            <a:xfrm>
              <a:off x="6893698" y="2191028"/>
              <a:ext cx="119230" cy="70069"/>
            </a:xfrm>
            <a:custGeom>
              <a:avLst/>
              <a:gdLst/>
              <a:ahLst/>
              <a:cxnLst/>
              <a:rect l="l" t="t" r="r" b="b"/>
              <a:pathLst>
                <a:path w="1249" h="734" extrusionOk="0">
                  <a:moveTo>
                    <a:pt x="1199" y="43"/>
                  </a:moveTo>
                  <a:lnTo>
                    <a:pt x="1037" y="691"/>
                  </a:lnTo>
                  <a:lnTo>
                    <a:pt x="43" y="691"/>
                  </a:lnTo>
                  <a:lnTo>
                    <a:pt x="212" y="43"/>
                  </a:lnTo>
                  <a:close/>
                  <a:moveTo>
                    <a:pt x="1227" y="0"/>
                  </a:moveTo>
                  <a:cubicBezTo>
                    <a:pt x="1227" y="0"/>
                    <a:pt x="191" y="0"/>
                    <a:pt x="170" y="21"/>
                  </a:cubicBezTo>
                  <a:cubicBezTo>
                    <a:pt x="170" y="21"/>
                    <a:pt x="1" y="705"/>
                    <a:pt x="22" y="733"/>
                  </a:cubicBezTo>
                  <a:cubicBezTo>
                    <a:pt x="22" y="733"/>
                    <a:pt x="1058" y="726"/>
                    <a:pt x="1079" y="712"/>
                  </a:cubicBezTo>
                  <a:cubicBezTo>
                    <a:pt x="1079" y="712"/>
                    <a:pt x="1248" y="29"/>
                    <a:pt x="12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2;p56"/>
            <p:cNvSpPr/>
            <p:nvPr/>
          </p:nvSpPr>
          <p:spPr>
            <a:xfrm>
              <a:off x="6894366" y="2361237"/>
              <a:ext cx="113884" cy="67397"/>
            </a:xfrm>
            <a:custGeom>
              <a:avLst/>
              <a:gdLst/>
              <a:ahLst/>
              <a:cxnLst/>
              <a:rect l="l" t="t" r="r" b="b"/>
              <a:pathLst>
                <a:path w="1193" h="706" extrusionOk="0">
                  <a:moveTo>
                    <a:pt x="1037" y="1"/>
                  </a:moveTo>
                  <a:lnTo>
                    <a:pt x="1" y="8"/>
                  </a:lnTo>
                  <a:lnTo>
                    <a:pt x="156" y="706"/>
                  </a:lnTo>
                  <a:lnTo>
                    <a:pt x="1192" y="699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3;p56"/>
            <p:cNvSpPr/>
            <p:nvPr/>
          </p:nvSpPr>
          <p:spPr>
            <a:xfrm>
              <a:off x="6892362" y="2359233"/>
              <a:ext cx="117893" cy="71406"/>
            </a:xfrm>
            <a:custGeom>
              <a:avLst/>
              <a:gdLst/>
              <a:ahLst/>
              <a:cxnLst/>
              <a:rect l="l" t="t" r="r" b="b"/>
              <a:pathLst>
                <a:path w="1235" h="748" extrusionOk="0">
                  <a:moveTo>
                    <a:pt x="1037" y="43"/>
                  </a:moveTo>
                  <a:lnTo>
                    <a:pt x="1185" y="706"/>
                  </a:lnTo>
                  <a:lnTo>
                    <a:pt x="198" y="706"/>
                  </a:lnTo>
                  <a:lnTo>
                    <a:pt x="50" y="43"/>
                  </a:lnTo>
                  <a:close/>
                  <a:moveTo>
                    <a:pt x="1058" y="1"/>
                  </a:moveTo>
                  <a:cubicBezTo>
                    <a:pt x="1058" y="1"/>
                    <a:pt x="22" y="8"/>
                    <a:pt x="1" y="36"/>
                  </a:cubicBezTo>
                  <a:cubicBezTo>
                    <a:pt x="1" y="36"/>
                    <a:pt x="156" y="734"/>
                    <a:pt x="177" y="748"/>
                  </a:cubicBezTo>
                  <a:cubicBezTo>
                    <a:pt x="177" y="748"/>
                    <a:pt x="1220" y="748"/>
                    <a:pt x="1234" y="720"/>
                  </a:cubicBezTo>
                  <a:cubicBezTo>
                    <a:pt x="1234" y="720"/>
                    <a:pt x="1079" y="22"/>
                    <a:pt x="105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4;p56"/>
            <p:cNvSpPr/>
            <p:nvPr/>
          </p:nvSpPr>
          <p:spPr>
            <a:xfrm>
              <a:off x="6894366" y="2347109"/>
              <a:ext cx="120566" cy="14892"/>
            </a:xfrm>
            <a:custGeom>
              <a:avLst/>
              <a:gdLst/>
              <a:ahLst/>
              <a:cxnLst/>
              <a:rect l="l" t="t" r="r" b="b"/>
              <a:pathLst>
                <a:path w="1263" h="156" extrusionOk="0">
                  <a:moveTo>
                    <a:pt x="226" y="1"/>
                  </a:moveTo>
                  <a:lnTo>
                    <a:pt x="1" y="156"/>
                  </a:lnTo>
                  <a:lnTo>
                    <a:pt x="1037" y="14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5;p56"/>
            <p:cNvSpPr/>
            <p:nvPr/>
          </p:nvSpPr>
          <p:spPr>
            <a:xfrm>
              <a:off x="6893030" y="2344436"/>
              <a:ext cx="123239" cy="18902"/>
            </a:xfrm>
            <a:custGeom>
              <a:avLst/>
              <a:gdLst/>
              <a:ahLst/>
              <a:cxnLst/>
              <a:rect l="l" t="t" r="r" b="b"/>
              <a:pathLst>
                <a:path w="1291" h="198" extrusionOk="0">
                  <a:moveTo>
                    <a:pt x="1206" y="50"/>
                  </a:moveTo>
                  <a:lnTo>
                    <a:pt x="1044" y="156"/>
                  </a:lnTo>
                  <a:lnTo>
                    <a:pt x="85" y="156"/>
                  </a:lnTo>
                  <a:lnTo>
                    <a:pt x="247" y="50"/>
                  </a:lnTo>
                  <a:close/>
                  <a:moveTo>
                    <a:pt x="1277" y="1"/>
                  </a:moveTo>
                  <a:lnTo>
                    <a:pt x="226" y="8"/>
                  </a:lnTo>
                  <a:cubicBezTo>
                    <a:pt x="226" y="8"/>
                    <a:pt x="1" y="163"/>
                    <a:pt x="15" y="198"/>
                  </a:cubicBezTo>
                  <a:lnTo>
                    <a:pt x="1058" y="191"/>
                  </a:lnTo>
                  <a:cubicBezTo>
                    <a:pt x="1058" y="191"/>
                    <a:pt x="1291" y="43"/>
                    <a:pt x="12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6;p56"/>
            <p:cNvSpPr/>
            <p:nvPr/>
          </p:nvSpPr>
          <p:spPr>
            <a:xfrm>
              <a:off x="6992595" y="2095470"/>
              <a:ext cx="254496" cy="438841"/>
            </a:xfrm>
            <a:custGeom>
              <a:avLst/>
              <a:gdLst/>
              <a:ahLst/>
              <a:cxnLst/>
              <a:rect l="l" t="t" r="r" b="b"/>
              <a:pathLst>
                <a:path w="2666" h="4597" extrusionOk="0">
                  <a:moveTo>
                    <a:pt x="1332" y="1912"/>
                  </a:moveTo>
                  <a:cubicBezTo>
                    <a:pt x="1423" y="1912"/>
                    <a:pt x="1507" y="2007"/>
                    <a:pt x="1545" y="2164"/>
                  </a:cubicBezTo>
                  <a:cubicBezTo>
                    <a:pt x="1573" y="2298"/>
                    <a:pt x="1559" y="2446"/>
                    <a:pt x="1495" y="2573"/>
                  </a:cubicBezTo>
                  <a:cubicBezTo>
                    <a:pt x="1474" y="2609"/>
                    <a:pt x="1446" y="2637"/>
                    <a:pt x="1411" y="2665"/>
                  </a:cubicBezTo>
                  <a:cubicBezTo>
                    <a:pt x="1385" y="2682"/>
                    <a:pt x="1360" y="2691"/>
                    <a:pt x="1334" y="2691"/>
                  </a:cubicBezTo>
                  <a:cubicBezTo>
                    <a:pt x="1245" y="2691"/>
                    <a:pt x="1160" y="2593"/>
                    <a:pt x="1122" y="2439"/>
                  </a:cubicBezTo>
                  <a:cubicBezTo>
                    <a:pt x="1087" y="2298"/>
                    <a:pt x="1108" y="2157"/>
                    <a:pt x="1171" y="2031"/>
                  </a:cubicBezTo>
                  <a:cubicBezTo>
                    <a:pt x="1192" y="1995"/>
                    <a:pt x="1220" y="1960"/>
                    <a:pt x="1249" y="1939"/>
                  </a:cubicBezTo>
                  <a:cubicBezTo>
                    <a:pt x="1276" y="1921"/>
                    <a:pt x="1304" y="1912"/>
                    <a:pt x="1332" y="1912"/>
                  </a:cubicBezTo>
                  <a:close/>
                  <a:moveTo>
                    <a:pt x="1044" y="0"/>
                  </a:moveTo>
                  <a:lnTo>
                    <a:pt x="642" y="275"/>
                  </a:lnTo>
                  <a:lnTo>
                    <a:pt x="727" y="670"/>
                  </a:lnTo>
                  <a:cubicBezTo>
                    <a:pt x="656" y="748"/>
                    <a:pt x="586" y="839"/>
                    <a:pt x="537" y="938"/>
                  </a:cubicBezTo>
                  <a:cubicBezTo>
                    <a:pt x="487" y="1022"/>
                    <a:pt x="452" y="1100"/>
                    <a:pt x="417" y="1185"/>
                  </a:cubicBezTo>
                  <a:lnTo>
                    <a:pt x="191" y="1015"/>
                  </a:lnTo>
                  <a:lnTo>
                    <a:pt x="15" y="1706"/>
                  </a:lnTo>
                  <a:lnTo>
                    <a:pt x="241" y="1875"/>
                  </a:lnTo>
                  <a:cubicBezTo>
                    <a:pt x="205" y="2122"/>
                    <a:pt x="205" y="2376"/>
                    <a:pt x="234" y="2630"/>
                  </a:cubicBezTo>
                  <a:lnTo>
                    <a:pt x="1" y="2778"/>
                  </a:lnTo>
                  <a:lnTo>
                    <a:pt x="163" y="3483"/>
                  </a:lnTo>
                  <a:lnTo>
                    <a:pt x="389" y="3335"/>
                  </a:lnTo>
                  <a:cubicBezTo>
                    <a:pt x="459" y="3532"/>
                    <a:pt x="558" y="3715"/>
                    <a:pt x="692" y="3877"/>
                  </a:cubicBezTo>
                  <a:lnTo>
                    <a:pt x="593" y="4265"/>
                  </a:lnTo>
                  <a:lnTo>
                    <a:pt x="995" y="4568"/>
                  </a:lnTo>
                  <a:lnTo>
                    <a:pt x="1094" y="4181"/>
                  </a:lnTo>
                  <a:cubicBezTo>
                    <a:pt x="1174" y="4213"/>
                    <a:pt x="1259" y="4229"/>
                    <a:pt x="1344" y="4229"/>
                  </a:cubicBezTo>
                  <a:cubicBezTo>
                    <a:pt x="1407" y="4229"/>
                    <a:pt x="1470" y="4220"/>
                    <a:pt x="1531" y="4202"/>
                  </a:cubicBezTo>
                  <a:lnTo>
                    <a:pt x="1622" y="4596"/>
                  </a:lnTo>
                  <a:lnTo>
                    <a:pt x="2024" y="4322"/>
                  </a:lnTo>
                  <a:lnTo>
                    <a:pt x="1939" y="3927"/>
                  </a:lnTo>
                  <a:cubicBezTo>
                    <a:pt x="2010" y="3842"/>
                    <a:pt x="2080" y="3751"/>
                    <a:pt x="2137" y="3659"/>
                  </a:cubicBezTo>
                  <a:cubicBezTo>
                    <a:pt x="2179" y="3574"/>
                    <a:pt x="2221" y="3490"/>
                    <a:pt x="2250" y="3405"/>
                  </a:cubicBezTo>
                  <a:lnTo>
                    <a:pt x="2475" y="3581"/>
                  </a:lnTo>
                  <a:lnTo>
                    <a:pt x="2651" y="2891"/>
                  </a:lnTo>
                  <a:lnTo>
                    <a:pt x="2426" y="2721"/>
                  </a:lnTo>
                  <a:cubicBezTo>
                    <a:pt x="2461" y="2468"/>
                    <a:pt x="2461" y="2214"/>
                    <a:pt x="2440" y="1967"/>
                  </a:cubicBezTo>
                  <a:lnTo>
                    <a:pt x="2666" y="1812"/>
                  </a:lnTo>
                  <a:lnTo>
                    <a:pt x="2503" y="1107"/>
                  </a:lnTo>
                  <a:lnTo>
                    <a:pt x="2278" y="1262"/>
                  </a:lnTo>
                  <a:cubicBezTo>
                    <a:pt x="2207" y="1065"/>
                    <a:pt x="2109" y="881"/>
                    <a:pt x="1975" y="719"/>
                  </a:cubicBezTo>
                  <a:lnTo>
                    <a:pt x="2073" y="332"/>
                  </a:lnTo>
                  <a:lnTo>
                    <a:pt x="1672" y="29"/>
                  </a:lnTo>
                  <a:lnTo>
                    <a:pt x="1573" y="409"/>
                  </a:lnTo>
                  <a:cubicBezTo>
                    <a:pt x="1497" y="379"/>
                    <a:pt x="1418" y="365"/>
                    <a:pt x="1338" y="365"/>
                  </a:cubicBezTo>
                  <a:cubicBezTo>
                    <a:pt x="1270" y="365"/>
                    <a:pt x="1201" y="375"/>
                    <a:pt x="1136" y="395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7;p56"/>
            <p:cNvSpPr/>
            <p:nvPr/>
          </p:nvSpPr>
          <p:spPr>
            <a:xfrm>
              <a:off x="6991258" y="2094801"/>
              <a:ext cx="257169" cy="441514"/>
            </a:xfrm>
            <a:custGeom>
              <a:avLst/>
              <a:gdLst/>
              <a:ahLst/>
              <a:cxnLst/>
              <a:rect l="l" t="t" r="r" b="b"/>
              <a:pathLst>
                <a:path w="2694" h="4625" extrusionOk="0">
                  <a:moveTo>
                    <a:pt x="1350" y="1939"/>
                  </a:moveTo>
                  <a:cubicBezTo>
                    <a:pt x="1364" y="1939"/>
                    <a:pt x="1377" y="1941"/>
                    <a:pt x="1390" y="1946"/>
                  </a:cubicBezTo>
                  <a:cubicBezTo>
                    <a:pt x="1467" y="1995"/>
                    <a:pt x="1523" y="2073"/>
                    <a:pt x="1538" y="2171"/>
                  </a:cubicBezTo>
                  <a:cubicBezTo>
                    <a:pt x="1566" y="2305"/>
                    <a:pt x="1552" y="2446"/>
                    <a:pt x="1488" y="2566"/>
                  </a:cubicBezTo>
                  <a:cubicBezTo>
                    <a:pt x="1474" y="2601"/>
                    <a:pt x="1446" y="2630"/>
                    <a:pt x="1418" y="2651"/>
                  </a:cubicBezTo>
                  <a:cubicBezTo>
                    <a:pt x="1395" y="2664"/>
                    <a:pt x="1369" y="2672"/>
                    <a:pt x="1344" y="2672"/>
                  </a:cubicBezTo>
                  <a:cubicBezTo>
                    <a:pt x="1331" y="2672"/>
                    <a:pt x="1317" y="2670"/>
                    <a:pt x="1305" y="2665"/>
                  </a:cubicBezTo>
                  <a:cubicBezTo>
                    <a:pt x="1227" y="2616"/>
                    <a:pt x="1171" y="2531"/>
                    <a:pt x="1157" y="2439"/>
                  </a:cubicBezTo>
                  <a:lnTo>
                    <a:pt x="1157" y="2446"/>
                  </a:lnTo>
                  <a:cubicBezTo>
                    <a:pt x="1129" y="2305"/>
                    <a:pt x="1143" y="2164"/>
                    <a:pt x="1206" y="2045"/>
                  </a:cubicBezTo>
                  <a:cubicBezTo>
                    <a:pt x="1220" y="2009"/>
                    <a:pt x="1249" y="1981"/>
                    <a:pt x="1277" y="1960"/>
                  </a:cubicBezTo>
                  <a:cubicBezTo>
                    <a:pt x="1299" y="1946"/>
                    <a:pt x="1325" y="1939"/>
                    <a:pt x="1350" y="1939"/>
                  </a:cubicBezTo>
                  <a:close/>
                  <a:moveTo>
                    <a:pt x="1346" y="1892"/>
                  </a:moveTo>
                  <a:cubicBezTo>
                    <a:pt x="1314" y="1892"/>
                    <a:pt x="1282" y="1903"/>
                    <a:pt x="1256" y="1925"/>
                  </a:cubicBezTo>
                  <a:cubicBezTo>
                    <a:pt x="1213" y="1946"/>
                    <a:pt x="1185" y="1981"/>
                    <a:pt x="1164" y="2023"/>
                  </a:cubicBezTo>
                  <a:cubicBezTo>
                    <a:pt x="1101" y="2150"/>
                    <a:pt x="1079" y="2305"/>
                    <a:pt x="1115" y="2446"/>
                  </a:cubicBezTo>
                  <a:cubicBezTo>
                    <a:pt x="1129" y="2559"/>
                    <a:pt x="1192" y="2651"/>
                    <a:pt x="1291" y="2700"/>
                  </a:cubicBezTo>
                  <a:cubicBezTo>
                    <a:pt x="1312" y="2707"/>
                    <a:pt x="1326" y="2714"/>
                    <a:pt x="1347" y="2714"/>
                  </a:cubicBezTo>
                  <a:cubicBezTo>
                    <a:pt x="1382" y="2714"/>
                    <a:pt x="1411" y="2707"/>
                    <a:pt x="1439" y="2686"/>
                  </a:cubicBezTo>
                  <a:cubicBezTo>
                    <a:pt x="1474" y="2658"/>
                    <a:pt x="1509" y="2623"/>
                    <a:pt x="1531" y="2587"/>
                  </a:cubicBezTo>
                  <a:cubicBezTo>
                    <a:pt x="1594" y="2453"/>
                    <a:pt x="1615" y="2305"/>
                    <a:pt x="1580" y="2157"/>
                  </a:cubicBezTo>
                  <a:cubicBezTo>
                    <a:pt x="1566" y="2052"/>
                    <a:pt x="1502" y="1960"/>
                    <a:pt x="1404" y="1904"/>
                  </a:cubicBezTo>
                  <a:cubicBezTo>
                    <a:pt x="1385" y="1896"/>
                    <a:pt x="1366" y="1892"/>
                    <a:pt x="1346" y="1892"/>
                  </a:cubicBezTo>
                  <a:close/>
                  <a:moveTo>
                    <a:pt x="1044" y="43"/>
                  </a:moveTo>
                  <a:cubicBezTo>
                    <a:pt x="1044" y="43"/>
                    <a:pt x="1129" y="409"/>
                    <a:pt x="1157" y="423"/>
                  </a:cubicBezTo>
                  <a:cubicBezTo>
                    <a:pt x="1231" y="402"/>
                    <a:pt x="1307" y="392"/>
                    <a:pt x="1382" y="392"/>
                  </a:cubicBezTo>
                  <a:cubicBezTo>
                    <a:pt x="1458" y="392"/>
                    <a:pt x="1534" y="402"/>
                    <a:pt x="1608" y="423"/>
                  </a:cubicBezTo>
                  <a:lnTo>
                    <a:pt x="1693" y="71"/>
                  </a:lnTo>
                  <a:lnTo>
                    <a:pt x="2059" y="346"/>
                  </a:lnTo>
                  <a:cubicBezTo>
                    <a:pt x="2059" y="346"/>
                    <a:pt x="1968" y="719"/>
                    <a:pt x="1968" y="740"/>
                  </a:cubicBezTo>
                  <a:cubicBezTo>
                    <a:pt x="2102" y="910"/>
                    <a:pt x="2207" y="1093"/>
                    <a:pt x="2299" y="1290"/>
                  </a:cubicBezTo>
                  <a:lnTo>
                    <a:pt x="2503" y="1156"/>
                  </a:lnTo>
                  <a:lnTo>
                    <a:pt x="2651" y="1812"/>
                  </a:lnTo>
                  <a:cubicBezTo>
                    <a:pt x="2574" y="1861"/>
                    <a:pt x="2496" y="1911"/>
                    <a:pt x="2426" y="1974"/>
                  </a:cubicBezTo>
                  <a:cubicBezTo>
                    <a:pt x="2447" y="2228"/>
                    <a:pt x="2447" y="2489"/>
                    <a:pt x="2426" y="2742"/>
                  </a:cubicBezTo>
                  <a:lnTo>
                    <a:pt x="2637" y="2905"/>
                  </a:lnTo>
                  <a:lnTo>
                    <a:pt x="2475" y="3546"/>
                  </a:lnTo>
                  <a:cubicBezTo>
                    <a:pt x="2475" y="3546"/>
                    <a:pt x="2287" y="3405"/>
                    <a:pt x="2245" y="3405"/>
                  </a:cubicBezTo>
                  <a:cubicBezTo>
                    <a:pt x="2244" y="3405"/>
                    <a:pt x="2243" y="3405"/>
                    <a:pt x="2242" y="3405"/>
                  </a:cubicBezTo>
                  <a:cubicBezTo>
                    <a:pt x="2207" y="3490"/>
                    <a:pt x="2172" y="3567"/>
                    <a:pt x="2130" y="3652"/>
                  </a:cubicBezTo>
                  <a:cubicBezTo>
                    <a:pt x="2066" y="3750"/>
                    <a:pt x="2003" y="3849"/>
                    <a:pt x="1925" y="3941"/>
                  </a:cubicBezTo>
                  <a:lnTo>
                    <a:pt x="2017" y="4321"/>
                  </a:lnTo>
                  <a:lnTo>
                    <a:pt x="1650" y="4561"/>
                  </a:lnTo>
                  <a:cubicBezTo>
                    <a:pt x="1622" y="4434"/>
                    <a:pt x="1587" y="4307"/>
                    <a:pt x="1545" y="4181"/>
                  </a:cubicBezTo>
                  <a:lnTo>
                    <a:pt x="1545" y="4188"/>
                  </a:lnTo>
                  <a:cubicBezTo>
                    <a:pt x="1471" y="4205"/>
                    <a:pt x="1393" y="4214"/>
                    <a:pt x="1316" y="4214"/>
                  </a:cubicBezTo>
                  <a:cubicBezTo>
                    <a:pt x="1238" y="4214"/>
                    <a:pt x="1160" y="4205"/>
                    <a:pt x="1086" y="4188"/>
                  </a:cubicBezTo>
                  <a:lnTo>
                    <a:pt x="1002" y="4540"/>
                  </a:lnTo>
                  <a:lnTo>
                    <a:pt x="642" y="4265"/>
                  </a:lnTo>
                  <a:cubicBezTo>
                    <a:pt x="642" y="4265"/>
                    <a:pt x="734" y="3891"/>
                    <a:pt x="727" y="3870"/>
                  </a:cubicBezTo>
                  <a:cubicBezTo>
                    <a:pt x="600" y="3701"/>
                    <a:pt x="487" y="3518"/>
                    <a:pt x="396" y="3320"/>
                  </a:cubicBezTo>
                  <a:lnTo>
                    <a:pt x="198" y="3454"/>
                  </a:lnTo>
                  <a:lnTo>
                    <a:pt x="43" y="2799"/>
                  </a:lnTo>
                  <a:cubicBezTo>
                    <a:pt x="121" y="2750"/>
                    <a:pt x="198" y="2693"/>
                    <a:pt x="269" y="2637"/>
                  </a:cubicBezTo>
                  <a:cubicBezTo>
                    <a:pt x="248" y="2383"/>
                    <a:pt x="248" y="2122"/>
                    <a:pt x="269" y="1868"/>
                  </a:cubicBezTo>
                  <a:lnTo>
                    <a:pt x="57" y="1706"/>
                  </a:lnTo>
                  <a:lnTo>
                    <a:pt x="219" y="1065"/>
                  </a:lnTo>
                  <a:cubicBezTo>
                    <a:pt x="219" y="1065"/>
                    <a:pt x="408" y="1206"/>
                    <a:pt x="449" y="1206"/>
                  </a:cubicBezTo>
                  <a:cubicBezTo>
                    <a:pt x="450" y="1206"/>
                    <a:pt x="451" y="1206"/>
                    <a:pt x="452" y="1206"/>
                  </a:cubicBezTo>
                  <a:cubicBezTo>
                    <a:pt x="487" y="1121"/>
                    <a:pt x="522" y="1037"/>
                    <a:pt x="572" y="959"/>
                  </a:cubicBezTo>
                  <a:cubicBezTo>
                    <a:pt x="628" y="860"/>
                    <a:pt x="692" y="762"/>
                    <a:pt x="769" y="670"/>
                  </a:cubicBezTo>
                  <a:lnTo>
                    <a:pt x="678" y="289"/>
                  </a:lnTo>
                  <a:lnTo>
                    <a:pt x="1044" y="43"/>
                  </a:lnTo>
                  <a:close/>
                  <a:moveTo>
                    <a:pt x="1044" y="0"/>
                  </a:moveTo>
                  <a:cubicBezTo>
                    <a:pt x="1044" y="0"/>
                    <a:pt x="642" y="268"/>
                    <a:pt x="635" y="296"/>
                  </a:cubicBezTo>
                  <a:lnTo>
                    <a:pt x="720" y="677"/>
                  </a:lnTo>
                  <a:cubicBezTo>
                    <a:pt x="649" y="755"/>
                    <a:pt x="586" y="846"/>
                    <a:pt x="530" y="938"/>
                  </a:cubicBezTo>
                  <a:cubicBezTo>
                    <a:pt x="487" y="1015"/>
                    <a:pt x="452" y="1086"/>
                    <a:pt x="424" y="1163"/>
                  </a:cubicBezTo>
                  <a:cubicBezTo>
                    <a:pt x="424" y="1163"/>
                    <a:pt x="237" y="1022"/>
                    <a:pt x="190" y="1022"/>
                  </a:cubicBezTo>
                  <a:cubicBezTo>
                    <a:pt x="187" y="1022"/>
                    <a:pt x="186" y="1022"/>
                    <a:pt x="184" y="1022"/>
                  </a:cubicBezTo>
                  <a:cubicBezTo>
                    <a:pt x="184" y="1022"/>
                    <a:pt x="8" y="1713"/>
                    <a:pt x="22" y="1734"/>
                  </a:cubicBezTo>
                  <a:lnTo>
                    <a:pt x="233" y="1897"/>
                  </a:lnTo>
                  <a:cubicBezTo>
                    <a:pt x="205" y="2136"/>
                    <a:pt x="198" y="2383"/>
                    <a:pt x="226" y="2630"/>
                  </a:cubicBezTo>
                  <a:cubicBezTo>
                    <a:pt x="142" y="2679"/>
                    <a:pt x="71" y="2735"/>
                    <a:pt x="1" y="2799"/>
                  </a:cubicBezTo>
                  <a:cubicBezTo>
                    <a:pt x="1" y="2799"/>
                    <a:pt x="156" y="3497"/>
                    <a:pt x="191" y="3511"/>
                  </a:cubicBezTo>
                  <a:lnTo>
                    <a:pt x="396" y="3377"/>
                  </a:lnTo>
                  <a:cubicBezTo>
                    <a:pt x="466" y="3560"/>
                    <a:pt x="565" y="3736"/>
                    <a:pt x="685" y="3891"/>
                  </a:cubicBezTo>
                  <a:cubicBezTo>
                    <a:pt x="685" y="3891"/>
                    <a:pt x="593" y="4265"/>
                    <a:pt x="600" y="4293"/>
                  </a:cubicBezTo>
                  <a:cubicBezTo>
                    <a:pt x="600" y="4293"/>
                    <a:pt x="977" y="4583"/>
                    <a:pt x="1027" y="4583"/>
                  </a:cubicBezTo>
                  <a:cubicBezTo>
                    <a:pt x="1028" y="4583"/>
                    <a:pt x="1029" y="4583"/>
                    <a:pt x="1030" y="4582"/>
                  </a:cubicBezTo>
                  <a:lnTo>
                    <a:pt x="1122" y="4216"/>
                  </a:lnTo>
                  <a:cubicBezTo>
                    <a:pt x="1200" y="4245"/>
                    <a:pt x="1280" y="4259"/>
                    <a:pt x="1360" y="4259"/>
                  </a:cubicBezTo>
                  <a:cubicBezTo>
                    <a:pt x="1418" y="4259"/>
                    <a:pt x="1475" y="4252"/>
                    <a:pt x="1531" y="4237"/>
                  </a:cubicBezTo>
                  <a:cubicBezTo>
                    <a:pt x="1559" y="4364"/>
                    <a:pt x="1594" y="4498"/>
                    <a:pt x="1636" y="4625"/>
                  </a:cubicBezTo>
                  <a:cubicBezTo>
                    <a:pt x="1636" y="4625"/>
                    <a:pt x="1636" y="4625"/>
                    <a:pt x="1643" y="4618"/>
                  </a:cubicBezTo>
                  <a:cubicBezTo>
                    <a:pt x="1643" y="4618"/>
                    <a:pt x="2045" y="4350"/>
                    <a:pt x="2059" y="4329"/>
                  </a:cubicBezTo>
                  <a:lnTo>
                    <a:pt x="1968" y="3941"/>
                  </a:lnTo>
                  <a:cubicBezTo>
                    <a:pt x="2045" y="3863"/>
                    <a:pt x="2109" y="3772"/>
                    <a:pt x="2158" y="3673"/>
                  </a:cubicBezTo>
                  <a:cubicBezTo>
                    <a:pt x="2200" y="3602"/>
                    <a:pt x="2235" y="3525"/>
                    <a:pt x="2271" y="3447"/>
                  </a:cubicBezTo>
                  <a:cubicBezTo>
                    <a:pt x="2271" y="3447"/>
                    <a:pt x="2451" y="3589"/>
                    <a:pt x="2498" y="3589"/>
                  </a:cubicBezTo>
                  <a:cubicBezTo>
                    <a:pt x="2500" y="3589"/>
                    <a:pt x="2502" y="3589"/>
                    <a:pt x="2503" y="3588"/>
                  </a:cubicBezTo>
                  <a:cubicBezTo>
                    <a:pt x="2503" y="3588"/>
                    <a:pt x="2680" y="2912"/>
                    <a:pt x="2672" y="2883"/>
                  </a:cubicBezTo>
                  <a:lnTo>
                    <a:pt x="2461" y="2721"/>
                  </a:lnTo>
                  <a:cubicBezTo>
                    <a:pt x="2489" y="2482"/>
                    <a:pt x="2489" y="2235"/>
                    <a:pt x="2468" y="1988"/>
                  </a:cubicBezTo>
                  <a:cubicBezTo>
                    <a:pt x="2546" y="1939"/>
                    <a:pt x="2623" y="1882"/>
                    <a:pt x="2694" y="1819"/>
                  </a:cubicBezTo>
                  <a:cubicBezTo>
                    <a:pt x="2694" y="1819"/>
                    <a:pt x="2532" y="1121"/>
                    <a:pt x="2496" y="1107"/>
                  </a:cubicBezTo>
                  <a:lnTo>
                    <a:pt x="2292" y="1241"/>
                  </a:lnTo>
                  <a:cubicBezTo>
                    <a:pt x="2228" y="1058"/>
                    <a:pt x="2130" y="881"/>
                    <a:pt x="2003" y="726"/>
                  </a:cubicBezTo>
                  <a:cubicBezTo>
                    <a:pt x="2003" y="726"/>
                    <a:pt x="2102" y="353"/>
                    <a:pt x="2094" y="325"/>
                  </a:cubicBezTo>
                  <a:cubicBezTo>
                    <a:pt x="2094" y="325"/>
                    <a:pt x="1711" y="35"/>
                    <a:pt x="1660" y="35"/>
                  </a:cubicBezTo>
                  <a:cubicBezTo>
                    <a:pt x="1659" y="35"/>
                    <a:pt x="1658" y="35"/>
                    <a:pt x="1657" y="36"/>
                  </a:cubicBezTo>
                  <a:lnTo>
                    <a:pt x="1573" y="402"/>
                  </a:lnTo>
                  <a:cubicBezTo>
                    <a:pt x="1495" y="373"/>
                    <a:pt x="1414" y="359"/>
                    <a:pt x="1334" y="359"/>
                  </a:cubicBezTo>
                  <a:cubicBezTo>
                    <a:pt x="1277" y="359"/>
                    <a:pt x="1220" y="366"/>
                    <a:pt x="1164" y="381"/>
                  </a:cubicBezTo>
                  <a:cubicBezTo>
                    <a:pt x="1164" y="381"/>
                    <a:pt x="1079" y="14"/>
                    <a:pt x="1044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8;p56"/>
            <p:cNvSpPr/>
            <p:nvPr/>
          </p:nvSpPr>
          <p:spPr>
            <a:xfrm>
              <a:off x="6549183" y="2001916"/>
              <a:ext cx="91642" cy="17565"/>
            </a:xfrm>
            <a:custGeom>
              <a:avLst/>
              <a:gdLst/>
              <a:ahLst/>
              <a:cxnLst/>
              <a:rect l="l" t="t" r="r" b="b"/>
              <a:pathLst>
                <a:path w="960" h="184" extrusionOk="0">
                  <a:moveTo>
                    <a:pt x="959" y="0"/>
                  </a:moveTo>
                  <a:lnTo>
                    <a:pt x="275" y="8"/>
                  </a:lnTo>
                  <a:lnTo>
                    <a:pt x="0" y="184"/>
                  </a:lnTo>
                  <a:lnTo>
                    <a:pt x="684" y="184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9;p56"/>
            <p:cNvSpPr/>
            <p:nvPr/>
          </p:nvSpPr>
          <p:spPr>
            <a:xfrm>
              <a:off x="6547846" y="1999912"/>
              <a:ext cx="94314" cy="22243"/>
            </a:xfrm>
            <a:custGeom>
              <a:avLst/>
              <a:gdLst/>
              <a:ahLst/>
              <a:cxnLst/>
              <a:rect l="l" t="t" r="r" b="b"/>
              <a:pathLst>
                <a:path w="988" h="233" extrusionOk="0">
                  <a:moveTo>
                    <a:pt x="903" y="50"/>
                  </a:moveTo>
                  <a:lnTo>
                    <a:pt x="691" y="184"/>
                  </a:lnTo>
                  <a:lnTo>
                    <a:pt x="85" y="184"/>
                  </a:lnTo>
                  <a:lnTo>
                    <a:pt x="296" y="50"/>
                  </a:lnTo>
                  <a:close/>
                  <a:moveTo>
                    <a:pt x="973" y="0"/>
                  </a:moveTo>
                  <a:lnTo>
                    <a:pt x="275" y="7"/>
                  </a:lnTo>
                  <a:cubicBezTo>
                    <a:pt x="275" y="7"/>
                    <a:pt x="0" y="191"/>
                    <a:pt x="14" y="233"/>
                  </a:cubicBezTo>
                  <a:lnTo>
                    <a:pt x="705" y="226"/>
                  </a:lnTo>
                  <a:cubicBezTo>
                    <a:pt x="705" y="226"/>
                    <a:pt x="987" y="43"/>
                    <a:pt x="97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00;p56"/>
            <p:cNvSpPr/>
            <p:nvPr/>
          </p:nvSpPr>
          <p:spPr>
            <a:xfrm>
              <a:off x="6553192" y="1732712"/>
              <a:ext cx="91642" cy="20334"/>
            </a:xfrm>
            <a:custGeom>
              <a:avLst/>
              <a:gdLst/>
              <a:ahLst/>
              <a:cxnLst/>
              <a:rect l="l" t="t" r="r" b="b"/>
              <a:pathLst>
                <a:path w="960" h="213" extrusionOk="0">
                  <a:moveTo>
                    <a:pt x="1" y="1"/>
                  </a:moveTo>
                  <a:lnTo>
                    <a:pt x="276" y="212"/>
                  </a:lnTo>
                  <a:lnTo>
                    <a:pt x="959" y="212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01;p56"/>
            <p:cNvSpPr/>
            <p:nvPr/>
          </p:nvSpPr>
          <p:spPr>
            <a:xfrm>
              <a:off x="6551856" y="1730707"/>
              <a:ext cx="93646" cy="25011"/>
            </a:xfrm>
            <a:custGeom>
              <a:avLst/>
              <a:gdLst/>
              <a:ahLst/>
              <a:cxnLst/>
              <a:rect l="l" t="t" r="r" b="b"/>
              <a:pathLst>
                <a:path w="981" h="262" extrusionOk="0">
                  <a:moveTo>
                    <a:pt x="691" y="43"/>
                  </a:moveTo>
                  <a:lnTo>
                    <a:pt x="910" y="212"/>
                  </a:lnTo>
                  <a:lnTo>
                    <a:pt x="297" y="212"/>
                  </a:lnTo>
                  <a:lnTo>
                    <a:pt x="78" y="43"/>
                  </a:lnTo>
                  <a:close/>
                  <a:moveTo>
                    <a:pt x="699" y="1"/>
                  </a:moveTo>
                  <a:cubicBezTo>
                    <a:pt x="699" y="1"/>
                    <a:pt x="15" y="1"/>
                    <a:pt x="1" y="43"/>
                  </a:cubicBezTo>
                  <a:cubicBezTo>
                    <a:pt x="1" y="43"/>
                    <a:pt x="276" y="261"/>
                    <a:pt x="290" y="261"/>
                  </a:cubicBezTo>
                  <a:cubicBezTo>
                    <a:pt x="290" y="261"/>
                    <a:pt x="973" y="254"/>
                    <a:pt x="980" y="212"/>
                  </a:cubicBezTo>
                  <a:cubicBezTo>
                    <a:pt x="980" y="212"/>
                    <a:pt x="713" y="1"/>
                    <a:pt x="69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2;p56"/>
            <p:cNvSpPr/>
            <p:nvPr/>
          </p:nvSpPr>
          <p:spPr>
            <a:xfrm>
              <a:off x="6645407" y="2102152"/>
              <a:ext cx="76845" cy="45249"/>
            </a:xfrm>
            <a:custGeom>
              <a:avLst/>
              <a:gdLst/>
              <a:ahLst/>
              <a:cxnLst/>
              <a:rect l="l" t="t" r="r" b="b"/>
              <a:pathLst>
                <a:path w="805" h="474" extrusionOk="0">
                  <a:moveTo>
                    <a:pt x="120" y="1"/>
                  </a:moveTo>
                  <a:lnTo>
                    <a:pt x="0" y="473"/>
                  </a:lnTo>
                  <a:lnTo>
                    <a:pt x="684" y="466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3;p56"/>
            <p:cNvSpPr/>
            <p:nvPr/>
          </p:nvSpPr>
          <p:spPr>
            <a:xfrm>
              <a:off x="6643402" y="2100147"/>
              <a:ext cx="80855" cy="49259"/>
            </a:xfrm>
            <a:custGeom>
              <a:avLst/>
              <a:gdLst/>
              <a:ahLst/>
              <a:cxnLst/>
              <a:rect l="l" t="t" r="r" b="b"/>
              <a:pathLst>
                <a:path w="847" h="516" extrusionOk="0">
                  <a:moveTo>
                    <a:pt x="797" y="43"/>
                  </a:moveTo>
                  <a:lnTo>
                    <a:pt x="691" y="473"/>
                  </a:lnTo>
                  <a:lnTo>
                    <a:pt x="50" y="473"/>
                  </a:lnTo>
                  <a:lnTo>
                    <a:pt x="162" y="43"/>
                  </a:lnTo>
                  <a:close/>
                  <a:moveTo>
                    <a:pt x="825" y="1"/>
                  </a:moveTo>
                  <a:cubicBezTo>
                    <a:pt x="825" y="1"/>
                    <a:pt x="141" y="1"/>
                    <a:pt x="120" y="22"/>
                  </a:cubicBezTo>
                  <a:cubicBezTo>
                    <a:pt x="120" y="22"/>
                    <a:pt x="0" y="487"/>
                    <a:pt x="21" y="515"/>
                  </a:cubicBezTo>
                  <a:cubicBezTo>
                    <a:pt x="21" y="515"/>
                    <a:pt x="705" y="508"/>
                    <a:pt x="726" y="494"/>
                  </a:cubicBezTo>
                  <a:cubicBezTo>
                    <a:pt x="726" y="494"/>
                    <a:pt x="846" y="22"/>
                    <a:pt x="82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04;p56"/>
            <p:cNvSpPr/>
            <p:nvPr/>
          </p:nvSpPr>
          <p:spPr>
            <a:xfrm>
              <a:off x="6652852" y="1615675"/>
              <a:ext cx="75413" cy="46490"/>
            </a:xfrm>
            <a:custGeom>
              <a:avLst/>
              <a:gdLst/>
              <a:ahLst/>
              <a:cxnLst/>
              <a:rect l="l" t="t" r="r" b="b"/>
              <a:pathLst>
                <a:path w="790" h="487" extrusionOk="0">
                  <a:moveTo>
                    <a:pt x="684" y="0"/>
                  </a:moveTo>
                  <a:lnTo>
                    <a:pt x="0" y="7"/>
                  </a:lnTo>
                  <a:lnTo>
                    <a:pt x="113" y="487"/>
                  </a:lnTo>
                  <a:lnTo>
                    <a:pt x="790" y="487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05;p56"/>
            <p:cNvSpPr/>
            <p:nvPr/>
          </p:nvSpPr>
          <p:spPr>
            <a:xfrm>
              <a:off x="6650752" y="1613670"/>
              <a:ext cx="80186" cy="50500"/>
            </a:xfrm>
            <a:custGeom>
              <a:avLst/>
              <a:gdLst/>
              <a:ahLst/>
              <a:cxnLst/>
              <a:rect l="l" t="t" r="r" b="b"/>
              <a:pathLst>
                <a:path w="840" h="529" extrusionOk="0">
                  <a:moveTo>
                    <a:pt x="692" y="49"/>
                  </a:moveTo>
                  <a:lnTo>
                    <a:pt x="790" y="486"/>
                  </a:lnTo>
                  <a:lnTo>
                    <a:pt x="149" y="486"/>
                  </a:lnTo>
                  <a:lnTo>
                    <a:pt x="50" y="49"/>
                  </a:lnTo>
                  <a:close/>
                  <a:moveTo>
                    <a:pt x="706" y="0"/>
                  </a:moveTo>
                  <a:cubicBezTo>
                    <a:pt x="706" y="0"/>
                    <a:pt x="22" y="7"/>
                    <a:pt x="1" y="35"/>
                  </a:cubicBezTo>
                  <a:cubicBezTo>
                    <a:pt x="1" y="35"/>
                    <a:pt x="114" y="515"/>
                    <a:pt x="135" y="529"/>
                  </a:cubicBezTo>
                  <a:cubicBezTo>
                    <a:pt x="135" y="529"/>
                    <a:pt x="819" y="529"/>
                    <a:pt x="840" y="501"/>
                  </a:cubicBezTo>
                  <a:cubicBezTo>
                    <a:pt x="840" y="501"/>
                    <a:pt x="727" y="21"/>
                    <a:pt x="70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06;p56"/>
            <p:cNvSpPr/>
            <p:nvPr/>
          </p:nvSpPr>
          <p:spPr>
            <a:xfrm>
              <a:off x="6658866" y="1838389"/>
              <a:ext cx="91642" cy="90308"/>
            </a:xfrm>
            <a:custGeom>
              <a:avLst/>
              <a:gdLst/>
              <a:ahLst/>
              <a:cxnLst/>
              <a:rect l="l" t="t" r="r" b="b"/>
              <a:pathLst>
                <a:path w="960" h="946" extrusionOk="0">
                  <a:moveTo>
                    <a:pt x="275" y="1"/>
                  </a:moveTo>
                  <a:cubicBezTo>
                    <a:pt x="247" y="1"/>
                    <a:pt x="212" y="15"/>
                    <a:pt x="57" y="198"/>
                  </a:cubicBezTo>
                  <a:lnTo>
                    <a:pt x="50" y="198"/>
                  </a:lnTo>
                  <a:cubicBezTo>
                    <a:pt x="43" y="212"/>
                    <a:pt x="43" y="226"/>
                    <a:pt x="22" y="282"/>
                  </a:cubicBezTo>
                  <a:cubicBezTo>
                    <a:pt x="22" y="297"/>
                    <a:pt x="22" y="304"/>
                    <a:pt x="0" y="416"/>
                  </a:cubicBezTo>
                  <a:lnTo>
                    <a:pt x="0" y="508"/>
                  </a:lnTo>
                  <a:cubicBezTo>
                    <a:pt x="0" y="522"/>
                    <a:pt x="8" y="536"/>
                    <a:pt x="22" y="642"/>
                  </a:cubicBezTo>
                  <a:cubicBezTo>
                    <a:pt x="36" y="698"/>
                    <a:pt x="57" y="755"/>
                    <a:pt x="85" y="811"/>
                  </a:cubicBezTo>
                  <a:cubicBezTo>
                    <a:pt x="99" y="839"/>
                    <a:pt x="120" y="861"/>
                    <a:pt x="141" y="889"/>
                  </a:cubicBezTo>
                  <a:cubicBezTo>
                    <a:pt x="191" y="910"/>
                    <a:pt x="233" y="931"/>
                    <a:pt x="282" y="945"/>
                  </a:cubicBezTo>
                  <a:cubicBezTo>
                    <a:pt x="282" y="945"/>
                    <a:pt x="959" y="945"/>
                    <a:pt x="712" y="684"/>
                  </a:cubicBezTo>
                  <a:cubicBezTo>
                    <a:pt x="705" y="642"/>
                    <a:pt x="691" y="593"/>
                    <a:pt x="691" y="550"/>
                  </a:cubicBezTo>
                  <a:cubicBezTo>
                    <a:pt x="684" y="515"/>
                    <a:pt x="684" y="487"/>
                    <a:pt x="691" y="452"/>
                  </a:cubicBezTo>
                  <a:cubicBezTo>
                    <a:pt x="698" y="381"/>
                    <a:pt x="705" y="311"/>
                    <a:pt x="727" y="240"/>
                  </a:cubicBezTo>
                  <a:cubicBezTo>
                    <a:pt x="762" y="170"/>
                    <a:pt x="811" y="99"/>
                    <a:pt x="868" y="36"/>
                  </a:cubicBezTo>
                  <a:cubicBezTo>
                    <a:pt x="896" y="15"/>
                    <a:pt x="924" y="1"/>
                    <a:pt x="95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07;p56"/>
            <p:cNvSpPr/>
            <p:nvPr/>
          </p:nvSpPr>
          <p:spPr>
            <a:xfrm>
              <a:off x="6657530" y="1836384"/>
              <a:ext cx="92978" cy="94317"/>
            </a:xfrm>
            <a:custGeom>
              <a:avLst/>
              <a:gdLst/>
              <a:ahLst/>
              <a:cxnLst/>
              <a:rect l="l" t="t" r="r" b="b"/>
              <a:pathLst>
                <a:path w="974" h="988" extrusionOk="0">
                  <a:moveTo>
                    <a:pt x="289" y="0"/>
                  </a:moveTo>
                  <a:cubicBezTo>
                    <a:pt x="254" y="0"/>
                    <a:pt x="219" y="14"/>
                    <a:pt x="50" y="212"/>
                  </a:cubicBezTo>
                  <a:cubicBezTo>
                    <a:pt x="22" y="318"/>
                    <a:pt x="7" y="423"/>
                    <a:pt x="0" y="536"/>
                  </a:cubicBezTo>
                  <a:cubicBezTo>
                    <a:pt x="0" y="545"/>
                    <a:pt x="0" y="550"/>
                    <a:pt x="64" y="646"/>
                  </a:cubicBezTo>
                  <a:lnTo>
                    <a:pt x="64" y="646"/>
                  </a:lnTo>
                  <a:cubicBezTo>
                    <a:pt x="57" y="513"/>
                    <a:pt x="64" y="387"/>
                    <a:pt x="78" y="261"/>
                  </a:cubicBezTo>
                  <a:cubicBezTo>
                    <a:pt x="113" y="191"/>
                    <a:pt x="155" y="120"/>
                    <a:pt x="212" y="64"/>
                  </a:cubicBezTo>
                  <a:cubicBezTo>
                    <a:pt x="233" y="43"/>
                    <a:pt x="261" y="36"/>
                    <a:pt x="296" y="36"/>
                  </a:cubicBezTo>
                  <a:cubicBezTo>
                    <a:pt x="296" y="36"/>
                    <a:pt x="300" y="36"/>
                    <a:pt x="306" y="36"/>
                  </a:cubicBezTo>
                  <a:cubicBezTo>
                    <a:pt x="378" y="36"/>
                    <a:pt x="844" y="42"/>
                    <a:pt x="733" y="198"/>
                  </a:cubicBezTo>
                  <a:cubicBezTo>
                    <a:pt x="719" y="226"/>
                    <a:pt x="712" y="254"/>
                    <a:pt x="705" y="282"/>
                  </a:cubicBezTo>
                  <a:cubicBezTo>
                    <a:pt x="691" y="346"/>
                    <a:pt x="684" y="409"/>
                    <a:pt x="684" y="473"/>
                  </a:cubicBezTo>
                  <a:cubicBezTo>
                    <a:pt x="684" y="487"/>
                    <a:pt x="677" y="501"/>
                    <a:pt x="684" y="515"/>
                  </a:cubicBezTo>
                  <a:cubicBezTo>
                    <a:pt x="684" y="529"/>
                    <a:pt x="684" y="543"/>
                    <a:pt x="698" y="656"/>
                  </a:cubicBezTo>
                  <a:cubicBezTo>
                    <a:pt x="718" y="716"/>
                    <a:pt x="738" y="770"/>
                    <a:pt x="758" y="823"/>
                  </a:cubicBezTo>
                  <a:lnTo>
                    <a:pt x="758" y="823"/>
                  </a:lnTo>
                  <a:cubicBezTo>
                    <a:pt x="795" y="763"/>
                    <a:pt x="795" y="679"/>
                    <a:pt x="726" y="564"/>
                  </a:cubicBezTo>
                  <a:cubicBezTo>
                    <a:pt x="733" y="466"/>
                    <a:pt x="741" y="367"/>
                    <a:pt x="755" y="268"/>
                  </a:cubicBezTo>
                  <a:cubicBezTo>
                    <a:pt x="797" y="198"/>
                    <a:pt x="839" y="134"/>
                    <a:pt x="889" y="71"/>
                  </a:cubicBezTo>
                  <a:cubicBezTo>
                    <a:pt x="924" y="57"/>
                    <a:pt x="952" y="29"/>
                    <a:pt x="973" y="0"/>
                  </a:cubicBezTo>
                  <a:close/>
                  <a:moveTo>
                    <a:pt x="758" y="823"/>
                  </a:moveTo>
                  <a:lnTo>
                    <a:pt x="758" y="823"/>
                  </a:lnTo>
                  <a:cubicBezTo>
                    <a:pt x="725" y="879"/>
                    <a:pt x="660" y="916"/>
                    <a:pt x="590" y="940"/>
                  </a:cubicBezTo>
                  <a:lnTo>
                    <a:pt x="590" y="940"/>
                  </a:lnTo>
                  <a:cubicBezTo>
                    <a:pt x="730" y="940"/>
                    <a:pt x="860" y="938"/>
                    <a:pt x="860" y="938"/>
                  </a:cubicBezTo>
                  <a:cubicBezTo>
                    <a:pt x="825" y="910"/>
                    <a:pt x="790" y="867"/>
                    <a:pt x="762" y="832"/>
                  </a:cubicBezTo>
                  <a:cubicBezTo>
                    <a:pt x="761" y="829"/>
                    <a:pt x="760" y="826"/>
                    <a:pt x="758" y="823"/>
                  </a:cubicBezTo>
                  <a:close/>
                  <a:moveTo>
                    <a:pt x="64" y="646"/>
                  </a:moveTo>
                  <a:cubicBezTo>
                    <a:pt x="64" y="647"/>
                    <a:pt x="64" y="648"/>
                    <a:pt x="64" y="649"/>
                  </a:cubicBezTo>
                  <a:cubicBezTo>
                    <a:pt x="212" y="910"/>
                    <a:pt x="205" y="931"/>
                    <a:pt x="205" y="931"/>
                  </a:cubicBezTo>
                  <a:cubicBezTo>
                    <a:pt x="222" y="942"/>
                    <a:pt x="233" y="946"/>
                    <a:pt x="240" y="946"/>
                  </a:cubicBezTo>
                  <a:cubicBezTo>
                    <a:pt x="252" y="946"/>
                    <a:pt x="254" y="938"/>
                    <a:pt x="254" y="938"/>
                  </a:cubicBezTo>
                  <a:cubicBezTo>
                    <a:pt x="256" y="938"/>
                    <a:pt x="259" y="939"/>
                    <a:pt x="263" y="939"/>
                  </a:cubicBezTo>
                  <a:lnTo>
                    <a:pt x="263" y="939"/>
                  </a:lnTo>
                  <a:cubicBezTo>
                    <a:pt x="164" y="794"/>
                    <a:pt x="102" y="704"/>
                    <a:pt x="64" y="646"/>
                  </a:cubicBezTo>
                  <a:close/>
                  <a:moveTo>
                    <a:pt x="263" y="939"/>
                  </a:moveTo>
                  <a:lnTo>
                    <a:pt x="263" y="939"/>
                  </a:lnTo>
                  <a:cubicBezTo>
                    <a:pt x="274" y="954"/>
                    <a:pt x="285" y="970"/>
                    <a:pt x="296" y="987"/>
                  </a:cubicBezTo>
                  <a:cubicBezTo>
                    <a:pt x="296" y="987"/>
                    <a:pt x="454" y="987"/>
                    <a:pt x="590" y="940"/>
                  </a:cubicBezTo>
                  <a:lnTo>
                    <a:pt x="590" y="940"/>
                  </a:lnTo>
                  <a:cubicBezTo>
                    <a:pt x="536" y="941"/>
                    <a:pt x="480" y="941"/>
                    <a:pt x="430" y="941"/>
                  </a:cubicBezTo>
                  <a:cubicBezTo>
                    <a:pt x="353" y="941"/>
                    <a:pt x="288" y="940"/>
                    <a:pt x="263" y="939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08;p56"/>
            <p:cNvSpPr/>
            <p:nvPr/>
          </p:nvSpPr>
          <p:spPr>
            <a:xfrm>
              <a:off x="6686454" y="2104920"/>
              <a:ext cx="86200" cy="4105"/>
            </a:xfrm>
            <a:custGeom>
              <a:avLst/>
              <a:gdLst/>
              <a:ahLst/>
              <a:cxnLst/>
              <a:rect l="l" t="t" r="r" b="b"/>
              <a:pathLst>
                <a:path w="903" h="43" extrusionOk="0">
                  <a:moveTo>
                    <a:pt x="226" y="0"/>
                  </a:moveTo>
                  <a:cubicBezTo>
                    <a:pt x="170" y="21"/>
                    <a:pt x="113" y="28"/>
                    <a:pt x="57" y="35"/>
                  </a:cubicBezTo>
                  <a:lnTo>
                    <a:pt x="0" y="42"/>
                  </a:lnTo>
                  <a:lnTo>
                    <a:pt x="684" y="35"/>
                  </a:lnTo>
                  <a:cubicBezTo>
                    <a:pt x="762" y="35"/>
                    <a:pt x="832" y="21"/>
                    <a:pt x="90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09;p56"/>
            <p:cNvSpPr/>
            <p:nvPr/>
          </p:nvSpPr>
          <p:spPr>
            <a:xfrm>
              <a:off x="6686454" y="2102820"/>
              <a:ext cx="86200" cy="7637"/>
            </a:xfrm>
            <a:custGeom>
              <a:avLst/>
              <a:gdLst/>
              <a:ahLst/>
              <a:cxnLst/>
              <a:rect l="l" t="t" r="r" b="b"/>
              <a:pathLst>
                <a:path w="903" h="80" extrusionOk="0">
                  <a:moveTo>
                    <a:pt x="219" y="1"/>
                  </a:moveTo>
                  <a:cubicBezTo>
                    <a:pt x="163" y="22"/>
                    <a:pt x="113" y="29"/>
                    <a:pt x="57" y="36"/>
                  </a:cubicBezTo>
                  <a:cubicBezTo>
                    <a:pt x="43" y="36"/>
                    <a:pt x="22" y="36"/>
                    <a:pt x="0" y="78"/>
                  </a:cubicBezTo>
                  <a:lnTo>
                    <a:pt x="684" y="78"/>
                  </a:lnTo>
                  <a:cubicBezTo>
                    <a:pt x="693" y="79"/>
                    <a:pt x="701" y="79"/>
                    <a:pt x="710" y="79"/>
                  </a:cubicBezTo>
                  <a:cubicBezTo>
                    <a:pt x="784" y="79"/>
                    <a:pt x="852" y="52"/>
                    <a:pt x="90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10;p56"/>
            <p:cNvSpPr/>
            <p:nvPr/>
          </p:nvSpPr>
          <p:spPr>
            <a:xfrm>
              <a:off x="6684450" y="1658729"/>
              <a:ext cx="94983" cy="6110"/>
            </a:xfrm>
            <a:custGeom>
              <a:avLst/>
              <a:gdLst/>
              <a:ahLst/>
              <a:cxnLst/>
              <a:rect l="l" t="t" r="r" b="b"/>
              <a:pathLst>
                <a:path w="995" h="64" extrusionOk="0">
                  <a:moveTo>
                    <a:pt x="684" y="0"/>
                  </a:moveTo>
                  <a:cubicBezTo>
                    <a:pt x="684" y="0"/>
                    <a:pt x="0" y="7"/>
                    <a:pt x="191" y="29"/>
                  </a:cubicBezTo>
                  <a:cubicBezTo>
                    <a:pt x="205" y="36"/>
                    <a:pt x="219" y="36"/>
                    <a:pt x="247" y="43"/>
                  </a:cubicBezTo>
                  <a:cubicBezTo>
                    <a:pt x="254" y="50"/>
                    <a:pt x="268" y="50"/>
                    <a:pt x="311" y="64"/>
                  </a:cubicBezTo>
                  <a:cubicBezTo>
                    <a:pt x="311" y="64"/>
                    <a:pt x="994" y="64"/>
                    <a:pt x="959" y="50"/>
                  </a:cubicBezTo>
                  <a:lnTo>
                    <a:pt x="917" y="36"/>
                  </a:lnTo>
                  <a:cubicBezTo>
                    <a:pt x="889" y="29"/>
                    <a:pt x="853" y="22"/>
                    <a:pt x="818" y="14"/>
                  </a:cubicBezTo>
                  <a:cubicBezTo>
                    <a:pt x="811" y="14"/>
                    <a:pt x="797" y="7"/>
                    <a:pt x="6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11;p56"/>
            <p:cNvSpPr/>
            <p:nvPr/>
          </p:nvSpPr>
          <p:spPr>
            <a:xfrm>
              <a:off x="6684450" y="1656724"/>
              <a:ext cx="94983" cy="10787"/>
            </a:xfrm>
            <a:custGeom>
              <a:avLst/>
              <a:gdLst/>
              <a:ahLst/>
              <a:cxnLst/>
              <a:rect l="l" t="t" r="r" b="b"/>
              <a:pathLst>
                <a:path w="995" h="113" extrusionOk="0">
                  <a:moveTo>
                    <a:pt x="421" y="48"/>
                  </a:moveTo>
                  <a:cubicBezTo>
                    <a:pt x="559" y="48"/>
                    <a:pt x="752" y="51"/>
                    <a:pt x="853" y="64"/>
                  </a:cubicBezTo>
                  <a:cubicBezTo>
                    <a:pt x="853" y="64"/>
                    <a:pt x="318" y="64"/>
                    <a:pt x="261" y="50"/>
                  </a:cubicBezTo>
                  <a:cubicBezTo>
                    <a:pt x="261" y="50"/>
                    <a:pt x="329" y="48"/>
                    <a:pt x="421" y="48"/>
                  </a:cubicBezTo>
                  <a:close/>
                  <a:moveTo>
                    <a:pt x="691" y="0"/>
                  </a:moveTo>
                  <a:cubicBezTo>
                    <a:pt x="691" y="0"/>
                    <a:pt x="0" y="7"/>
                    <a:pt x="191" y="71"/>
                  </a:cubicBezTo>
                  <a:cubicBezTo>
                    <a:pt x="205" y="78"/>
                    <a:pt x="219" y="78"/>
                    <a:pt x="311" y="113"/>
                  </a:cubicBezTo>
                  <a:cubicBezTo>
                    <a:pt x="311" y="113"/>
                    <a:pt x="994" y="106"/>
                    <a:pt x="966" y="50"/>
                  </a:cubicBezTo>
                  <a:lnTo>
                    <a:pt x="924" y="35"/>
                  </a:lnTo>
                  <a:cubicBezTo>
                    <a:pt x="910" y="35"/>
                    <a:pt x="896" y="28"/>
                    <a:pt x="818" y="14"/>
                  </a:cubicBezTo>
                  <a:cubicBezTo>
                    <a:pt x="811" y="14"/>
                    <a:pt x="804" y="7"/>
                    <a:pt x="6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2;p56"/>
            <p:cNvSpPr/>
            <p:nvPr/>
          </p:nvSpPr>
          <p:spPr>
            <a:xfrm>
              <a:off x="6718052" y="2119717"/>
              <a:ext cx="112547" cy="31694"/>
            </a:xfrm>
            <a:custGeom>
              <a:avLst/>
              <a:gdLst/>
              <a:ahLst/>
              <a:cxnLst/>
              <a:rect l="l" t="t" r="r" b="b"/>
              <a:pathLst>
                <a:path w="1179" h="332" extrusionOk="0">
                  <a:moveTo>
                    <a:pt x="1178" y="0"/>
                  </a:moveTo>
                  <a:lnTo>
                    <a:pt x="494" y="7"/>
                  </a:lnTo>
                  <a:lnTo>
                    <a:pt x="1" y="331"/>
                  </a:lnTo>
                  <a:lnTo>
                    <a:pt x="685" y="324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13;p56"/>
            <p:cNvSpPr/>
            <p:nvPr/>
          </p:nvSpPr>
          <p:spPr>
            <a:xfrm>
              <a:off x="6716715" y="2117617"/>
              <a:ext cx="115220" cy="35798"/>
            </a:xfrm>
            <a:custGeom>
              <a:avLst/>
              <a:gdLst/>
              <a:ahLst/>
              <a:cxnLst/>
              <a:rect l="l" t="t" r="r" b="b"/>
              <a:pathLst>
                <a:path w="1207" h="375" extrusionOk="0">
                  <a:moveTo>
                    <a:pt x="1114" y="50"/>
                  </a:moveTo>
                  <a:lnTo>
                    <a:pt x="692" y="332"/>
                  </a:lnTo>
                  <a:lnTo>
                    <a:pt x="85" y="332"/>
                  </a:lnTo>
                  <a:lnTo>
                    <a:pt x="515" y="50"/>
                  </a:lnTo>
                  <a:close/>
                  <a:moveTo>
                    <a:pt x="1192" y="1"/>
                  </a:moveTo>
                  <a:lnTo>
                    <a:pt x="494" y="8"/>
                  </a:lnTo>
                  <a:cubicBezTo>
                    <a:pt x="494" y="8"/>
                    <a:pt x="1" y="332"/>
                    <a:pt x="15" y="375"/>
                  </a:cubicBezTo>
                  <a:lnTo>
                    <a:pt x="706" y="368"/>
                  </a:lnTo>
                  <a:cubicBezTo>
                    <a:pt x="706" y="368"/>
                    <a:pt x="1206" y="43"/>
                    <a:pt x="11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14;p56"/>
            <p:cNvSpPr/>
            <p:nvPr/>
          </p:nvSpPr>
          <p:spPr>
            <a:xfrm>
              <a:off x="6755090" y="2073895"/>
              <a:ext cx="75509" cy="46586"/>
            </a:xfrm>
            <a:custGeom>
              <a:avLst/>
              <a:gdLst/>
              <a:ahLst/>
              <a:cxnLst/>
              <a:rect l="l" t="t" r="r" b="b"/>
              <a:pathLst>
                <a:path w="791" h="488" extrusionOk="0">
                  <a:moveTo>
                    <a:pt x="684" y="1"/>
                  </a:moveTo>
                  <a:lnTo>
                    <a:pt x="1" y="8"/>
                  </a:lnTo>
                  <a:lnTo>
                    <a:pt x="106" y="487"/>
                  </a:lnTo>
                  <a:lnTo>
                    <a:pt x="790" y="480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15;p56"/>
            <p:cNvSpPr/>
            <p:nvPr/>
          </p:nvSpPr>
          <p:spPr>
            <a:xfrm>
              <a:off x="6753085" y="2071890"/>
              <a:ext cx="79518" cy="50595"/>
            </a:xfrm>
            <a:custGeom>
              <a:avLst/>
              <a:gdLst/>
              <a:ahLst/>
              <a:cxnLst/>
              <a:rect l="l" t="t" r="r" b="b"/>
              <a:pathLst>
                <a:path w="833" h="530" extrusionOk="0">
                  <a:moveTo>
                    <a:pt x="684" y="50"/>
                  </a:moveTo>
                  <a:lnTo>
                    <a:pt x="783" y="487"/>
                  </a:lnTo>
                  <a:lnTo>
                    <a:pt x="148" y="487"/>
                  </a:lnTo>
                  <a:lnTo>
                    <a:pt x="50" y="50"/>
                  </a:lnTo>
                  <a:close/>
                  <a:moveTo>
                    <a:pt x="705" y="1"/>
                  </a:moveTo>
                  <a:cubicBezTo>
                    <a:pt x="705" y="1"/>
                    <a:pt x="22" y="1"/>
                    <a:pt x="0" y="29"/>
                  </a:cubicBezTo>
                  <a:cubicBezTo>
                    <a:pt x="0" y="29"/>
                    <a:pt x="106" y="515"/>
                    <a:pt x="127" y="529"/>
                  </a:cubicBezTo>
                  <a:cubicBezTo>
                    <a:pt x="127" y="529"/>
                    <a:pt x="811" y="522"/>
                    <a:pt x="832" y="501"/>
                  </a:cubicBezTo>
                  <a:cubicBezTo>
                    <a:pt x="832" y="501"/>
                    <a:pt x="726" y="15"/>
                    <a:pt x="70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16;p56"/>
            <p:cNvSpPr/>
            <p:nvPr/>
          </p:nvSpPr>
          <p:spPr>
            <a:xfrm>
              <a:off x="6725498" y="1619685"/>
              <a:ext cx="111784" cy="36467"/>
            </a:xfrm>
            <a:custGeom>
              <a:avLst/>
              <a:gdLst/>
              <a:ahLst/>
              <a:cxnLst/>
              <a:rect l="l" t="t" r="r" b="b"/>
              <a:pathLst>
                <a:path w="1171" h="382" extrusionOk="0">
                  <a:moveTo>
                    <a:pt x="684" y="1"/>
                  </a:moveTo>
                  <a:lnTo>
                    <a:pt x="0" y="8"/>
                  </a:lnTo>
                  <a:lnTo>
                    <a:pt x="487" y="381"/>
                  </a:lnTo>
                  <a:lnTo>
                    <a:pt x="1171" y="381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7;p56"/>
            <p:cNvSpPr/>
            <p:nvPr/>
          </p:nvSpPr>
          <p:spPr>
            <a:xfrm>
              <a:off x="6724161" y="1617680"/>
              <a:ext cx="113788" cy="40476"/>
            </a:xfrm>
            <a:custGeom>
              <a:avLst/>
              <a:gdLst/>
              <a:ahLst/>
              <a:cxnLst/>
              <a:rect l="l" t="t" r="r" b="b"/>
              <a:pathLst>
                <a:path w="1192" h="424" extrusionOk="0">
                  <a:moveTo>
                    <a:pt x="691" y="50"/>
                  </a:moveTo>
                  <a:lnTo>
                    <a:pt x="1121" y="381"/>
                  </a:lnTo>
                  <a:lnTo>
                    <a:pt x="508" y="381"/>
                  </a:lnTo>
                  <a:lnTo>
                    <a:pt x="78" y="50"/>
                  </a:lnTo>
                  <a:close/>
                  <a:moveTo>
                    <a:pt x="698" y="0"/>
                  </a:moveTo>
                  <a:cubicBezTo>
                    <a:pt x="698" y="0"/>
                    <a:pt x="14" y="7"/>
                    <a:pt x="0" y="43"/>
                  </a:cubicBezTo>
                  <a:cubicBezTo>
                    <a:pt x="0" y="43"/>
                    <a:pt x="487" y="423"/>
                    <a:pt x="501" y="423"/>
                  </a:cubicBezTo>
                  <a:cubicBezTo>
                    <a:pt x="501" y="423"/>
                    <a:pt x="1177" y="423"/>
                    <a:pt x="1192" y="381"/>
                  </a:cubicBezTo>
                  <a:cubicBezTo>
                    <a:pt x="1192" y="381"/>
                    <a:pt x="712" y="7"/>
                    <a:pt x="6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18;p56"/>
            <p:cNvSpPr/>
            <p:nvPr/>
          </p:nvSpPr>
          <p:spPr>
            <a:xfrm>
              <a:off x="6760436" y="1656056"/>
              <a:ext cx="76845" cy="45154"/>
            </a:xfrm>
            <a:custGeom>
              <a:avLst/>
              <a:gdLst/>
              <a:ahLst/>
              <a:cxnLst/>
              <a:rect l="l" t="t" r="r" b="b"/>
              <a:pathLst>
                <a:path w="805" h="473" extrusionOk="0">
                  <a:moveTo>
                    <a:pt x="121" y="0"/>
                  </a:moveTo>
                  <a:lnTo>
                    <a:pt x="1" y="472"/>
                  </a:lnTo>
                  <a:lnTo>
                    <a:pt x="685" y="465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19;p56"/>
            <p:cNvSpPr/>
            <p:nvPr/>
          </p:nvSpPr>
          <p:spPr>
            <a:xfrm>
              <a:off x="6758431" y="1654051"/>
              <a:ext cx="80855" cy="49163"/>
            </a:xfrm>
            <a:custGeom>
              <a:avLst/>
              <a:gdLst/>
              <a:ahLst/>
              <a:cxnLst/>
              <a:rect l="l" t="t" r="r" b="b"/>
              <a:pathLst>
                <a:path w="847" h="515" extrusionOk="0">
                  <a:moveTo>
                    <a:pt x="797" y="42"/>
                  </a:moveTo>
                  <a:lnTo>
                    <a:pt x="692" y="472"/>
                  </a:lnTo>
                  <a:lnTo>
                    <a:pt x="50" y="472"/>
                  </a:lnTo>
                  <a:lnTo>
                    <a:pt x="163" y="42"/>
                  </a:lnTo>
                  <a:close/>
                  <a:moveTo>
                    <a:pt x="826" y="0"/>
                  </a:moveTo>
                  <a:cubicBezTo>
                    <a:pt x="825" y="0"/>
                    <a:pt x="142" y="0"/>
                    <a:pt x="121" y="21"/>
                  </a:cubicBezTo>
                  <a:cubicBezTo>
                    <a:pt x="121" y="21"/>
                    <a:pt x="1" y="486"/>
                    <a:pt x="22" y="515"/>
                  </a:cubicBezTo>
                  <a:cubicBezTo>
                    <a:pt x="22" y="515"/>
                    <a:pt x="706" y="508"/>
                    <a:pt x="727" y="493"/>
                  </a:cubicBezTo>
                  <a:cubicBezTo>
                    <a:pt x="727" y="493"/>
                    <a:pt x="847" y="28"/>
                    <a:pt x="82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20;p56"/>
            <p:cNvSpPr/>
            <p:nvPr/>
          </p:nvSpPr>
          <p:spPr>
            <a:xfrm>
              <a:off x="6755090" y="2013372"/>
              <a:ext cx="101665" cy="60619"/>
            </a:xfrm>
            <a:custGeom>
              <a:avLst/>
              <a:gdLst/>
              <a:ahLst/>
              <a:cxnLst/>
              <a:rect l="l" t="t" r="r" b="b"/>
              <a:pathLst>
                <a:path w="1065" h="635" extrusionOk="0">
                  <a:moveTo>
                    <a:pt x="388" y="0"/>
                  </a:moveTo>
                  <a:cubicBezTo>
                    <a:pt x="381" y="21"/>
                    <a:pt x="367" y="43"/>
                    <a:pt x="360" y="57"/>
                  </a:cubicBezTo>
                  <a:cubicBezTo>
                    <a:pt x="360" y="71"/>
                    <a:pt x="353" y="78"/>
                    <a:pt x="346" y="99"/>
                  </a:cubicBezTo>
                  <a:cubicBezTo>
                    <a:pt x="339" y="113"/>
                    <a:pt x="325" y="127"/>
                    <a:pt x="325" y="141"/>
                  </a:cubicBezTo>
                  <a:cubicBezTo>
                    <a:pt x="318" y="155"/>
                    <a:pt x="311" y="170"/>
                    <a:pt x="304" y="184"/>
                  </a:cubicBezTo>
                  <a:lnTo>
                    <a:pt x="261" y="275"/>
                  </a:lnTo>
                  <a:lnTo>
                    <a:pt x="212" y="353"/>
                  </a:lnTo>
                  <a:lnTo>
                    <a:pt x="163" y="430"/>
                  </a:lnTo>
                  <a:lnTo>
                    <a:pt x="113" y="501"/>
                  </a:lnTo>
                  <a:cubicBezTo>
                    <a:pt x="99" y="515"/>
                    <a:pt x="85" y="536"/>
                    <a:pt x="57" y="571"/>
                  </a:cubicBezTo>
                  <a:cubicBezTo>
                    <a:pt x="36" y="592"/>
                    <a:pt x="22" y="614"/>
                    <a:pt x="1" y="635"/>
                  </a:cubicBezTo>
                  <a:lnTo>
                    <a:pt x="684" y="635"/>
                  </a:lnTo>
                  <a:cubicBezTo>
                    <a:pt x="698" y="614"/>
                    <a:pt x="720" y="592"/>
                    <a:pt x="755" y="550"/>
                  </a:cubicBezTo>
                  <a:cubicBezTo>
                    <a:pt x="769" y="536"/>
                    <a:pt x="783" y="515"/>
                    <a:pt x="811" y="473"/>
                  </a:cubicBezTo>
                  <a:cubicBezTo>
                    <a:pt x="825" y="459"/>
                    <a:pt x="832" y="444"/>
                    <a:pt x="868" y="395"/>
                  </a:cubicBezTo>
                  <a:cubicBezTo>
                    <a:pt x="882" y="381"/>
                    <a:pt x="882" y="367"/>
                    <a:pt x="917" y="310"/>
                  </a:cubicBezTo>
                  <a:cubicBezTo>
                    <a:pt x="924" y="296"/>
                    <a:pt x="931" y="282"/>
                    <a:pt x="959" y="233"/>
                  </a:cubicBezTo>
                  <a:lnTo>
                    <a:pt x="987" y="184"/>
                  </a:lnTo>
                  <a:cubicBezTo>
                    <a:pt x="994" y="170"/>
                    <a:pt x="994" y="155"/>
                    <a:pt x="1002" y="141"/>
                  </a:cubicBezTo>
                  <a:cubicBezTo>
                    <a:pt x="1016" y="127"/>
                    <a:pt x="1023" y="113"/>
                    <a:pt x="1030" y="99"/>
                  </a:cubicBezTo>
                  <a:lnTo>
                    <a:pt x="1044" y="57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21;p56"/>
            <p:cNvSpPr/>
            <p:nvPr/>
          </p:nvSpPr>
          <p:spPr>
            <a:xfrm>
              <a:off x="6755090" y="2012035"/>
              <a:ext cx="101665" cy="64628"/>
            </a:xfrm>
            <a:custGeom>
              <a:avLst/>
              <a:gdLst/>
              <a:ahLst/>
              <a:cxnLst/>
              <a:rect l="l" t="t" r="r" b="b"/>
              <a:pathLst>
                <a:path w="1065" h="677" extrusionOk="0">
                  <a:moveTo>
                    <a:pt x="1065" y="0"/>
                  </a:moveTo>
                  <a:lnTo>
                    <a:pt x="1065" y="0"/>
                  </a:lnTo>
                  <a:cubicBezTo>
                    <a:pt x="1065" y="0"/>
                    <a:pt x="865" y="0"/>
                    <a:pt x="636" y="80"/>
                  </a:cubicBezTo>
                  <a:lnTo>
                    <a:pt x="636" y="80"/>
                  </a:lnTo>
                  <a:cubicBezTo>
                    <a:pt x="522" y="43"/>
                    <a:pt x="402" y="43"/>
                    <a:pt x="402" y="43"/>
                  </a:cubicBezTo>
                  <a:cubicBezTo>
                    <a:pt x="345" y="149"/>
                    <a:pt x="301" y="229"/>
                    <a:pt x="268" y="291"/>
                  </a:cubicBezTo>
                  <a:lnTo>
                    <a:pt x="268" y="291"/>
                  </a:lnTo>
                  <a:cubicBezTo>
                    <a:pt x="382" y="189"/>
                    <a:pt x="513" y="123"/>
                    <a:pt x="636" y="80"/>
                  </a:cubicBezTo>
                  <a:lnTo>
                    <a:pt x="636" y="80"/>
                  </a:lnTo>
                  <a:cubicBezTo>
                    <a:pt x="785" y="129"/>
                    <a:pt x="923" y="242"/>
                    <a:pt x="776" y="501"/>
                  </a:cubicBezTo>
                  <a:cubicBezTo>
                    <a:pt x="762" y="515"/>
                    <a:pt x="755" y="529"/>
                    <a:pt x="720" y="571"/>
                  </a:cubicBezTo>
                  <a:cubicBezTo>
                    <a:pt x="705" y="592"/>
                    <a:pt x="691" y="606"/>
                    <a:pt x="670" y="628"/>
                  </a:cubicBezTo>
                  <a:cubicBezTo>
                    <a:pt x="670" y="628"/>
                    <a:pt x="50" y="628"/>
                    <a:pt x="99" y="571"/>
                  </a:cubicBezTo>
                  <a:cubicBezTo>
                    <a:pt x="106" y="557"/>
                    <a:pt x="113" y="543"/>
                    <a:pt x="156" y="494"/>
                  </a:cubicBezTo>
                  <a:cubicBezTo>
                    <a:pt x="161" y="488"/>
                    <a:pt x="166" y="479"/>
                    <a:pt x="268" y="291"/>
                  </a:cubicBezTo>
                  <a:lnTo>
                    <a:pt x="268" y="291"/>
                  </a:lnTo>
                  <a:cubicBezTo>
                    <a:pt x="202" y="350"/>
                    <a:pt x="141" y="422"/>
                    <a:pt x="92" y="508"/>
                  </a:cubicBezTo>
                  <a:cubicBezTo>
                    <a:pt x="78" y="522"/>
                    <a:pt x="71" y="529"/>
                    <a:pt x="36" y="571"/>
                  </a:cubicBezTo>
                  <a:cubicBezTo>
                    <a:pt x="15" y="599"/>
                    <a:pt x="1" y="635"/>
                    <a:pt x="1" y="677"/>
                  </a:cubicBezTo>
                  <a:cubicBezTo>
                    <a:pt x="1" y="677"/>
                    <a:pt x="684" y="670"/>
                    <a:pt x="698" y="663"/>
                  </a:cubicBezTo>
                  <a:cubicBezTo>
                    <a:pt x="720" y="642"/>
                    <a:pt x="734" y="621"/>
                    <a:pt x="776" y="571"/>
                  </a:cubicBezTo>
                  <a:cubicBezTo>
                    <a:pt x="790" y="557"/>
                    <a:pt x="804" y="543"/>
                    <a:pt x="106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22;p56"/>
            <p:cNvSpPr/>
            <p:nvPr/>
          </p:nvSpPr>
          <p:spPr>
            <a:xfrm>
              <a:off x="6760436" y="1701114"/>
              <a:ext cx="100424" cy="64055"/>
            </a:xfrm>
            <a:custGeom>
              <a:avLst/>
              <a:gdLst/>
              <a:ahLst/>
              <a:cxnLst/>
              <a:rect l="l" t="t" r="r" b="b"/>
              <a:pathLst>
                <a:path w="1052" h="671" extrusionOk="0">
                  <a:moveTo>
                    <a:pt x="1" y="0"/>
                  </a:moveTo>
                  <a:cubicBezTo>
                    <a:pt x="15" y="15"/>
                    <a:pt x="29" y="36"/>
                    <a:pt x="57" y="71"/>
                  </a:cubicBezTo>
                  <a:lnTo>
                    <a:pt x="100" y="127"/>
                  </a:lnTo>
                  <a:cubicBezTo>
                    <a:pt x="107" y="141"/>
                    <a:pt x="114" y="156"/>
                    <a:pt x="121" y="170"/>
                  </a:cubicBezTo>
                  <a:lnTo>
                    <a:pt x="135" y="191"/>
                  </a:lnTo>
                  <a:cubicBezTo>
                    <a:pt x="149" y="212"/>
                    <a:pt x="163" y="233"/>
                    <a:pt x="177" y="254"/>
                  </a:cubicBezTo>
                  <a:cubicBezTo>
                    <a:pt x="248" y="388"/>
                    <a:pt x="318" y="522"/>
                    <a:pt x="367" y="670"/>
                  </a:cubicBezTo>
                  <a:lnTo>
                    <a:pt x="1051" y="670"/>
                  </a:lnTo>
                  <a:cubicBezTo>
                    <a:pt x="995" y="522"/>
                    <a:pt x="931" y="388"/>
                    <a:pt x="861" y="254"/>
                  </a:cubicBezTo>
                  <a:cubicBezTo>
                    <a:pt x="847" y="233"/>
                    <a:pt x="833" y="212"/>
                    <a:pt x="805" y="170"/>
                  </a:cubicBezTo>
                  <a:cubicBezTo>
                    <a:pt x="797" y="156"/>
                    <a:pt x="790" y="141"/>
                    <a:pt x="762" y="106"/>
                  </a:cubicBezTo>
                  <a:lnTo>
                    <a:pt x="713" y="36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3;p56"/>
            <p:cNvSpPr/>
            <p:nvPr/>
          </p:nvSpPr>
          <p:spPr>
            <a:xfrm>
              <a:off x="6759099" y="1698441"/>
              <a:ext cx="103765" cy="69401"/>
            </a:xfrm>
            <a:custGeom>
              <a:avLst/>
              <a:gdLst/>
              <a:ahLst/>
              <a:cxnLst/>
              <a:rect l="l" t="t" r="r" b="b"/>
              <a:pathLst>
                <a:path w="1087" h="727" extrusionOk="0">
                  <a:moveTo>
                    <a:pt x="64" y="57"/>
                  </a:moveTo>
                  <a:cubicBezTo>
                    <a:pt x="64" y="57"/>
                    <a:pt x="692" y="57"/>
                    <a:pt x="741" y="120"/>
                  </a:cubicBezTo>
                  <a:lnTo>
                    <a:pt x="776" y="177"/>
                  </a:lnTo>
                  <a:lnTo>
                    <a:pt x="819" y="240"/>
                  </a:lnTo>
                  <a:cubicBezTo>
                    <a:pt x="833" y="261"/>
                    <a:pt x="847" y="282"/>
                    <a:pt x="854" y="303"/>
                  </a:cubicBezTo>
                  <a:cubicBezTo>
                    <a:pt x="924" y="423"/>
                    <a:pt x="988" y="550"/>
                    <a:pt x="1030" y="684"/>
                  </a:cubicBezTo>
                  <a:lnTo>
                    <a:pt x="396" y="684"/>
                  </a:lnTo>
                  <a:cubicBezTo>
                    <a:pt x="346" y="543"/>
                    <a:pt x="283" y="409"/>
                    <a:pt x="205" y="282"/>
                  </a:cubicBezTo>
                  <a:cubicBezTo>
                    <a:pt x="198" y="254"/>
                    <a:pt x="184" y="233"/>
                    <a:pt x="156" y="191"/>
                  </a:cubicBezTo>
                  <a:lnTo>
                    <a:pt x="114" y="134"/>
                  </a:lnTo>
                  <a:lnTo>
                    <a:pt x="64" y="57"/>
                  </a:lnTo>
                  <a:close/>
                  <a:moveTo>
                    <a:pt x="699" y="0"/>
                  </a:moveTo>
                  <a:cubicBezTo>
                    <a:pt x="699" y="0"/>
                    <a:pt x="15" y="7"/>
                    <a:pt x="1" y="43"/>
                  </a:cubicBezTo>
                  <a:cubicBezTo>
                    <a:pt x="8" y="57"/>
                    <a:pt x="22" y="71"/>
                    <a:pt x="50" y="113"/>
                  </a:cubicBezTo>
                  <a:lnTo>
                    <a:pt x="92" y="169"/>
                  </a:lnTo>
                  <a:lnTo>
                    <a:pt x="135" y="233"/>
                  </a:lnTo>
                  <a:lnTo>
                    <a:pt x="170" y="289"/>
                  </a:lnTo>
                  <a:cubicBezTo>
                    <a:pt x="240" y="416"/>
                    <a:pt x="304" y="557"/>
                    <a:pt x="381" y="719"/>
                  </a:cubicBezTo>
                  <a:lnTo>
                    <a:pt x="381" y="726"/>
                  </a:lnTo>
                  <a:cubicBezTo>
                    <a:pt x="381" y="726"/>
                    <a:pt x="1065" y="719"/>
                    <a:pt x="1086" y="691"/>
                  </a:cubicBezTo>
                  <a:cubicBezTo>
                    <a:pt x="1030" y="543"/>
                    <a:pt x="967" y="402"/>
                    <a:pt x="889" y="268"/>
                  </a:cubicBezTo>
                  <a:cubicBezTo>
                    <a:pt x="875" y="247"/>
                    <a:pt x="868" y="226"/>
                    <a:pt x="840" y="184"/>
                  </a:cubicBezTo>
                  <a:cubicBezTo>
                    <a:pt x="833" y="169"/>
                    <a:pt x="819" y="155"/>
                    <a:pt x="797" y="120"/>
                  </a:cubicBezTo>
                  <a:lnTo>
                    <a:pt x="741" y="50"/>
                  </a:lnTo>
                  <a:cubicBezTo>
                    <a:pt x="727" y="28"/>
                    <a:pt x="713" y="14"/>
                    <a:pt x="69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4;p56"/>
            <p:cNvSpPr/>
            <p:nvPr/>
          </p:nvSpPr>
          <p:spPr>
            <a:xfrm>
              <a:off x="6812271" y="1847172"/>
              <a:ext cx="68731" cy="88207"/>
            </a:xfrm>
            <a:custGeom>
              <a:avLst/>
              <a:gdLst/>
              <a:ahLst/>
              <a:cxnLst/>
              <a:rect l="l" t="t" r="r" b="b"/>
              <a:pathLst>
                <a:path w="720" h="924" extrusionOk="0">
                  <a:moveTo>
                    <a:pt x="15" y="0"/>
                  </a:moveTo>
                  <a:cubicBezTo>
                    <a:pt x="22" y="28"/>
                    <a:pt x="22" y="71"/>
                    <a:pt x="29" y="120"/>
                  </a:cubicBezTo>
                  <a:lnTo>
                    <a:pt x="29" y="219"/>
                  </a:lnTo>
                  <a:lnTo>
                    <a:pt x="29" y="395"/>
                  </a:lnTo>
                  <a:lnTo>
                    <a:pt x="29" y="550"/>
                  </a:lnTo>
                  <a:cubicBezTo>
                    <a:pt x="29" y="592"/>
                    <a:pt x="22" y="635"/>
                    <a:pt x="22" y="705"/>
                  </a:cubicBezTo>
                  <a:lnTo>
                    <a:pt x="15" y="790"/>
                  </a:lnTo>
                  <a:lnTo>
                    <a:pt x="15" y="825"/>
                  </a:lnTo>
                  <a:cubicBezTo>
                    <a:pt x="15" y="853"/>
                    <a:pt x="1" y="888"/>
                    <a:pt x="1" y="924"/>
                  </a:cubicBezTo>
                  <a:lnTo>
                    <a:pt x="684" y="924"/>
                  </a:lnTo>
                  <a:cubicBezTo>
                    <a:pt x="692" y="895"/>
                    <a:pt x="692" y="874"/>
                    <a:pt x="699" y="797"/>
                  </a:cubicBezTo>
                  <a:cubicBezTo>
                    <a:pt x="706" y="769"/>
                    <a:pt x="706" y="733"/>
                    <a:pt x="713" y="677"/>
                  </a:cubicBezTo>
                  <a:cubicBezTo>
                    <a:pt x="713" y="635"/>
                    <a:pt x="720" y="599"/>
                    <a:pt x="720" y="508"/>
                  </a:cubicBezTo>
                  <a:lnTo>
                    <a:pt x="720" y="367"/>
                  </a:lnTo>
                  <a:cubicBezTo>
                    <a:pt x="720" y="317"/>
                    <a:pt x="713" y="268"/>
                    <a:pt x="713" y="212"/>
                  </a:cubicBezTo>
                  <a:cubicBezTo>
                    <a:pt x="713" y="176"/>
                    <a:pt x="706" y="148"/>
                    <a:pt x="706" y="106"/>
                  </a:cubicBezTo>
                  <a:cubicBezTo>
                    <a:pt x="706" y="85"/>
                    <a:pt x="706" y="57"/>
                    <a:pt x="6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25;p56"/>
            <p:cNvSpPr/>
            <p:nvPr/>
          </p:nvSpPr>
          <p:spPr>
            <a:xfrm>
              <a:off x="6810934" y="1844403"/>
              <a:ext cx="72072" cy="92312"/>
            </a:xfrm>
            <a:custGeom>
              <a:avLst/>
              <a:gdLst/>
              <a:ahLst/>
              <a:cxnLst/>
              <a:rect l="l" t="t" r="r" b="b"/>
              <a:pathLst>
                <a:path w="755" h="967" extrusionOk="0">
                  <a:moveTo>
                    <a:pt x="281" y="49"/>
                  </a:moveTo>
                  <a:cubicBezTo>
                    <a:pt x="464" y="49"/>
                    <a:pt x="694" y="52"/>
                    <a:pt x="698" y="64"/>
                  </a:cubicBezTo>
                  <a:cubicBezTo>
                    <a:pt x="698" y="86"/>
                    <a:pt x="698" y="121"/>
                    <a:pt x="706" y="149"/>
                  </a:cubicBezTo>
                  <a:cubicBezTo>
                    <a:pt x="706" y="177"/>
                    <a:pt x="706" y="198"/>
                    <a:pt x="706" y="248"/>
                  </a:cubicBezTo>
                  <a:lnTo>
                    <a:pt x="706" y="424"/>
                  </a:lnTo>
                  <a:lnTo>
                    <a:pt x="706" y="572"/>
                  </a:lnTo>
                  <a:cubicBezTo>
                    <a:pt x="706" y="614"/>
                    <a:pt x="698" y="657"/>
                    <a:pt x="698" y="727"/>
                  </a:cubicBezTo>
                  <a:lnTo>
                    <a:pt x="691" y="819"/>
                  </a:lnTo>
                  <a:lnTo>
                    <a:pt x="684" y="868"/>
                  </a:lnTo>
                  <a:cubicBezTo>
                    <a:pt x="684" y="889"/>
                    <a:pt x="677" y="903"/>
                    <a:pt x="677" y="924"/>
                  </a:cubicBezTo>
                  <a:lnTo>
                    <a:pt x="43" y="924"/>
                  </a:lnTo>
                  <a:cubicBezTo>
                    <a:pt x="43" y="896"/>
                    <a:pt x="43" y="875"/>
                    <a:pt x="50" y="819"/>
                  </a:cubicBezTo>
                  <a:cubicBezTo>
                    <a:pt x="57" y="790"/>
                    <a:pt x="57" y="762"/>
                    <a:pt x="64" y="706"/>
                  </a:cubicBezTo>
                  <a:cubicBezTo>
                    <a:pt x="71" y="664"/>
                    <a:pt x="71" y="628"/>
                    <a:pt x="71" y="544"/>
                  </a:cubicBezTo>
                  <a:lnTo>
                    <a:pt x="71" y="396"/>
                  </a:lnTo>
                  <a:cubicBezTo>
                    <a:pt x="71" y="346"/>
                    <a:pt x="71" y="297"/>
                    <a:pt x="71" y="248"/>
                  </a:cubicBezTo>
                  <a:cubicBezTo>
                    <a:pt x="64" y="212"/>
                    <a:pt x="64" y="184"/>
                    <a:pt x="64" y="135"/>
                  </a:cubicBezTo>
                  <a:cubicBezTo>
                    <a:pt x="57" y="107"/>
                    <a:pt x="57" y="79"/>
                    <a:pt x="57" y="50"/>
                  </a:cubicBezTo>
                  <a:cubicBezTo>
                    <a:pt x="57" y="50"/>
                    <a:pt x="159" y="49"/>
                    <a:pt x="281" y="49"/>
                  </a:cubicBezTo>
                  <a:close/>
                  <a:moveTo>
                    <a:pt x="713" y="1"/>
                  </a:moveTo>
                  <a:cubicBezTo>
                    <a:pt x="713" y="1"/>
                    <a:pt x="29" y="1"/>
                    <a:pt x="8" y="29"/>
                  </a:cubicBezTo>
                  <a:cubicBezTo>
                    <a:pt x="15" y="64"/>
                    <a:pt x="22" y="100"/>
                    <a:pt x="22" y="149"/>
                  </a:cubicBezTo>
                  <a:cubicBezTo>
                    <a:pt x="22" y="177"/>
                    <a:pt x="22" y="212"/>
                    <a:pt x="22" y="248"/>
                  </a:cubicBezTo>
                  <a:lnTo>
                    <a:pt x="22" y="424"/>
                  </a:lnTo>
                  <a:lnTo>
                    <a:pt x="22" y="572"/>
                  </a:lnTo>
                  <a:cubicBezTo>
                    <a:pt x="22" y="614"/>
                    <a:pt x="22" y="657"/>
                    <a:pt x="15" y="727"/>
                  </a:cubicBezTo>
                  <a:cubicBezTo>
                    <a:pt x="15" y="755"/>
                    <a:pt x="15" y="783"/>
                    <a:pt x="8" y="847"/>
                  </a:cubicBezTo>
                  <a:cubicBezTo>
                    <a:pt x="1" y="882"/>
                    <a:pt x="1" y="924"/>
                    <a:pt x="15" y="967"/>
                  </a:cubicBezTo>
                  <a:lnTo>
                    <a:pt x="22" y="967"/>
                  </a:lnTo>
                  <a:cubicBezTo>
                    <a:pt x="22" y="967"/>
                    <a:pt x="706" y="960"/>
                    <a:pt x="727" y="946"/>
                  </a:cubicBezTo>
                  <a:cubicBezTo>
                    <a:pt x="727" y="917"/>
                    <a:pt x="734" y="896"/>
                    <a:pt x="734" y="868"/>
                  </a:cubicBezTo>
                  <a:lnTo>
                    <a:pt x="741" y="819"/>
                  </a:lnTo>
                  <a:cubicBezTo>
                    <a:pt x="741" y="790"/>
                    <a:pt x="748" y="755"/>
                    <a:pt x="748" y="699"/>
                  </a:cubicBezTo>
                  <a:cubicBezTo>
                    <a:pt x="755" y="657"/>
                    <a:pt x="755" y="621"/>
                    <a:pt x="755" y="530"/>
                  </a:cubicBezTo>
                  <a:lnTo>
                    <a:pt x="755" y="382"/>
                  </a:lnTo>
                  <a:cubicBezTo>
                    <a:pt x="755" y="339"/>
                    <a:pt x="755" y="290"/>
                    <a:pt x="755" y="227"/>
                  </a:cubicBezTo>
                  <a:cubicBezTo>
                    <a:pt x="748" y="198"/>
                    <a:pt x="748" y="170"/>
                    <a:pt x="748" y="128"/>
                  </a:cubicBezTo>
                  <a:cubicBezTo>
                    <a:pt x="741" y="86"/>
                    <a:pt x="734" y="43"/>
                    <a:pt x="71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26;p56"/>
            <p:cNvSpPr/>
            <p:nvPr/>
          </p:nvSpPr>
          <p:spPr>
            <a:xfrm>
              <a:off x="6812271" y="1933947"/>
              <a:ext cx="91642" cy="21002"/>
            </a:xfrm>
            <a:custGeom>
              <a:avLst/>
              <a:gdLst/>
              <a:ahLst/>
              <a:cxnLst/>
              <a:rect l="l" t="t" r="r" b="b"/>
              <a:pathLst>
                <a:path w="960" h="220" extrusionOk="0">
                  <a:moveTo>
                    <a:pt x="684" y="1"/>
                  </a:moveTo>
                  <a:lnTo>
                    <a:pt x="1" y="8"/>
                  </a:lnTo>
                  <a:lnTo>
                    <a:pt x="276" y="219"/>
                  </a:lnTo>
                  <a:lnTo>
                    <a:pt x="959" y="212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27;p56"/>
            <p:cNvSpPr/>
            <p:nvPr/>
          </p:nvSpPr>
          <p:spPr>
            <a:xfrm>
              <a:off x="6810934" y="1931942"/>
              <a:ext cx="94314" cy="25011"/>
            </a:xfrm>
            <a:custGeom>
              <a:avLst/>
              <a:gdLst/>
              <a:ahLst/>
              <a:cxnLst/>
              <a:rect l="l" t="t" r="r" b="b"/>
              <a:pathLst>
                <a:path w="988" h="262" extrusionOk="0">
                  <a:moveTo>
                    <a:pt x="691" y="50"/>
                  </a:moveTo>
                  <a:lnTo>
                    <a:pt x="910" y="219"/>
                  </a:lnTo>
                  <a:lnTo>
                    <a:pt x="297" y="219"/>
                  </a:lnTo>
                  <a:lnTo>
                    <a:pt x="78" y="50"/>
                  </a:lnTo>
                  <a:close/>
                  <a:moveTo>
                    <a:pt x="698" y="0"/>
                  </a:moveTo>
                  <a:cubicBezTo>
                    <a:pt x="698" y="0"/>
                    <a:pt x="15" y="7"/>
                    <a:pt x="1" y="43"/>
                  </a:cubicBezTo>
                  <a:cubicBezTo>
                    <a:pt x="1" y="43"/>
                    <a:pt x="276" y="254"/>
                    <a:pt x="290" y="261"/>
                  </a:cubicBezTo>
                  <a:cubicBezTo>
                    <a:pt x="290" y="261"/>
                    <a:pt x="973" y="261"/>
                    <a:pt x="988" y="219"/>
                  </a:cubicBezTo>
                  <a:cubicBezTo>
                    <a:pt x="988" y="219"/>
                    <a:pt x="713" y="0"/>
                    <a:pt x="6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28;p56"/>
            <p:cNvSpPr/>
            <p:nvPr/>
          </p:nvSpPr>
          <p:spPr>
            <a:xfrm>
              <a:off x="6817712" y="1954090"/>
              <a:ext cx="86200" cy="80188"/>
            </a:xfrm>
            <a:custGeom>
              <a:avLst/>
              <a:gdLst/>
              <a:ahLst/>
              <a:cxnLst/>
              <a:rect l="l" t="t" r="r" b="b"/>
              <a:pathLst>
                <a:path w="903" h="840" extrusionOk="0">
                  <a:moveTo>
                    <a:pt x="902" y="1"/>
                  </a:moveTo>
                  <a:lnTo>
                    <a:pt x="219" y="8"/>
                  </a:lnTo>
                  <a:lnTo>
                    <a:pt x="0" y="840"/>
                  </a:lnTo>
                  <a:lnTo>
                    <a:pt x="684" y="840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29;p56"/>
            <p:cNvSpPr/>
            <p:nvPr/>
          </p:nvSpPr>
          <p:spPr>
            <a:xfrm>
              <a:off x="6815612" y="1952085"/>
              <a:ext cx="90305" cy="84198"/>
            </a:xfrm>
            <a:custGeom>
              <a:avLst/>
              <a:gdLst/>
              <a:ahLst/>
              <a:cxnLst/>
              <a:rect l="l" t="t" r="r" b="b"/>
              <a:pathLst>
                <a:path w="946" h="882" extrusionOk="0">
                  <a:moveTo>
                    <a:pt x="896" y="50"/>
                  </a:moveTo>
                  <a:lnTo>
                    <a:pt x="692" y="847"/>
                  </a:lnTo>
                  <a:lnTo>
                    <a:pt x="50" y="847"/>
                  </a:lnTo>
                  <a:lnTo>
                    <a:pt x="255" y="50"/>
                  </a:lnTo>
                  <a:close/>
                  <a:moveTo>
                    <a:pt x="924" y="1"/>
                  </a:moveTo>
                  <a:lnTo>
                    <a:pt x="924" y="1"/>
                  </a:lnTo>
                  <a:cubicBezTo>
                    <a:pt x="924" y="1"/>
                    <a:pt x="241" y="8"/>
                    <a:pt x="219" y="22"/>
                  </a:cubicBezTo>
                  <a:cubicBezTo>
                    <a:pt x="219" y="22"/>
                    <a:pt x="1" y="861"/>
                    <a:pt x="22" y="882"/>
                  </a:cubicBezTo>
                  <a:cubicBezTo>
                    <a:pt x="22" y="882"/>
                    <a:pt x="706" y="882"/>
                    <a:pt x="727" y="868"/>
                  </a:cubicBezTo>
                  <a:cubicBezTo>
                    <a:pt x="727" y="868"/>
                    <a:pt x="946" y="29"/>
                    <a:pt x="92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30;p56"/>
            <p:cNvSpPr/>
            <p:nvPr/>
          </p:nvSpPr>
          <p:spPr>
            <a:xfrm>
              <a:off x="6813607" y="1828938"/>
              <a:ext cx="91642" cy="17661"/>
            </a:xfrm>
            <a:custGeom>
              <a:avLst/>
              <a:gdLst/>
              <a:ahLst/>
              <a:cxnLst/>
              <a:rect l="l" t="t" r="r" b="b"/>
              <a:pathLst>
                <a:path w="960" h="185" extrusionOk="0">
                  <a:moveTo>
                    <a:pt x="960" y="1"/>
                  </a:moveTo>
                  <a:lnTo>
                    <a:pt x="283" y="8"/>
                  </a:lnTo>
                  <a:lnTo>
                    <a:pt x="1" y="184"/>
                  </a:lnTo>
                  <a:lnTo>
                    <a:pt x="685" y="184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31;p56"/>
            <p:cNvSpPr/>
            <p:nvPr/>
          </p:nvSpPr>
          <p:spPr>
            <a:xfrm>
              <a:off x="6812939" y="1826934"/>
              <a:ext cx="93646" cy="22338"/>
            </a:xfrm>
            <a:custGeom>
              <a:avLst/>
              <a:gdLst/>
              <a:ahLst/>
              <a:cxnLst/>
              <a:rect l="l" t="t" r="r" b="b"/>
              <a:pathLst>
                <a:path w="981" h="234" extrusionOk="0">
                  <a:moveTo>
                    <a:pt x="896" y="50"/>
                  </a:moveTo>
                  <a:lnTo>
                    <a:pt x="685" y="184"/>
                  </a:lnTo>
                  <a:lnTo>
                    <a:pt x="85" y="184"/>
                  </a:lnTo>
                  <a:lnTo>
                    <a:pt x="297" y="50"/>
                  </a:lnTo>
                  <a:close/>
                  <a:moveTo>
                    <a:pt x="967" y="1"/>
                  </a:moveTo>
                  <a:lnTo>
                    <a:pt x="276" y="8"/>
                  </a:lnTo>
                  <a:cubicBezTo>
                    <a:pt x="276" y="8"/>
                    <a:pt x="1" y="191"/>
                    <a:pt x="8" y="233"/>
                  </a:cubicBezTo>
                  <a:lnTo>
                    <a:pt x="706" y="226"/>
                  </a:lnTo>
                  <a:cubicBezTo>
                    <a:pt x="706" y="226"/>
                    <a:pt x="981" y="43"/>
                    <a:pt x="96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32;p56"/>
            <p:cNvSpPr/>
            <p:nvPr/>
          </p:nvSpPr>
          <p:spPr>
            <a:xfrm>
              <a:off x="6530377" y="1615675"/>
              <a:ext cx="310245" cy="535067"/>
            </a:xfrm>
            <a:custGeom>
              <a:avLst/>
              <a:gdLst/>
              <a:ahLst/>
              <a:cxnLst/>
              <a:rect l="l" t="t" r="r" b="b"/>
              <a:pathLst>
                <a:path w="3250" h="5605" extrusionOk="0">
                  <a:moveTo>
                    <a:pt x="1621" y="2333"/>
                  </a:moveTo>
                  <a:cubicBezTo>
                    <a:pt x="1694" y="2333"/>
                    <a:pt x="1765" y="2382"/>
                    <a:pt x="1819" y="2475"/>
                  </a:cubicBezTo>
                  <a:cubicBezTo>
                    <a:pt x="1847" y="2524"/>
                    <a:pt x="1868" y="2580"/>
                    <a:pt x="1882" y="2637"/>
                  </a:cubicBezTo>
                  <a:cubicBezTo>
                    <a:pt x="1932" y="2883"/>
                    <a:pt x="1861" y="3158"/>
                    <a:pt x="1720" y="3250"/>
                  </a:cubicBezTo>
                  <a:cubicBezTo>
                    <a:pt x="1691" y="3269"/>
                    <a:pt x="1661" y="3278"/>
                    <a:pt x="1630" y="3278"/>
                  </a:cubicBezTo>
                  <a:cubicBezTo>
                    <a:pt x="1558" y="3278"/>
                    <a:pt x="1486" y="3227"/>
                    <a:pt x="1431" y="3137"/>
                  </a:cubicBezTo>
                  <a:cubicBezTo>
                    <a:pt x="1403" y="3088"/>
                    <a:pt x="1382" y="3031"/>
                    <a:pt x="1368" y="2975"/>
                  </a:cubicBezTo>
                  <a:cubicBezTo>
                    <a:pt x="1318" y="2728"/>
                    <a:pt x="1382" y="2460"/>
                    <a:pt x="1530" y="2369"/>
                  </a:cubicBezTo>
                  <a:lnTo>
                    <a:pt x="1523" y="2362"/>
                  </a:lnTo>
                  <a:cubicBezTo>
                    <a:pt x="1555" y="2342"/>
                    <a:pt x="1588" y="2333"/>
                    <a:pt x="1621" y="2333"/>
                  </a:cubicBezTo>
                  <a:close/>
                  <a:moveTo>
                    <a:pt x="1290" y="0"/>
                  </a:moveTo>
                  <a:lnTo>
                    <a:pt x="790" y="324"/>
                  </a:lnTo>
                  <a:lnTo>
                    <a:pt x="902" y="811"/>
                  </a:lnTo>
                  <a:cubicBezTo>
                    <a:pt x="733" y="994"/>
                    <a:pt x="606" y="1206"/>
                    <a:pt x="515" y="1438"/>
                  </a:cubicBezTo>
                  <a:lnTo>
                    <a:pt x="240" y="1227"/>
                  </a:lnTo>
                  <a:lnTo>
                    <a:pt x="21" y="2059"/>
                  </a:lnTo>
                  <a:lnTo>
                    <a:pt x="296" y="2270"/>
                  </a:lnTo>
                  <a:cubicBezTo>
                    <a:pt x="254" y="2573"/>
                    <a:pt x="254" y="2883"/>
                    <a:pt x="282" y="3194"/>
                  </a:cubicBezTo>
                  <a:lnTo>
                    <a:pt x="0" y="3370"/>
                  </a:lnTo>
                  <a:lnTo>
                    <a:pt x="197" y="4230"/>
                  </a:lnTo>
                  <a:lnTo>
                    <a:pt x="472" y="4046"/>
                  </a:lnTo>
                  <a:cubicBezTo>
                    <a:pt x="522" y="4195"/>
                    <a:pt x="585" y="4328"/>
                    <a:pt x="663" y="4462"/>
                  </a:cubicBezTo>
                  <a:cubicBezTo>
                    <a:pt x="719" y="4554"/>
                    <a:pt x="775" y="4639"/>
                    <a:pt x="839" y="4716"/>
                  </a:cubicBezTo>
                  <a:lnTo>
                    <a:pt x="719" y="5188"/>
                  </a:lnTo>
                  <a:lnTo>
                    <a:pt x="1205" y="5562"/>
                  </a:lnTo>
                  <a:lnTo>
                    <a:pt x="1325" y="5097"/>
                  </a:lnTo>
                  <a:cubicBezTo>
                    <a:pt x="1422" y="5137"/>
                    <a:pt x="1526" y="5157"/>
                    <a:pt x="1631" y="5157"/>
                  </a:cubicBezTo>
                  <a:cubicBezTo>
                    <a:pt x="1708" y="5157"/>
                    <a:pt x="1786" y="5146"/>
                    <a:pt x="1861" y="5125"/>
                  </a:cubicBezTo>
                  <a:lnTo>
                    <a:pt x="1967" y="5604"/>
                  </a:lnTo>
                  <a:lnTo>
                    <a:pt x="2460" y="5280"/>
                  </a:lnTo>
                  <a:lnTo>
                    <a:pt x="2355" y="4801"/>
                  </a:lnTo>
                  <a:cubicBezTo>
                    <a:pt x="2517" y="4617"/>
                    <a:pt x="2651" y="4406"/>
                    <a:pt x="2742" y="4173"/>
                  </a:cubicBezTo>
                  <a:lnTo>
                    <a:pt x="3010" y="4385"/>
                  </a:lnTo>
                  <a:lnTo>
                    <a:pt x="3229" y="3553"/>
                  </a:lnTo>
                  <a:lnTo>
                    <a:pt x="2954" y="3335"/>
                  </a:lnTo>
                  <a:cubicBezTo>
                    <a:pt x="2996" y="3031"/>
                    <a:pt x="2996" y="2721"/>
                    <a:pt x="2968" y="2418"/>
                  </a:cubicBezTo>
                  <a:lnTo>
                    <a:pt x="3250" y="2235"/>
                  </a:lnTo>
                  <a:lnTo>
                    <a:pt x="3059" y="1382"/>
                  </a:lnTo>
                  <a:lnTo>
                    <a:pt x="2777" y="1565"/>
                  </a:lnTo>
                  <a:cubicBezTo>
                    <a:pt x="2728" y="1417"/>
                    <a:pt x="2658" y="1276"/>
                    <a:pt x="2587" y="1142"/>
                  </a:cubicBezTo>
                  <a:cubicBezTo>
                    <a:pt x="2531" y="1058"/>
                    <a:pt x="2474" y="973"/>
                    <a:pt x="2411" y="888"/>
                  </a:cubicBezTo>
                  <a:lnTo>
                    <a:pt x="2531" y="423"/>
                  </a:lnTo>
                  <a:lnTo>
                    <a:pt x="2044" y="43"/>
                  </a:lnTo>
                  <a:lnTo>
                    <a:pt x="1925" y="515"/>
                  </a:lnTo>
                  <a:cubicBezTo>
                    <a:pt x="1827" y="474"/>
                    <a:pt x="1726" y="455"/>
                    <a:pt x="1623" y="455"/>
                  </a:cubicBezTo>
                  <a:cubicBezTo>
                    <a:pt x="1547" y="455"/>
                    <a:pt x="1471" y="466"/>
                    <a:pt x="1396" y="487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33;p56"/>
            <p:cNvSpPr/>
            <p:nvPr/>
          </p:nvSpPr>
          <p:spPr>
            <a:xfrm>
              <a:off x="6528945" y="1614339"/>
              <a:ext cx="313013" cy="539077"/>
            </a:xfrm>
            <a:custGeom>
              <a:avLst/>
              <a:gdLst/>
              <a:ahLst/>
              <a:cxnLst/>
              <a:rect l="l" t="t" r="r" b="b"/>
              <a:pathLst>
                <a:path w="3279" h="5647" extrusionOk="0">
                  <a:moveTo>
                    <a:pt x="1672" y="2369"/>
                  </a:moveTo>
                  <a:cubicBezTo>
                    <a:pt x="1735" y="2390"/>
                    <a:pt x="1784" y="2439"/>
                    <a:pt x="1813" y="2496"/>
                  </a:cubicBezTo>
                  <a:cubicBezTo>
                    <a:pt x="1841" y="2545"/>
                    <a:pt x="1862" y="2601"/>
                    <a:pt x="1876" y="2658"/>
                  </a:cubicBezTo>
                  <a:cubicBezTo>
                    <a:pt x="1925" y="2890"/>
                    <a:pt x="1862" y="3158"/>
                    <a:pt x="1728" y="3243"/>
                  </a:cubicBezTo>
                  <a:cubicBezTo>
                    <a:pt x="1703" y="3258"/>
                    <a:pt x="1674" y="3270"/>
                    <a:pt x="1643" y="3270"/>
                  </a:cubicBezTo>
                  <a:cubicBezTo>
                    <a:pt x="1632" y="3270"/>
                    <a:pt x="1620" y="3268"/>
                    <a:pt x="1608" y="3264"/>
                  </a:cubicBezTo>
                  <a:cubicBezTo>
                    <a:pt x="1545" y="3243"/>
                    <a:pt x="1495" y="3200"/>
                    <a:pt x="1467" y="3144"/>
                  </a:cubicBezTo>
                  <a:cubicBezTo>
                    <a:pt x="1439" y="3088"/>
                    <a:pt x="1418" y="3038"/>
                    <a:pt x="1404" y="2982"/>
                  </a:cubicBezTo>
                  <a:cubicBezTo>
                    <a:pt x="1354" y="2749"/>
                    <a:pt x="1418" y="2481"/>
                    <a:pt x="1552" y="2397"/>
                  </a:cubicBezTo>
                  <a:cubicBezTo>
                    <a:pt x="1580" y="2376"/>
                    <a:pt x="1608" y="2369"/>
                    <a:pt x="1643" y="2369"/>
                  </a:cubicBezTo>
                  <a:close/>
                  <a:moveTo>
                    <a:pt x="1638" y="2321"/>
                  </a:moveTo>
                  <a:cubicBezTo>
                    <a:pt x="1600" y="2321"/>
                    <a:pt x="1562" y="2334"/>
                    <a:pt x="1531" y="2355"/>
                  </a:cubicBezTo>
                  <a:cubicBezTo>
                    <a:pt x="1383" y="2453"/>
                    <a:pt x="1305" y="2735"/>
                    <a:pt x="1361" y="2989"/>
                  </a:cubicBezTo>
                  <a:cubicBezTo>
                    <a:pt x="1376" y="3045"/>
                    <a:pt x="1397" y="3109"/>
                    <a:pt x="1432" y="3165"/>
                  </a:cubicBezTo>
                  <a:cubicBezTo>
                    <a:pt x="1474" y="3243"/>
                    <a:pt x="1552" y="3299"/>
                    <a:pt x="1643" y="3313"/>
                  </a:cubicBezTo>
                  <a:cubicBezTo>
                    <a:pt x="1679" y="3313"/>
                    <a:pt x="1721" y="3299"/>
                    <a:pt x="1749" y="3278"/>
                  </a:cubicBezTo>
                  <a:cubicBezTo>
                    <a:pt x="1897" y="3179"/>
                    <a:pt x="1975" y="2897"/>
                    <a:pt x="1918" y="2651"/>
                  </a:cubicBezTo>
                  <a:cubicBezTo>
                    <a:pt x="1904" y="2587"/>
                    <a:pt x="1883" y="2524"/>
                    <a:pt x="1855" y="2474"/>
                  </a:cubicBezTo>
                  <a:cubicBezTo>
                    <a:pt x="1820" y="2404"/>
                    <a:pt x="1756" y="2348"/>
                    <a:pt x="1679" y="2326"/>
                  </a:cubicBezTo>
                  <a:cubicBezTo>
                    <a:pt x="1665" y="2323"/>
                    <a:pt x="1652" y="2321"/>
                    <a:pt x="1638" y="2321"/>
                  </a:cubicBezTo>
                  <a:close/>
                  <a:moveTo>
                    <a:pt x="1291" y="49"/>
                  </a:moveTo>
                  <a:cubicBezTo>
                    <a:pt x="1291" y="49"/>
                    <a:pt x="1390" y="501"/>
                    <a:pt x="1418" y="522"/>
                  </a:cubicBezTo>
                  <a:cubicBezTo>
                    <a:pt x="1497" y="500"/>
                    <a:pt x="1579" y="489"/>
                    <a:pt x="1662" y="489"/>
                  </a:cubicBezTo>
                  <a:cubicBezTo>
                    <a:pt x="1763" y="489"/>
                    <a:pt x="1864" y="505"/>
                    <a:pt x="1961" y="536"/>
                  </a:cubicBezTo>
                  <a:lnTo>
                    <a:pt x="2073" y="92"/>
                  </a:lnTo>
                  <a:lnTo>
                    <a:pt x="2525" y="444"/>
                  </a:lnTo>
                  <a:cubicBezTo>
                    <a:pt x="2525" y="444"/>
                    <a:pt x="2412" y="902"/>
                    <a:pt x="2412" y="917"/>
                  </a:cubicBezTo>
                  <a:cubicBezTo>
                    <a:pt x="2475" y="1001"/>
                    <a:pt x="2532" y="1079"/>
                    <a:pt x="2588" y="1170"/>
                  </a:cubicBezTo>
                  <a:cubicBezTo>
                    <a:pt x="2659" y="1297"/>
                    <a:pt x="2722" y="1431"/>
                    <a:pt x="2807" y="1593"/>
                  </a:cubicBezTo>
                  <a:lnTo>
                    <a:pt x="3060" y="1431"/>
                  </a:lnTo>
                  <a:lnTo>
                    <a:pt x="3237" y="2242"/>
                  </a:lnTo>
                  <a:cubicBezTo>
                    <a:pt x="3237" y="2242"/>
                    <a:pt x="2976" y="2418"/>
                    <a:pt x="2962" y="2432"/>
                  </a:cubicBezTo>
                  <a:cubicBezTo>
                    <a:pt x="2990" y="2742"/>
                    <a:pt x="2990" y="3059"/>
                    <a:pt x="2955" y="3370"/>
                  </a:cubicBezTo>
                  <a:lnTo>
                    <a:pt x="3222" y="3574"/>
                  </a:lnTo>
                  <a:lnTo>
                    <a:pt x="3018" y="4364"/>
                  </a:lnTo>
                  <a:cubicBezTo>
                    <a:pt x="3018" y="4364"/>
                    <a:pt x="2780" y="4180"/>
                    <a:pt x="2738" y="4180"/>
                  </a:cubicBezTo>
                  <a:cubicBezTo>
                    <a:pt x="2737" y="4180"/>
                    <a:pt x="2737" y="4180"/>
                    <a:pt x="2736" y="4180"/>
                  </a:cubicBezTo>
                  <a:cubicBezTo>
                    <a:pt x="2644" y="4413"/>
                    <a:pt x="2518" y="4631"/>
                    <a:pt x="2348" y="4822"/>
                  </a:cubicBezTo>
                  <a:lnTo>
                    <a:pt x="2454" y="5294"/>
                  </a:lnTo>
                  <a:lnTo>
                    <a:pt x="1996" y="5583"/>
                  </a:lnTo>
                  <a:cubicBezTo>
                    <a:pt x="1996" y="5583"/>
                    <a:pt x="1897" y="5132"/>
                    <a:pt x="1876" y="5118"/>
                  </a:cubicBezTo>
                  <a:lnTo>
                    <a:pt x="1869" y="5118"/>
                  </a:lnTo>
                  <a:cubicBezTo>
                    <a:pt x="1790" y="5140"/>
                    <a:pt x="1707" y="5151"/>
                    <a:pt x="1625" y="5151"/>
                  </a:cubicBezTo>
                  <a:cubicBezTo>
                    <a:pt x="1524" y="5151"/>
                    <a:pt x="1423" y="5135"/>
                    <a:pt x="1326" y="5104"/>
                  </a:cubicBezTo>
                  <a:lnTo>
                    <a:pt x="1213" y="5548"/>
                  </a:lnTo>
                  <a:lnTo>
                    <a:pt x="762" y="5195"/>
                  </a:lnTo>
                  <a:cubicBezTo>
                    <a:pt x="762" y="5195"/>
                    <a:pt x="882" y="4744"/>
                    <a:pt x="875" y="4723"/>
                  </a:cubicBezTo>
                  <a:cubicBezTo>
                    <a:pt x="812" y="4646"/>
                    <a:pt x="755" y="4561"/>
                    <a:pt x="706" y="4469"/>
                  </a:cubicBezTo>
                  <a:cubicBezTo>
                    <a:pt x="628" y="4350"/>
                    <a:pt x="572" y="4209"/>
                    <a:pt x="480" y="4046"/>
                  </a:cubicBezTo>
                  <a:lnTo>
                    <a:pt x="227" y="4216"/>
                  </a:lnTo>
                  <a:lnTo>
                    <a:pt x="50" y="3405"/>
                  </a:lnTo>
                  <a:cubicBezTo>
                    <a:pt x="142" y="3341"/>
                    <a:pt x="234" y="3278"/>
                    <a:pt x="325" y="3208"/>
                  </a:cubicBezTo>
                  <a:cubicBezTo>
                    <a:pt x="297" y="2897"/>
                    <a:pt x="297" y="2580"/>
                    <a:pt x="332" y="2277"/>
                  </a:cubicBezTo>
                  <a:lnTo>
                    <a:pt x="64" y="2073"/>
                  </a:lnTo>
                  <a:lnTo>
                    <a:pt x="269" y="1276"/>
                  </a:lnTo>
                  <a:cubicBezTo>
                    <a:pt x="269" y="1276"/>
                    <a:pt x="507" y="1460"/>
                    <a:pt x="549" y="1460"/>
                  </a:cubicBezTo>
                  <a:cubicBezTo>
                    <a:pt x="549" y="1460"/>
                    <a:pt x="550" y="1459"/>
                    <a:pt x="551" y="1459"/>
                  </a:cubicBezTo>
                  <a:cubicBezTo>
                    <a:pt x="642" y="1227"/>
                    <a:pt x="769" y="1008"/>
                    <a:pt x="939" y="818"/>
                  </a:cubicBezTo>
                  <a:lnTo>
                    <a:pt x="833" y="353"/>
                  </a:lnTo>
                  <a:lnTo>
                    <a:pt x="1291" y="49"/>
                  </a:lnTo>
                  <a:close/>
                  <a:moveTo>
                    <a:pt x="1291" y="0"/>
                  </a:moveTo>
                  <a:cubicBezTo>
                    <a:pt x="1291" y="0"/>
                    <a:pt x="790" y="324"/>
                    <a:pt x="783" y="346"/>
                  </a:cubicBezTo>
                  <a:lnTo>
                    <a:pt x="889" y="818"/>
                  </a:lnTo>
                  <a:cubicBezTo>
                    <a:pt x="727" y="994"/>
                    <a:pt x="607" y="1198"/>
                    <a:pt x="516" y="1417"/>
                  </a:cubicBezTo>
                  <a:cubicBezTo>
                    <a:pt x="516" y="1417"/>
                    <a:pt x="278" y="1234"/>
                    <a:pt x="236" y="1234"/>
                  </a:cubicBezTo>
                  <a:cubicBezTo>
                    <a:pt x="235" y="1234"/>
                    <a:pt x="234" y="1234"/>
                    <a:pt x="234" y="1234"/>
                  </a:cubicBezTo>
                  <a:cubicBezTo>
                    <a:pt x="234" y="1234"/>
                    <a:pt x="15" y="2073"/>
                    <a:pt x="22" y="2094"/>
                  </a:cubicBezTo>
                  <a:lnTo>
                    <a:pt x="290" y="2298"/>
                  </a:lnTo>
                  <a:cubicBezTo>
                    <a:pt x="248" y="2594"/>
                    <a:pt x="248" y="2897"/>
                    <a:pt x="276" y="3193"/>
                  </a:cubicBezTo>
                  <a:cubicBezTo>
                    <a:pt x="177" y="3257"/>
                    <a:pt x="86" y="3320"/>
                    <a:pt x="1" y="3398"/>
                  </a:cubicBezTo>
                  <a:cubicBezTo>
                    <a:pt x="1" y="3398"/>
                    <a:pt x="191" y="4251"/>
                    <a:pt x="219" y="4265"/>
                  </a:cubicBezTo>
                  <a:lnTo>
                    <a:pt x="480" y="4096"/>
                  </a:lnTo>
                  <a:cubicBezTo>
                    <a:pt x="530" y="4237"/>
                    <a:pt x="593" y="4364"/>
                    <a:pt x="664" y="4490"/>
                  </a:cubicBezTo>
                  <a:cubicBezTo>
                    <a:pt x="713" y="4575"/>
                    <a:pt x="769" y="4660"/>
                    <a:pt x="833" y="4737"/>
                  </a:cubicBezTo>
                  <a:cubicBezTo>
                    <a:pt x="833" y="4737"/>
                    <a:pt x="713" y="5202"/>
                    <a:pt x="720" y="5224"/>
                  </a:cubicBezTo>
                  <a:cubicBezTo>
                    <a:pt x="720" y="5224"/>
                    <a:pt x="1197" y="5590"/>
                    <a:pt x="1241" y="5590"/>
                  </a:cubicBezTo>
                  <a:cubicBezTo>
                    <a:pt x="1241" y="5590"/>
                    <a:pt x="1241" y="5590"/>
                    <a:pt x="1242" y="5590"/>
                  </a:cubicBezTo>
                  <a:lnTo>
                    <a:pt x="1354" y="5139"/>
                  </a:lnTo>
                  <a:cubicBezTo>
                    <a:pt x="1449" y="5176"/>
                    <a:pt x="1549" y="5194"/>
                    <a:pt x="1647" y="5194"/>
                  </a:cubicBezTo>
                  <a:cubicBezTo>
                    <a:pt x="1718" y="5194"/>
                    <a:pt x="1787" y="5185"/>
                    <a:pt x="1855" y="5167"/>
                  </a:cubicBezTo>
                  <a:cubicBezTo>
                    <a:pt x="1855" y="5167"/>
                    <a:pt x="1961" y="5625"/>
                    <a:pt x="1982" y="5647"/>
                  </a:cubicBezTo>
                  <a:cubicBezTo>
                    <a:pt x="1982" y="5647"/>
                    <a:pt x="1989" y="5647"/>
                    <a:pt x="1996" y="5640"/>
                  </a:cubicBezTo>
                  <a:cubicBezTo>
                    <a:pt x="1996" y="5640"/>
                    <a:pt x="2489" y="5315"/>
                    <a:pt x="2496" y="5294"/>
                  </a:cubicBezTo>
                  <a:lnTo>
                    <a:pt x="2391" y="4822"/>
                  </a:lnTo>
                  <a:cubicBezTo>
                    <a:pt x="2546" y="4646"/>
                    <a:pt x="2673" y="4441"/>
                    <a:pt x="2764" y="4223"/>
                  </a:cubicBezTo>
                  <a:cubicBezTo>
                    <a:pt x="2764" y="4223"/>
                    <a:pt x="2994" y="4407"/>
                    <a:pt x="3042" y="4407"/>
                  </a:cubicBezTo>
                  <a:cubicBezTo>
                    <a:pt x="3044" y="4407"/>
                    <a:pt x="3045" y="4406"/>
                    <a:pt x="3046" y="4406"/>
                  </a:cubicBezTo>
                  <a:cubicBezTo>
                    <a:pt x="3046" y="4406"/>
                    <a:pt x="3265" y="3574"/>
                    <a:pt x="3258" y="3546"/>
                  </a:cubicBezTo>
                  <a:lnTo>
                    <a:pt x="2990" y="3341"/>
                  </a:lnTo>
                  <a:cubicBezTo>
                    <a:pt x="3032" y="3045"/>
                    <a:pt x="3032" y="2742"/>
                    <a:pt x="3004" y="2446"/>
                  </a:cubicBezTo>
                  <a:cubicBezTo>
                    <a:pt x="3103" y="2383"/>
                    <a:pt x="3194" y="2319"/>
                    <a:pt x="3279" y="2249"/>
                  </a:cubicBezTo>
                  <a:cubicBezTo>
                    <a:pt x="3279" y="2249"/>
                    <a:pt x="3089" y="1389"/>
                    <a:pt x="3060" y="1382"/>
                  </a:cubicBezTo>
                  <a:lnTo>
                    <a:pt x="2800" y="1544"/>
                  </a:lnTo>
                  <a:cubicBezTo>
                    <a:pt x="2750" y="1410"/>
                    <a:pt x="2687" y="1276"/>
                    <a:pt x="2616" y="1149"/>
                  </a:cubicBezTo>
                  <a:cubicBezTo>
                    <a:pt x="2567" y="1065"/>
                    <a:pt x="2510" y="980"/>
                    <a:pt x="2447" y="902"/>
                  </a:cubicBezTo>
                  <a:cubicBezTo>
                    <a:pt x="2447" y="902"/>
                    <a:pt x="2567" y="444"/>
                    <a:pt x="2560" y="423"/>
                  </a:cubicBezTo>
                  <a:cubicBezTo>
                    <a:pt x="2560" y="423"/>
                    <a:pt x="2091" y="56"/>
                    <a:pt x="2041" y="56"/>
                  </a:cubicBezTo>
                  <a:cubicBezTo>
                    <a:pt x="2040" y="56"/>
                    <a:pt x="2039" y="56"/>
                    <a:pt x="2038" y="57"/>
                  </a:cubicBezTo>
                  <a:lnTo>
                    <a:pt x="1925" y="501"/>
                  </a:lnTo>
                  <a:cubicBezTo>
                    <a:pt x="1831" y="464"/>
                    <a:pt x="1731" y="446"/>
                    <a:pt x="1633" y="446"/>
                  </a:cubicBezTo>
                  <a:cubicBezTo>
                    <a:pt x="1562" y="446"/>
                    <a:pt x="1492" y="455"/>
                    <a:pt x="1425" y="472"/>
                  </a:cubicBezTo>
                  <a:cubicBezTo>
                    <a:pt x="1425" y="472"/>
                    <a:pt x="1319" y="14"/>
                    <a:pt x="12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34;p56"/>
            <p:cNvSpPr/>
            <p:nvPr/>
          </p:nvSpPr>
          <p:spPr>
            <a:xfrm>
              <a:off x="6822389" y="1747509"/>
              <a:ext cx="82859" cy="82193"/>
            </a:xfrm>
            <a:custGeom>
              <a:avLst/>
              <a:gdLst/>
              <a:ahLst/>
              <a:cxnLst/>
              <a:rect l="l" t="t" r="r" b="b"/>
              <a:pathLst>
                <a:path w="868" h="861" extrusionOk="0">
                  <a:moveTo>
                    <a:pt x="0" y="1"/>
                  </a:moveTo>
                  <a:lnTo>
                    <a:pt x="191" y="861"/>
                  </a:lnTo>
                  <a:lnTo>
                    <a:pt x="868" y="854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35;p56"/>
            <p:cNvSpPr/>
            <p:nvPr/>
          </p:nvSpPr>
          <p:spPr>
            <a:xfrm>
              <a:off x="6820385" y="1745504"/>
              <a:ext cx="87537" cy="86298"/>
            </a:xfrm>
            <a:custGeom>
              <a:avLst/>
              <a:gdLst/>
              <a:ahLst/>
              <a:cxnLst/>
              <a:rect l="l" t="t" r="r" b="b"/>
              <a:pathLst>
                <a:path w="917" h="904" extrusionOk="0">
                  <a:moveTo>
                    <a:pt x="677" y="43"/>
                  </a:moveTo>
                  <a:lnTo>
                    <a:pt x="860" y="861"/>
                  </a:lnTo>
                  <a:lnTo>
                    <a:pt x="219" y="861"/>
                  </a:lnTo>
                  <a:lnTo>
                    <a:pt x="43" y="43"/>
                  </a:lnTo>
                  <a:close/>
                  <a:moveTo>
                    <a:pt x="705" y="1"/>
                  </a:moveTo>
                  <a:cubicBezTo>
                    <a:pt x="705" y="1"/>
                    <a:pt x="14" y="1"/>
                    <a:pt x="0" y="29"/>
                  </a:cubicBezTo>
                  <a:cubicBezTo>
                    <a:pt x="0" y="29"/>
                    <a:pt x="191" y="882"/>
                    <a:pt x="212" y="903"/>
                  </a:cubicBezTo>
                  <a:cubicBezTo>
                    <a:pt x="212" y="903"/>
                    <a:pt x="896" y="896"/>
                    <a:pt x="917" y="875"/>
                  </a:cubicBezTo>
                  <a:cubicBezTo>
                    <a:pt x="917" y="875"/>
                    <a:pt x="719" y="15"/>
                    <a:pt x="70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36;p56"/>
            <p:cNvSpPr/>
            <p:nvPr/>
          </p:nvSpPr>
          <p:spPr>
            <a:xfrm>
              <a:off x="7209289" y="1376732"/>
              <a:ext cx="55940" cy="88303"/>
            </a:xfrm>
            <a:custGeom>
              <a:avLst/>
              <a:gdLst/>
              <a:ahLst/>
              <a:cxnLst/>
              <a:rect l="l" t="t" r="r" b="b"/>
              <a:pathLst>
                <a:path w="586" h="925" extrusionOk="0">
                  <a:moveTo>
                    <a:pt x="586" y="1"/>
                  </a:moveTo>
                  <a:lnTo>
                    <a:pt x="64" y="558"/>
                  </a:lnTo>
                  <a:lnTo>
                    <a:pt x="1" y="924"/>
                  </a:lnTo>
                  <a:lnTo>
                    <a:pt x="522" y="36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37;p56"/>
            <p:cNvSpPr/>
            <p:nvPr/>
          </p:nvSpPr>
          <p:spPr>
            <a:xfrm>
              <a:off x="7207284" y="1375396"/>
              <a:ext cx="59949" cy="92312"/>
            </a:xfrm>
            <a:custGeom>
              <a:avLst/>
              <a:gdLst/>
              <a:ahLst/>
              <a:cxnLst/>
              <a:rect l="l" t="t" r="r" b="b"/>
              <a:pathLst>
                <a:path w="628" h="967" extrusionOk="0">
                  <a:moveTo>
                    <a:pt x="579" y="78"/>
                  </a:moveTo>
                  <a:lnTo>
                    <a:pt x="522" y="367"/>
                  </a:lnTo>
                  <a:lnTo>
                    <a:pt x="57" y="875"/>
                  </a:lnTo>
                  <a:lnTo>
                    <a:pt x="106" y="586"/>
                  </a:lnTo>
                  <a:lnTo>
                    <a:pt x="579" y="78"/>
                  </a:lnTo>
                  <a:close/>
                  <a:moveTo>
                    <a:pt x="593" y="1"/>
                  </a:moveTo>
                  <a:lnTo>
                    <a:pt x="64" y="572"/>
                  </a:lnTo>
                  <a:cubicBezTo>
                    <a:pt x="64" y="572"/>
                    <a:pt x="1" y="938"/>
                    <a:pt x="22" y="966"/>
                  </a:cubicBezTo>
                  <a:cubicBezTo>
                    <a:pt x="22" y="966"/>
                    <a:pt x="29" y="959"/>
                    <a:pt x="36" y="959"/>
                  </a:cubicBezTo>
                  <a:lnTo>
                    <a:pt x="565" y="381"/>
                  </a:lnTo>
                  <a:cubicBezTo>
                    <a:pt x="565" y="381"/>
                    <a:pt x="628" y="15"/>
                    <a:pt x="593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38;p56"/>
            <p:cNvSpPr/>
            <p:nvPr/>
          </p:nvSpPr>
          <p:spPr>
            <a:xfrm>
              <a:off x="7410518" y="1600878"/>
              <a:ext cx="86200" cy="59282"/>
            </a:xfrm>
            <a:custGeom>
              <a:avLst/>
              <a:gdLst/>
              <a:ahLst/>
              <a:cxnLst/>
              <a:rect l="l" t="t" r="r" b="b"/>
              <a:pathLst>
                <a:path w="903" h="621" extrusionOk="0">
                  <a:moveTo>
                    <a:pt x="903" y="0"/>
                  </a:moveTo>
                  <a:lnTo>
                    <a:pt x="522" y="57"/>
                  </a:lnTo>
                  <a:lnTo>
                    <a:pt x="1" y="620"/>
                  </a:lnTo>
                  <a:lnTo>
                    <a:pt x="381" y="564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39;p56"/>
            <p:cNvSpPr/>
            <p:nvPr/>
          </p:nvSpPr>
          <p:spPr>
            <a:xfrm>
              <a:off x="7408514" y="1598778"/>
              <a:ext cx="90210" cy="63387"/>
            </a:xfrm>
            <a:custGeom>
              <a:avLst/>
              <a:gdLst/>
              <a:ahLst/>
              <a:cxnLst/>
              <a:rect l="l" t="t" r="r" b="b"/>
              <a:pathLst>
                <a:path w="945" h="664" extrusionOk="0">
                  <a:moveTo>
                    <a:pt x="860" y="50"/>
                  </a:moveTo>
                  <a:lnTo>
                    <a:pt x="388" y="565"/>
                  </a:lnTo>
                  <a:lnTo>
                    <a:pt x="71" y="614"/>
                  </a:lnTo>
                  <a:lnTo>
                    <a:pt x="71" y="614"/>
                  </a:lnTo>
                  <a:lnTo>
                    <a:pt x="550" y="100"/>
                  </a:lnTo>
                  <a:lnTo>
                    <a:pt x="860" y="50"/>
                  </a:lnTo>
                  <a:close/>
                  <a:moveTo>
                    <a:pt x="924" y="1"/>
                  </a:moveTo>
                  <a:lnTo>
                    <a:pt x="529" y="64"/>
                  </a:lnTo>
                  <a:cubicBezTo>
                    <a:pt x="529" y="64"/>
                    <a:pt x="0" y="628"/>
                    <a:pt x="22" y="664"/>
                  </a:cubicBezTo>
                  <a:lnTo>
                    <a:pt x="416" y="600"/>
                  </a:lnTo>
                  <a:cubicBezTo>
                    <a:pt x="416" y="600"/>
                    <a:pt x="945" y="36"/>
                    <a:pt x="92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40;p56"/>
            <p:cNvSpPr/>
            <p:nvPr/>
          </p:nvSpPr>
          <p:spPr>
            <a:xfrm>
              <a:off x="7037079" y="1357258"/>
              <a:ext cx="77418" cy="97658"/>
            </a:xfrm>
            <a:custGeom>
              <a:avLst/>
              <a:gdLst/>
              <a:ahLst/>
              <a:cxnLst/>
              <a:rect l="l" t="t" r="r" b="b"/>
              <a:pathLst>
                <a:path w="811" h="1023" extrusionOk="0">
                  <a:moveTo>
                    <a:pt x="522" y="0"/>
                  </a:moveTo>
                  <a:lnTo>
                    <a:pt x="0" y="564"/>
                  </a:lnTo>
                  <a:lnTo>
                    <a:pt x="289" y="1022"/>
                  </a:lnTo>
                  <a:lnTo>
                    <a:pt x="811" y="458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41;p56"/>
            <p:cNvSpPr/>
            <p:nvPr/>
          </p:nvSpPr>
          <p:spPr>
            <a:xfrm>
              <a:off x="7035074" y="1355922"/>
              <a:ext cx="81427" cy="100999"/>
            </a:xfrm>
            <a:custGeom>
              <a:avLst/>
              <a:gdLst/>
              <a:ahLst/>
              <a:cxnLst/>
              <a:rect l="l" t="t" r="r" b="b"/>
              <a:pathLst>
                <a:path w="853" h="1058" extrusionOk="0">
                  <a:moveTo>
                    <a:pt x="543" y="50"/>
                  </a:moveTo>
                  <a:lnTo>
                    <a:pt x="804" y="472"/>
                  </a:lnTo>
                  <a:lnTo>
                    <a:pt x="310" y="1001"/>
                  </a:lnTo>
                  <a:lnTo>
                    <a:pt x="49" y="578"/>
                  </a:lnTo>
                  <a:lnTo>
                    <a:pt x="543" y="50"/>
                  </a:lnTo>
                  <a:close/>
                  <a:moveTo>
                    <a:pt x="529" y="0"/>
                  </a:moveTo>
                  <a:cubicBezTo>
                    <a:pt x="529" y="0"/>
                    <a:pt x="0" y="564"/>
                    <a:pt x="0" y="585"/>
                  </a:cubicBezTo>
                  <a:cubicBezTo>
                    <a:pt x="0" y="585"/>
                    <a:pt x="296" y="1051"/>
                    <a:pt x="310" y="1058"/>
                  </a:cubicBezTo>
                  <a:cubicBezTo>
                    <a:pt x="317" y="1058"/>
                    <a:pt x="324" y="1058"/>
                    <a:pt x="324" y="1051"/>
                  </a:cubicBezTo>
                  <a:cubicBezTo>
                    <a:pt x="324" y="1051"/>
                    <a:pt x="853" y="487"/>
                    <a:pt x="853" y="465"/>
                  </a:cubicBezTo>
                  <a:cubicBezTo>
                    <a:pt x="853" y="465"/>
                    <a:pt x="564" y="0"/>
                    <a:pt x="529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42;p56"/>
            <p:cNvSpPr/>
            <p:nvPr/>
          </p:nvSpPr>
          <p:spPr>
            <a:xfrm>
              <a:off x="7419969" y="1745504"/>
              <a:ext cx="95651" cy="80857"/>
            </a:xfrm>
            <a:custGeom>
              <a:avLst/>
              <a:gdLst/>
              <a:ahLst/>
              <a:cxnLst/>
              <a:rect l="l" t="t" r="r" b="b"/>
              <a:pathLst>
                <a:path w="1002" h="847" extrusionOk="0">
                  <a:moveTo>
                    <a:pt x="522" y="1"/>
                  </a:moveTo>
                  <a:lnTo>
                    <a:pt x="0" y="565"/>
                  </a:lnTo>
                  <a:lnTo>
                    <a:pt x="480" y="847"/>
                  </a:lnTo>
                  <a:lnTo>
                    <a:pt x="1001" y="28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3;p56"/>
            <p:cNvSpPr/>
            <p:nvPr/>
          </p:nvSpPr>
          <p:spPr>
            <a:xfrm>
              <a:off x="7418633" y="1744168"/>
              <a:ext cx="98324" cy="84198"/>
            </a:xfrm>
            <a:custGeom>
              <a:avLst/>
              <a:gdLst/>
              <a:ahLst/>
              <a:cxnLst/>
              <a:rect l="l" t="t" r="r" b="b"/>
              <a:pathLst>
                <a:path w="1030" h="882" extrusionOk="0">
                  <a:moveTo>
                    <a:pt x="543" y="43"/>
                  </a:moveTo>
                  <a:lnTo>
                    <a:pt x="980" y="304"/>
                  </a:lnTo>
                  <a:lnTo>
                    <a:pt x="494" y="832"/>
                  </a:lnTo>
                  <a:lnTo>
                    <a:pt x="49" y="572"/>
                  </a:lnTo>
                  <a:lnTo>
                    <a:pt x="543" y="43"/>
                  </a:lnTo>
                  <a:close/>
                  <a:moveTo>
                    <a:pt x="522" y="1"/>
                  </a:moveTo>
                  <a:cubicBezTo>
                    <a:pt x="522" y="1"/>
                    <a:pt x="0" y="558"/>
                    <a:pt x="0" y="593"/>
                  </a:cubicBezTo>
                  <a:cubicBezTo>
                    <a:pt x="0" y="593"/>
                    <a:pt x="479" y="882"/>
                    <a:pt x="494" y="882"/>
                  </a:cubicBezTo>
                  <a:cubicBezTo>
                    <a:pt x="494" y="882"/>
                    <a:pt x="501" y="875"/>
                    <a:pt x="508" y="875"/>
                  </a:cubicBezTo>
                  <a:cubicBezTo>
                    <a:pt x="508" y="875"/>
                    <a:pt x="1029" y="311"/>
                    <a:pt x="1022" y="276"/>
                  </a:cubicBezTo>
                  <a:cubicBezTo>
                    <a:pt x="1022" y="276"/>
                    <a:pt x="550" y="1"/>
                    <a:pt x="5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44;p56"/>
            <p:cNvSpPr/>
            <p:nvPr/>
          </p:nvSpPr>
          <p:spPr>
            <a:xfrm>
              <a:off x="7184374" y="1552383"/>
              <a:ext cx="128012" cy="128588"/>
            </a:xfrm>
            <a:custGeom>
              <a:avLst/>
              <a:gdLst/>
              <a:ahLst/>
              <a:cxnLst/>
              <a:rect l="l" t="t" r="r" b="b"/>
              <a:pathLst>
                <a:path w="1341" h="1347" extrusionOk="0">
                  <a:moveTo>
                    <a:pt x="720" y="1"/>
                  </a:moveTo>
                  <a:cubicBezTo>
                    <a:pt x="657" y="15"/>
                    <a:pt x="586" y="36"/>
                    <a:pt x="523" y="64"/>
                  </a:cubicBezTo>
                  <a:cubicBezTo>
                    <a:pt x="523" y="64"/>
                    <a:pt x="1" y="628"/>
                    <a:pt x="410" y="628"/>
                  </a:cubicBezTo>
                  <a:cubicBezTo>
                    <a:pt x="438" y="642"/>
                    <a:pt x="473" y="663"/>
                    <a:pt x="501" y="684"/>
                  </a:cubicBezTo>
                  <a:lnTo>
                    <a:pt x="544" y="713"/>
                  </a:lnTo>
                  <a:cubicBezTo>
                    <a:pt x="551" y="720"/>
                    <a:pt x="565" y="734"/>
                    <a:pt x="621" y="783"/>
                  </a:cubicBezTo>
                  <a:cubicBezTo>
                    <a:pt x="628" y="790"/>
                    <a:pt x="642" y="804"/>
                    <a:pt x="720" y="896"/>
                  </a:cubicBezTo>
                  <a:cubicBezTo>
                    <a:pt x="727" y="910"/>
                    <a:pt x="734" y="917"/>
                    <a:pt x="769" y="973"/>
                  </a:cubicBezTo>
                  <a:cubicBezTo>
                    <a:pt x="776" y="987"/>
                    <a:pt x="783" y="1002"/>
                    <a:pt x="790" y="1016"/>
                  </a:cubicBezTo>
                  <a:cubicBezTo>
                    <a:pt x="805" y="1058"/>
                    <a:pt x="819" y="1093"/>
                    <a:pt x="826" y="1136"/>
                  </a:cubicBezTo>
                  <a:cubicBezTo>
                    <a:pt x="833" y="1171"/>
                    <a:pt x="833" y="1213"/>
                    <a:pt x="826" y="1248"/>
                  </a:cubicBezTo>
                  <a:cubicBezTo>
                    <a:pt x="819" y="1281"/>
                    <a:pt x="807" y="1314"/>
                    <a:pt x="782" y="1341"/>
                  </a:cubicBezTo>
                  <a:lnTo>
                    <a:pt x="782" y="1341"/>
                  </a:lnTo>
                  <a:lnTo>
                    <a:pt x="1305" y="790"/>
                  </a:lnTo>
                  <a:cubicBezTo>
                    <a:pt x="1326" y="762"/>
                    <a:pt x="1340" y="727"/>
                    <a:pt x="1312" y="459"/>
                  </a:cubicBezTo>
                  <a:cubicBezTo>
                    <a:pt x="1298" y="431"/>
                    <a:pt x="1284" y="402"/>
                    <a:pt x="1263" y="374"/>
                  </a:cubicBezTo>
                  <a:cubicBezTo>
                    <a:pt x="1213" y="304"/>
                    <a:pt x="1157" y="240"/>
                    <a:pt x="1094" y="177"/>
                  </a:cubicBezTo>
                  <a:cubicBezTo>
                    <a:pt x="1087" y="170"/>
                    <a:pt x="1072" y="156"/>
                    <a:pt x="974" y="92"/>
                  </a:cubicBezTo>
                  <a:cubicBezTo>
                    <a:pt x="917" y="57"/>
                    <a:pt x="854" y="36"/>
                    <a:pt x="790" y="8"/>
                  </a:cubicBezTo>
                  <a:lnTo>
                    <a:pt x="720" y="1"/>
                  </a:lnTo>
                  <a:close/>
                  <a:moveTo>
                    <a:pt x="782" y="1341"/>
                  </a:moveTo>
                  <a:lnTo>
                    <a:pt x="776" y="1347"/>
                  </a:lnTo>
                  <a:cubicBezTo>
                    <a:pt x="778" y="1345"/>
                    <a:pt x="780" y="1343"/>
                    <a:pt x="782" y="134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45;p56"/>
            <p:cNvSpPr/>
            <p:nvPr/>
          </p:nvSpPr>
          <p:spPr>
            <a:xfrm>
              <a:off x="7194492" y="1550379"/>
              <a:ext cx="121234" cy="133361"/>
            </a:xfrm>
            <a:custGeom>
              <a:avLst/>
              <a:gdLst/>
              <a:ahLst/>
              <a:cxnLst/>
              <a:rect l="l" t="t" r="r" b="b"/>
              <a:pathLst>
                <a:path w="1270" h="1397" extrusionOk="0">
                  <a:moveTo>
                    <a:pt x="178" y="387"/>
                  </a:moveTo>
                  <a:cubicBezTo>
                    <a:pt x="78" y="488"/>
                    <a:pt x="1" y="571"/>
                    <a:pt x="1" y="571"/>
                  </a:cubicBezTo>
                  <a:lnTo>
                    <a:pt x="64" y="564"/>
                  </a:lnTo>
                  <a:cubicBezTo>
                    <a:pt x="90" y="564"/>
                    <a:pt x="116" y="564"/>
                    <a:pt x="139" y="567"/>
                  </a:cubicBezTo>
                  <a:lnTo>
                    <a:pt x="139" y="567"/>
                  </a:lnTo>
                  <a:cubicBezTo>
                    <a:pt x="128" y="516"/>
                    <a:pt x="147" y="452"/>
                    <a:pt x="178" y="387"/>
                  </a:cubicBezTo>
                  <a:close/>
                  <a:moveTo>
                    <a:pt x="621" y="0"/>
                  </a:moveTo>
                  <a:cubicBezTo>
                    <a:pt x="543" y="15"/>
                    <a:pt x="473" y="36"/>
                    <a:pt x="403" y="71"/>
                  </a:cubicBezTo>
                  <a:cubicBezTo>
                    <a:pt x="403" y="71"/>
                    <a:pt x="254" y="232"/>
                    <a:pt x="178" y="387"/>
                  </a:cubicBezTo>
                  <a:lnTo>
                    <a:pt x="178" y="387"/>
                  </a:lnTo>
                  <a:cubicBezTo>
                    <a:pt x="317" y="248"/>
                    <a:pt x="500" y="75"/>
                    <a:pt x="586" y="43"/>
                  </a:cubicBezTo>
                  <a:cubicBezTo>
                    <a:pt x="593" y="43"/>
                    <a:pt x="607" y="43"/>
                    <a:pt x="981" y="219"/>
                  </a:cubicBezTo>
                  <a:lnTo>
                    <a:pt x="1023" y="268"/>
                  </a:lnTo>
                  <a:cubicBezTo>
                    <a:pt x="1072" y="325"/>
                    <a:pt x="1122" y="381"/>
                    <a:pt x="1164" y="445"/>
                  </a:cubicBezTo>
                  <a:cubicBezTo>
                    <a:pt x="1171" y="459"/>
                    <a:pt x="1178" y="473"/>
                    <a:pt x="1185" y="487"/>
                  </a:cubicBezTo>
                  <a:cubicBezTo>
                    <a:pt x="1206" y="557"/>
                    <a:pt x="1220" y="635"/>
                    <a:pt x="1220" y="705"/>
                  </a:cubicBezTo>
                  <a:cubicBezTo>
                    <a:pt x="1220" y="741"/>
                    <a:pt x="1199" y="769"/>
                    <a:pt x="1178" y="790"/>
                  </a:cubicBezTo>
                  <a:cubicBezTo>
                    <a:pt x="1178" y="790"/>
                    <a:pt x="901" y="1094"/>
                    <a:pt x="766" y="1094"/>
                  </a:cubicBezTo>
                  <a:cubicBezTo>
                    <a:pt x="733" y="1094"/>
                    <a:pt x="708" y="1076"/>
                    <a:pt x="699" y="1030"/>
                  </a:cubicBezTo>
                  <a:cubicBezTo>
                    <a:pt x="692" y="1008"/>
                    <a:pt x="684" y="994"/>
                    <a:pt x="656" y="938"/>
                  </a:cubicBezTo>
                  <a:cubicBezTo>
                    <a:pt x="649" y="924"/>
                    <a:pt x="635" y="910"/>
                    <a:pt x="593" y="853"/>
                  </a:cubicBezTo>
                  <a:lnTo>
                    <a:pt x="565" y="818"/>
                  </a:lnTo>
                  <a:cubicBezTo>
                    <a:pt x="551" y="804"/>
                    <a:pt x="543" y="797"/>
                    <a:pt x="487" y="741"/>
                  </a:cubicBezTo>
                  <a:cubicBezTo>
                    <a:pt x="445" y="712"/>
                    <a:pt x="403" y="677"/>
                    <a:pt x="353" y="656"/>
                  </a:cubicBezTo>
                  <a:cubicBezTo>
                    <a:pt x="311" y="628"/>
                    <a:pt x="254" y="607"/>
                    <a:pt x="205" y="586"/>
                  </a:cubicBezTo>
                  <a:cubicBezTo>
                    <a:pt x="191" y="578"/>
                    <a:pt x="177" y="578"/>
                    <a:pt x="163" y="571"/>
                  </a:cubicBezTo>
                  <a:cubicBezTo>
                    <a:pt x="155" y="570"/>
                    <a:pt x="147" y="568"/>
                    <a:pt x="139" y="567"/>
                  </a:cubicBezTo>
                  <a:lnTo>
                    <a:pt x="139" y="567"/>
                  </a:lnTo>
                  <a:cubicBezTo>
                    <a:pt x="150" y="622"/>
                    <a:pt x="196" y="662"/>
                    <a:pt x="297" y="670"/>
                  </a:cubicBezTo>
                  <a:cubicBezTo>
                    <a:pt x="325" y="684"/>
                    <a:pt x="353" y="698"/>
                    <a:pt x="381" y="719"/>
                  </a:cubicBezTo>
                  <a:lnTo>
                    <a:pt x="417" y="748"/>
                  </a:lnTo>
                  <a:cubicBezTo>
                    <a:pt x="431" y="762"/>
                    <a:pt x="445" y="769"/>
                    <a:pt x="501" y="818"/>
                  </a:cubicBezTo>
                  <a:cubicBezTo>
                    <a:pt x="508" y="825"/>
                    <a:pt x="522" y="839"/>
                    <a:pt x="565" y="896"/>
                  </a:cubicBezTo>
                  <a:cubicBezTo>
                    <a:pt x="572" y="903"/>
                    <a:pt x="586" y="917"/>
                    <a:pt x="593" y="931"/>
                  </a:cubicBezTo>
                  <a:cubicBezTo>
                    <a:pt x="600" y="938"/>
                    <a:pt x="607" y="952"/>
                    <a:pt x="642" y="1001"/>
                  </a:cubicBezTo>
                  <a:cubicBezTo>
                    <a:pt x="649" y="1016"/>
                    <a:pt x="656" y="1030"/>
                    <a:pt x="663" y="1051"/>
                  </a:cubicBezTo>
                  <a:cubicBezTo>
                    <a:pt x="684" y="1121"/>
                    <a:pt x="692" y="1192"/>
                    <a:pt x="699" y="1262"/>
                  </a:cubicBezTo>
                  <a:cubicBezTo>
                    <a:pt x="692" y="1305"/>
                    <a:pt x="677" y="1347"/>
                    <a:pt x="670" y="1396"/>
                  </a:cubicBezTo>
                  <a:cubicBezTo>
                    <a:pt x="677" y="1396"/>
                    <a:pt x="684" y="1389"/>
                    <a:pt x="692" y="1389"/>
                  </a:cubicBezTo>
                  <a:lnTo>
                    <a:pt x="1213" y="825"/>
                  </a:lnTo>
                  <a:cubicBezTo>
                    <a:pt x="1241" y="790"/>
                    <a:pt x="1263" y="755"/>
                    <a:pt x="1270" y="712"/>
                  </a:cubicBezTo>
                  <a:cubicBezTo>
                    <a:pt x="1263" y="628"/>
                    <a:pt x="1248" y="550"/>
                    <a:pt x="1227" y="466"/>
                  </a:cubicBezTo>
                  <a:cubicBezTo>
                    <a:pt x="1213" y="437"/>
                    <a:pt x="1199" y="409"/>
                    <a:pt x="1178" y="381"/>
                  </a:cubicBezTo>
                  <a:cubicBezTo>
                    <a:pt x="1136" y="325"/>
                    <a:pt x="1093" y="268"/>
                    <a:pt x="1044" y="219"/>
                  </a:cubicBezTo>
                  <a:lnTo>
                    <a:pt x="1002" y="177"/>
                  </a:lnTo>
                  <a:cubicBezTo>
                    <a:pt x="917" y="120"/>
                    <a:pt x="825" y="71"/>
                    <a:pt x="734" y="22"/>
                  </a:cubicBezTo>
                  <a:cubicBezTo>
                    <a:pt x="699" y="15"/>
                    <a:pt x="656" y="7"/>
                    <a:pt x="62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46;p56"/>
            <p:cNvSpPr/>
            <p:nvPr/>
          </p:nvSpPr>
          <p:spPr>
            <a:xfrm>
              <a:off x="7022951" y="1421123"/>
              <a:ext cx="63958" cy="73506"/>
            </a:xfrm>
            <a:custGeom>
              <a:avLst/>
              <a:gdLst/>
              <a:ahLst/>
              <a:cxnLst/>
              <a:rect l="l" t="t" r="r" b="b"/>
              <a:pathLst>
                <a:path w="670" h="770" extrusionOk="0">
                  <a:moveTo>
                    <a:pt x="670" y="1"/>
                  </a:moveTo>
                  <a:cubicBezTo>
                    <a:pt x="660" y="11"/>
                    <a:pt x="650" y="21"/>
                    <a:pt x="640" y="33"/>
                  </a:cubicBezTo>
                  <a:lnTo>
                    <a:pt x="640" y="33"/>
                  </a:lnTo>
                  <a:lnTo>
                    <a:pt x="670" y="1"/>
                  </a:lnTo>
                  <a:close/>
                  <a:moveTo>
                    <a:pt x="640" y="33"/>
                  </a:moveTo>
                  <a:lnTo>
                    <a:pt x="148" y="565"/>
                  </a:lnTo>
                  <a:cubicBezTo>
                    <a:pt x="92" y="621"/>
                    <a:pt x="42" y="692"/>
                    <a:pt x="0" y="769"/>
                  </a:cubicBezTo>
                  <a:lnTo>
                    <a:pt x="529" y="205"/>
                  </a:lnTo>
                  <a:cubicBezTo>
                    <a:pt x="557" y="149"/>
                    <a:pt x="592" y="93"/>
                    <a:pt x="628" y="50"/>
                  </a:cubicBezTo>
                  <a:cubicBezTo>
                    <a:pt x="632" y="44"/>
                    <a:pt x="636" y="38"/>
                    <a:pt x="640" y="33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47;p56"/>
            <p:cNvSpPr/>
            <p:nvPr/>
          </p:nvSpPr>
          <p:spPr>
            <a:xfrm>
              <a:off x="7023619" y="1419786"/>
              <a:ext cx="63290" cy="76847"/>
            </a:xfrm>
            <a:custGeom>
              <a:avLst/>
              <a:gdLst/>
              <a:ahLst/>
              <a:cxnLst/>
              <a:rect l="l" t="t" r="r" b="b"/>
              <a:pathLst>
                <a:path w="663" h="805" extrusionOk="0">
                  <a:moveTo>
                    <a:pt x="649" y="1"/>
                  </a:moveTo>
                  <a:lnTo>
                    <a:pt x="127" y="565"/>
                  </a:lnTo>
                  <a:cubicBezTo>
                    <a:pt x="57" y="628"/>
                    <a:pt x="14" y="713"/>
                    <a:pt x="0" y="804"/>
                  </a:cubicBezTo>
                  <a:cubicBezTo>
                    <a:pt x="0" y="804"/>
                    <a:pt x="7" y="797"/>
                    <a:pt x="7" y="797"/>
                  </a:cubicBezTo>
                  <a:cubicBezTo>
                    <a:pt x="7" y="797"/>
                    <a:pt x="536" y="234"/>
                    <a:pt x="536" y="226"/>
                  </a:cubicBezTo>
                  <a:cubicBezTo>
                    <a:pt x="564" y="177"/>
                    <a:pt x="599" y="121"/>
                    <a:pt x="642" y="78"/>
                  </a:cubicBezTo>
                  <a:cubicBezTo>
                    <a:pt x="649" y="57"/>
                    <a:pt x="663" y="43"/>
                    <a:pt x="649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48;p56"/>
            <p:cNvSpPr/>
            <p:nvPr/>
          </p:nvSpPr>
          <p:spPr>
            <a:xfrm>
              <a:off x="7382358" y="1776338"/>
              <a:ext cx="63576" cy="58328"/>
            </a:xfrm>
            <a:custGeom>
              <a:avLst/>
              <a:gdLst/>
              <a:ahLst/>
              <a:cxnLst/>
              <a:rect l="l" t="t" r="r" b="b"/>
              <a:pathLst>
                <a:path w="666" h="611" extrusionOk="0">
                  <a:moveTo>
                    <a:pt x="638" y="1"/>
                  </a:moveTo>
                  <a:cubicBezTo>
                    <a:pt x="635" y="1"/>
                    <a:pt x="624" y="7"/>
                    <a:pt x="606" y="23"/>
                  </a:cubicBezTo>
                  <a:lnTo>
                    <a:pt x="549" y="51"/>
                  </a:lnTo>
                  <a:cubicBezTo>
                    <a:pt x="542" y="58"/>
                    <a:pt x="528" y="72"/>
                    <a:pt x="479" y="87"/>
                  </a:cubicBezTo>
                  <a:cubicBezTo>
                    <a:pt x="479" y="87"/>
                    <a:pt x="1" y="610"/>
                    <a:pt x="36" y="610"/>
                  </a:cubicBezTo>
                  <a:cubicBezTo>
                    <a:pt x="37" y="610"/>
                    <a:pt x="39" y="610"/>
                    <a:pt x="42" y="608"/>
                  </a:cubicBezTo>
                  <a:cubicBezTo>
                    <a:pt x="112" y="559"/>
                    <a:pt x="183" y="502"/>
                    <a:pt x="253" y="446"/>
                  </a:cubicBezTo>
                  <a:cubicBezTo>
                    <a:pt x="253" y="446"/>
                    <a:pt x="665" y="1"/>
                    <a:pt x="638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49;p56"/>
            <p:cNvSpPr/>
            <p:nvPr/>
          </p:nvSpPr>
          <p:spPr>
            <a:xfrm>
              <a:off x="7376917" y="1775288"/>
              <a:ext cx="72550" cy="65201"/>
            </a:xfrm>
            <a:custGeom>
              <a:avLst/>
              <a:gdLst/>
              <a:ahLst/>
              <a:cxnLst/>
              <a:rect l="l" t="t" r="r" b="b"/>
              <a:pathLst>
                <a:path w="760" h="683" extrusionOk="0">
                  <a:moveTo>
                    <a:pt x="627" y="83"/>
                  </a:moveTo>
                  <a:cubicBezTo>
                    <a:pt x="627" y="84"/>
                    <a:pt x="289" y="436"/>
                    <a:pt x="127" y="577"/>
                  </a:cubicBezTo>
                  <a:lnTo>
                    <a:pt x="550" y="119"/>
                  </a:lnTo>
                  <a:lnTo>
                    <a:pt x="585" y="105"/>
                  </a:lnTo>
                  <a:lnTo>
                    <a:pt x="627" y="83"/>
                  </a:lnTo>
                  <a:close/>
                  <a:moveTo>
                    <a:pt x="689" y="0"/>
                  </a:moveTo>
                  <a:cubicBezTo>
                    <a:pt x="682" y="0"/>
                    <a:pt x="672" y="4"/>
                    <a:pt x="656" y="13"/>
                  </a:cubicBezTo>
                  <a:cubicBezTo>
                    <a:pt x="627" y="34"/>
                    <a:pt x="592" y="48"/>
                    <a:pt x="564" y="62"/>
                  </a:cubicBezTo>
                  <a:lnTo>
                    <a:pt x="522" y="83"/>
                  </a:lnTo>
                  <a:cubicBezTo>
                    <a:pt x="522" y="83"/>
                    <a:pt x="0" y="647"/>
                    <a:pt x="14" y="683"/>
                  </a:cubicBezTo>
                  <a:cubicBezTo>
                    <a:pt x="49" y="676"/>
                    <a:pt x="85" y="654"/>
                    <a:pt x="113" y="640"/>
                  </a:cubicBezTo>
                  <a:cubicBezTo>
                    <a:pt x="183" y="591"/>
                    <a:pt x="247" y="542"/>
                    <a:pt x="310" y="485"/>
                  </a:cubicBezTo>
                  <a:cubicBezTo>
                    <a:pt x="310" y="485"/>
                    <a:pt x="760" y="0"/>
                    <a:pt x="689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50;p56"/>
            <p:cNvSpPr/>
            <p:nvPr/>
          </p:nvSpPr>
          <p:spPr>
            <a:xfrm>
              <a:off x="6966343" y="1413772"/>
              <a:ext cx="61381" cy="115796"/>
            </a:xfrm>
            <a:custGeom>
              <a:avLst/>
              <a:gdLst/>
              <a:ahLst/>
              <a:cxnLst/>
              <a:rect l="l" t="t" r="r" b="b"/>
              <a:pathLst>
                <a:path w="643" h="1213" extrusionOk="0">
                  <a:moveTo>
                    <a:pt x="642" y="0"/>
                  </a:moveTo>
                  <a:lnTo>
                    <a:pt x="121" y="557"/>
                  </a:lnTo>
                  <a:lnTo>
                    <a:pt x="1" y="1213"/>
                  </a:lnTo>
                  <a:lnTo>
                    <a:pt x="530" y="656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51;p56"/>
            <p:cNvSpPr/>
            <p:nvPr/>
          </p:nvSpPr>
          <p:spPr>
            <a:xfrm>
              <a:off x="6964338" y="1412435"/>
              <a:ext cx="65390" cy="119233"/>
            </a:xfrm>
            <a:custGeom>
              <a:avLst/>
              <a:gdLst/>
              <a:ahLst/>
              <a:cxnLst/>
              <a:rect l="l" t="t" r="r" b="b"/>
              <a:pathLst>
                <a:path w="685" h="1249" extrusionOk="0">
                  <a:moveTo>
                    <a:pt x="628" y="85"/>
                  </a:moveTo>
                  <a:lnTo>
                    <a:pt x="530" y="656"/>
                  </a:lnTo>
                  <a:lnTo>
                    <a:pt x="57" y="1156"/>
                  </a:lnTo>
                  <a:lnTo>
                    <a:pt x="163" y="585"/>
                  </a:lnTo>
                  <a:lnTo>
                    <a:pt x="628" y="85"/>
                  </a:lnTo>
                  <a:close/>
                  <a:moveTo>
                    <a:pt x="649" y="0"/>
                  </a:moveTo>
                  <a:lnTo>
                    <a:pt x="121" y="571"/>
                  </a:lnTo>
                  <a:cubicBezTo>
                    <a:pt x="121" y="571"/>
                    <a:pt x="1" y="1227"/>
                    <a:pt x="22" y="1248"/>
                  </a:cubicBezTo>
                  <a:cubicBezTo>
                    <a:pt x="29" y="1248"/>
                    <a:pt x="36" y="1248"/>
                    <a:pt x="43" y="1241"/>
                  </a:cubicBezTo>
                  <a:lnTo>
                    <a:pt x="572" y="670"/>
                  </a:lnTo>
                  <a:cubicBezTo>
                    <a:pt x="572" y="670"/>
                    <a:pt x="685" y="14"/>
                    <a:pt x="649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2;p56"/>
            <p:cNvSpPr/>
            <p:nvPr/>
          </p:nvSpPr>
          <p:spPr>
            <a:xfrm>
              <a:off x="6966343" y="1476395"/>
              <a:ext cx="95651" cy="80093"/>
            </a:xfrm>
            <a:custGeom>
              <a:avLst/>
              <a:gdLst/>
              <a:ahLst/>
              <a:cxnLst/>
              <a:rect l="l" t="t" r="r" b="b"/>
              <a:pathLst>
                <a:path w="1002" h="839" extrusionOk="0">
                  <a:moveTo>
                    <a:pt x="530" y="0"/>
                  </a:moveTo>
                  <a:lnTo>
                    <a:pt x="1" y="557"/>
                  </a:lnTo>
                  <a:lnTo>
                    <a:pt x="480" y="839"/>
                  </a:lnTo>
                  <a:lnTo>
                    <a:pt x="1002" y="282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3;p56"/>
            <p:cNvSpPr/>
            <p:nvPr/>
          </p:nvSpPr>
          <p:spPr>
            <a:xfrm>
              <a:off x="6965007" y="1474295"/>
              <a:ext cx="98419" cy="84962"/>
            </a:xfrm>
            <a:custGeom>
              <a:avLst/>
              <a:gdLst/>
              <a:ahLst/>
              <a:cxnLst/>
              <a:rect l="l" t="t" r="r" b="b"/>
              <a:pathLst>
                <a:path w="1031" h="890" extrusionOk="0">
                  <a:moveTo>
                    <a:pt x="544" y="50"/>
                  </a:moveTo>
                  <a:lnTo>
                    <a:pt x="988" y="311"/>
                  </a:lnTo>
                  <a:lnTo>
                    <a:pt x="494" y="840"/>
                  </a:lnTo>
                  <a:lnTo>
                    <a:pt x="57" y="579"/>
                  </a:lnTo>
                  <a:lnTo>
                    <a:pt x="544" y="50"/>
                  </a:lnTo>
                  <a:close/>
                  <a:moveTo>
                    <a:pt x="523" y="1"/>
                  </a:moveTo>
                  <a:cubicBezTo>
                    <a:pt x="523" y="1"/>
                    <a:pt x="1" y="565"/>
                    <a:pt x="8" y="600"/>
                  </a:cubicBezTo>
                  <a:cubicBezTo>
                    <a:pt x="8" y="600"/>
                    <a:pt x="480" y="889"/>
                    <a:pt x="494" y="889"/>
                  </a:cubicBezTo>
                  <a:cubicBezTo>
                    <a:pt x="501" y="882"/>
                    <a:pt x="508" y="882"/>
                    <a:pt x="508" y="882"/>
                  </a:cubicBezTo>
                  <a:cubicBezTo>
                    <a:pt x="508" y="882"/>
                    <a:pt x="1030" y="318"/>
                    <a:pt x="1030" y="283"/>
                  </a:cubicBezTo>
                  <a:cubicBezTo>
                    <a:pt x="1030" y="283"/>
                    <a:pt x="551" y="1"/>
                    <a:pt x="523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4;p56"/>
            <p:cNvSpPr/>
            <p:nvPr/>
          </p:nvSpPr>
          <p:spPr>
            <a:xfrm>
              <a:off x="7341215" y="1828938"/>
              <a:ext cx="115125" cy="64055"/>
            </a:xfrm>
            <a:custGeom>
              <a:avLst/>
              <a:gdLst/>
              <a:ahLst/>
              <a:cxnLst/>
              <a:rect l="l" t="t" r="r" b="b"/>
              <a:pathLst>
                <a:path w="1206" h="671" extrusionOk="0">
                  <a:moveTo>
                    <a:pt x="1206" y="1"/>
                  </a:moveTo>
                  <a:lnTo>
                    <a:pt x="522" y="107"/>
                  </a:lnTo>
                  <a:lnTo>
                    <a:pt x="0" y="671"/>
                  </a:lnTo>
                  <a:lnTo>
                    <a:pt x="684" y="565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55;p56"/>
            <p:cNvSpPr/>
            <p:nvPr/>
          </p:nvSpPr>
          <p:spPr>
            <a:xfrm>
              <a:off x="7339878" y="1826934"/>
              <a:ext cx="117798" cy="68065"/>
            </a:xfrm>
            <a:custGeom>
              <a:avLst/>
              <a:gdLst/>
              <a:ahLst/>
              <a:cxnLst/>
              <a:rect l="l" t="t" r="r" b="b"/>
              <a:pathLst>
                <a:path w="1234" h="713" extrusionOk="0">
                  <a:moveTo>
                    <a:pt x="1163" y="50"/>
                  </a:moveTo>
                  <a:lnTo>
                    <a:pt x="691" y="565"/>
                  </a:lnTo>
                  <a:lnTo>
                    <a:pt x="71" y="656"/>
                  </a:lnTo>
                  <a:lnTo>
                    <a:pt x="550" y="149"/>
                  </a:lnTo>
                  <a:lnTo>
                    <a:pt x="1163" y="50"/>
                  </a:lnTo>
                  <a:close/>
                  <a:moveTo>
                    <a:pt x="1213" y="1"/>
                  </a:moveTo>
                  <a:lnTo>
                    <a:pt x="522" y="113"/>
                  </a:lnTo>
                  <a:cubicBezTo>
                    <a:pt x="522" y="113"/>
                    <a:pt x="0" y="677"/>
                    <a:pt x="14" y="713"/>
                  </a:cubicBezTo>
                  <a:lnTo>
                    <a:pt x="712" y="600"/>
                  </a:lnTo>
                  <a:cubicBezTo>
                    <a:pt x="712" y="600"/>
                    <a:pt x="1234" y="36"/>
                    <a:pt x="1213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56;p56"/>
            <p:cNvSpPr/>
            <p:nvPr/>
          </p:nvSpPr>
          <p:spPr>
            <a:xfrm>
              <a:off x="7313627" y="1795336"/>
              <a:ext cx="77514" cy="97658"/>
            </a:xfrm>
            <a:custGeom>
              <a:avLst/>
              <a:gdLst/>
              <a:ahLst/>
              <a:cxnLst/>
              <a:rect l="l" t="t" r="r" b="b"/>
              <a:pathLst>
                <a:path w="812" h="1023" extrusionOk="0">
                  <a:moveTo>
                    <a:pt x="522" y="0"/>
                  </a:moveTo>
                  <a:lnTo>
                    <a:pt x="0" y="557"/>
                  </a:lnTo>
                  <a:lnTo>
                    <a:pt x="289" y="1023"/>
                  </a:lnTo>
                  <a:lnTo>
                    <a:pt x="811" y="459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57;p56"/>
            <p:cNvSpPr/>
            <p:nvPr/>
          </p:nvSpPr>
          <p:spPr>
            <a:xfrm>
              <a:off x="7311622" y="1793331"/>
              <a:ext cx="81523" cy="101668"/>
            </a:xfrm>
            <a:custGeom>
              <a:avLst/>
              <a:gdLst/>
              <a:ahLst/>
              <a:cxnLst/>
              <a:rect l="l" t="t" r="r" b="b"/>
              <a:pathLst>
                <a:path w="854" h="1065" extrusionOk="0">
                  <a:moveTo>
                    <a:pt x="536" y="57"/>
                  </a:moveTo>
                  <a:lnTo>
                    <a:pt x="804" y="480"/>
                  </a:lnTo>
                  <a:lnTo>
                    <a:pt x="310" y="1008"/>
                  </a:lnTo>
                  <a:lnTo>
                    <a:pt x="43" y="585"/>
                  </a:lnTo>
                  <a:lnTo>
                    <a:pt x="536" y="57"/>
                  </a:lnTo>
                  <a:close/>
                  <a:moveTo>
                    <a:pt x="529" y="0"/>
                  </a:moveTo>
                  <a:cubicBezTo>
                    <a:pt x="529" y="0"/>
                    <a:pt x="0" y="564"/>
                    <a:pt x="0" y="592"/>
                  </a:cubicBezTo>
                  <a:cubicBezTo>
                    <a:pt x="0" y="592"/>
                    <a:pt x="289" y="1051"/>
                    <a:pt x="310" y="1065"/>
                  </a:cubicBezTo>
                  <a:cubicBezTo>
                    <a:pt x="317" y="1065"/>
                    <a:pt x="325" y="1058"/>
                    <a:pt x="325" y="1058"/>
                  </a:cubicBezTo>
                  <a:cubicBezTo>
                    <a:pt x="325" y="1058"/>
                    <a:pt x="853" y="494"/>
                    <a:pt x="853" y="465"/>
                  </a:cubicBezTo>
                  <a:cubicBezTo>
                    <a:pt x="853" y="465"/>
                    <a:pt x="564" y="0"/>
                    <a:pt x="529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58;p56"/>
            <p:cNvSpPr/>
            <p:nvPr/>
          </p:nvSpPr>
          <p:spPr>
            <a:xfrm>
              <a:off x="7012164" y="1503220"/>
              <a:ext cx="70736" cy="130020"/>
            </a:xfrm>
            <a:custGeom>
              <a:avLst/>
              <a:gdLst/>
              <a:ahLst/>
              <a:cxnLst/>
              <a:rect l="l" t="t" r="r" b="b"/>
              <a:pathLst>
                <a:path w="741" h="1362" extrusionOk="0">
                  <a:moveTo>
                    <a:pt x="522" y="1"/>
                  </a:moveTo>
                  <a:lnTo>
                    <a:pt x="0" y="558"/>
                  </a:lnTo>
                  <a:cubicBezTo>
                    <a:pt x="0" y="593"/>
                    <a:pt x="7" y="621"/>
                    <a:pt x="14" y="692"/>
                  </a:cubicBezTo>
                  <a:cubicBezTo>
                    <a:pt x="14" y="713"/>
                    <a:pt x="21" y="734"/>
                    <a:pt x="29" y="791"/>
                  </a:cubicBezTo>
                  <a:cubicBezTo>
                    <a:pt x="36" y="812"/>
                    <a:pt x="43" y="833"/>
                    <a:pt x="43" y="854"/>
                  </a:cubicBezTo>
                  <a:lnTo>
                    <a:pt x="57" y="896"/>
                  </a:lnTo>
                  <a:cubicBezTo>
                    <a:pt x="57" y="917"/>
                    <a:pt x="64" y="931"/>
                    <a:pt x="71" y="953"/>
                  </a:cubicBezTo>
                  <a:lnTo>
                    <a:pt x="78" y="995"/>
                  </a:lnTo>
                  <a:cubicBezTo>
                    <a:pt x="85" y="1016"/>
                    <a:pt x="92" y="1037"/>
                    <a:pt x="99" y="1051"/>
                  </a:cubicBezTo>
                  <a:cubicBezTo>
                    <a:pt x="99" y="1065"/>
                    <a:pt x="106" y="1080"/>
                    <a:pt x="113" y="1101"/>
                  </a:cubicBezTo>
                  <a:lnTo>
                    <a:pt x="134" y="1150"/>
                  </a:lnTo>
                  <a:lnTo>
                    <a:pt x="148" y="1199"/>
                  </a:lnTo>
                  <a:cubicBezTo>
                    <a:pt x="155" y="1221"/>
                    <a:pt x="162" y="1242"/>
                    <a:pt x="170" y="1256"/>
                  </a:cubicBezTo>
                  <a:cubicBezTo>
                    <a:pt x="177" y="1270"/>
                    <a:pt x="184" y="1284"/>
                    <a:pt x="191" y="1305"/>
                  </a:cubicBezTo>
                  <a:lnTo>
                    <a:pt x="219" y="1361"/>
                  </a:lnTo>
                  <a:lnTo>
                    <a:pt x="741" y="798"/>
                  </a:lnTo>
                  <a:lnTo>
                    <a:pt x="712" y="741"/>
                  </a:lnTo>
                  <a:cubicBezTo>
                    <a:pt x="705" y="727"/>
                    <a:pt x="698" y="706"/>
                    <a:pt x="691" y="692"/>
                  </a:cubicBezTo>
                  <a:lnTo>
                    <a:pt x="670" y="642"/>
                  </a:lnTo>
                  <a:lnTo>
                    <a:pt x="656" y="593"/>
                  </a:lnTo>
                  <a:lnTo>
                    <a:pt x="635" y="537"/>
                  </a:lnTo>
                  <a:lnTo>
                    <a:pt x="621" y="487"/>
                  </a:lnTo>
                  <a:cubicBezTo>
                    <a:pt x="614" y="473"/>
                    <a:pt x="607" y="452"/>
                    <a:pt x="607" y="438"/>
                  </a:cubicBezTo>
                  <a:lnTo>
                    <a:pt x="592" y="389"/>
                  </a:lnTo>
                  <a:cubicBezTo>
                    <a:pt x="585" y="375"/>
                    <a:pt x="578" y="353"/>
                    <a:pt x="578" y="332"/>
                  </a:cubicBezTo>
                  <a:lnTo>
                    <a:pt x="564" y="290"/>
                  </a:lnTo>
                  <a:cubicBezTo>
                    <a:pt x="564" y="269"/>
                    <a:pt x="557" y="248"/>
                    <a:pt x="550" y="191"/>
                  </a:cubicBezTo>
                  <a:cubicBezTo>
                    <a:pt x="543" y="170"/>
                    <a:pt x="543" y="149"/>
                    <a:pt x="536" y="93"/>
                  </a:cubicBezTo>
                  <a:cubicBezTo>
                    <a:pt x="529" y="64"/>
                    <a:pt x="522" y="29"/>
                    <a:pt x="522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59;p56"/>
            <p:cNvSpPr/>
            <p:nvPr/>
          </p:nvSpPr>
          <p:spPr>
            <a:xfrm>
              <a:off x="7010159" y="1501884"/>
              <a:ext cx="75413" cy="133361"/>
            </a:xfrm>
            <a:custGeom>
              <a:avLst/>
              <a:gdLst/>
              <a:ahLst/>
              <a:cxnLst/>
              <a:rect l="l" t="t" r="r" b="b"/>
              <a:pathLst>
                <a:path w="790" h="1397" extrusionOk="0">
                  <a:moveTo>
                    <a:pt x="529" y="71"/>
                  </a:moveTo>
                  <a:cubicBezTo>
                    <a:pt x="529" y="85"/>
                    <a:pt x="529" y="100"/>
                    <a:pt x="536" y="163"/>
                  </a:cubicBezTo>
                  <a:cubicBezTo>
                    <a:pt x="543" y="177"/>
                    <a:pt x="543" y="198"/>
                    <a:pt x="557" y="269"/>
                  </a:cubicBezTo>
                  <a:cubicBezTo>
                    <a:pt x="557" y="283"/>
                    <a:pt x="564" y="297"/>
                    <a:pt x="578" y="374"/>
                  </a:cubicBezTo>
                  <a:cubicBezTo>
                    <a:pt x="585" y="382"/>
                    <a:pt x="585" y="396"/>
                    <a:pt x="733" y="812"/>
                  </a:cubicBezTo>
                  <a:cubicBezTo>
                    <a:pt x="733" y="812"/>
                    <a:pt x="427" y="1145"/>
                    <a:pt x="248" y="1145"/>
                  </a:cubicBezTo>
                  <a:cubicBezTo>
                    <a:pt x="201" y="1145"/>
                    <a:pt x="163" y="1122"/>
                    <a:pt x="141" y="1065"/>
                  </a:cubicBezTo>
                  <a:cubicBezTo>
                    <a:pt x="134" y="1051"/>
                    <a:pt x="134" y="1030"/>
                    <a:pt x="113" y="960"/>
                  </a:cubicBezTo>
                  <a:cubicBezTo>
                    <a:pt x="106" y="953"/>
                    <a:pt x="106" y="931"/>
                    <a:pt x="85" y="861"/>
                  </a:cubicBezTo>
                  <a:cubicBezTo>
                    <a:pt x="85" y="847"/>
                    <a:pt x="78" y="833"/>
                    <a:pt x="64" y="769"/>
                  </a:cubicBezTo>
                  <a:cubicBezTo>
                    <a:pt x="64" y="748"/>
                    <a:pt x="64" y="734"/>
                    <a:pt x="50" y="671"/>
                  </a:cubicBezTo>
                  <a:cubicBezTo>
                    <a:pt x="50" y="642"/>
                    <a:pt x="42" y="614"/>
                    <a:pt x="42" y="586"/>
                  </a:cubicBezTo>
                  <a:lnTo>
                    <a:pt x="529" y="71"/>
                  </a:lnTo>
                  <a:close/>
                  <a:moveTo>
                    <a:pt x="529" y="1"/>
                  </a:moveTo>
                  <a:cubicBezTo>
                    <a:pt x="529" y="1"/>
                    <a:pt x="7" y="558"/>
                    <a:pt x="0" y="579"/>
                  </a:cubicBezTo>
                  <a:cubicBezTo>
                    <a:pt x="0" y="607"/>
                    <a:pt x="7" y="642"/>
                    <a:pt x="14" y="713"/>
                  </a:cubicBezTo>
                  <a:cubicBezTo>
                    <a:pt x="21" y="734"/>
                    <a:pt x="21" y="755"/>
                    <a:pt x="35" y="826"/>
                  </a:cubicBezTo>
                  <a:cubicBezTo>
                    <a:pt x="35" y="840"/>
                    <a:pt x="42" y="854"/>
                    <a:pt x="57" y="924"/>
                  </a:cubicBezTo>
                  <a:cubicBezTo>
                    <a:pt x="64" y="938"/>
                    <a:pt x="64" y="960"/>
                    <a:pt x="85" y="1030"/>
                  </a:cubicBezTo>
                  <a:cubicBezTo>
                    <a:pt x="92" y="1044"/>
                    <a:pt x="92" y="1058"/>
                    <a:pt x="155" y="1235"/>
                  </a:cubicBezTo>
                  <a:cubicBezTo>
                    <a:pt x="162" y="1249"/>
                    <a:pt x="169" y="1263"/>
                    <a:pt x="205" y="1340"/>
                  </a:cubicBezTo>
                  <a:cubicBezTo>
                    <a:pt x="212" y="1361"/>
                    <a:pt x="226" y="1383"/>
                    <a:pt x="240" y="1397"/>
                  </a:cubicBezTo>
                  <a:cubicBezTo>
                    <a:pt x="247" y="1397"/>
                    <a:pt x="247" y="1397"/>
                    <a:pt x="254" y="1390"/>
                  </a:cubicBezTo>
                  <a:cubicBezTo>
                    <a:pt x="254" y="1390"/>
                    <a:pt x="790" y="819"/>
                    <a:pt x="783" y="805"/>
                  </a:cubicBezTo>
                  <a:cubicBezTo>
                    <a:pt x="776" y="790"/>
                    <a:pt x="769" y="776"/>
                    <a:pt x="635" y="396"/>
                  </a:cubicBezTo>
                  <a:lnTo>
                    <a:pt x="606" y="297"/>
                  </a:lnTo>
                  <a:cubicBezTo>
                    <a:pt x="606" y="283"/>
                    <a:pt x="606" y="269"/>
                    <a:pt x="592" y="205"/>
                  </a:cubicBezTo>
                  <a:lnTo>
                    <a:pt x="578" y="107"/>
                  </a:lnTo>
                  <a:cubicBezTo>
                    <a:pt x="571" y="64"/>
                    <a:pt x="557" y="29"/>
                    <a:pt x="529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60;p56"/>
            <p:cNvSpPr/>
            <p:nvPr/>
          </p:nvSpPr>
          <p:spPr>
            <a:xfrm>
              <a:off x="7233536" y="1774429"/>
              <a:ext cx="130017" cy="74174"/>
            </a:xfrm>
            <a:custGeom>
              <a:avLst/>
              <a:gdLst/>
              <a:ahLst/>
              <a:cxnLst/>
              <a:rect l="l" t="t" r="r" b="b"/>
              <a:pathLst>
                <a:path w="1362" h="777" extrusionOk="0">
                  <a:moveTo>
                    <a:pt x="522" y="1"/>
                  </a:moveTo>
                  <a:lnTo>
                    <a:pt x="1" y="565"/>
                  </a:lnTo>
                  <a:cubicBezTo>
                    <a:pt x="163" y="635"/>
                    <a:pt x="325" y="692"/>
                    <a:pt x="494" y="727"/>
                  </a:cubicBezTo>
                  <a:cubicBezTo>
                    <a:pt x="522" y="734"/>
                    <a:pt x="543" y="741"/>
                    <a:pt x="600" y="748"/>
                  </a:cubicBezTo>
                  <a:lnTo>
                    <a:pt x="684" y="769"/>
                  </a:lnTo>
                  <a:lnTo>
                    <a:pt x="783" y="776"/>
                  </a:lnTo>
                  <a:lnTo>
                    <a:pt x="839" y="776"/>
                  </a:lnTo>
                  <a:lnTo>
                    <a:pt x="1361" y="219"/>
                  </a:lnTo>
                  <a:cubicBezTo>
                    <a:pt x="1340" y="212"/>
                    <a:pt x="1312" y="212"/>
                    <a:pt x="1262" y="205"/>
                  </a:cubicBezTo>
                  <a:lnTo>
                    <a:pt x="1178" y="198"/>
                  </a:lnTo>
                  <a:lnTo>
                    <a:pt x="1128" y="184"/>
                  </a:lnTo>
                  <a:lnTo>
                    <a:pt x="1093" y="184"/>
                  </a:lnTo>
                  <a:cubicBezTo>
                    <a:pt x="1072" y="177"/>
                    <a:pt x="1044" y="177"/>
                    <a:pt x="1016" y="170"/>
                  </a:cubicBezTo>
                  <a:cubicBezTo>
                    <a:pt x="846" y="128"/>
                    <a:pt x="684" y="71"/>
                    <a:pt x="522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61;p56"/>
            <p:cNvSpPr/>
            <p:nvPr/>
          </p:nvSpPr>
          <p:spPr>
            <a:xfrm>
              <a:off x="7232199" y="1773093"/>
              <a:ext cx="132689" cy="77516"/>
            </a:xfrm>
            <a:custGeom>
              <a:avLst/>
              <a:gdLst/>
              <a:ahLst/>
              <a:cxnLst/>
              <a:rect l="l" t="t" r="r" b="b"/>
              <a:pathLst>
                <a:path w="1390" h="812" extrusionOk="0">
                  <a:moveTo>
                    <a:pt x="543" y="36"/>
                  </a:moveTo>
                  <a:cubicBezTo>
                    <a:pt x="698" y="106"/>
                    <a:pt x="860" y="156"/>
                    <a:pt x="1023" y="198"/>
                  </a:cubicBezTo>
                  <a:cubicBezTo>
                    <a:pt x="1051" y="205"/>
                    <a:pt x="1079" y="205"/>
                    <a:pt x="1135" y="219"/>
                  </a:cubicBezTo>
                  <a:lnTo>
                    <a:pt x="1220" y="233"/>
                  </a:lnTo>
                  <a:lnTo>
                    <a:pt x="1326" y="247"/>
                  </a:lnTo>
                  <a:cubicBezTo>
                    <a:pt x="1326" y="247"/>
                    <a:pt x="859" y="755"/>
                    <a:pt x="759" y="755"/>
                  </a:cubicBezTo>
                  <a:cubicBezTo>
                    <a:pt x="757" y="755"/>
                    <a:pt x="756" y="755"/>
                    <a:pt x="755" y="755"/>
                  </a:cubicBezTo>
                  <a:lnTo>
                    <a:pt x="677" y="748"/>
                  </a:lnTo>
                  <a:cubicBezTo>
                    <a:pt x="656" y="741"/>
                    <a:pt x="642" y="741"/>
                    <a:pt x="600" y="734"/>
                  </a:cubicBezTo>
                  <a:lnTo>
                    <a:pt x="515" y="713"/>
                  </a:lnTo>
                  <a:cubicBezTo>
                    <a:pt x="360" y="677"/>
                    <a:pt x="205" y="628"/>
                    <a:pt x="57" y="565"/>
                  </a:cubicBezTo>
                  <a:lnTo>
                    <a:pt x="543" y="36"/>
                  </a:lnTo>
                  <a:close/>
                  <a:moveTo>
                    <a:pt x="522" y="1"/>
                  </a:moveTo>
                  <a:cubicBezTo>
                    <a:pt x="522" y="1"/>
                    <a:pt x="0" y="565"/>
                    <a:pt x="8" y="600"/>
                  </a:cubicBezTo>
                  <a:cubicBezTo>
                    <a:pt x="170" y="663"/>
                    <a:pt x="332" y="720"/>
                    <a:pt x="501" y="762"/>
                  </a:cubicBezTo>
                  <a:cubicBezTo>
                    <a:pt x="529" y="769"/>
                    <a:pt x="557" y="776"/>
                    <a:pt x="614" y="783"/>
                  </a:cubicBezTo>
                  <a:cubicBezTo>
                    <a:pt x="635" y="790"/>
                    <a:pt x="649" y="790"/>
                    <a:pt x="698" y="797"/>
                  </a:cubicBezTo>
                  <a:cubicBezTo>
                    <a:pt x="712" y="797"/>
                    <a:pt x="734" y="804"/>
                    <a:pt x="797" y="811"/>
                  </a:cubicBezTo>
                  <a:lnTo>
                    <a:pt x="853" y="811"/>
                  </a:lnTo>
                  <a:cubicBezTo>
                    <a:pt x="853" y="811"/>
                    <a:pt x="860" y="811"/>
                    <a:pt x="868" y="804"/>
                  </a:cubicBezTo>
                  <a:cubicBezTo>
                    <a:pt x="868" y="804"/>
                    <a:pt x="1389" y="247"/>
                    <a:pt x="1375" y="212"/>
                  </a:cubicBezTo>
                  <a:lnTo>
                    <a:pt x="1276" y="198"/>
                  </a:lnTo>
                  <a:lnTo>
                    <a:pt x="1192" y="191"/>
                  </a:lnTo>
                  <a:lnTo>
                    <a:pt x="1114" y="177"/>
                  </a:lnTo>
                  <a:cubicBezTo>
                    <a:pt x="1086" y="170"/>
                    <a:pt x="1065" y="163"/>
                    <a:pt x="1037" y="156"/>
                  </a:cubicBezTo>
                  <a:cubicBezTo>
                    <a:pt x="860" y="114"/>
                    <a:pt x="691" y="64"/>
                    <a:pt x="5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62;p56"/>
            <p:cNvSpPr/>
            <p:nvPr/>
          </p:nvSpPr>
          <p:spPr>
            <a:xfrm>
              <a:off x="7082804" y="1657392"/>
              <a:ext cx="120566" cy="122574"/>
            </a:xfrm>
            <a:custGeom>
              <a:avLst/>
              <a:gdLst/>
              <a:ahLst/>
              <a:cxnLst/>
              <a:rect l="l" t="t" r="r" b="b"/>
              <a:pathLst>
                <a:path w="1263" h="1284" extrusionOk="0">
                  <a:moveTo>
                    <a:pt x="522" y="0"/>
                  </a:moveTo>
                  <a:lnTo>
                    <a:pt x="1" y="564"/>
                  </a:lnTo>
                  <a:cubicBezTo>
                    <a:pt x="15" y="585"/>
                    <a:pt x="29" y="607"/>
                    <a:pt x="85" y="677"/>
                  </a:cubicBezTo>
                  <a:cubicBezTo>
                    <a:pt x="106" y="698"/>
                    <a:pt x="142" y="733"/>
                    <a:pt x="177" y="769"/>
                  </a:cubicBezTo>
                  <a:cubicBezTo>
                    <a:pt x="205" y="804"/>
                    <a:pt x="240" y="839"/>
                    <a:pt x="304" y="910"/>
                  </a:cubicBezTo>
                  <a:cubicBezTo>
                    <a:pt x="339" y="931"/>
                    <a:pt x="367" y="966"/>
                    <a:pt x="423" y="1022"/>
                  </a:cubicBezTo>
                  <a:cubicBezTo>
                    <a:pt x="466" y="1058"/>
                    <a:pt x="508" y="1093"/>
                    <a:pt x="557" y="1135"/>
                  </a:cubicBezTo>
                  <a:lnTo>
                    <a:pt x="642" y="1213"/>
                  </a:lnTo>
                  <a:lnTo>
                    <a:pt x="741" y="1283"/>
                  </a:lnTo>
                  <a:lnTo>
                    <a:pt x="1262" y="719"/>
                  </a:lnTo>
                  <a:cubicBezTo>
                    <a:pt x="1227" y="698"/>
                    <a:pt x="1199" y="670"/>
                    <a:pt x="1157" y="642"/>
                  </a:cubicBezTo>
                  <a:lnTo>
                    <a:pt x="1065" y="564"/>
                  </a:lnTo>
                  <a:cubicBezTo>
                    <a:pt x="1023" y="529"/>
                    <a:pt x="987" y="494"/>
                    <a:pt x="917" y="430"/>
                  </a:cubicBezTo>
                  <a:cubicBezTo>
                    <a:pt x="889" y="402"/>
                    <a:pt x="861" y="374"/>
                    <a:pt x="832" y="346"/>
                  </a:cubicBezTo>
                  <a:lnTo>
                    <a:pt x="797" y="310"/>
                  </a:lnTo>
                  <a:cubicBezTo>
                    <a:pt x="769" y="275"/>
                    <a:pt x="734" y="247"/>
                    <a:pt x="677" y="191"/>
                  </a:cubicBezTo>
                  <a:lnTo>
                    <a:pt x="607" y="113"/>
                  </a:lnTo>
                  <a:lnTo>
                    <a:pt x="593" y="9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63;p56"/>
            <p:cNvSpPr/>
            <p:nvPr/>
          </p:nvSpPr>
          <p:spPr>
            <a:xfrm>
              <a:off x="7080800" y="1656056"/>
              <a:ext cx="123907" cy="125915"/>
            </a:xfrm>
            <a:custGeom>
              <a:avLst/>
              <a:gdLst/>
              <a:ahLst/>
              <a:cxnLst/>
              <a:rect l="l" t="t" r="r" b="b"/>
              <a:pathLst>
                <a:path w="1298" h="1319" extrusionOk="0">
                  <a:moveTo>
                    <a:pt x="536" y="50"/>
                  </a:moveTo>
                  <a:lnTo>
                    <a:pt x="614" y="141"/>
                  </a:lnTo>
                  <a:lnTo>
                    <a:pt x="705" y="240"/>
                  </a:lnTo>
                  <a:lnTo>
                    <a:pt x="804" y="346"/>
                  </a:lnTo>
                  <a:lnTo>
                    <a:pt x="832" y="374"/>
                  </a:lnTo>
                  <a:cubicBezTo>
                    <a:pt x="867" y="402"/>
                    <a:pt x="896" y="437"/>
                    <a:pt x="952" y="487"/>
                  </a:cubicBezTo>
                  <a:cubicBezTo>
                    <a:pt x="994" y="522"/>
                    <a:pt x="1044" y="571"/>
                    <a:pt x="1072" y="599"/>
                  </a:cubicBezTo>
                  <a:cubicBezTo>
                    <a:pt x="1107" y="621"/>
                    <a:pt x="1135" y="649"/>
                    <a:pt x="1171" y="677"/>
                  </a:cubicBezTo>
                  <a:lnTo>
                    <a:pt x="1248" y="740"/>
                  </a:lnTo>
                  <a:cubicBezTo>
                    <a:pt x="1248" y="740"/>
                    <a:pt x="774" y="1255"/>
                    <a:pt x="742" y="1255"/>
                  </a:cubicBezTo>
                  <a:cubicBezTo>
                    <a:pt x="741" y="1255"/>
                    <a:pt x="741" y="1255"/>
                    <a:pt x="741" y="1255"/>
                  </a:cubicBezTo>
                  <a:cubicBezTo>
                    <a:pt x="719" y="1241"/>
                    <a:pt x="698" y="1227"/>
                    <a:pt x="670" y="1199"/>
                  </a:cubicBezTo>
                  <a:lnTo>
                    <a:pt x="578" y="1128"/>
                  </a:lnTo>
                  <a:cubicBezTo>
                    <a:pt x="536" y="1093"/>
                    <a:pt x="501" y="1058"/>
                    <a:pt x="430" y="994"/>
                  </a:cubicBezTo>
                  <a:cubicBezTo>
                    <a:pt x="402" y="966"/>
                    <a:pt x="374" y="938"/>
                    <a:pt x="346" y="902"/>
                  </a:cubicBezTo>
                  <a:lnTo>
                    <a:pt x="311" y="874"/>
                  </a:lnTo>
                  <a:cubicBezTo>
                    <a:pt x="282" y="839"/>
                    <a:pt x="247" y="804"/>
                    <a:pt x="191" y="747"/>
                  </a:cubicBezTo>
                  <a:cubicBezTo>
                    <a:pt x="170" y="726"/>
                    <a:pt x="148" y="698"/>
                    <a:pt x="127" y="670"/>
                  </a:cubicBezTo>
                  <a:lnTo>
                    <a:pt x="85" y="628"/>
                  </a:lnTo>
                  <a:lnTo>
                    <a:pt x="43" y="578"/>
                  </a:lnTo>
                  <a:lnTo>
                    <a:pt x="536" y="50"/>
                  </a:lnTo>
                  <a:close/>
                  <a:moveTo>
                    <a:pt x="522" y="0"/>
                  </a:moveTo>
                  <a:cubicBezTo>
                    <a:pt x="522" y="0"/>
                    <a:pt x="0" y="564"/>
                    <a:pt x="0" y="592"/>
                  </a:cubicBezTo>
                  <a:lnTo>
                    <a:pt x="57" y="656"/>
                  </a:lnTo>
                  <a:lnTo>
                    <a:pt x="92" y="705"/>
                  </a:lnTo>
                  <a:cubicBezTo>
                    <a:pt x="113" y="726"/>
                    <a:pt x="148" y="761"/>
                    <a:pt x="184" y="797"/>
                  </a:cubicBezTo>
                  <a:cubicBezTo>
                    <a:pt x="212" y="839"/>
                    <a:pt x="247" y="867"/>
                    <a:pt x="282" y="902"/>
                  </a:cubicBezTo>
                  <a:lnTo>
                    <a:pt x="311" y="938"/>
                  </a:lnTo>
                  <a:cubicBezTo>
                    <a:pt x="346" y="966"/>
                    <a:pt x="374" y="994"/>
                    <a:pt x="430" y="1051"/>
                  </a:cubicBezTo>
                  <a:cubicBezTo>
                    <a:pt x="473" y="1086"/>
                    <a:pt x="515" y="1121"/>
                    <a:pt x="564" y="1170"/>
                  </a:cubicBezTo>
                  <a:lnTo>
                    <a:pt x="649" y="1241"/>
                  </a:lnTo>
                  <a:cubicBezTo>
                    <a:pt x="684" y="1269"/>
                    <a:pt x="719" y="1297"/>
                    <a:pt x="762" y="1318"/>
                  </a:cubicBezTo>
                  <a:lnTo>
                    <a:pt x="776" y="1318"/>
                  </a:lnTo>
                  <a:cubicBezTo>
                    <a:pt x="776" y="1318"/>
                    <a:pt x="1297" y="754"/>
                    <a:pt x="1297" y="726"/>
                  </a:cubicBezTo>
                  <a:lnTo>
                    <a:pt x="1192" y="642"/>
                  </a:lnTo>
                  <a:lnTo>
                    <a:pt x="1100" y="571"/>
                  </a:lnTo>
                  <a:cubicBezTo>
                    <a:pt x="1058" y="536"/>
                    <a:pt x="1023" y="494"/>
                    <a:pt x="952" y="437"/>
                  </a:cubicBezTo>
                  <a:lnTo>
                    <a:pt x="867" y="346"/>
                  </a:lnTo>
                  <a:lnTo>
                    <a:pt x="832" y="310"/>
                  </a:lnTo>
                  <a:cubicBezTo>
                    <a:pt x="804" y="275"/>
                    <a:pt x="769" y="247"/>
                    <a:pt x="719" y="190"/>
                  </a:cubicBezTo>
                  <a:cubicBezTo>
                    <a:pt x="691" y="162"/>
                    <a:pt x="670" y="141"/>
                    <a:pt x="628" y="92"/>
                  </a:cubicBezTo>
                  <a:cubicBezTo>
                    <a:pt x="600" y="57"/>
                    <a:pt x="564" y="21"/>
                    <a:pt x="522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64;p56"/>
            <p:cNvSpPr/>
            <p:nvPr/>
          </p:nvSpPr>
          <p:spPr>
            <a:xfrm>
              <a:off x="7045766" y="1657392"/>
              <a:ext cx="86296" cy="59950"/>
            </a:xfrm>
            <a:custGeom>
              <a:avLst/>
              <a:gdLst/>
              <a:ahLst/>
              <a:cxnLst/>
              <a:rect l="l" t="t" r="r" b="b"/>
              <a:pathLst>
                <a:path w="904" h="628" extrusionOk="0">
                  <a:moveTo>
                    <a:pt x="903" y="0"/>
                  </a:moveTo>
                  <a:lnTo>
                    <a:pt x="522" y="64"/>
                  </a:lnTo>
                  <a:lnTo>
                    <a:pt x="1" y="628"/>
                  </a:lnTo>
                  <a:lnTo>
                    <a:pt x="381" y="564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65;p56"/>
            <p:cNvSpPr/>
            <p:nvPr/>
          </p:nvSpPr>
          <p:spPr>
            <a:xfrm>
              <a:off x="7044429" y="1655387"/>
              <a:ext cx="89637" cy="63960"/>
            </a:xfrm>
            <a:custGeom>
              <a:avLst/>
              <a:gdLst/>
              <a:ahLst/>
              <a:cxnLst/>
              <a:rect l="l" t="t" r="r" b="b"/>
              <a:pathLst>
                <a:path w="939" h="670" extrusionOk="0">
                  <a:moveTo>
                    <a:pt x="861" y="57"/>
                  </a:moveTo>
                  <a:lnTo>
                    <a:pt x="388" y="564"/>
                  </a:lnTo>
                  <a:lnTo>
                    <a:pt x="71" y="613"/>
                  </a:lnTo>
                  <a:lnTo>
                    <a:pt x="551" y="106"/>
                  </a:lnTo>
                  <a:lnTo>
                    <a:pt x="861" y="57"/>
                  </a:lnTo>
                  <a:close/>
                  <a:moveTo>
                    <a:pt x="917" y="0"/>
                  </a:moveTo>
                  <a:lnTo>
                    <a:pt x="522" y="71"/>
                  </a:lnTo>
                  <a:cubicBezTo>
                    <a:pt x="522" y="71"/>
                    <a:pt x="1" y="635"/>
                    <a:pt x="15" y="670"/>
                  </a:cubicBezTo>
                  <a:lnTo>
                    <a:pt x="410" y="599"/>
                  </a:lnTo>
                  <a:cubicBezTo>
                    <a:pt x="410" y="599"/>
                    <a:pt x="938" y="42"/>
                    <a:pt x="917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66;p56"/>
            <p:cNvSpPr/>
            <p:nvPr/>
          </p:nvSpPr>
          <p:spPr>
            <a:xfrm>
              <a:off x="6996031" y="1585318"/>
              <a:ext cx="99660" cy="132025"/>
            </a:xfrm>
            <a:custGeom>
              <a:avLst/>
              <a:gdLst/>
              <a:ahLst/>
              <a:cxnLst/>
              <a:rect l="l" t="t" r="r" b="b"/>
              <a:pathLst>
                <a:path w="1044" h="1383" extrusionOk="0">
                  <a:moveTo>
                    <a:pt x="529" y="1"/>
                  </a:moveTo>
                  <a:lnTo>
                    <a:pt x="0" y="558"/>
                  </a:lnTo>
                  <a:lnTo>
                    <a:pt x="522" y="1383"/>
                  </a:lnTo>
                  <a:lnTo>
                    <a:pt x="1043" y="819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67;p56"/>
            <p:cNvSpPr/>
            <p:nvPr/>
          </p:nvSpPr>
          <p:spPr>
            <a:xfrm>
              <a:off x="6994695" y="1583982"/>
              <a:ext cx="103001" cy="135366"/>
            </a:xfrm>
            <a:custGeom>
              <a:avLst/>
              <a:gdLst/>
              <a:ahLst/>
              <a:cxnLst/>
              <a:rect l="l" t="t" r="r" b="b"/>
              <a:pathLst>
                <a:path w="1079" h="1418" extrusionOk="0">
                  <a:moveTo>
                    <a:pt x="536" y="50"/>
                  </a:moveTo>
                  <a:lnTo>
                    <a:pt x="1029" y="833"/>
                  </a:lnTo>
                  <a:lnTo>
                    <a:pt x="536" y="1361"/>
                  </a:lnTo>
                  <a:lnTo>
                    <a:pt x="42" y="579"/>
                  </a:lnTo>
                  <a:lnTo>
                    <a:pt x="536" y="50"/>
                  </a:lnTo>
                  <a:close/>
                  <a:moveTo>
                    <a:pt x="529" y="1"/>
                  </a:moveTo>
                  <a:cubicBezTo>
                    <a:pt x="529" y="1"/>
                    <a:pt x="0" y="558"/>
                    <a:pt x="0" y="586"/>
                  </a:cubicBezTo>
                  <a:cubicBezTo>
                    <a:pt x="0" y="586"/>
                    <a:pt x="515" y="1404"/>
                    <a:pt x="536" y="1418"/>
                  </a:cubicBezTo>
                  <a:cubicBezTo>
                    <a:pt x="543" y="1418"/>
                    <a:pt x="550" y="1411"/>
                    <a:pt x="550" y="1411"/>
                  </a:cubicBezTo>
                  <a:cubicBezTo>
                    <a:pt x="550" y="1411"/>
                    <a:pt x="1079" y="847"/>
                    <a:pt x="1079" y="819"/>
                  </a:cubicBezTo>
                  <a:cubicBezTo>
                    <a:pt x="1079" y="819"/>
                    <a:pt x="564" y="1"/>
                    <a:pt x="529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68;p56"/>
            <p:cNvSpPr/>
            <p:nvPr/>
          </p:nvSpPr>
          <p:spPr>
            <a:xfrm>
              <a:off x="7146762" y="1726030"/>
              <a:ext cx="56608" cy="88876"/>
            </a:xfrm>
            <a:custGeom>
              <a:avLst/>
              <a:gdLst/>
              <a:ahLst/>
              <a:cxnLst/>
              <a:rect l="l" t="t" r="r" b="b"/>
              <a:pathLst>
                <a:path w="593" h="931" extrusionOk="0">
                  <a:moveTo>
                    <a:pt x="592" y="0"/>
                  </a:moveTo>
                  <a:lnTo>
                    <a:pt x="71" y="564"/>
                  </a:lnTo>
                  <a:lnTo>
                    <a:pt x="0" y="931"/>
                  </a:lnTo>
                  <a:lnTo>
                    <a:pt x="522" y="374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69;p56"/>
            <p:cNvSpPr/>
            <p:nvPr/>
          </p:nvSpPr>
          <p:spPr>
            <a:xfrm>
              <a:off x="7144758" y="1724693"/>
              <a:ext cx="60617" cy="92217"/>
            </a:xfrm>
            <a:custGeom>
              <a:avLst/>
              <a:gdLst/>
              <a:ahLst/>
              <a:cxnLst/>
              <a:rect l="l" t="t" r="r" b="b"/>
              <a:pathLst>
                <a:path w="635" h="966" extrusionOk="0">
                  <a:moveTo>
                    <a:pt x="578" y="85"/>
                  </a:moveTo>
                  <a:lnTo>
                    <a:pt x="529" y="374"/>
                  </a:lnTo>
                  <a:lnTo>
                    <a:pt x="56" y="874"/>
                  </a:lnTo>
                  <a:lnTo>
                    <a:pt x="113" y="592"/>
                  </a:lnTo>
                  <a:lnTo>
                    <a:pt x="578" y="85"/>
                  </a:lnTo>
                  <a:close/>
                  <a:moveTo>
                    <a:pt x="592" y="0"/>
                  </a:moveTo>
                  <a:lnTo>
                    <a:pt x="63" y="578"/>
                  </a:lnTo>
                  <a:cubicBezTo>
                    <a:pt x="63" y="578"/>
                    <a:pt x="0" y="945"/>
                    <a:pt x="21" y="966"/>
                  </a:cubicBezTo>
                  <a:cubicBezTo>
                    <a:pt x="28" y="966"/>
                    <a:pt x="35" y="966"/>
                    <a:pt x="35" y="959"/>
                  </a:cubicBezTo>
                  <a:lnTo>
                    <a:pt x="564" y="388"/>
                  </a:lnTo>
                  <a:cubicBezTo>
                    <a:pt x="564" y="388"/>
                    <a:pt x="634" y="21"/>
                    <a:pt x="592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70;p56"/>
            <p:cNvSpPr/>
            <p:nvPr/>
          </p:nvSpPr>
          <p:spPr>
            <a:xfrm>
              <a:off x="7016173" y="1347139"/>
              <a:ext cx="510138" cy="492014"/>
            </a:xfrm>
            <a:custGeom>
              <a:avLst/>
              <a:gdLst/>
              <a:ahLst/>
              <a:cxnLst/>
              <a:rect l="l" t="t" r="r" b="b"/>
              <a:pathLst>
                <a:path w="5344" h="5154" extrusionOk="0">
                  <a:moveTo>
                    <a:pt x="2462" y="2147"/>
                  </a:moveTo>
                  <a:cubicBezTo>
                    <a:pt x="2491" y="2147"/>
                    <a:pt x="2521" y="2151"/>
                    <a:pt x="2552" y="2158"/>
                  </a:cubicBezTo>
                  <a:cubicBezTo>
                    <a:pt x="2616" y="2179"/>
                    <a:pt x="2679" y="2200"/>
                    <a:pt x="2736" y="2235"/>
                  </a:cubicBezTo>
                  <a:cubicBezTo>
                    <a:pt x="2975" y="2383"/>
                    <a:pt x="3145" y="2651"/>
                    <a:pt x="3116" y="2834"/>
                  </a:cubicBezTo>
                  <a:cubicBezTo>
                    <a:pt x="3094" y="2946"/>
                    <a:pt x="3010" y="3000"/>
                    <a:pt x="2895" y="3000"/>
                  </a:cubicBezTo>
                  <a:cubicBezTo>
                    <a:pt x="2865" y="3000"/>
                    <a:pt x="2833" y="2997"/>
                    <a:pt x="2799" y="2989"/>
                  </a:cubicBezTo>
                  <a:cubicBezTo>
                    <a:pt x="2736" y="2975"/>
                    <a:pt x="2672" y="2947"/>
                    <a:pt x="2616" y="2912"/>
                  </a:cubicBezTo>
                  <a:cubicBezTo>
                    <a:pt x="2376" y="2771"/>
                    <a:pt x="2207" y="2503"/>
                    <a:pt x="2235" y="2313"/>
                  </a:cubicBezTo>
                  <a:cubicBezTo>
                    <a:pt x="2258" y="2205"/>
                    <a:pt x="2345" y="2147"/>
                    <a:pt x="2462" y="2147"/>
                  </a:cubicBezTo>
                  <a:close/>
                  <a:moveTo>
                    <a:pt x="1425" y="1"/>
                  </a:moveTo>
                  <a:lnTo>
                    <a:pt x="741" y="106"/>
                  </a:lnTo>
                  <a:lnTo>
                    <a:pt x="1030" y="564"/>
                  </a:lnTo>
                  <a:cubicBezTo>
                    <a:pt x="847" y="649"/>
                    <a:pt x="691" y="797"/>
                    <a:pt x="600" y="980"/>
                  </a:cubicBezTo>
                  <a:lnTo>
                    <a:pt x="120" y="698"/>
                  </a:lnTo>
                  <a:lnTo>
                    <a:pt x="1" y="1354"/>
                  </a:lnTo>
                  <a:lnTo>
                    <a:pt x="480" y="1636"/>
                  </a:lnTo>
                  <a:cubicBezTo>
                    <a:pt x="508" y="1911"/>
                    <a:pt x="579" y="2186"/>
                    <a:pt x="699" y="2433"/>
                  </a:cubicBezTo>
                  <a:lnTo>
                    <a:pt x="318" y="2496"/>
                  </a:lnTo>
                  <a:lnTo>
                    <a:pt x="832" y="3314"/>
                  </a:lnTo>
                  <a:lnTo>
                    <a:pt x="1213" y="3250"/>
                  </a:lnTo>
                  <a:cubicBezTo>
                    <a:pt x="1432" y="3518"/>
                    <a:pt x="1685" y="3765"/>
                    <a:pt x="1960" y="3969"/>
                  </a:cubicBezTo>
                  <a:lnTo>
                    <a:pt x="1890" y="4343"/>
                  </a:lnTo>
                  <a:lnTo>
                    <a:pt x="2743" y="4843"/>
                  </a:lnTo>
                  <a:lnTo>
                    <a:pt x="2806" y="4477"/>
                  </a:lnTo>
                  <a:cubicBezTo>
                    <a:pt x="2961" y="4547"/>
                    <a:pt x="3123" y="4597"/>
                    <a:pt x="3293" y="4639"/>
                  </a:cubicBezTo>
                  <a:cubicBezTo>
                    <a:pt x="3405" y="4667"/>
                    <a:pt x="3518" y="4681"/>
                    <a:pt x="3638" y="4695"/>
                  </a:cubicBezTo>
                  <a:lnTo>
                    <a:pt x="3927" y="5154"/>
                  </a:lnTo>
                  <a:lnTo>
                    <a:pt x="4611" y="5048"/>
                  </a:lnTo>
                  <a:lnTo>
                    <a:pt x="4315" y="4583"/>
                  </a:lnTo>
                  <a:cubicBezTo>
                    <a:pt x="4505" y="4498"/>
                    <a:pt x="4660" y="4357"/>
                    <a:pt x="4752" y="4174"/>
                  </a:cubicBezTo>
                  <a:lnTo>
                    <a:pt x="5231" y="4456"/>
                  </a:lnTo>
                  <a:lnTo>
                    <a:pt x="5344" y="3800"/>
                  </a:lnTo>
                  <a:lnTo>
                    <a:pt x="4872" y="3518"/>
                  </a:lnTo>
                  <a:cubicBezTo>
                    <a:pt x="4843" y="3243"/>
                    <a:pt x="4773" y="2968"/>
                    <a:pt x="4653" y="2722"/>
                  </a:cubicBezTo>
                  <a:lnTo>
                    <a:pt x="5034" y="2658"/>
                  </a:lnTo>
                  <a:lnTo>
                    <a:pt x="4519" y="1840"/>
                  </a:lnTo>
                  <a:lnTo>
                    <a:pt x="4132" y="1897"/>
                  </a:lnTo>
                  <a:cubicBezTo>
                    <a:pt x="3913" y="1629"/>
                    <a:pt x="3666" y="1389"/>
                    <a:pt x="3391" y="1178"/>
                  </a:cubicBezTo>
                  <a:lnTo>
                    <a:pt x="3455" y="811"/>
                  </a:lnTo>
                  <a:lnTo>
                    <a:pt x="2609" y="311"/>
                  </a:lnTo>
                  <a:lnTo>
                    <a:pt x="2545" y="677"/>
                  </a:lnTo>
                  <a:cubicBezTo>
                    <a:pt x="2383" y="607"/>
                    <a:pt x="2221" y="550"/>
                    <a:pt x="2052" y="515"/>
                  </a:cubicBezTo>
                  <a:cubicBezTo>
                    <a:pt x="1946" y="487"/>
                    <a:pt x="1826" y="466"/>
                    <a:pt x="1714" y="459"/>
                  </a:cubicBezTo>
                  <a:lnTo>
                    <a:pt x="1425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71;p56"/>
            <p:cNvSpPr/>
            <p:nvPr/>
          </p:nvSpPr>
          <p:spPr>
            <a:xfrm>
              <a:off x="7014169" y="1345134"/>
              <a:ext cx="514243" cy="496023"/>
            </a:xfrm>
            <a:custGeom>
              <a:avLst/>
              <a:gdLst/>
              <a:ahLst/>
              <a:cxnLst/>
              <a:rect l="l" t="t" r="r" b="b"/>
              <a:pathLst>
                <a:path w="5387" h="5196" extrusionOk="0">
                  <a:moveTo>
                    <a:pt x="2475" y="2193"/>
                  </a:moveTo>
                  <a:cubicBezTo>
                    <a:pt x="2503" y="2193"/>
                    <a:pt x="2538" y="2200"/>
                    <a:pt x="2566" y="2207"/>
                  </a:cubicBezTo>
                  <a:cubicBezTo>
                    <a:pt x="2623" y="2221"/>
                    <a:pt x="2686" y="2242"/>
                    <a:pt x="2743" y="2277"/>
                  </a:cubicBezTo>
                  <a:cubicBezTo>
                    <a:pt x="2975" y="2411"/>
                    <a:pt x="3137" y="2679"/>
                    <a:pt x="3102" y="2855"/>
                  </a:cubicBezTo>
                  <a:cubicBezTo>
                    <a:pt x="3102" y="2898"/>
                    <a:pt x="3074" y="2940"/>
                    <a:pt x="3032" y="2968"/>
                  </a:cubicBezTo>
                  <a:cubicBezTo>
                    <a:pt x="2992" y="2990"/>
                    <a:pt x="2947" y="3001"/>
                    <a:pt x="2901" y="3001"/>
                  </a:cubicBezTo>
                  <a:cubicBezTo>
                    <a:pt x="2874" y="3001"/>
                    <a:pt x="2847" y="2997"/>
                    <a:pt x="2820" y="2989"/>
                  </a:cubicBezTo>
                  <a:cubicBezTo>
                    <a:pt x="2757" y="2975"/>
                    <a:pt x="2700" y="2947"/>
                    <a:pt x="2644" y="2919"/>
                  </a:cubicBezTo>
                  <a:cubicBezTo>
                    <a:pt x="2411" y="2778"/>
                    <a:pt x="2242" y="2517"/>
                    <a:pt x="2277" y="2341"/>
                  </a:cubicBezTo>
                  <a:cubicBezTo>
                    <a:pt x="2284" y="2291"/>
                    <a:pt x="2313" y="2249"/>
                    <a:pt x="2348" y="2228"/>
                  </a:cubicBezTo>
                  <a:cubicBezTo>
                    <a:pt x="2383" y="2200"/>
                    <a:pt x="2432" y="2193"/>
                    <a:pt x="2475" y="2193"/>
                  </a:cubicBezTo>
                  <a:close/>
                  <a:moveTo>
                    <a:pt x="2484" y="2150"/>
                  </a:moveTo>
                  <a:cubicBezTo>
                    <a:pt x="2430" y="2150"/>
                    <a:pt x="2377" y="2165"/>
                    <a:pt x="2327" y="2193"/>
                  </a:cubicBezTo>
                  <a:cubicBezTo>
                    <a:pt x="2277" y="2228"/>
                    <a:pt x="2242" y="2277"/>
                    <a:pt x="2235" y="2334"/>
                  </a:cubicBezTo>
                  <a:cubicBezTo>
                    <a:pt x="2200" y="2531"/>
                    <a:pt x="2376" y="2806"/>
                    <a:pt x="2623" y="2954"/>
                  </a:cubicBezTo>
                  <a:cubicBezTo>
                    <a:pt x="2686" y="2989"/>
                    <a:pt x="2750" y="3017"/>
                    <a:pt x="2813" y="3032"/>
                  </a:cubicBezTo>
                  <a:cubicBezTo>
                    <a:pt x="2848" y="3039"/>
                    <a:pt x="2884" y="3046"/>
                    <a:pt x="2912" y="3046"/>
                  </a:cubicBezTo>
                  <a:cubicBezTo>
                    <a:pt x="2968" y="3046"/>
                    <a:pt x="3018" y="3032"/>
                    <a:pt x="3067" y="3003"/>
                  </a:cubicBezTo>
                  <a:cubicBezTo>
                    <a:pt x="3109" y="2968"/>
                    <a:pt x="3144" y="2919"/>
                    <a:pt x="3152" y="2862"/>
                  </a:cubicBezTo>
                  <a:cubicBezTo>
                    <a:pt x="3187" y="2672"/>
                    <a:pt x="3011" y="2390"/>
                    <a:pt x="2764" y="2242"/>
                  </a:cubicBezTo>
                  <a:cubicBezTo>
                    <a:pt x="2707" y="2207"/>
                    <a:pt x="2644" y="2179"/>
                    <a:pt x="2573" y="2165"/>
                  </a:cubicBezTo>
                  <a:cubicBezTo>
                    <a:pt x="2544" y="2155"/>
                    <a:pt x="2514" y="2150"/>
                    <a:pt x="2484" y="2150"/>
                  </a:cubicBezTo>
                  <a:close/>
                  <a:moveTo>
                    <a:pt x="1431" y="43"/>
                  </a:moveTo>
                  <a:cubicBezTo>
                    <a:pt x="1431" y="43"/>
                    <a:pt x="1713" y="487"/>
                    <a:pt x="1735" y="501"/>
                  </a:cubicBezTo>
                  <a:cubicBezTo>
                    <a:pt x="1847" y="508"/>
                    <a:pt x="1960" y="529"/>
                    <a:pt x="2073" y="550"/>
                  </a:cubicBezTo>
                  <a:cubicBezTo>
                    <a:pt x="2228" y="585"/>
                    <a:pt x="2390" y="642"/>
                    <a:pt x="2588" y="698"/>
                  </a:cubicBezTo>
                  <a:lnTo>
                    <a:pt x="2651" y="360"/>
                  </a:lnTo>
                  <a:lnTo>
                    <a:pt x="3455" y="839"/>
                  </a:lnTo>
                  <a:cubicBezTo>
                    <a:pt x="3455" y="839"/>
                    <a:pt x="3391" y="1192"/>
                    <a:pt x="3398" y="1213"/>
                  </a:cubicBezTo>
                  <a:cubicBezTo>
                    <a:pt x="3680" y="1431"/>
                    <a:pt x="3934" y="1671"/>
                    <a:pt x="4160" y="1939"/>
                  </a:cubicBezTo>
                  <a:lnTo>
                    <a:pt x="4526" y="1883"/>
                  </a:lnTo>
                  <a:lnTo>
                    <a:pt x="5020" y="2658"/>
                  </a:lnTo>
                  <a:cubicBezTo>
                    <a:pt x="5020" y="2658"/>
                    <a:pt x="4667" y="2714"/>
                    <a:pt x="4653" y="2750"/>
                  </a:cubicBezTo>
                  <a:cubicBezTo>
                    <a:pt x="4773" y="3003"/>
                    <a:pt x="4850" y="3278"/>
                    <a:pt x="4879" y="3560"/>
                  </a:cubicBezTo>
                  <a:lnTo>
                    <a:pt x="5344" y="3835"/>
                  </a:lnTo>
                  <a:lnTo>
                    <a:pt x="5238" y="4441"/>
                  </a:lnTo>
                  <a:cubicBezTo>
                    <a:pt x="5238" y="4441"/>
                    <a:pt x="4799" y="4180"/>
                    <a:pt x="4753" y="4180"/>
                  </a:cubicBezTo>
                  <a:cubicBezTo>
                    <a:pt x="4753" y="4180"/>
                    <a:pt x="4752" y="4181"/>
                    <a:pt x="4752" y="4181"/>
                  </a:cubicBezTo>
                  <a:cubicBezTo>
                    <a:pt x="4653" y="4364"/>
                    <a:pt x="4505" y="4519"/>
                    <a:pt x="4322" y="4618"/>
                  </a:cubicBezTo>
                  <a:lnTo>
                    <a:pt x="4597" y="5055"/>
                  </a:lnTo>
                  <a:lnTo>
                    <a:pt x="3962" y="5153"/>
                  </a:lnTo>
                  <a:cubicBezTo>
                    <a:pt x="3962" y="5153"/>
                    <a:pt x="3673" y="4702"/>
                    <a:pt x="3659" y="4695"/>
                  </a:cubicBezTo>
                  <a:cubicBezTo>
                    <a:pt x="3546" y="4681"/>
                    <a:pt x="3433" y="4667"/>
                    <a:pt x="3321" y="4639"/>
                  </a:cubicBezTo>
                  <a:cubicBezTo>
                    <a:pt x="3152" y="4597"/>
                    <a:pt x="2989" y="4547"/>
                    <a:pt x="2827" y="4477"/>
                  </a:cubicBezTo>
                  <a:cubicBezTo>
                    <a:pt x="2820" y="4477"/>
                    <a:pt x="2820" y="4477"/>
                    <a:pt x="2806" y="4491"/>
                  </a:cubicBezTo>
                  <a:lnTo>
                    <a:pt x="2743" y="4829"/>
                  </a:lnTo>
                  <a:lnTo>
                    <a:pt x="1939" y="4350"/>
                  </a:lnTo>
                  <a:cubicBezTo>
                    <a:pt x="1939" y="4350"/>
                    <a:pt x="2002" y="3997"/>
                    <a:pt x="1995" y="3976"/>
                  </a:cubicBezTo>
                  <a:cubicBezTo>
                    <a:pt x="1713" y="3765"/>
                    <a:pt x="1460" y="3518"/>
                    <a:pt x="1234" y="3250"/>
                  </a:cubicBezTo>
                  <a:lnTo>
                    <a:pt x="868" y="3314"/>
                  </a:lnTo>
                  <a:lnTo>
                    <a:pt x="374" y="2531"/>
                  </a:lnTo>
                  <a:cubicBezTo>
                    <a:pt x="374" y="2531"/>
                    <a:pt x="727" y="2475"/>
                    <a:pt x="741" y="2447"/>
                  </a:cubicBezTo>
                  <a:cubicBezTo>
                    <a:pt x="621" y="2186"/>
                    <a:pt x="543" y="1918"/>
                    <a:pt x="515" y="1636"/>
                  </a:cubicBezTo>
                  <a:lnTo>
                    <a:pt x="50" y="1354"/>
                  </a:lnTo>
                  <a:lnTo>
                    <a:pt x="156" y="748"/>
                  </a:lnTo>
                  <a:cubicBezTo>
                    <a:pt x="156" y="748"/>
                    <a:pt x="595" y="1009"/>
                    <a:pt x="634" y="1009"/>
                  </a:cubicBezTo>
                  <a:cubicBezTo>
                    <a:pt x="634" y="1009"/>
                    <a:pt x="635" y="1009"/>
                    <a:pt x="635" y="1008"/>
                  </a:cubicBezTo>
                  <a:cubicBezTo>
                    <a:pt x="741" y="825"/>
                    <a:pt x="889" y="670"/>
                    <a:pt x="1072" y="571"/>
                  </a:cubicBezTo>
                  <a:lnTo>
                    <a:pt x="797" y="141"/>
                  </a:lnTo>
                  <a:lnTo>
                    <a:pt x="1431" y="43"/>
                  </a:lnTo>
                  <a:close/>
                  <a:moveTo>
                    <a:pt x="1439" y="0"/>
                  </a:moveTo>
                  <a:cubicBezTo>
                    <a:pt x="1439" y="0"/>
                    <a:pt x="755" y="106"/>
                    <a:pt x="741" y="141"/>
                  </a:cubicBezTo>
                  <a:lnTo>
                    <a:pt x="1023" y="578"/>
                  </a:lnTo>
                  <a:cubicBezTo>
                    <a:pt x="846" y="663"/>
                    <a:pt x="698" y="797"/>
                    <a:pt x="607" y="973"/>
                  </a:cubicBezTo>
                  <a:cubicBezTo>
                    <a:pt x="607" y="973"/>
                    <a:pt x="178" y="712"/>
                    <a:pt x="124" y="712"/>
                  </a:cubicBezTo>
                  <a:cubicBezTo>
                    <a:pt x="122" y="712"/>
                    <a:pt x="121" y="712"/>
                    <a:pt x="120" y="712"/>
                  </a:cubicBezTo>
                  <a:cubicBezTo>
                    <a:pt x="120" y="712"/>
                    <a:pt x="0" y="1368"/>
                    <a:pt x="15" y="1389"/>
                  </a:cubicBezTo>
                  <a:lnTo>
                    <a:pt x="480" y="1671"/>
                  </a:lnTo>
                  <a:cubicBezTo>
                    <a:pt x="508" y="1932"/>
                    <a:pt x="571" y="2193"/>
                    <a:pt x="691" y="2439"/>
                  </a:cubicBezTo>
                  <a:cubicBezTo>
                    <a:pt x="691" y="2439"/>
                    <a:pt x="332" y="2496"/>
                    <a:pt x="318" y="2524"/>
                  </a:cubicBezTo>
                  <a:cubicBezTo>
                    <a:pt x="318" y="2524"/>
                    <a:pt x="832" y="3349"/>
                    <a:pt x="853" y="3356"/>
                  </a:cubicBezTo>
                  <a:lnTo>
                    <a:pt x="1227" y="3299"/>
                  </a:lnTo>
                  <a:cubicBezTo>
                    <a:pt x="1446" y="3560"/>
                    <a:pt x="1685" y="3793"/>
                    <a:pt x="1953" y="4004"/>
                  </a:cubicBezTo>
                  <a:cubicBezTo>
                    <a:pt x="1932" y="4124"/>
                    <a:pt x="1911" y="4251"/>
                    <a:pt x="1904" y="4378"/>
                  </a:cubicBezTo>
                  <a:cubicBezTo>
                    <a:pt x="1904" y="4378"/>
                    <a:pt x="2727" y="4872"/>
                    <a:pt x="2783" y="4872"/>
                  </a:cubicBezTo>
                  <a:cubicBezTo>
                    <a:pt x="2784" y="4872"/>
                    <a:pt x="2784" y="4872"/>
                    <a:pt x="2785" y="4871"/>
                  </a:cubicBezTo>
                  <a:lnTo>
                    <a:pt x="2841" y="4526"/>
                  </a:lnTo>
                  <a:cubicBezTo>
                    <a:pt x="2996" y="4589"/>
                    <a:pt x="3152" y="4646"/>
                    <a:pt x="3314" y="4681"/>
                  </a:cubicBezTo>
                  <a:cubicBezTo>
                    <a:pt x="3419" y="4709"/>
                    <a:pt x="3532" y="4723"/>
                    <a:pt x="3645" y="4738"/>
                  </a:cubicBezTo>
                  <a:cubicBezTo>
                    <a:pt x="3645" y="4738"/>
                    <a:pt x="3927" y="5189"/>
                    <a:pt x="3948" y="5196"/>
                  </a:cubicBezTo>
                  <a:lnTo>
                    <a:pt x="3955" y="5196"/>
                  </a:lnTo>
                  <a:cubicBezTo>
                    <a:pt x="3955" y="5196"/>
                    <a:pt x="4632" y="5090"/>
                    <a:pt x="4646" y="5055"/>
                  </a:cubicBezTo>
                  <a:lnTo>
                    <a:pt x="4371" y="4618"/>
                  </a:lnTo>
                  <a:cubicBezTo>
                    <a:pt x="4547" y="4533"/>
                    <a:pt x="4688" y="4392"/>
                    <a:pt x="4780" y="4223"/>
                  </a:cubicBezTo>
                  <a:cubicBezTo>
                    <a:pt x="4780" y="4223"/>
                    <a:pt x="5215" y="4484"/>
                    <a:pt x="5270" y="4484"/>
                  </a:cubicBezTo>
                  <a:cubicBezTo>
                    <a:pt x="5271" y="4484"/>
                    <a:pt x="5272" y="4484"/>
                    <a:pt x="5273" y="4484"/>
                  </a:cubicBezTo>
                  <a:cubicBezTo>
                    <a:pt x="5273" y="4484"/>
                    <a:pt x="5386" y="3828"/>
                    <a:pt x="5379" y="3807"/>
                  </a:cubicBezTo>
                  <a:lnTo>
                    <a:pt x="4914" y="3525"/>
                  </a:lnTo>
                  <a:cubicBezTo>
                    <a:pt x="4886" y="3257"/>
                    <a:pt x="4815" y="2996"/>
                    <a:pt x="4702" y="2757"/>
                  </a:cubicBezTo>
                  <a:cubicBezTo>
                    <a:pt x="4702" y="2757"/>
                    <a:pt x="5062" y="2700"/>
                    <a:pt x="5076" y="2665"/>
                  </a:cubicBezTo>
                  <a:cubicBezTo>
                    <a:pt x="5076" y="2665"/>
                    <a:pt x="4561" y="1847"/>
                    <a:pt x="4533" y="1840"/>
                  </a:cubicBezTo>
                  <a:lnTo>
                    <a:pt x="4167" y="1897"/>
                  </a:lnTo>
                  <a:cubicBezTo>
                    <a:pt x="3948" y="1636"/>
                    <a:pt x="3708" y="1396"/>
                    <a:pt x="3441" y="1192"/>
                  </a:cubicBezTo>
                  <a:cubicBezTo>
                    <a:pt x="3462" y="1065"/>
                    <a:pt x="3476" y="938"/>
                    <a:pt x="3490" y="811"/>
                  </a:cubicBezTo>
                  <a:cubicBezTo>
                    <a:pt x="3490" y="811"/>
                    <a:pt x="2667" y="324"/>
                    <a:pt x="2611" y="324"/>
                  </a:cubicBezTo>
                  <a:cubicBezTo>
                    <a:pt x="2610" y="324"/>
                    <a:pt x="2609" y="324"/>
                    <a:pt x="2609" y="325"/>
                  </a:cubicBezTo>
                  <a:lnTo>
                    <a:pt x="2545" y="663"/>
                  </a:lnTo>
                  <a:cubicBezTo>
                    <a:pt x="2397" y="600"/>
                    <a:pt x="2242" y="550"/>
                    <a:pt x="2080" y="515"/>
                  </a:cubicBezTo>
                  <a:cubicBezTo>
                    <a:pt x="1974" y="487"/>
                    <a:pt x="1862" y="466"/>
                    <a:pt x="1749" y="459"/>
                  </a:cubicBezTo>
                  <a:cubicBezTo>
                    <a:pt x="1749" y="459"/>
                    <a:pt x="1460" y="7"/>
                    <a:pt x="1439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72;p56"/>
            <p:cNvSpPr/>
            <p:nvPr/>
          </p:nvSpPr>
          <p:spPr>
            <a:xfrm>
              <a:off x="7146762" y="1761637"/>
              <a:ext cx="131257" cy="101763"/>
            </a:xfrm>
            <a:custGeom>
              <a:avLst/>
              <a:gdLst/>
              <a:ahLst/>
              <a:cxnLst/>
              <a:rect l="l" t="t" r="r" b="b"/>
              <a:pathLst>
                <a:path w="1375" h="1066" extrusionOk="0">
                  <a:moveTo>
                    <a:pt x="522" y="1"/>
                  </a:moveTo>
                  <a:lnTo>
                    <a:pt x="0" y="558"/>
                  </a:lnTo>
                  <a:lnTo>
                    <a:pt x="846" y="1065"/>
                  </a:lnTo>
                  <a:lnTo>
                    <a:pt x="1375" y="501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3;p56"/>
            <p:cNvSpPr/>
            <p:nvPr/>
          </p:nvSpPr>
          <p:spPr>
            <a:xfrm>
              <a:off x="7145426" y="1760301"/>
              <a:ext cx="133930" cy="105104"/>
            </a:xfrm>
            <a:custGeom>
              <a:avLst/>
              <a:gdLst/>
              <a:ahLst/>
              <a:cxnLst/>
              <a:rect l="l" t="t" r="r" b="b"/>
              <a:pathLst>
                <a:path w="1403" h="1101" extrusionOk="0">
                  <a:moveTo>
                    <a:pt x="543" y="43"/>
                  </a:moveTo>
                  <a:lnTo>
                    <a:pt x="1354" y="522"/>
                  </a:lnTo>
                  <a:lnTo>
                    <a:pt x="860" y="1051"/>
                  </a:lnTo>
                  <a:lnTo>
                    <a:pt x="49" y="572"/>
                  </a:lnTo>
                  <a:lnTo>
                    <a:pt x="543" y="43"/>
                  </a:lnTo>
                  <a:close/>
                  <a:moveTo>
                    <a:pt x="522" y="1"/>
                  </a:moveTo>
                  <a:cubicBezTo>
                    <a:pt x="522" y="1"/>
                    <a:pt x="0" y="558"/>
                    <a:pt x="7" y="593"/>
                  </a:cubicBezTo>
                  <a:cubicBezTo>
                    <a:pt x="7" y="593"/>
                    <a:pt x="853" y="1100"/>
                    <a:pt x="860" y="1100"/>
                  </a:cubicBezTo>
                  <a:cubicBezTo>
                    <a:pt x="867" y="1100"/>
                    <a:pt x="874" y="1100"/>
                    <a:pt x="881" y="1093"/>
                  </a:cubicBezTo>
                  <a:cubicBezTo>
                    <a:pt x="881" y="1093"/>
                    <a:pt x="1403" y="529"/>
                    <a:pt x="1396" y="501"/>
                  </a:cubicBezTo>
                  <a:cubicBezTo>
                    <a:pt x="1396" y="501"/>
                    <a:pt x="550" y="1"/>
                    <a:pt x="5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4;p56"/>
            <p:cNvSpPr/>
            <p:nvPr/>
          </p:nvSpPr>
          <p:spPr>
            <a:xfrm>
              <a:off x="5824451" y="1991129"/>
              <a:ext cx="1741572" cy="1587732"/>
            </a:xfrm>
            <a:custGeom>
              <a:avLst/>
              <a:gdLst/>
              <a:ahLst/>
              <a:cxnLst/>
              <a:rect l="l" t="t" r="r" b="b"/>
              <a:pathLst>
                <a:path w="18244" h="16632" extrusionOk="0">
                  <a:moveTo>
                    <a:pt x="6782" y="1"/>
                  </a:moveTo>
                  <a:lnTo>
                    <a:pt x="6711" y="29"/>
                  </a:lnTo>
                  <a:lnTo>
                    <a:pt x="6641" y="50"/>
                  </a:lnTo>
                  <a:lnTo>
                    <a:pt x="6563" y="78"/>
                  </a:lnTo>
                  <a:lnTo>
                    <a:pt x="6521" y="99"/>
                  </a:lnTo>
                  <a:cubicBezTo>
                    <a:pt x="6486" y="113"/>
                    <a:pt x="6457" y="121"/>
                    <a:pt x="6429" y="135"/>
                  </a:cubicBezTo>
                  <a:lnTo>
                    <a:pt x="6317" y="184"/>
                  </a:lnTo>
                  <a:lnTo>
                    <a:pt x="6168" y="247"/>
                  </a:lnTo>
                  <a:lnTo>
                    <a:pt x="6049" y="304"/>
                  </a:lnTo>
                  <a:lnTo>
                    <a:pt x="5978" y="332"/>
                  </a:lnTo>
                  <a:lnTo>
                    <a:pt x="5908" y="374"/>
                  </a:lnTo>
                  <a:lnTo>
                    <a:pt x="5844" y="403"/>
                  </a:lnTo>
                  <a:lnTo>
                    <a:pt x="5774" y="438"/>
                  </a:lnTo>
                  <a:lnTo>
                    <a:pt x="5710" y="473"/>
                  </a:lnTo>
                  <a:cubicBezTo>
                    <a:pt x="5548" y="558"/>
                    <a:pt x="5386" y="649"/>
                    <a:pt x="5224" y="741"/>
                  </a:cubicBezTo>
                  <a:lnTo>
                    <a:pt x="5146" y="797"/>
                  </a:lnTo>
                  <a:cubicBezTo>
                    <a:pt x="5111" y="818"/>
                    <a:pt x="5076" y="840"/>
                    <a:pt x="5048" y="861"/>
                  </a:cubicBezTo>
                  <a:lnTo>
                    <a:pt x="4949" y="917"/>
                  </a:lnTo>
                  <a:cubicBezTo>
                    <a:pt x="4900" y="952"/>
                    <a:pt x="4843" y="995"/>
                    <a:pt x="4787" y="1030"/>
                  </a:cubicBezTo>
                  <a:cubicBezTo>
                    <a:pt x="4688" y="1100"/>
                    <a:pt x="4582" y="1178"/>
                    <a:pt x="4484" y="1255"/>
                  </a:cubicBezTo>
                  <a:cubicBezTo>
                    <a:pt x="4131" y="1523"/>
                    <a:pt x="3800" y="1812"/>
                    <a:pt x="3497" y="2137"/>
                  </a:cubicBezTo>
                  <a:cubicBezTo>
                    <a:pt x="3384" y="2249"/>
                    <a:pt x="3278" y="2369"/>
                    <a:pt x="3173" y="2489"/>
                  </a:cubicBezTo>
                  <a:lnTo>
                    <a:pt x="3102" y="2574"/>
                  </a:lnTo>
                  <a:lnTo>
                    <a:pt x="3024" y="2672"/>
                  </a:lnTo>
                  <a:cubicBezTo>
                    <a:pt x="2975" y="2736"/>
                    <a:pt x="2926" y="2799"/>
                    <a:pt x="2876" y="2863"/>
                  </a:cubicBezTo>
                  <a:cubicBezTo>
                    <a:pt x="2785" y="2968"/>
                    <a:pt x="2707" y="3081"/>
                    <a:pt x="2630" y="3194"/>
                  </a:cubicBezTo>
                  <a:cubicBezTo>
                    <a:pt x="2439" y="3476"/>
                    <a:pt x="2256" y="3772"/>
                    <a:pt x="2094" y="4075"/>
                  </a:cubicBezTo>
                  <a:cubicBezTo>
                    <a:pt x="1953" y="4357"/>
                    <a:pt x="1819" y="4646"/>
                    <a:pt x="1699" y="4942"/>
                  </a:cubicBezTo>
                  <a:cubicBezTo>
                    <a:pt x="1664" y="5048"/>
                    <a:pt x="1622" y="5147"/>
                    <a:pt x="1586" y="5252"/>
                  </a:cubicBezTo>
                  <a:cubicBezTo>
                    <a:pt x="1530" y="5407"/>
                    <a:pt x="1488" y="5541"/>
                    <a:pt x="1452" y="5682"/>
                  </a:cubicBezTo>
                  <a:cubicBezTo>
                    <a:pt x="0" y="10701"/>
                    <a:pt x="3342" y="15840"/>
                    <a:pt x="8516" y="16552"/>
                  </a:cubicBezTo>
                  <a:cubicBezTo>
                    <a:pt x="8593" y="16566"/>
                    <a:pt x="8678" y="16574"/>
                    <a:pt x="8763" y="16581"/>
                  </a:cubicBezTo>
                  <a:cubicBezTo>
                    <a:pt x="9069" y="16615"/>
                    <a:pt x="9376" y="16631"/>
                    <a:pt x="9683" y="16631"/>
                  </a:cubicBezTo>
                  <a:cubicBezTo>
                    <a:pt x="10394" y="16631"/>
                    <a:pt x="11104" y="16541"/>
                    <a:pt x="11794" y="16369"/>
                  </a:cubicBezTo>
                  <a:cubicBezTo>
                    <a:pt x="12196" y="16263"/>
                    <a:pt x="12590" y="16136"/>
                    <a:pt x="12971" y="15974"/>
                  </a:cubicBezTo>
                  <a:cubicBezTo>
                    <a:pt x="13056" y="15939"/>
                    <a:pt x="13133" y="15911"/>
                    <a:pt x="13211" y="15876"/>
                  </a:cubicBezTo>
                  <a:cubicBezTo>
                    <a:pt x="13408" y="15784"/>
                    <a:pt x="13605" y="15685"/>
                    <a:pt x="13796" y="15580"/>
                  </a:cubicBezTo>
                  <a:lnTo>
                    <a:pt x="18209" y="8904"/>
                  </a:lnTo>
                  <a:cubicBezTo>
                    <a:pt x="18209" y="8848"/>
                    <a:pt x="18216" y="8791"/>
                    <a:pt x="18223" y="8735"/>
                  </a:cubicBezTo>
                  <a:lnTo>
                    <a:pt x="18223" y="8685"/>
                  </a:lnTo>
                  <a:cubicBezTo>
                    <a:pt x="18237" y="8481"/>
                    <a:pt x="18244" y="8277"/>
                    <a:pt x="18244" y="8065"/>
                  </a:cubicBezTo>
                  <a:lnTo>
                    <a:pt x="18244" y="7952"/>
                  </a:lnTo>
                  <a:lnTo>
                    <a:pt x="18244" y="7882"/>
                  </a:lnTo>
                  <a:lnTo>
                    <a:pt x="18244" y="7762"/>
                  </a:lnTo>
                  <a:cubicBezTo>
                    <a:pt x="18244" y="7684"/>
                    <a:pt x="18237" y="7607"/>
                    <a:pt x="18230" y="7536"/>
                  </a:cubicBezTo>
                  <a:cubicBezTo>
                    <a:pt x="18230" y="7494"/>
                    <a:pt x="18230" y="7459"/>
                    <a:pt x="18223" y="7417"/>
                  </a:cubicBezTo>
                  <a:cubicBezTo>
                    <a:pt x="18223" y="7388"/>
                    <a:pt x="18216" y="7353"/>
                    <a:pt x="18216" y="7325"/>
                  </a:cubicBezTo>
                  <a:cubicBezTo>
                    <a:pt x="18216" y="7290"/>
                    <a:pt x="18209" y="7283"/>
                    <a:pt x="18209" y="7261"/>
                  </a:cubicBezTo>
                  <a:cubicBezTo>
                    <a:pt x="18202" y="7191"/>
                    <a:pt x="18195" y="7128"/>
                    <a:pt x="18188" y="7064"/>
                  </a:cubicBezTo>
                  <a:cubicBezTo>
                    <a:pt x="18188" y="7036"/>
                    <a:pt x="18180" y="7008"/>
                    <a:pt x="18180" y="6987"/>
                  </a:cubicBezTo>
                  <a:cubicBezTo>
                    <a:pt x="18180" y="6965"/>
                    <a:pt x="18173" y="6944"/>
                    <a:pt x="18173" y="6923"/>
                  </a:cubicBezTo>
                  <a:lnTo>
                    <a:pt x="18166" y="6867"/>
                  </a:lnTo>
                  <a:cubicBezTo>
                    <a:pt x="18152" y="6796"/>
                    <a:pt x="18145" y="6733"/>
                    <a:pt x="18131" y="6669"/>
                  </a:cubicBezTo>
                  <a:cubicBezTo>
                    <a:pt x="18131" y="6634"/>
                    <a:pt x="18124" y="6606"/>
                    <a:pt x="18117" y="6571"/>
                  </a:cubicBezTo>
                  <a:cubicBezTo>
                    <a:pt x="18110" y="6542"/>
                    <a:pt x="18103" y="6507"/>
                    <a:pt x="18103" y="6472"/>
                  </a:cubicBezTo>
                  <a:cubicBezTo>
                    <a:pt x="17941" y="5647"/>
                    <a:pt x="17666" y="4844"/>
                    <a:pt x="17278" y="4103"/>
                  </a:cubicBezTo>
                  <a:cubicBezTo>
                    <a:pt x="17179" y="3920"/>
                    <a:pt x="17081" y="3744"/>
                    <a:pt x="16975" y="3575"/>
                  </a:cubicBezTo>
                  <a:cubicBezTo>
                    <a:pt x="16764" y="3229"/>
                    <a:pt x="16531" y="2905"/>
                    <a:pt x="16277" y="2595"/>
                  </a:cubicBezTo>
                  <a:cubicBezTo>
                    <a:pt x="16171" y="2722"/>
                    <a:pt x="16066" y="2849"/>
                    <a:pt x="15953" y="2968"/>
                  </a:cubicBezTo>
                  <a:cubicBezTo>
                    <a:pt x="14931" y="4033"/>
                    <a:pt x="13531" y="4616"/>
                    <a:pt x="12093" y="4616"/>
                  </a:cubicBezTo>
                  <a:cubicBezTo>
                    <a:pt x="11617" y="4616"/>
                    <a:pt x="11138" y="4552"/>
                    <a:pt x="10666" y="4421"/>
                  </a:cubicBezTo>
                  <a:cubicBezTo>
                    <a:pt x="8770" y="3899"/>
                    <a:pt x="7310" y="2383"/>
                    <a:pt x="6866" y="466"/>
                  </a:cubicBezTo>
                  <a:cubicBezTo>
                    <a:pt x="6831" y="311"/>
                    <a:pt x="6803" y="156"/>
                    <a:pt x="6782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75;p56"/>
            <p:cNvSpPr/>
            <p:nvPr/>
          </p:nvSpPr>
          <p:spPr>
            <a:xfrm>
              <a:off x="5822446" y="1989793"/>
              <a:ext cx="1745677" cy="1591646"/>
            </a:xfrm>
            <a:custGeom>
              <a:avLst/>
              <a:gdLst/>
              <a:ahLst/>
              <a:cxnLst/>
              <a:rect l="l" t="t" r="r" b="b"/>
              <a:pathLst>
                <a:path w="18287" h="16673" extrusionOk="0">
                  <a:moveTo>
                    <a:pt x="6803" y="1"/>
                  </a:moveTo>
                  <a:lnTo>
                    <a:pt x="6725" y="29"/>
                  </a:lnTo>
                  <a:cubicBezTo>
                    <a:pt x="6704" y="36"/>
                    <a:pt x="6676" y="43"/>
                    <a:pt x="6655" y="57"/>
                  </a:cubicBezTo>
                  <a:lnTo>
                    <a:pt x="6584" y="85"/>
                  </a:lnTo>
                  <a:lnTo>
                    <a:pt x="6535" y="99"/>
                  </a:lnTo>
                  <a:cubicBezTo>
                    <a:pt x="6507" y="113"/>
                    <a:pt x="6478" y="127"/>
                    <a:pt x="6450" y="135"/>
                  </a:cubicBezTo>
                  <a:lnTo>
                    <a:pt x="6401" y="156"/>
                  </a:lnTo>
                  <a:lnTo>
                    <a:pt x="6338" y="184"/>
                  </a:lnTo>
                  <a:lnTo>
                    <a:pt x="6189" y="247"/>
                  </a:lnTo>
                  <a:lnTo>
                    <a:pt x="6063" y="304"/>
                  </a:lnTo>
                  <a:lnTo>
                    <a:pt x="5999" y="339"/>
                  </a:lnTo>
                  <a:lnTo>
                    <a:pt x="5865" y="402"/>
                  </a:lnTo>
                  <a:lnTo>
                    <a:pt x="5795" y="438"/>
                  </a:lnTo>
                  <a:lnTo>
                    <a:pt x="5731" y="473"/>
                  </a:lnTo>
                  <a:cubicBezTo>
                    <a:pt x="5562" y="557"/>
                    <a:pt x="5400" y="649"/>
                    <a:pt x="5245" y="748"/>
                  </a:cubicBezTo>
                  <a:lnTo>
                    <a:pt x="5160" y="797"/>
                  </a:lnTo>
                  <a:lnTo>
                    <a:pt x="5062" y="861"/>
                  </a:lnTo>
                  <a:cubicBezTo>
                    <a:pt x="5026" y="882"/>
                    <a:pt x="4998" y="903"/>
                    <a:pt x="4963" y="924"/>
                  </a:cubicBezTo>
                  <a:cubicBezTo>
                    <a:pt x="4914" y="952"/>
                    <a:pt x="4871" y="988"/>
                    <a:pt x="4801" y="1037"/>
                  </a:cubicBezTo>
                  <a:cubicBezTo>
                    <a:pt x="4702" y="1107"/>
                    <a:pt x="4596" y="1178"/>
                    <a:pt x="4498" y="1255"/>
                  </a:cubicBezTo>
                  <a:cubicBezTo>
                    <a:pt x="4145" y="1530"/>
                    <a:pt x="3814" y="1826"/>
                    <a:pt x="3504" y="2144"/>
                  </a:cubicBezTo>
                  <a:cubicBezTo>
                    <a:pt x="3391" y="2256"/>
                    <a:pt x="3285" y="2376"/>
                    <a:pt x="3186" y="2496"/>
                  </a:cubicBezTo>
                  <a:cubicBezTo>
                    <a:pt x="3158" y="2524"/>
                    <a:pt x="3137" y="2552"/>
                    <a:pt x="3095" y="2602"/>
                  </a:cubicBezTo>
                  <a:lnTo>
                    <a:pt x="3031" y="2679"/>
                  </a:lnTo>
                  <a:cubicBezTo>
                    <a:pt x="2982" y="2743"/>
                    <a:pt x="2933" y="2806"/>
                    <a:pt x="2883" y="2870"/>
                  </a:cubicBezTo>
                  <a:cubicBezTo>
                    <a:pt x="2799" y="2975"/>
                    <a:pt x="2714" y="3088"/>
                    <a:pt x="2637" y="3201"/>
                  </a:cubicBezTo>
                  <a:cubicBezTo>
                    <a:pt x="2263" y="3744"/>
                    <a:pt x="1946" y="4336"/>
                    <a:pt x="1706" y="4949"/>
                  </a:cubicBezTo>
                  <a:cubicBezTo>
                    <a:pt x="1664" y="5062"/>
                    <a:pt x="1629" y="5161"/>
                    <a:pt x="1579" y="5295"/>
                  </a:cubicBezTo>
                  <a:cubicBezTo>
                    <a:pt x="1537" y="5421"/>
                    <a:pt x="1495" y="5555"/>
                    <a:pt x="1452" y="5689"/>
                  </a:cubicBezTo>
                  <a:cubicBezTo>
                    <a:pt x="0" y="10723"/>
                    <a:pt x="3349" y="15876"/>
                    <a:pt x="8537" y="16595"/>
                  </a:cubicBezTo>
                  <a:cubicBezTo>
                    <a:pt x="8614" y="16602"/>
                    <a:pt x="8699" y="16616"/>
                    <a:pt x="8791" y="16623"/>
                  </a:cubicBezTo>
                  <a:cubicBezTo>
                    <a:pt x="9094" y="16658"/>
                    <a:pt x="9397" y="16672"/>
                    <a:pt x="9707" y="16672"/>
                  </a:cubicBezTo>
                  <a:cubicBezTo>
                    <a:pt x="10419" y="16672"/>
                    <a:pt x="11131" y="16588"/>
                    <a:pt x="11829" y="16411"/>
                  </a:cubicBezTo>
                  <a:cubicBezTo>
                    <a:pt x="12231" y="16306"/>
                    <a:pt x="12625" y="16179"/>
                    <a:pt x="13013" y="16017"/>
                  </a:cubicBezTo>
                  <a:cubicBezTo>
                    <a:pt x="13084" y="15981"/>
                    <a:pt x="13168" y="15953"/>
                    <a:pt x="13246" y="15911"/>
                  </a:cubicBezTo>
                  <a:cubicBezTo>
                    <a:pt x="13450" y="15826"/>
                    <a:pt x="13641" y="15720"/>
                    <a:pt x="13810" y="15587"/>
                  </a:cubicBezTo>
                  <a:lnTo>
                    <a:pt x="13810" y="15587"/>
                  </a:lnTo>
                  <a:cubicBezTo>
                    <a:pt x="13619" y="15685"/>
                    <a:pt x="13422" y="15784"/>
                    <a:pt x="13225" y="15876"/>
                  </a:cubicBezTo>
                  <a:cubicBezTo>
                    <a:pt x="13147" y="15911"/>
                    <a:pt x="13070" y="15946"/>
                    <a:pt x="12992" y="15974"/>
                  </a:cubicBezTo>
                  <a:cubicBezTo>
                    <a:pt x="12611" y="16136"/>
                    <a:pt x="12217" y="16263"/>
                    <a:pt x="11822" y="16369"/>
                  </a:cubicBezTo>
                  <a:cubicBezTo>
                    <a:pt x="11127" y="16541"/>
                    <a:pt x="10419" y="16631"/>
                    <a:pt x="9709" y="16631"/>
                  </a:cubicBezTo>
                  <a:cubicBezTo>
                    <a:pt x="9403" y="16631"/>
                    <a:pt x="9097" y="16614"/>
                    <a:pt x="8791" y="16580"/>
                  </a:cubicBezTo>
                  <a:cubicBezTo>
                    <a:pt x="8706" y="16573"/>
                    <a:pt x="8629" y="16566"/>
                    <a:pt x="8544" y="16552"/>
                  </a:cubicBezTo>
                  <a:cubicBezTo>
                    <a:pt x="4336" y="15981"/>
                    <a:pt x="1163" y="12344"/>
                    <a:pt x="1163" y="8086"/>
                  </a:cubicBezTo>
                  <a:cubicBezTo>
                    <a:pt x="1163" y="7282"/>
                    <a:pt x="1276" y="6479"/>
                    <a:pt x="1502" y="5711"/>
                  </a:cubicBezTo>
                  <a:cubicBezTo>
                    <a:pt x="1537" y="5570"/>
                    <a:pt x="1579" y="5436"/>
                    <a:pt x="1636" y="5288"/>
                  </a:cubicBezTo>
                  <a:cubicBezTo>
                    <a:pt x="1671" y="5182"/>
                    <a:pt x="1706" y="5083"/>
                    <a:pt x="1748" y="4970"/>
                  </a:cubicBezTo>
                  <a:cubicBezTo>
                    <a:pt x="1868" y="4681"/>
                    <a:pt x="2002" y="4392"/>
                    <a:pt x="2150" y="4117"/>
                  </a:cubicBezTo>
                  <a:cubicBezTo>
                    <a:pt x="2305" y="3814"/>
                    <a:pt x="2489" y="3518"/>
                    <a:pt x="2679" y="3236"/>
                  </a:cubicBezTo>
                  <a:cubicBezTo>
                    <a:pt x="2756" y="3123"/>
                    <a:pt x="2841" y="3011"/>
                    <a:pt x="2919" y="2905"/>
                  </a:cubicBezTo>
                  <a:cubicBezTo>
                    <a:pt x="2968" y="2841"/>
                    <a:pt x="3017" y="2778"/>
                    <a:pt x="3067" y="2715"/>
                  </a:cubicBezTo>
                  <a:lnTo>
                    <a:pt x="3151" y="2616"/>
                  </a:lnTo>
                  <a:lnTo>
                    <a:pt x="3222" y="2531"/>
                  </a:lnTo>
                  <a:cubicBezTo>
                    <a:pt x="3320" y="2411"/>
                    <a:pt x="3426" y="2292"/>
                    <a:pt x="3539" y="2179"/>
                  </a:cubicBezTo>
                  <a:cubicBezTo>
                    <a:pt x="3842" y="1855"/>
                    <a:pt x="4173" y="1566"/>
                    <a:pt x="4526" y="1298"/>
                  </a:cubicBezTo>
                  <a:cubicBezTo>
                    <a:pt x="4625" y="1220"/>
                    <a:pt x="4730" y="1150"/>
                    <a:pt x="4850" y="1058"/>
                  </a:cubicBezTo>
                  <a:cubicBezTo>
                    <a:pt x="4899" y="1023"/>
                    <a:pt x="4942" y="995"/>
                    <a:pt x="4991" y="966"/>
                  </a:cubicBezTo>
                  <a:lnTo>
                    <a:pt x="5083" y="903"/>
                  </a:lnTo>
                  <a:cubicBezTo>
                    <a:pt x="5118" y="882"/>
                    <a:pt x="5153" y="861"/>
                    <a:pt x="5181" y="839"/>
                  </a:cubicBezTo>
                  <a:lnTo>
                    <a:pt x="5266" y="790"/>
                  </a:lnTo>
                  <a:cubicBezTo>
                    <a:pt x="5421" y="691"/>
                    <a:pt x="5583" y="600"/>
                    <a:pt x="5752" y="515"/>
                  </a:cubicBezTo>
                  <a:lnTo>
                    <a:pt x="5816" y="480"/>
                  </a:lnTo>
                  <a:lnTo>
                    <a:pt x="5886" y="445"/>
                  </a:lnTo>
                  <a:lnTo>
                    <a:pt x="6020" y="381"/>
                  </a:lnTo>
                  <a:lnTo>
                    <a:pt x="6084" y="346"/>
                  </a:lnTo>
                  <a:lnTo>
                    <a:pt x="6211" y="290"/>
                  </a:lnTo>
                  <a:lnTo>
                    <a:pt x="6359" y="226"/>
                  </a:lnTo>
                  <a:lnTo>
                    <a:pt x="6422" y="198"/>
                  </a:lnTo>
                  <a:lnTo>
                    <a:pt x="6464" y="177"/>
                  </a:lnTo>
                  <a:cubicBezTo>
                    <a:pt x="6493" y="170"/>
                    <a:pt x="6528" y="156"/>
                    <a:pt x="6556" y="142"/>
                  </a:cubicBezTo>
                  <a:lnTo>
                    <a:pt x="6598" y="127"/>
                  </a:lnTo>
                  <a:lnTo>
                    <a:pt x="6676" y="99"/>
                  </a:lnTo>
                  <a:cubicBezTo>
                    <a:pt x="6697" y="85"/>
                    <a:pt x="6718" y="78"/>
                    <a:pt x="6746" y="71"/>
                  </a:cubicBezTo>
                  <a:lnTo>
                    <a:pt x="6789" y="57"/>
                  </a:lnTo>
                  <a:cubicBezTo>
                    <a:pt x="6810" y="198"/>
                    <a:pt x="6838" y="346"/>
                    <a:pt x="6873" y="494"/>
                  </a:cubicBezTo>
                  <a:cubicBezTo>
                    <a:pt x="7437" y="2933"/>
                    <a:pt x="9608" y="4660"/>
                    <a:pt x="12111" y="4660"/>
                  </a:cubicBezTo>
                  <a:cubicBezTo>
                    <a:pt x="12119" y="4660"/>
                    <a:pt x="12128" y="4660"/>
                    <a:pt x="12136" y="4660"/>
                  </a:cubicBezTo>
                  <a:cubicBezTo>
                    <a:pt x="13593" y="4660"/>
                    <a:pt x="14986" y="4062"/>
                    <a:pt x="15988" y="3004"/>
                  </a:cubicBezTo>
                  <a:cubicBezTo>
                    <a:pt x="16094" y="2891"/>
                    <a:pt x="16199" y="2778"/>
                    <a:pt x="16298" y="2651"/>
                  </a:cubicBezTo>
                  <a:cubicBezTo>
                    <a:pt x="16545" y="2954"/>
                    <a:pt x="16778" y="3271"/>
                    <a:pt x="16982" y="3603"/>
                  </a:cubicBezTo>
                  <a:cubicBezTo>
                    <a:pt x="17088" y="3779"/>
                    <a:pt x="17186" y="3955"/>
                    <a:pt x="17278" y="4131"/>
                  </a:cubicBezTo>
                  <a:cubicBezTo>
                    <a:pt x="17673" y="4879"/>
                    <a:pt x="17948" y="5675"/>
                    <a:pt x="18103" y="6500"/>
                  </a:cubicBezTo>
                  <a:lnTo>
                    <a:pt x="18138" y="6697"/>
                  </a:lnTo>
                  <a:cubicBezTo>
                    <a:pt x="18145" y="6761"/>
                    <a:pt x="18152" y="6824"/>
                    <a:pt x="18173" y="6944"/>
                  </a:cubicBezTo>
                  <a:cubicBezTo>
                    <a:pt x="18173" y="6972"/>
                    <a:pt x="18180" y="6993"/>
                    <a:pt x="18180" y="7015"/>
                  </a:cubicBezTo>
                  <a:lnTo>
                    <a:pt x="18187" y="7085"/>
                  </a:lnTo>
                  <a:cubicBezTo>
                    <a:pt x="18201" y="7156"/>
                    <a:pt x="18209" y="7219"/>
                    <a:pt x="18216" y="7353"/>
                  </a:cubicBezTo>
                  <a:lnTo>
                    <a:pt x="18223" y="7445"/>
                  </a:lnTo>
                  <a:cubicBezTo>
                    <a:pt x="18230" y="7480"/>
                    <a:pt x="18230" y="7522"/>
                    <a:pt x="18230" y="7564"/>
                  </a:cubicBezTo>
                  <a:cubicBezTo>
                    <a:pt x="18237" y="7642"/>
                    <a:pt x="18244" y="7720"/>
                    <a:pt x="18244" y="7790"/>
                  </a:cubicBezTo>
                  <a:lnTo>
                    <a:pt x="18244" y="7903"/>
                  </a:lnTo>
                  <a:lnTo>
                    <a:pt x="18244" y="7973"/>
                  </a:lnTo>
                  <a:lnTo>
                    <a:pt x="18244" y="8093"/>
                  </a:lnTo>
                  <a:cubicBezTo>
                    <a:pt x="18244" y="8298"/>
                    <a:pt x="18237" y="8502"/>
                    <a:pt x="18223" y="8706"/>
                  </a:cubicBezTo>
                  <a:lnTo>
                    <a:pt x="18223" y="8756"/>
                  </a:lnTo>
                  <a:cubicBezTo>
                    <a:pt x="18209" y="8812"/>
                    <a:pt x="18223" y="8876"/>
                    <a:pt x="18251" y="8925"/>
                  </a:cubicBezTo>
                  <a:cubicBezTo>
                    <a:pt x="18258" y="8869"/>
                    <a:pt x="18258" y="8812"/>
                    <a:pt x="18265" y="8756"/>
                  </a:cubicBezTo>
                  <a:lnTo>
                    <a:pt x="18265" y="8706"/>
                  </a:lnTo>
                  <a:cubicBezTo>
                    <a:pt x="18279" y="8502"/>
                    <a:pt x="18286" y="8291"/>
                    <a:pt x="18286" y="8086"/>
                  </a:cubicBezTo>
                  <a:lnTo>
                    <a:pt x="18286" y="7966"/>
                  </a:lnTo>
                  <a:lnTo>
                    <a:pt x="18286" y="7896"/>
                  </a:lnTo>
                  <a:lnTo>
                    <a:pt x="18286" y="7783"/>
                  </a:lnTo>
                  <a:cubicBezTo>
                    <a:pt x="18286" y="7713"/>
                    <a:pt x="18272" y="7635"/>
                    <a:pt x="18272" y="7550"/>
                  </a:cubicBezTo>
                  <a:lnTo>
                    <a:pt x="18265" y="7438"/>
                  </a:lnTo>
                  <a:cubicBezTo>
                    <a:pt x="18265" y="7438"/>
                    <a:pt x="18258" y="7346"/>
                    <a:pt x="18251" y="7275"/>
                  </a:cubicBezTo>
                  <a:cubicBezTo>
                    <a:pt x="18244" y="7212"/>
                    <a:pt x="18244" y="7149"/>
                    <a:pt x="18230" y="7078"/>
                  </a:cubicBezTo>
                  <a:lnTo>
                    <a:pt x="18223" y="7008"/>
                  </a:lnTo>
                  <a:cubicBezTo>
                    <a:pt x="18223" y="6986"/>
                    <a:pt x="18216" y="6958"/>
                    <a:pt x="18209" y="6881"/>
                  </a:cubicBezTo>
                  <a:cubicBezTo>
                    <a:pt x="18194" y="6817"/>
                    <a:pt x="18187" y="6754"/>
                    <a:pt x="18180" y="6683"/>
                  </a:cubicBezTo>
                  <a:lnTo>
                    <a:pt x="18145" y="6493"/>
                  </a:lnTo>
                  <a:cubicBezTo>
                    <a:pt x="17990" y="5661"/>
                    <a:pt x="17708" y="4858"/>
                    <a:pt x="17320" y="4110"/>
                  </a:cubicBezTo>
                  <a:cubicBezTo>
                    <a:pt x="17222" y="3927"/>
                    <a:pt x="17123" y="3751"/>
                    <a:pt x="17017" y="3582"/>
                  </a:cubicBezTo>
                  <a:cubicBezTo>
                    <a:pt x="16806" y="3229"/>
                    <a:pt x="16559" y="2905"/>
                    <a:pt x="16284" y="2602"/>
                  </a:cubicBezTo>
                  <a:cubicBezTo>
                    <a:pt x="16178" y="2736"/>
                    <a:pt x="16066" y="2856"/>
                    <a:pt x="15960" y="2975"/>
                  </a:cubicBezTo>
                  <a:cubicBezTo>
                    <a:pt x="14934" y="4038"/>
                    <a:pt x="13537" y="4616"/>
                    <a:pt x="12101" y="4616"/>
                  </a:cubicBezTo>
                  <a:cubicBezTo>
                    <a:pt x="11632" y="4616"/>
                    <a:pt x="11159" y="4554"/>
                    <a:pt x="10694" y="4428"/>
                  </a:cubicBezTo>
                  <a:cubicBezTo>
                    <a:pt x="8805" y="3906"/>
                    <a:pt x="7353" y="2390"/>
                    <a:pt x="6916" y="487"/>
                  </a:cubicBezTo>
                  <a:cubicBezTo>
                    <a:pt x="6880" y="332"/>
                    <a:pt x="6852" y="170"/>
                    <a:pt x="6803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76;p56"/>
            <p:cNvSpPr/>
            <p:nvPr/>
          </p:nvSpPr>
          <p:spPr>
            <a:xfrm>
              <a:off x="7060562" y="2848382"/>
              <a:ext cx="203998" cy="403902"/>
            </a:xfrm>
            <a:custGeom>
              <a:avLst/>
              <a:gdLst/>
              <a:ahLst/>
              <a:cxnLst/>
              <a:rect l="l" t="t" r="r" b="b"/>
              <a:pathLst>
                <a:path w="2137" h="4231" extrusionOk="0">
                  <a:moveTo>
                    <a:pt x="342" y="1"/>
                  </a:moveTo>
                  <a:cubicBezTo>
                    <a:pt x="244" y="1"/>
                    <a:pt x="144" y="27"/>
                    <a:pt x="57" y="79"/>
                  </a:cubicBezTo>
                  <a:lnTo>
                    <a:pt x="1" y="107"/>
                  </a:lnTo>
                  <a:lnTo>
                    <a:pt x="1" y="544"/>
                  </a:lnTo>
                  <a:cubicBezTo>
                    <a:pt x="579" y="988"/>
                    <a:pt x="1009" y="1658"/>
                    <a:pt x="1249" y="2335"/>
                  </a:cubicBezTo>
                  <a:cubicBezTo>
                    <a:pt x="1432" y="2871"/>
                    <a:pt x="1573" y="3709"/>
                    <a:pt x="1185" y="4203"/>
                  </a:cubicBezTo>
                  <a:cubicBezTo>
                    <a:pt x="1171" y="4222"/>
                    <a:pt x="1174" y="4231"/>
                    <a:pt x="1190" y="4231"/>
                  </a:cubicBezTo>
                  <a:cubicBezTo>
                    <a:pt x="1245" y="4231"/>
                    <a:pt x="1447" y="4134"/>
                    <a:pt x="1615" y="4020"/>
                  </a:cubicBezTo>
                  <a:cubicBezTo>
                    <a:pt x="2024" y="3745"/>
                    <a:pt x="2137" y="3279"/>
                    <a:pt x="2123" y="2814"/>
                  </a:cubicBezTo>
                  <a:cubicBezTo>
                    <a:pt x="2080" y="1806"/>
                    <a:pt x="1495" y="728"/>
                    <a:pt x="671" y="114"/>
                  </a:cubicBezTo>
                  <a:cubicBezTo>
                    <a:pt x="575" y="38"/>
                    <a:pt x="459" y="1"/>
                    <a:pt x="34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77;p56"/>
            <p:cNvSpPr/>
            <p:nvPr/>
          </p:nvSpPr>
          <p:spPr>
            <a:xfrm>
              <a:off x="7058557" y="2846091"/>
              <a:ext cx="208007" cy="408293"/>
            </a:xfrm>
            <a:custGeom>
              <a:avLst/>
              <a:gdLst/>
              <a:ahLst/>
              <a:cxnLst/>
              <a:rect l="l" t="t" r="r" b="b"/>
              <a:pathLst>
                <a:path w="2179" h="4277" extrusionOk="0">
                  <a:moveTo>
                    <a:pt x="364" y="45"/>
                  </a:moveTo>
                  <a:cubicBezTo>
                    <a:pt x="476" y="45"/>
                    <a:pt x="587" y="81"/>
                    <a:pt x="677" y="152"/>
                  </a:cubicBezTo>
                  <a:cubicBezTo>
                    <a:pt x="1502" y="766"/>
                    <a:pt x="2080" y="1851"/>
                    <a:pt x="2116" y="2838"/>
                  </a:cubicBezTo>
                  <a:cubicBezTo>
                    <a:pt x="2137" y="3219"/>
                    <a:pt x="2059" y="3733"/>
                    <a:pt x="1629" y="4022"/>
                  </a:cubicBezTo>
                  <a:cubicBezTo>
                    <a:pt x="1502" y="4107"/>
                    <a:pt x="1368" y="4177"/>
                    <a:pt x="1234" y="4234"/>
                  </a:cubicBezTo>
                  <a:cubicBezTo>
                    <a:pt x="1594" y="3762"/>
                    <a:pt x="1495" y="2951"/>
                    <a:pt x="1291" y="2352"/>
                  </a:cubicBezTo>
                  <a:cubicBezTo>
                    <a:pt x="1051" y="1647"/>
                    <a:pt x="621" y="1026"/>
                    <a:pt x="43" y="554"/>
                  </a:cubicBezTo>
                  <a:lnTo>
                    <a:pt x="43" y="145"/>
                  </a:lnTo>
                  <a:lnTo>
                    <a:pt x="85" y="124"/>
                  </a:lnTo>
                  <a:cubicBezTo>
                    <a:pt x="170" y="72"/>
                    <a:pt x="268" y="45"/>
                    <a:pt x="364" y="45"/>
                  </a:cubicBezTo>
                  <a:close/>
                  <a:moveTo>
                    <a:pt x="361" y="1"/>
                  </a:moveTo>
                  <a:cubicBezTo>
                    <a:pt x="259" y="1"/>
                    <a:pt x="157" y="28"/>
                    <a:pt x="64" y="82"/>
                  </a:cubicBezTo>
                  <a:cubicBezTo>
                    <a:pt x="43" y="96"/>
                    <a:pt x="22" y="117"/>
                    <a:pt x="1" y="138"/>
                  </a:cubicBezTo>
                  <a:cubicBezTo>
                    <a:pt x="1" y="138"/>
                    <a:pt x="8" y="568"/>
                    <a:pt x="15" y="582"/>
                  </a:cubicBezTo>
                  <a:cubicBezTo>
                    <a:pt x="586" y="1048"/>
                    <a:pt x="1009" y="1668"/>
                    <a:pt x="1248" y="2366"/>
                  </a:cubicBezTo>
                  <a:cubicBezTo>
                    <a:pt x="1453" y="2958"/>
                    <a:pt x="1552" y="3762"/>
                    <a:pt x="1192" y="4213"/>
                  </a:cubicBezTo>
                  <a:cubicBezTo>
                    <a:pt x="1171" y="4241"/>
                    <a:pt x="1171" y="4262"/>
                    <a:pt x="1213" y="4276"/>
                  </a:cubicBezTo>
                  <a:cubicBezTo>
                    <a:pt x="1305" y="4276"/>
                    <a:pt x="1594" y="4100"/>
                    <a:pt x="1657" y="4065"/>
                  </a:cubicBezTo>
                  <a:cubicBezTo>
                    <a:pt x="2108" y="3762"/>
                    <a:pt x="2179" y="3226"/>
                    <a:pt x="2165" y="2838"/>
                  </a:cubicBezTo>
                  <a:cubicBezTo>
                    <a:pt x="2123" y="1837"/>
                    <a:pt x="1537" y="744"/>
                    <a:pt x="706" y="117"/>
                  </a:cubicBezTo>
                  <a:cubicBezTo>
                    <a:pt x="605" y="40"/>
                    <a:pt x="484" y="1"/>
                    <a:pt x="361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78;p56"/>
            <p:cNvSpPr/>
            <p:nvPr/>
          </p:nvSpPr>
          <p:spPr>
            <a:xfrm>
              <a:off x="7056553" y="2858597"/>
              <a:ext cx="171733" cy="404952"/>
            </a:xfrm>
            <a:custGeom>
              <a:avLst/>
              <a:gdLst/>
              <a:ahLst/>
              <a:cxnLst/>
              <a:rect l="l" t="t" r="r" b="b"/>
              <a:pathLst>
                <a:path w="1799" h="4242" extrusionOk="0">
                  <a:moveTo>
                    <a:pt x="1" y="0"/>
                  </a:moveTo>
                  <a:lnTo>
                    <a:pt x="29" y="4011"/>
                  </a:lnTo>
                  <a:cubicBezTo>
                    <a:pt x="260" y="4141"/>
                    <a:pt x="536" y="4242"/>
                    <a:pt x="805" y="4242"/>
                  </a:cubicBezTo>
                  <a:cubicBezTo>
                    <a:pt x="987" y="4242"/>
                    <a:pt x="1166" y="4196"/>
                    <a:pt x="1326" y="4082"/>
                  </a:cubicBezTo>
                  <a:cubicBezTo>
                    <a:pt x="1721" y="3800"/>
                    <a:pt x="1798" y="3250"/>
                    <a:pt x="1763" y="2799"/>
                  </a:cubicBezTo>
                  <a:cubicBezTo>
                    <a:pt x="1671" y="1706"/>
                    <a:pt x="959" y="543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79;p56"/>
            <p:cNvSpPr/>
            <p:nvPr/>
          </p:nvSpPr>
          <p:spPr>
            <a:xfrm>
              <a:off x="7055216" y="2860602"/>
              <a:ext cx="173737" cy="404570"/>
            </a:xfrm>
            <a:custGeom>
              <a:avLst/>
              <a:gdLst/>
              <a:ahLst/>
              <a:cxnLst/>
              <a:rect l="l" t="t" r="r" b="b"/>
              <a:pathLst>
                <a:path w="1820" h="4238" extrusionOk="0">
                  <a:moveTo>
                    <a:pt x="0" y="0"/>
                  </a:moveTo>
                  <a:cubicBezTo>
                    <a:pt x="938" y="529"/>
                    <a:pt x="1657" y="1671"/>
                    <a:pt x="1749" y="2785"/>
                  </a:cubicBezTo>
                  <a:cubicBezTo>
                    <a:pt x="1777" y="3123"/>
                    <a:pt x="1763" y="3736"/>
                    <a:pt x="1326" y="4047"/>
                  </a:cubicBezTo>
                  <a:cubicBezTo>
                    <a:pt x="1165" y="4158"/>
                    <a:pt x="988" y="4197"/>
                    <a:pt x="816" y="4197"/>
                  </a:cubicBezTo>
                  <a:cubicBezTo>
                    <a:pt x="497" y="4197"/>
                    <a:pt x="193" y="4064"/>
                    <a:pt x="29" y="4004"/>
                  </a:cubicBezTo>
                  <a:lnTo>
                    <a:pt x="29" y="4004"/>
                  </a:lnTo>
                  <a:cubicBezTo>
                    <a:pt x="268" y="4145"/>
                    <a:pt x="543" y="4230"/>
                    <a:pt x="825" y="4237"/>
                  </a:cubicBezTo>
                  <a:cubicBezTo>
                    <a:pt x="836" y="4237"/>
                    <a:pt x="846" y="4238"/>
                    <a:pt x="856" y="4238"/>
                  </a:cubicBezTo>
                  <a:cubicBezTo>
                    <a:pt x="1030" y="4238"/>
                    <a:pt x="1208" y="4182"/>
                    <a:pt x="1354" y="4082"/>
                  </a:cubicBezTo>
                  <a:cubicBezTo>
                    <a:pt x="1805" y="3758"/>
                    <a:pt x="1819" y="3130"/>
                    <a:pt x="1791" y="2778"/>
                  </a:cubicBezTo>
                  <a:cubicBezTo>
                    <a:pt x="1699" y="1657"/>
                    <a:pt x="966" y="494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80;p56"/>
            <p:cNvSpPr/>
            <p:nvPr/>
          </p:nvSpPr>
          <p:spPr>
            <a:xfrm>
              <a:off x="7070681" y="2991767"/>
              <a:ext cx="72741" cy="169541"/>
            </a:xfrm>
            <a:custGeom>
              <a:avLst/>
              <a:gdLst/>
              <a:ahLst/>
              <a:cxnLst/>
              <a:rect l="l" t="t" r="r" b="b"/>
              <a:pathLst>
                <a:path w="762" h="1776" extrusionOk="0">
                  <a:moveTo>
                    <a:pt x="1" y="1"/>
                  </a:moveTo>
                  <a:lnTo>
                    <a:pt x="15" y="1686"/>
                  </a:lnTo>
                  <a:cubicBezTo>
                    <a:pt x="121" y="1747"/>
                    <a:pt x="223" y="1775"/>
                    <a:pt x="314" y="1775"/>
                  </a:cubicBezTo>
                  <a:cubicBezTo>
                    <a:pt x="580" y="1775"/>
                    <a:pt x="762" y="1538"/>
                    <a:pt x="741" y="1192"/>
                  </a:cubicBezTo>
                  <a:cubicBezTo>
                    <a:pt x="691" y="706"/>
                    <a:pt x="417" y="262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81;p56"/>
            <p:cNvSpPr/>
            <p:nvPr/>
          </p:nvSpPr>
          <p:spPr>
            <a:xfrm>
              <a:off x="7069344" y="2993867"/>
              <a:ext cx="75509" cy="169637"/>
            </a:xfrm>
            <a:custGeom>
              <a:avLst/>
              <a:gdLst/>
              <a:ahLst/>
              <a:cxnLst/>
              <a:rect l="l" t="t" r="r" b="b"/>
              <a:pathLst>
                <a:path w="791" h="1777" extrusionOk="0">
                  <a:moveTo>
                    <a:pt x="1" y="0"/>
                  </a:moveTo>
                  <a:cubicBezTo>
                    <a:pt x="416" y="261"/>
                    <a:pt x="684" y="691"/>
                    <a:pt x="734" y="1177"/>
                  </a:cubicBezTo>
                  <a:cubicBezTo>
                    <a:pt x="748" y="1403"/>
                    <a:pt x="663" y="1593"/>
                    <a:pt x="529" y="1678"/>
                  </a:cubicBezTo>
                  <a:cubicBezTo>
                    <a:pt x="462" y="1720"/>
                    <a:pt x="385" y="1740"/>
                    <a:pt x="298" y="1740"/>
                  </a:cubicBezTo>
                  <a:cubicBezTo>
                    <a:pt x="212" y="1740"/>
                    <a:pt x="117" y="1720"/>
                    <a:pt x="15" y="1685"/>
                  </a:cubicBezTo>
                  <a:lnTo>
                    <a:pt x="15" y="1685"/>
                  </a:lnTo>
                  <a:cubicBezTo>
                    <a:pt x="113" y="1741"/>
                    <a:pt x="219" y="1777"/>
                    <a:pt x="325" y="1777"/>
                  </a:cubicBezTo>
                  <a:cubicBezTo>
                    <a:pt x="409" y="1777"/>
                    <a:pt x="487" y="1755"/>
                    <a:pt x="550" y="1713"/>
                  </a:cubicBezTo>
                  <a:cubicBezTo>
                    <a:pt x="705" y="1614"/>
                    <a:pt x="790" y="1417"/>
                    <a:pt x="776" y="1170"/>
                  </a:cubicBezTo>
                  <a:cubicBezTo>
                    <a:pt x="741" y="698"/>
                    <a:pt x="423" y="190"/>
                    <a:pt x="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82;p56"/>
            <p:cNvSpPr/>
            <p:nvPr/>
          </p:nvSpPr>
          <p:spPr>
            <a:xfrm>
              <a:off x="6140710" y="2630441"/>
              <a:ext cx="148154" cy="401133"/>
            </a:xfrm>
            <a:custGeom>
              <a:avLst/>
              <a:gdLst/>
              <a:ahLst/>
              <a:cxnLst/>
              <a:rect l="l" t="t" r="r" b="b"/>
              <a:pathLst>
                <a:path w="1552" h="4202" extrusionOk="0">
                  <a:moveTo>
                    <a:pt x="1509" y="1"/>
                  </a:moveTo>
                  <a:lnTo>
                    <a:pt x="170" y="3201"/>
                  </a:lnTo>
                  <a:cubicBezTo>
                    <a:pt x="1" y="3687"/>
                    <a:pt x="360" y="4202"/>
                    <a:pt x="882" y="4202"/>
                  </a:cubicBezTo>
                  <a:lnTo>
                    <a:pt x="1530" y="4202"/>
                  </a:lnTo>
                  <a:cubicBezTo>
                    <a:pt x="1537" y="4202"/>
                    <a:pt x="1551" y="4195"/>
                    <a:pt x="1530" y="4160"/>
                  </a:cubicBezTo>
                  <a:lnTo>
                    <a:pt x="882" y="4160"/>
                  </a:lnTo>
                  <a:cubicBezTo>
                    <a:pt x="395" y="4160"/>
                    <a:pt x="50" y="3673"/>
                    <a:pt x="212" y="3215"/>
                  </a:cubicBezTo>
                  <a:cubicBezTo>
                    <a:pt x="212" y="3215"/>
                    <a:pt x="1544" y="15"/>
                    <a:pt x="1509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83;p56"/>
            <p:cNvSpPr/>
            <p:nvPr/>
          </p:nvSpPr>
          <p:spPr>
            <a:xfrm>
              <a:off x="6583453" y="2815257"/>
              <a:ext cx="81523" cy="79043"/>
            </a:xfrm>
            <a:custGeom>
              <a:avLst/>
              <a:gdLst/>
              <a:ahLst/>
              <a:cxnLst/>
              <a:rect l="l" t="t" r="r" b="b"/>
              <a:pathLst>
                <a:path w="854" h="828" extrusionOk="0">
                  <a:moveTo>
                    <a:pt x="62" y="1"/>
                  </a:moveTo>
                  <a:cubicBezTo>
                    <a:pt x="42" y="1"/>
                    <a:pt x="21" y="2"/>
                    <a:pt x="1" y="3"/>
                  </a:cubicBezTo>
                  <a:cubicBezTo>
                    <a:pt x="452" y="10"/>
                    <a:pt x="819" y="377"/>
                    <a:pt x="826" y="828"/>
                  </a:cubicBezTo>
                  <a:cubicBezTo>
                    <a:pt x="840" y="828"/>
                    <a:pt x="847" y="821"/>
                    <a:pt x="847" y="807"/>
                  </a:cubicBezTo>
                  <a:cubicBezTo>
                    <a:pt x="854" y="362"/>
                    <a:pt x="499" y="1"/>
                    <a:pt x="6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84;p56"/>
            <p:cNvSpPr/>
            <p:nvPr/>
          </p:nvSpPr>
          <p:spPr>
            <a:xfrm>
              <a:off x="6527609" y="2850483"/>
              <a:ext cx="98419" cy="84102"/>
            </a:xfrm>
            <a:custGeom>
              <a:avLst/>
              <a:gdLst/>
              <a:ahLst/>
              <a:cxnLst/>
              <a:rect l="l" t="t" r="r" b="b"/>
              <a:pathLst>
                <a:path w="1031" h="881" extrusionOk="0">
                  <a:moveTo>
                    <a:pt x="586" y="1"/>
                  </a:moveTo>
                  <a:cubicBezTo>
                    <a:pt x="191" y="1"/>
                    <a:pt x="1" y="473"/>
                    <a:pt x="276" y="748"/>
                  </a:cubicBezTo>
                  <a:cubicBezTo>
                    <a:pt x="365" y="840"/>
                    <a:pt x="476" y="881"/>
                    <a:pt x="585" y="881"/>
                  </a:cubicBezTo>
                  <a:cubicBezTo>
                    <a:pt x="812" y="881"/>
                    <a:pt x="1030" y="704"/>
                    <a:pt x="1030" y="438"/>
                  </a:cubicBezTo>
                  <a:cubicBezTo>
                    <a:pt x="1030" y="198"/>
                    <a:pt x="833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85;p56"/>
            <p:cNvSpPr/>
            <p:nvPr/>
          </p:nvSpPr>
          <p:spPr>
            <a:xfrm>
              <a:off x="6524268" y="2848001"/>
              <a:ext cx="103765" cy="88685"/>
            </a:xfrm>
            <a:custGeom>
              <a:avLst/>
              <a:gdLst/>
              <a:ahLst/>
              <a:cxnLst/>
              <a:rect l="l" t="t" r="r" b="b"/>
              <a:pathLst>
                <a:path w="1087" h="929" extrusionOk="0">
                  <a:moveTo>
                    <a:pt x="612" y="48"/>
                  </a:moveTo>
                  <a:cubicBezTo>
                    <a:pt x="615" y="48"/>
                    <a:pt x="618" y="48"/>
                    <a:pt x="621" y="48"/>
                  </a:cubicBezTo>
                  <a:cubicBezTo>
                    <a:pt x="854" y="48"/>
                    <a:pt x="1037" y="231"/>
                    <a:pt x="1044" y="464"/>
                  </a:cubicBezTo>
                  <a:cubicBezTo>
                    <a:pt x="1039" y="720"/>
                    <a:pt x="833" y="887"/>
                    <a:pt x="617" y="887"/>
                  </a:cubicBezTo>
                  <a:cubicBezTo>
                    <a:pt x="513" y="887"/>
                    <a:pt x="405" y="847"/>
                    <a:pt x="318" y="760"/>
                  </a:cubicBezTo>
                  <a:cubicBezTo>
                    <a:pt x="59" y="501"/>
                    <a:pt x="244" y="48"/>
                    <a:pt x="612" y="48"/>
                  </a:cubicBezTo>
                  <a:close/>
                  <a:moveTo>
                    <a:pt x="617" y="1"/>
                  </a:moveTo>
                  <a:cubicBezTo>
                    <a:pt x="503" y="1"/>
                    <a:pt x="385" y="44"/>
                    <a:pt x="290" y="139"/>
                  </a:cubicBezTo>
                  <a:cubicBezTo>
                    <a:pt x="1" y="428"/>
                    <a:pt x="205" y="929"/>
                    <a:pt x="621" y="929"/>
                  </a:cubicBezTo>
                  <a:cubicBezTo>
                    <a:pt x="875" y="929"/>
                    <a:pt x="1086" y="724"/>
                    <a:pt x="1086" y="464"/>
                  </a:cubicBezTo>
                  <a:cubicBezTo>
                    <a:pt x="1086" y="187"/>
                    <a:pt x="857" y="1"/>
                    <a:pt x="6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86;p56"/>
            <p:cNvSpPr/>
            <p:nvPr/>
          </p:nvSpPr>
          <p:spPr>
            <a:xfrm>
              <a:off x="6089543" y="2554167"/>
              <a:ext cx="82191" cy="79043"/>
            </a:xfrm>
            <a:custGeom>
              <a:avLst/>
              <a:gdLst/>
              <a:ahLst/>
              <a:cxnLst/>
              <a:rect l="l" t="t" r="r" b="b"/>
              <a:pathLst>
                <a:path w="861" h="828" extrusionOk="0">
                  <a:moveTo>
                    <a:pt x="62" y="1"/>
                  </a:moveTo>
                  <a:cubicBezTo>
                    <a:pt x="41" y="1"/>
                    <a:pt x="21" y="1"/>
                    <a:pt x="1" y="3"/>
                  </a:cubicBezTo>
                  <a:cubicBezTo>
                    <a:pt x="452" y="10"/>
                    <a:pt x="818" y="377"/>
                    <a:pt x="826" y="828"/>
                  </a:cubicBezTo>
                  <a:cubicBezTo>
                    <a:pt x="840" y="828"/>
                    <a:pt x="847" y="821"/>
                    <a:pt x="847" y="807"/>
                  </a:cubicBezTo>
                  <a:cubicBezTo>
                    <a:pt x="860" y="362"/>
                    <a:pt x="500" y="1"/>
                    <a:pt x="6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87;p56"/>
            <p:cNvSpPr/>
            <p:nvPr/>
          </p:nvSpPr>
          <p:spPr>
            <a:xfrm>
              <a:off x="6033699" y="2589393"/>
              <a:ext cx="98324" cy="84102"/>
            </a:xfrm>
            <a:custGeom>
              <a:avLst/>
              <a:gdLst/>
              <a:ahLst/>
              <a:cxnLst/>
              <a:rect l="l" t="t" r="r" b="b"/>
              <a:pathLst>
                <a:path w="1030" h="881" extrusionOk="0">
                  <a:moveTo>
                    <a:pt x="586" y="1"/>
                  </a:moveTo>
                  <a:cubicBezTo>
                    <a:pt x="198" y="1"/>
                    <a:pt x="1" y="473"/>
                    <a:pt x="276" y="748"/>
                  </a:cubicBezTo>
                  <a:cubicBezTo>
                    <a:pt x="365" y="839"/>
                    <a:pt x="476" y="880"/>
                    <a:pt x="585" y="880"/>
                  </a:cubicBezTo>
                  <a:cubicBezTo>
                    <a:pt x="812" y="880"/>
                    <a:pt x="1030" y="704"/>
                    <a:pt x="1030" y="438"/>
                  </a:cubicBezTo>
                  <a:cubicBezTo>
                    <a:pt x="1030" y="191"/>
                    <a:pt x="832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88;p56"/>
            <p:cNvSpPr/>
            <p:nvPr/>
          </p:nvSpPr>
          <p:spPr>
            <a:xfrm>
              <a:off x="6030358" y="2586624"/>
              <a:ext cx="103670" cy="88971"/>
            </a:xfrm>
            <a:custGeom>
              <a:avLst/>
              <a:gdLst/>
              <a:ahLst/>
              <a:cxnLst/>
              <a:rect l="l" t="t" r="r" b="b"/>
              <a:pathLst>
                <a:path w="1086" h="932" extrusionOk="0">
                  <a:moveTo>
                    <a:pt x="621" y="44"/>
                  </a:moveTo>
                  <a:cubicBezTo>
                    <a:pt x="853" y="44"/>
                    <a:pt x="1044" y="234"/>
                    <a:pt x="1044" y="474"/>
                  </a:cubicBezTo>
                  <a:cubicBezTo>
                    <a:pt x="1044" y="726"/>
                    <a:pt x="834" y="895"/>
                    <a:pt x="618" y="895"/>
                  </a:cubicBezTo>
                  <a:cubicBezTo>
                    <a:pt x="514" y="895"/>
                    <a:pt x="409" y="856"/>
                    <a:pt x="325" y="770"/>
                  </a:cubicBezTo>
                  <a:cubicBezTo>
                    <a:pt x="57" y="502"/>
                    <a:pt x="247" y="51"/>
                    <a:pt x="621" y="51"/>
                  </a:cubicBezTo>
                  <a:lnTo>
                    <a:pt x="621" y="44"/>
                  </a:lnTo>
                  <a:close/>
                  <a:moveTo>
                    <a:pt x="616" y="0"/>
                  </a:moveTo>
                  <a:cubicBezTo>
                    <a:pt x="502" y="0"/>
                    <a:pt x="385" y="42"/>
                    <a:pt x="289" y="135"/>
                  </a:cubicBezTo>
                  <a:cubicBezTo>
                    <a:pt x="0" y="431"/>
                    <a:pt x="205" y="932"/>
                    <a:pt x="621" y="932"/>
                  </a:cubicBezTo>
                  <a:cubicBezTo>
                    <a:pt x="875" y="932"/>
                    <a:pt x="1086" y="720"/>
                    <a:pt x="1086" y="467"/>
                  </a:cubicBezTo>
                  <a:cubicBezTo>
                    <a:pt x="1086" y="185"/>
                    <a:pt x="856" y="0"/>
                    <a:pt x="61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89;p56"/>
            <p:cNvSpPr/>
            <p:nvPr/>
          </p:nvSpPr>
          <p:spPr>
            <a:xfrm>
              <a:off x="6151497" y="3150617"/>
              <a:ext cx="184429" cy="73411"/>
            </a:xfrm>
            <a:custGeom>
              <a:avLst/>
              <a:gdLst/>
              <a:ahLst/>
              <a:cxnLst/>
              <a:rect l="l" t="t" r="r" b="b"/>
              <a:pathLst>
                <a:path w="1932" h="769" extrusionOk="0">
                  <a:moveTo>
                    <a:pt x="14" y="1"/>
                  </a:moveTo>
                  <a:lnTo>
                    <a:pt x="0" y="36"/>
                  </a:lnTo>
                  <a:lnTo>
                    <a:pt x="1911" y="769"/>
                  </a:lnTo>
                  <a:lnTo>
                    <a:pt x="1932" y="727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90;p56"/>
            <p:cNvSpPr/>
            <p:nvPr/>
          </p:nvSpPr>
          <p:spPr>
            <a:xfrm>
              <a:off x="6187771" y="3222786"/>
              <a:ext cx="59376" cy="23484"/>
            </a:xfrm>
            <a:custGeom>
              <a:avLst/>
              <a:gdLst/>
              <a:ahLst/>
              <a:cxnLst/>
              <a:rect l="l" t="t" r="r" b="b"/>
              <a:pathLst>
                <a:path w="622" h="246" extrusionOk="0">
                  <a:moveTo>
                    <a:pt x="15" y="1"/>
                  </a:moveTo>
                  <a:cubicBezTo>
                    <a:pt x="7" y="1"/>
                    <a:pt x="2" y="2"/>
                    <a:pt x="1" y="6"/>
                  </a:cubicBezTo>
                  <a:lnTo>
                    <a:pt x="607" y="246"/>
                  </a:lnTo>
                  <a:lnTo>
                    <a:pt x="621" y="203"/>
                  </a:lnTo>
                  <a:cubicBezTo>
                    <a:pt x="621" y="203"/>
                    <a:pt x="109" y="1"/>
                    <a:pt x="15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91;p56"/>
            <p:cNvSpPr/>
            <p:nvPr/>
          </p:nvSpPr>
          <p:spPr>
            <a:xfrm>
              <a:off x="5946258" y="2657553"/>
              <a:ext cx="1403167" cy="1752310"/>
            </a:xfrm>
            <a:custGeom>
              <a:avLst/>
              <a:gdLst/>
              <a:ahLst/>
              <a:cxnLst/>
              <a:rect l="l" t="t" r="r" b="b"/>
              <a:pathLst>
                <a:path w="14699" h="18356" extrusionOk="0">
                  <a:moveTo>
                    <a:pt x="13691" y="1"/>
                  </a:moveTo>
                  <a:cubicBezTo>
                    <a:pt x="13571" y="1"/>
                    <a:pt x="13451" y="93"/>
                    <a:pt x="13479" y="252"/>
                  </a:cubicBezTo>
                  <a:cubicBezTo>
                    <a:pt x="13838" y="2445"/>
                    <a:pt x="14064" y="4665"/>
                    <a:pt x="14141" y="6886"/>
                  </a:cubicBezTo>
                  <a:cubicBezTo>
                    <a:pt x="14268" y="11369"/>
                    <a:pt x="13570" y="14266"/>
                    <a:pt x="12132" y="15253"/>
                  </a:cubicBezTo>
                  <a:cubicBezTo>
                    <a:pt x="9362" y="17163"/>
                    <a:pt x="6479" y="17932"/>
                    <a:pt x="4307" y="17932"/>
                  </a:cubicBezTo>
                  <a:cubicBezTo>
                    <a:pt x="3715" y="17932"/>
                    <a:pt x="3123" y="17868"/>
                    <a:pt x="2545" y="17727"/>
                  </a:cubicBezTo>
                  <a:cubicBezTo>
                    <a:pt x="1579" y="17474"/>
                    <a:pt x="910" y="17008"/>
                    <a:pt x="607" y="16395"/>
                  </a:cubicBezTo>
                  <a:cubicBezTo>
                    <a:pt x="473" y="16127"/>
                    <a:pt x="529" y="15859"/>
                    <a:pt x="769" y="15570"/>
                  </a:cubicBezTo>
                  <a:cubicBezTo>
                    <a:pt x="1206" y="15049"/>
                    <a:pt x="2221" y="14520"/>
                    <a:pt x="3497" y="14146"/>
                  </a:cubicBezTo>
                  <a:cubicBezTo>
                    <a:pt x="4338" y="13905"/>
                    <a:pt x="5167" y="13765"/>
                    <a:pt x="5721" y="13765"/>
                  </a:cubicBezTo>
                  <a:cubicBezTo>
                    <a:pt x="5911" y="13765"/>
                    <a:pt x="6068" y="13781"/>
                    <a:pt x="6182" y="13815"/>
                  </a:cubicBezTo>
                  <a:cubicBezTo>
                    <a:pt x="6211" y="13825"/>
                    <a:pt x="6238" y="13829"/>
                    <a:pt x="6263" y="13829"/>
                  </a:cubicBezTo>
                  <a:cubicBezTo>
                    <a:pt x="6486" y="13829"/>
                    <a:pt x="6562" y="13470"/>
                    <a:pt x="6302" y="13406"/>
                  </a:cubicBezTo>
                  <a:cubicBezTo>
                    <a:pt x="6150" y="13363"/>
                    <a:pt x="5953" y="13342"/>
                    <a:pt x="5721" y="13342"/>
                  </a:cubicBezTo>
                  <a:cubicBezTo>
                    <a:pt x="5114" y="13342"/>
                    <a:pt x="4269" y="13485"/>
                    <a:pt x="3377" y="13745"/>
                  </a:cubicBezTo>
                  <a:cubicBezTo>
                    <a:pt x="2728" y="13935"/>
                    <a:pt x="1142" y="14464"/>
                    <a:pt x="444" y="15295"/>
                  </a:cubicBezTo>
                  <a:cubicBezTo>
                    <a:pt x="0" y="15824"/>
                    <a:pt x="78" y="16282"/>
                    <a:pt x="226" y="16578"/>
                  </a:cubicBezTo>
                  <a:cubicBezTo>
                    <a:pt x="585" y="17311"/>
                    <a:pt x="1354" y="17847"/>
                    <a:pt x="2439" y="18136"/>
                  </a:cubicBezTo>
                  <a:cubicBezTo>
                    <a:pt x="3034" y="18278"/>
                    <a:pt x="3641" y="18355"/>
                    <a:pt x="4249" y="18355"/>
                  </a:cubicBezTo>
                  <a:cubicBezTo>
                    <a:pt x="4275" y="18355"/>
                    <a:pt x="4302" y="18355"/>
                    <a:pt x="4329" y="18355"/>
                  </a:cubicBezTo>
                  <a:cubicBezTo>
                    <a:pt x="5224" y="18348"/>
                    <a:pt x="6112" y="18242"/>
                    <a:pt x="6979" y="18031"/>
                  </a:cubicBezTo>
                  <a:cubicBezTo>
                    <a:pt x="8826" y="17600"/>
                    <a:pt x="10694" y="16762"/>
                    <a:pt x="12372" y="15606"/>
                  </a:cubicBezTo>
                  <a:cubicBezTo>
                    <a:pt x="13958" y="14513"/>
                    <a:pt x="14698" y="11573"/>
                    <a:pt x="14557" y="6872"/>
                  </a:cubicBezTo>
                  <a:cubicBezTo>
                    <a:pt x="14480" y="4623"/>
                    <a:pt x="14261" y="2388"/>
                    <a:pt x="13894" y="175"/>
                  </a:cubicBezTo>
                  <a:cubicBezTo>
                    <a:pt x="13873" y="55"/>
                    <a:pt x="13782" y="1"/>
                    <a:pt x="136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92;p56"/>
            <p:cNvSpPr/>
            <p:nvPr/>
          </p:nvSpPr>
          <p:spPr>
            <a:xfrm>
              <a:off x="5944253" y="2655262"/>
              <a:ext cx="1407844" cy="1756605"/>
            </a:xfrm>
            <a:custGeom>
              <a:avLst/>
              <a:gdLst/>
              <a:ahLst/>
              <a:cxnLst/>
              <a:rect l="l" t="t" r="r" b="b"/>
              <a:pathLst>
                <a:path w="14748" h="18401" extrusionOk="0">
                  <a:moveTo>
                    <a:pt x="13719" y="53"/>
                  </a:moveTo>
                  <a:cubicBezTo>
                    <a:pt x="13798" y="53"/>
                    <a:pt x="13877" y="99"/>
                    <a:pt x="13901" y="199"/>
                  </a:cubicBezTo>
                  <a:cubicBezTo>
                    <a:pt x="14261" y="2412"/>
                    <a:pt x="14486" y="4647"/>
                    <a:pt x="14564" y="6888"/>
                  </a:cubicBezTo>
                  <a:cubicBezTo>
                    <a:pt x="14698" y="11590"/>
                    <a:pt x="13965" y="14523"/>
                    <a:pt x="12386" y="15608"/>
                  </a:cubicBezTo>
                  <a:cubicBezTo>
                    <a:pt x="10701" y="16764"/>
                    <a:pt x="8847" y="17603"/>
                    <a:pt x="7000" y="18033"/>
                  </a:cubicBezTo>
                  <a:cubicBezTo>
                    <a:pt x="6133" y="18238"/>
                    <a:pt x="5245" y="18351"/>
                    <a:pt x="4350" y="18358"/>
                  </a:cubicBezTo>
                  <a:cubicBezTo>
                    <a:pt x="4323" y="18358"/>
                    <a:pt x="4296" y="18358"/>
                    <a:pt x="4270" y="18358"/>
                  </a:cubicBezTo>
                  <a:cubicBezTo>
                    <a:pt x="3662" y="18358"/>
                    <a:pt x="3055" y="18281"/>
                    <a:pt x="2467" y="18139"/>
                  </a:cubicBezTo>
                  <a:cubicBezTo>
                    <a:pt x="1389" y="17857"/>
                    <a:pt x="628" y="17321"/>
                    <a:pt x="268" y="16595"/>
                  </a:cubicBezTo>
                  <a:cubicBezTo>
                    <a:pt x="120" y="16306"/>
                    <a:pt x="42" y="15855"/>
                    <a:pt x="479" y="15333"/>
                  </a:cubicBezTo>
                  <a:cubicBezTo>
                    <a:pt x="1170" y="14509"/>
                    <a:pt x="2756" y="13980"/>
                    <a:pt x="3405" y="13790"/>
                  </a:cubicBezTo>
                  <a:cubicBezTo>
                    <a:pt x="4293" y="13529"/>
                    <a:pt x="5132" y="13388"/>
                    <a:pt x="5738" y="13388"/>
                  </a:cubicBezTo>
                  <a:lnTo>
                    <a:pt x="5731" y="13388"/>
                  </a:lnTo>
                  <a:cubicBezTo>
                    <a:pt x="5756" y="13387"/>
                    <a:pt x="5781" y="13387"/>
                    <a:pt x="5805" y="13387"/>
                  </a:cubicBezTo>
                  <a:cubicBezTo>
                    <a:pt x="5978" y="13387"/>
                    <a:pt x="6150" y="13408"/>
                    <a:pt x="6316" y="13451"/>
                  </a:cubicBezTo>
                  <a:cubicBezTo>
                    <a:pt x="6526" y="13530"/>
                    <a:pt x="6455" y="13823"/>
                    <a:pt x="6257" y="13823"/>
                  </a:cubicBezTo>
                  <a:cubicBezTo>
                    <a:pt x="6242" y="13823"/>
                    <a:pt x="6227" y="13821"/>
                    <a:pt x="6211" y="13818"/>
                  </a:cubicBezTo>
                  <a:cubicBezTo>
                    <a:pt x="6092" y="13783"/>
                    <a:pt x="5929" y="13767"/>
                    <a:pt x="5734" y="13767"/>
                  </a:cubicBezTo>
                  <a:cubicBezTo>
                    <a:pt x="5175" y="13767"/>
                    <a:pt x="4347" y="13904"/>
                    <a:pt x="3511" y="14149"/>
                  </a:cubicBezTo>
                  <a:cubicBezTo>
                    <a:pt x="2228" y="14523"/>
                    <a:pt x="1206" y="15059"/>
                    <a:pt x="768" y="15580"/>
                  </a:cubicBezTo>
                  <a:cubicBezTo>
                    <a:pt x="522" y="15869"/>
                    <a:pt x="465" y="16151"/>
                    <a:pt x="606" y="16426"/>
                  </a:cubicBezTo>
                  <a:cubicBezTo>
                    <a:pt x="917" y="17046"/>
                    <a:pt x="1593" y="17512"/>
                    <a:pt x="2566" y="17765"/>
                  </a:cubicBezTo>
                  <a:cubicBezTo>
                    <a:pt x="3115" y="17906"/>
                    <a:pt x="3677" y="17970"/>
                    <a:pt x="4246" y="17970"/>
                  </a:cubicBezTo>
                  <a:cubicBezTo>
                    <a:pt x="4276" y="17970"/>
                    <a:pt x="4306" y="17970"/>
                    <a:pt x="4335" y="17970"/>
                  </a:cubicBezTo>
                  <a:cubicBezTo>
                    <a:pt x="6838" y="17970"/>
                    <a:pt x="9693" y="16997"/>
                    <a:pt x="12167" y="15298"/>
                  </a:cubicBezTo>
                  <a:cubicBezTo>
                    <a:pt x="13612" y="14304"/>
                    <a:pt x="14310" y="11400"/>
                    <a:pt x="14183" y="6903"/>
                  </a:cubicBezTo>
                  <a:cubicBezTo>
                    <a:pt x="14106" y="4682"/>
                    <a:pt x="13887" y="2462"/>
                    <a:pt x="13528" y="269"/>
                  </a:cubicBezTo>
                  <a:cubicBezTo>
                    <a:pt x="13508" y="133"/>
                    <a:pt x="13613" y="53"/>
                    <a:pt x="13719" y="53"/>
                  </a:cubicBezTo>
                  <a:close/>
                  <a:moveTo>
                    <a:pt x="13714" y="1"/>
                  </a:moveTo>
                  <a:cubicBezTo>
                    <a:pt x="13580" y="1"/>
                    <a:pt x="13459" y="123"/>
                    <a:pt x="13485" y="276"/>
                  </a:cubicBezTo>
                  <a:cubicBezTo>
                    <a:pt x="13845" y="2469"/>
                    <a:pt x="14063" y="4682"/>
                    <a:pt x="14141" y="6910"/>
                  </a:cubicBezTo>
                  <a:cubicBezTo>
                    <a:pt x="14268" y="11386"/>
                    <a:pt x="13584" y="14276"/>
                    <a:pt x="12146" y="15263"/>
                  </a:cubicBezTo>
                  <a:cubicBezTo>
                    <a:pt x="9679" y="16962"/>
                    <a:pt x="6838" y="17928"/>
                    <a:pt x="4335" y="17928"/>
                  </a:cubicBezTo>
                  <a:cubicBezTo>
                    <a:pt x="4306" y="17928"/>
                    <a:pt x="4276" y="17928"/>
                    <a:pt x="4247" y="17928"/>
                  </a:cubicBezTo>
                  <a:cubicBezTo>
                    <a:pt x="3684" y="17928"/>
                    <a:pt x="3122" y="17864"/>
                    <a:pt x="2573" y="17730"/>
                  </a:cubicBezTo>
                  <a:cubicBezTo>
                    <a:pt x="1614" y="17476"/>
                    <a:pt x="945" y="17025"/>
                    <a:pt x="642" y="16405"/>
                  </a:cubicBezTo>
                  <a:cubicBezTo>
                    <a:pt x="515" y="16144"/>
                    <a:pt x="571" y="15883"/>
                    <a:pt x="804" y="15601"/>
                  </a:cubicBezTo>
                  <a:cubicBezTo>
                    <a:pt x="1234" y="15094"/>
                    <a:pt x="2249" y="14565"/>
                    <a:pt x="3518" y="14192"/>
                  </a:cubicBezTo>
                  <a:cubicBezTo>
                    <a:pt x="4359" y="13950"/>
                    <a:pt x="5184" y="13810"/>
                    <a:pt x="5736" y="13810"/>
                  </a:cubicBezTo>
                  <a:cubicBezTo>
                    <a:pt x="5925" y="13810"/>
                    <a:pt x="6082" y="13826"/>
                    <a:pt x="6196" y="13860"/>
                  </a:cubicBezTo>
                  <a:cubicBezTo>
                    <a:pt x="6218" y="13866"/>
                    <a:pt x="6241" y="13869"/>
                    <a:pt x="6262" y="13869"/>
                  </a:cubicBezTo>
                  <a:cubicBezTo>
                    <a:pt x="6365" y="13869"/>
                    <a:pt x="6456" y="13803"/>
                    <a:pt x="6485" y="13698"/>
                  </a:cubicBezTo>
                  <a:cubicBezTo>
                    <a:pt x="6521" y="13578"/>
                    <a:pt x="6450" y="13444"/>
                    <a:pt x="6330" y="13409"/>
                  </a:cubicBezTo>
                  <a:cubicBezTo>
                    <a:pt x="6178" y="13366"/>
                    <a:pt x="5980" y="13345"/>
                    <a:pt x="5747" y="13345"/>
                  </a:cubicBezTo>
                  <a:cubicBezTo>
                    <a:pt x="5138" y="13345"/>
                    <a:pt x="4288" y="13487"/>
                    <a:pt x="3391" y="13747"/>
                  </a:cubicBezTo>
                  <a:cubicBezTo>
                    <a:pt x="2735" y="13938"/>
                    <a:pt x="1149" y="14466"/>
                    <a:pt x="444" y="15305"/>
                  </a:cubicBezTo>
                  <a:cubicBezTo>
                    <a:pt x="0" y="15841"/>
                    <a:pt x="78" y="16313"/>
                    <a:pt x="226" y="16609"/>
                  </a:cubicBezTo>
                  <a:cubicBezTo>
                    <a:pt x="592" y="17350"/>
                    <a:pt x="1361" y="17892"/>
                    <a:pt x="2460" y="18181"/>
                  </a:cubicBezTo>
                  <a:cubicBezTo>
                    <a:pt x="3048" y="18323"/>
                    <a:pt x="3661" y="18400"/>
                    <a:pt x="4270" y="18400"/>
                  </a:cubicBezTo>
                  <a:cubicBezTo>
                    <a:pt x="4296" y="18400"/>
                    <a:pt x="4323" y="18400"/>
                    <a:pt x="4350" y="18400"/>
                  </a:cubicBezTo>
                  <a:cubicBezTo>
                    <a:pt x="5245" y="18393"/>
                    <a:pt x="6140" y="18287"/>
                    <a:pt x="7007" y="18076"/>
                  </a:cubicBezTo>
                  <a:cubicBezTo>
                    <a:pt x="8854" y="17646"/>
                    <a:pt x="10722" y="16807"/>
                    <a:pt x="12407" y="15651"/>
                  </a:cubicBezTo>
                  <a:cubicBezTo>
                    <a:pt x="14007" y="14551"/>
                    <a:pt x="14747" y="11604"/>
                    <a:pt x="14606" y="6896"/>
                  </a:cubicBezTo>
                  <a:cubicBezTo>
                    <a:pt x="14529" y="4647"/>
                    <a:pt x="14310" y="2412"/>
                    <a:pt x="13944" y="199"/>
                  </a:cubicBezTo>
                  <a:cubicBezTo>
                    <a:pt x="13937" y="135"/>
                    <a:pt x="13901" y="79"/>
                    <a:pt x="13845" y="44"/>
                  </a:cubicBezTo>
                  <a:cubicBezTo>
                    <a:pt x="13803" y="14"/>
                    <a:pt x="13758" y="1"/>
                    <a:pt x="137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3;p56"/>
            <p:cNvSpPr/>
            <p:nvPr/>
          </p:nvSpPr>
          <p:spPr>
            <a:xfrm>
              <a:off x="6005443" y="2623282"/>
              <a:ext cx="1402498" cy="1752882"/>
            </a:xfrm>
            <a:custGeom>
              <a:avLst/>
              <a:gdLst/>
              <a:ahLst/>
              <a:cxnLst/>
              <a:rect l="l" t="t" r="r" b="b"/>
              <a:pathLst>
                <a:path w="14692" h="18362" extrusionOk="0">
                  <a:moveTo>
                    <a:pt x="13681" y="1"/>
                  </a:moveTo>
                  <a:cubicBezTo>
                    <a:pt x="13557" y="1"/>
                    <a:pt x="13432" y="96"/>
                    <a:pt x="13472" y="259"/>
                  </a:cubicBezTo>
                  <a:cubicBezTo>
                    <a:pt x="13831" y="2458"/>
                    <a:pt x="14050" y="4672"/>
                    <a:pt x="14127" y="6892"/>
                  </a:cubicBezTo>
                  <a:cubicBezTo>
                    <a:pt x="14261" y="11375"/>
                    <a:pt x="13563" y="14273"/>
                    <a:pt x="12125" y="15267"/>
                  </a:cubicBezTo>
                  <a:cubicBezTo>
                    <a:pt x="9355" y="17170"/>
                    <a:pt x="6472" y="17938"/>
                    <a:pt x="4301" y="17938"/>
                  </a:cubicBezTo>
                  <a:cubicBezTo>
                    <a:pt x="4274" y="17939"/>
                    <a:pt x="4247" y="17939"/>
                    <a:pt x="4220" y="17939"/>
                  </a:cubicBezTo>
                  <a:cubicBezTo>
                    <a:pt x="3655" y="17939"/>
                    <a:pt x="3090" y="17868"/>
                    <a:pt x="2538" y="17734"/>
                  </a:cubicBezTo>
                  <a:cubicBezTo>
                    <a:pt x="1573" y="17480"/>
                    <a:pt x="903" y="17015"/>
                    <a:pt x="600" y="16402"/>
                  </a:cubicBezTo>
                  <a:cubicBezTo>
                    <a:pt x="466" y="16134"/>
                    <a:pt x="515" y="15866"/>
                    <a:pt x="762" y="15577"/>
                  </a:cubicBezTo>
                  <a:cubicBezTo>
                    <a:pt x="1192" y="15062"/>
                    <a:pt x="2214" y="14534"/>
                    <a:pt x="3490" y="14160"/>
                  </a:cubicBezTo>
                  <a:cubicBezTo>
                    <a:pt x="4332" y="13913"/>
                    <a:pt x="5162" y="13771"/>
                    <a:pt x="5720" y="13771"/>
                  </a:cubicBezTo>
                  <a:cubicBezTo>
                    <a:pt x="5909" y="13771"/>
                    <a:pt x="6067" y="13788"/>
                    <a:pt x="6183" y="13822"/>
                  </a:cubicBezTo>
                  <a:cubicBezTo>
                    <a:pt x="6209" y="13830"/>
                    <a:pt x="6235" y="13835"/>
                    <a:pt x="6258" y="13835"/>
                  </a:cubicBezTo>
                  <a:cubicBezTo>
                    <a:pt x="6477" y="13835"/>
                    <a:pt x="6550" y="13483"/>
                    <a:pt x="6296" y="13420"/>
                  </a:cubicBezTo>
                  <a:cubicBezTo>
                    <a:pt x="6144" y="13374"/>
                    <a:pt x="5942" y="13352"/>
                    <a:pt x="5703" y="13352"/>
                  </a:cubicBezTo>
                  <a:cubicBezTo>
                    <a:pt x="5098" y="13352"/>
                    <a:pt x="4254" y="13493"/>
                    <a:pt x="3370" y="13751"/>
                  </a:cubicBezTo>
                  <a:cubicBezTo>
                    <a:pt x="2722" y="13941"/>
                    <a:pt x="1136" y="14470"/>
                    <a:pt x="438" y="15302"/>
                  </a:cubicBezTo>
                  <a:cubicBezTo>
                    <a:pt x="1" y="15831"/>
                    <a:pt x="78" y="16296"/>
                    <a:pt x="219" y="16585"/>
                  </a:cubicBezTo>
                  <a:cubicBezTo>
                    <a:pt x="586" y="17325"/>
                    <a:pt x="1347" y="17861"/>
                    <a:pt x="2440" y="18143"/>
                  </a:cubicBezTo>
                  <a:cubicBezTo>
                    <a:pt x="3025" y="18291"/>
                    <a:pt x="3630" y="18362"/>
                    <a:pt x="4242" y="18362"/>
                  </a:cubicBezTo>
                  <a:cubicBezTo>
                    <a:pt x="4271" y="18362"/>
                    <a:pt x="4300" y="18362"/>
                    <a:pt x="4329" y="18361"/>
                  </a:cubicBezTo>
                  <a:cubicBezTo>
                    <a:pt x="5217" y="18354"/>
                    <a:pt x="6105" y="18249"/>
                    <a:pt x="6972" y="18044"/>
                  </a:cubicBezTo>
                  <a:cubicBezTo>
                    <a:pt x="8819" y="17614"/>
                    <a:pt x="10687" y="16775"/>
                    <a:pt x="12365" y="15619"/>
                  </a:cubicBezTo>
                  <a:cubicBezTo>
                    <a:pt x="13951" y="14527"/>
                    <a:pt x="14691" y="11580"/>
                    <a:pt x="14550" y="6878"/>
                  </a:cubicBezTo>
                  <a:cubicBezTo>
                    <a:pt x="14473" y="4636"/>
                    <a:pt x="14254" y="2402"/>
                    <a:pt x="13888" y="188"/>
                  </a:cubicBezTo>
                  <a:cubicBezTo>
                    <a:pt x="13872" y="59"/>
                    <a:pt x="13777" y="1"/>
                    <a:pt x="1368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94;p56"/>
            <p:cNvSpPr/>
            <p:nvPr/>
          </p:nvSpPr>
          <p:spPr>
            <a:xfrm>
              <a:off x="6002770" y="2621945"/>
              <a:ext cx="1407844" cy="1756224"/>
            </a:xfrm>
            <a:custGeom>
              <a:avLst/>
              <a:gdLst/>
              <a:ahLst/>
              <a:cxnLst/>
              <a:rect l="l" t="t" r="r" b="b"/>
              <a:pathLst>
                <a:path w="14748" h="18397" extrusionOk="0">
                  <a:moveTo>
                    <a:pt x="13708" y="38"/>
                  </a:moveTo>
                  <a:cubicBezTo>
                    <a:pt x="13749" y="38"/>
                    <a:pt x="13789" y="52"/>
                    <a:pt x="13824" y="75"/>
                  </a:cubicBezTo>
                  <a:cubicBezTo>
                    <a:pt x="13866" y="104"/>
                    <a:pt x="13895" y="146"/>
                    <a:pt x="13902" y="195"/>
                  </a:cubicBezTo>
                  <a:cubicBezTo>
                    <a:pt x="14268" y="2409"/>
                    <a:pt x="14487" y="4643"/>
                    <a:pt x="14564" y="6885"/>
                  </a:cubicBezTo>
                  <a:cubicBezTo>
                    <a:pt x="14705" y="11587"/>
                    <a:pt x="13965" y="14519"/>
                    <a:pt x="12386" y="15605"/>
                  </a:cubicBezTo>
                  <a:cubicBezTo>
                    <a:pt x="10708" y="16761"/>
                    <a:pt x="8847" y="17600"/>
                    <a:pt x="7007" y="18030"/>
                  </a:cubicBezTo>
                  <a:cubicBezTo>
                    <a:pt x="6133" y="18241"/>
                    <a:pt x="5245" y="18347"/>
                    <a:pt x="4357" y="18354"/>
                  </a:cubicBezTo>
                  <a:cubicBezTo>
                    <a:pt x="4330" y="18354"/>
                    <a:pt x="4304" y="18355"/>
                    <a:pt x="4277" y="18355"/>
                  </a:cubicBezTo>
                  <a:cubicBezTo>
                    <a:pt x="3669" y="18355"/>
                    <a:pt x="3062" y="18277"/>
                    <a:pt x="2468" y="18136"/>
                  </a:cubicBezTo>
                  <a:cubicBezTo>
                    <a:pt x="1389" y="17854"/>
                    <a:pt x="628" y="17318"/>
                    <a:pt x="268" y="16592"/>
                  </a:cubicBezTo>
                  <a:cubicBezTo>
                    <a:pt x="127" y="16303"/>
                    <a:pt x="50" y="15852"/>
                    <a:pt x="487" y="15330"/>
                  </a:cubicBezTo>
                  <a:cubicBezTo>
                    <a:pt x="1178" y="14505"/>
                    <a:pt x="2757" y="13977"/>
                    <a:pt x="3405" y="13786"/>
                  </a:cubicBezTo>
                  <a:cubicBezTo>
                    <a:pt x="4293" y="13525"/>
                    <a:pt x="5139" y="13384"/>
                    <a:pt x="5739" y="13384"/>
                  </a:cubicBezTo>
                  <a:cubicBezTo>
                    <a:pt x="5936" y="13384"/>
                    <a:pt x="6126" y="13399"/>
                    <a:pt x="6317" y="13448"/>
                  </a:cubicBezTo>
                  <a:cubicBezTo>
                    <a:pt x="6366" y="13462"/>
                    <a:pt x="6408" y="13490"/>
                    <a:pt x="6436" y="13532"/>
                  </a:cubicBezTo>
                  <a:cubicBezTo>
                    <a:pt x="6486" y="13631"/>
                    <a:pt x="6451" y="13744"/>
                    <a:pt x="6359" y="13793"/>
                  </a:cubicBezTo>
                  <a:cubicBezTo>
                    <a:pt x="6334" y="13810"/>
                    <a:pt x="6304" y="13817"/>
                    <a:pt x="6276" y="13817"/>
                  </a:cubicBezTo>
                  <a:cubicBezTo>
                    <a:pt x="6255" y="13817"/>
                    <a:pt x="6235" y="13813"/>
                    <a:pt x="6218" y="13807"/>
                  </a:cubicBezTo>
                  <a:cubicBezTo>
                    <a:pt x="6101" y="13776"/>
                    <a:pt x="5944" y="13760"/>
                    <a:pt x="5756" y="13760"/>
                  </a:cubicBezTo>
                  <a:cubicBezTo>
                    <a:pt x="5195" y="13760"/>
                    <a:pt x="4361" y="13898"/>
                    <a:pt x="3511" y="14146"/>
                  </a:cubicBezTo>
                  <a:cubicBezTo>
                    <a:pt x="2235" y="14519"/>
                    <a:pt x="1213" y="15048"/>
                    <a:pt x="776" y="15570"/>
                  </a:cubicBezTo>
                  <a:cubicBezTo>
                    <a:pt x="529" y="15866"/>
                    <a:pt x="473" y="16141"/>
                    <a:pt x="607" y="16416"/>
                  </a:cubicBezTo>
                  <a:cubicBezTo>
                    <a:pt x="917" y="17043"/>
                    <a:pt x="1601" y="17508"/>
                    <a:pt x="2566" y="17762"/>
                  </a:cubicBezTo>
                  <a:cubicBezTo>
                    <a:pt x="3118" y="17897"/>
                    <a:pt x="3689" y="17967"/>
                    <a:pt x="4255" y="17967"/>
                  </a:cubicBezTo>
                  <a:cubicBezTo>
                    <a:pt x="4282" y="17967"/>
                    <a:pt x="4309" y="17967"/>
                    <a:pt x="4336" y="17966"/>
                  </a:cubicBezTo>
                  <a:cubicBezTo>
                    <a:pt x="6845" y="17966"/>
                    <a:pt x="9707" y="16994"/>
                    <a:pt x="12175" y="15288"/>
                  </a:cubicBezTo>
                  <a:cubicBezTo>
                    <a:pt x="13620" y="14294"/>
                    <a:pt x="14318" y="11397"/>
                    <a:pt x="14191" y="6899"/>
                  </a:cubicBezTo>
                  <a:cubicBezTo>
                    <a:pt x="14113" y="4672"/>
                    <a:pt x="13888" y="2458"/>
                    <a:pt x="13528" y="259"/>
                  </a:cubicBezTo>
                  <a:cubicBezTo>
                    <a:pt x="13514" y="160"/>
                    <a:pt x="13577" y="61"/>
                    <a:pt x="13683" y="40"/>
                  </a:cubicBezTo>
                  <a:cubicBezTo>
                    <a:pt x="13692" y="39"/>
                    <a:pt x="13700" y="38"/>
                    <a:pt x="13708" y="38"/>
                  </a:cubicBezTo>
                  <a:close/>
                  <a:moveTo>
                    <a:pt x="13725" y="0"/>
                  </a:moveTo>
                  <a:cubicBezTo>
                    <a:pt x="13593" y="0"/>
                    <a:pt x="13461" y="102"/>
                    <a:pt x="13493" y="273"/>
                  </a:cubicBezTo>
                  <a:cubicBezTo>
                    <a:pt x="13852" y="2465"/>
                    <a:pt x="14071" y="4686"/>
                    <a:pt x="14148" y="6906"/>
                  </a:cubicBezTo>
                  <a:cubicBezTo>
                    <a:pt x="14275" y="11382"/>
                    <a:pt x="13591" y="14273"/>
                    <a:pt x="12153" y="15260"/>
                  </a:cubicBezTo>
                  <a:cubicBezTo>
                    <a:pt x="9686" y="16958"/>
                    <a:pt x="6838" y="17931"/>
                    <a:pt x="4343" y="17931"/>
                  </a:cubicBezTo>
                  <a:cubicBezTo>
                    <a:pt x="3751" y="17931"/>
                    <a:pt x="3158" y="17868"/>
                    <a:pt x="2580" y="17727"/>
                  </a:cubicBezTo>
                  <a:cubicBezTo>
                    <a:pt x="1622" y="17473"/>
                    <a:pt x="952" y="17022"/>
                    <a:pt x="649" y="16402"/>
                  </a:cubicBezTo>
                  <a:cubicBezTo>
                    <a:pt x="522" y="16148"/>
                    <a:pt x="578" y="15887"/>
                    <a:pt x="811" y="15605"/>
                  </a:cubicBezTo>
                  <a:cubicBezTo>
                    <a:pt x="1234" y="15090"/>
                    <a:pt x="2256" y="14569"/>
                    <a:pt x="3525" y="14195"/>
                  </a:cubicBezTo>
                  <a:cubicBezTo>
                    <a:pt x="4370" y="13947"/>
                    <a:pt x="5199" y="13809"/>
                    <a:pt x="5752" y="13809"/>
                  </a:cubicBezTo>
                  <a:cubicBezTo>
                    <a:pt x="5937" y="13809"/>
                    <a:pt x="6091" y="13825"/>
                    <a:pt x="6204" y="13857"/>
                  </a:cubicBezTo>
                  <a:cubicBezTo>
                    <a:pt x="6226" y="13863"/>
                    <a:pt x="6248" y="13866"/>
                    <a:pt x="6269" y="13866"/>
                  </a:cubicBezTo>
                  <a:cubicBezTo>
                    <a:pt x="6436" y="13866"/>
                    <a:pt x="6559" y="13681"/>
                    <a:pt x="6472" y="13518"/>
                  </a:cubicBezTo>
                  <a:cubicBezTo>
                    <a:pt x="6443" y="13469"/>
                    <a:pt x="6394" y="13427"/>
                    <a:pt x="6331" y="13413"/>
                  </a:cubicBezTo>
                  <a:cubicBezTo>
                    <a:pt x="6177" y="13367"/>
                    <a:pt x="5974" y="13345"/>
                    <a:pt x="5734" y="13345"/>
                  </a:cubicBezTo>
                  <a:cubicBezTo>
                    <a:pt x="5126" y="13345"/>
                    <a:pt x="4280" y="13486"/>
                    <a:pt x="3391" y="13744"/>
                  </a:cubicBezTo>
                  <a:cubicBezTo>
                    <a:pt x="2743" y="13934"/>
                    <a:pt x="1156" y="14470"/>
                    <a:pt x="452" y="15302"/>
                  </a:cubicBezTo>
                  <a:cubicBezTo>
                    <a:pt x="0" y="15845"/>
                    <a:pt x="85" y="16310"/>
                    <a:pt x="233" y="16613"/>
                  </a:cubicBezTo>
                  <a:cubicBezTo>
                    <a:pt x="593" y="17353"/>
                    <a:pt x="1368" y="17896"/>
                    <a:pt x="2461" y="18178"/>
                  </a:cubicBezTo>
                  <a:cubicBezTo>
                    <a:pt x="3053" y="18326"/>
                    <a:pt x="3658" y="18397"/>
                    <a:pt x="4270" y="18397"/>
                  </a:cubicBezTo>
                  <a:cubicBezTo>
                    <a:pt x="4299" y="18397"/>
                    <a:pt x="4328" y="18397"/>
                    <a:pt x="4357" y="18396"/>
                  </a:cubicBezTo>
                  <a:cubicBezTo>
                    <a:pt x="5252" y="18396"/>
                    <a:pt x="6147" y="18284"/>
                    <a:pt x="7021" y="18079"/>
                  </a:cubicBezTo>
                  <a:cubicBezTo>
                    <a:pt x="8868" y="17642"/>
                    <a:pt x="10736" y="16803"/>
                    <a:pt x="12414" y="15647"/>
                  </a:cubicBezTo>
                  <a:cubicBezTo>
                    <a:pt x="14014" y="14548"/>
                    <a:pt x="14748" y="11601"/>
                    <a:pt x="14614" y="6892"/>
                  </a:cubicBezTo>
                  <a:cubicBezTo>
                    <a:pt x="14536" y="4643"/>
                    <a:pt x="14318" y="2409"/>
                    <a:pt x="13951" y="195"/>
                  </a:cubicBezTo>
                  <a:cubicBezTo>
                    <a:pt x="13926" y="60"/>
                    <a:pt x="13826" y="0"/>
                    <a:pt x="13725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95;p56"/>
            <p:cNvSpPr/>
            <p:nvPr/>
          </p:nvSpPr>
          <p:spPr>
            <a:xfrm>
              <a:off x="7205279" y="2554262"/>
              <a:ext cx="154168" cy="197703"/>
            </a:xfrm>
            <a:custGeom>
              <a:avLst/>
              <a:gdLst/>
              <a:ahLst/>
              <a:cxnLst/>
              <a:rect l="l" t="t" r="r" b="b"/>
              <a:pathLst>
                <a:path w="1615" h="2071" extrusionOk="0">
                  <a:moveTo>
                    <a:pt x="1160" y="0"/>
                  </a:moveTo>
                  <a:cubicBezTo>
                    <a:pt x="1053" y="0"/>
                    <a:pt x="932" y="35"/>
                    <a:pt x="804" y="108"/>
                  </a:cubicBezTo>
                  <a:cubicBezTo>
                    <a:pt x="367" y="369"/>
                    <a:pt x="0" y="989"/>
                    <a:pt x="0" y="1503"/>
                  </a:cubicBezTo>
                  <a:cubicBezTo>
                    <a:pt x="5" y="1863"/>
                    <a:pt x="188" y="2071"/>
                    <a:pt x="451" y="2071"/>
                  </a:cubicBezTo>
                  <a:cubicBezTo>
                    <a:pt x="560" y="2071"/>
                    <a:pt x="682" y="2036"/>
                    <a:pt x="811" y="1962"/>
                  </a:cubicBezTo>
                  <a:cubicBezTo>
                    <a:pt x="1255" y="1701"/>
                    <a:pt x="1615" y="1080"/>
                    <a:pt x="1615" y="573"/>
                  </a:cubicBezTo>
                  <a:cubicBezTo>
                    <a:pt x="1610" y="211"/>
                    <a:pt x="1426" y="0"/>
                    <a:pt x="116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96;p56"/>
            <p:cNvSpPr/>
            <p:nvPr/>
          </p:nvSpPr>
          <p:spPr>
            <a:xfrm>
              <a:off x="7203275" y="2551876"/>
              <a:ext cx="158177" cy="202476"/>
            </a:xfrm>
            <a:custGeom>
              <a:avLst/>
              <a:gdLst/>
              <a:ahLst/>
              <a:cxnLst/>
              <a:rect l="l" t="t" r="r" b="b"/>
              <a:pathLst>
                <a:path w="1657" h="2121" extrusionOk="0">
                  <a:moveTo>
                    <a:pt x="1185" y="48"/>
                  </a:moveTo>
                  <a:cubicBezTo>
                    <a:pt x="1255" y="48"/>
                    <a:pt x="1326" y="62"/>
                    <a:pt x="1382" y="97"/>
                  </a:cubicBezTo>
                  <a:cubicBezTo>
                    <a:pt x="1530" y="182"/>
                    <a:pt x="1608" y="358"/>
                    <a:pt x="1608" y="598"/>
                  </a:cubicBezTo>
                  <a:cubicBezTo>
                    <a:pt x="1608" y="1098"/>
                    <a:pt x="1255" y="1712"/>
                    <a:pt x="818" y="1965"/>
                  </a:cubicBezTo>
                  <a:cubicBezTo>
                    <a:pt x="692" y="2037"/>
                    <a:pt x="572" y="2073"/>
                    <a:pt x="465" y="2073"/>
                  </a:cubicBezTo>
                  <a:cubicBezTo>
                    <a:pt x="392" y="2073"/>
                    <a:pt x="325" y="2056"/>
                    <a:pt x="268" y="2022"/>
                  </a:cubicBezTo>
                  <a:cubicBezTo>
                    <a:pt x="120" y="1937"/>
                    <a:pt x="43" y="1761"/>
                    <a:pt x="43" y="1528"/>
                  </a:cubicBezTo>
                  <a:cubicBezTo>
                    <a:pt x="43" y="1021"/>
                    <a:pt x="395" y="408"/>
                    <a:pt x="832" y="154"/>
                  </a:cubicBezTo>
                  <a:cubicBezTo>
                    <a:pt x="938" y="90"/>
                    <a:pt x="1065" y="48"/>
                    <a:pt x="1185" y="48"/>
                  </a:cubicBezTo>
                  <a:close/>
                  <a:moveTo>
                    <a:pt x="1184" y="1"/>
                  </a:moveTo>
                  <a:cubicBezTo>
                    <a:pt x="1069" y="1"/>
                    <a:pt x="943" y="40"/>
                    <a:pt x="811" y="119"/>
                  </a:cubicBezTo>
                  <a:cubicBezTo>
                    <a:pt x="367" y="379"/>
                    <a:pt x="0" y="1007"/>
                    <a:pt x="0" y="1528"/>
                  </a:cubicBezTo>
                  <a:cubicBezTo>
                    <a:pt x="0" y="1782"/>
                    <a:pt x="92" y="1973"/>
                    <a:pt x="247" y="2064"/>
                  </a:cubicBezTo>
                  <a:cubicBezTo>
                    <a:pt x="318" y="2099"/>
                    <a:pt x="395" y="2121"/>
                    <a:pt x="473" y="2121"/>
                  </a:cubicBezTo>
                  <a:cubicBezTo>
                    <a:pt x="600" y="2114"/>
                    <a:pt x="733" y="2071"/>
                    <a:pt x="839" y="2008"/>
                  </a:cubicBezTo>
                  <a:cubicBezTo>
                    <a:pt x="1290" y="1740"/>
                    <a:pt x="1657" y="1113"/>
                    <a:pt x="1657" y="598"/>
                  </a:cubicBezTo>
                  <a:cubicBezTo>
                    <a:pt x="1657" y="337"/>
                    <a:pt x="1565" y="154"/>
                    <a:pt x="1410" y="62"/>
                  </a:cubicBezTo>
                  <a:cubicBezTo>
                    <a:pt x="1343" y="21"/>
                    <a:pt x="1266" y="1"/>
                    <a:pt x="118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97;p56"/>
            <p:cNvSpPr/>
            <p:nvPr/>
          </p:nvSpPr>
          <p:spPr>
            <a:xfrm>
              <a:off x="7235540" y="2547007"/>
              <a:ext cx="137367" cy="176415"/>
            </a:xfrm>
            <a:custGeom>
              <a:avLst/>
              <a:gdLst/>
              <a:ahLst/>
              <a:cxnLst/>
              <a:rect l="l" t="t" r="r" b="b"/>
              <a:pathLst>
                <a:path w="1439" h="1848" extrusionOk="0">
                  <a:moveTo>
                    <a:pt x="970" y="136"/>
                  </a:moveTo>
                  <a:cubicBezTo>
                    <a:pt x="988" y="136"/>
                    <a:pt x="1005" y="138"/>
                    <a:pt x="1023" y="141"/>
                  </a:cubicBezTo>
                  <a:cubicBezTo>
                    <a:pt x="1199" y="247"/>
                    <a:pt x="1213" y="261"/>
                    <a:pt x="1220" y="268"/>
                  </a:cubicBezTo>
                  <a:cubicBezTo>
                    <a:pt x="1255" y="367"/>
                    <a:pt x="1277" y="459"/>
                    <a:pt x="1298" y="557"/>
                  </a:cubicBezTo>
                  <a:lnTo>
                    <a:pt x="1298" y="621"/>
                  </a:lnTo>
                  <a:cubicBezTo>
                    <a:pt x="1298" y="649"/>
                    <a:pt x="1291" y="670"/>
                    <a:pt x="1291" y="684"/>
                  </a:cubicBezTo>
                  <a:cubicBezTo>
                    <a:pt x="1263" y="797"/>
                    <a:pt x="1227" y="910"/>
                    <a:pt x="1185" y="1023"/>
                  </a:cubicBezTo>
                  <a:cubicBezTo>
                    <a:pt x="1164" y="1072"/>
                    <a:pt x="1157" y="1086"/>
                    <a:pt x="1150" y="1100"/>
                  </a:cubicBezTo>
                  <a:cubicBezTo>
                    <a:pt x="1114" y="1156"/>
                    <a:pt x="1100" y="1185"/>
                    <a:pt x="1079" y="1220"/>
                  </a:cubicBezTo>
                  <a:cubicBezTo>
                    <a:pt x="1058" y="1248"/>
                    <a:pt x="1037" y="1276"/>
                    <a:pt x="1016" y="1305"/>
                  </a:cubicBezTo>
                  <a:lnTo>
                    <a:pt x="995" y="1340"/>
                  </a:lnTo>
                  <a:cubicBezTo>
                    <a:pt x="966" y="1375"/>
                    <a:pt x="952" y="1389"/>
                    <a:pt x="938" y="1403"/>
                  </a:cubicBezTo>
                  <a:lnTo>
                    <a:pt x="889" y="1460"/>
                  </a:lnTo>
                  <a:lnTo>
                    <a:pt x="825" y="1516"/>
                  </a:lnTo>
                  <a:cubicBezTo>
                    <a:pt x="797" y="1530"/>
                    <a:pt x="783" y="1544"/>
                    <a:pt x="769" y="1551"/>
                  </a:cubicBezTo>
                  <a:cubicBezTo>
                    <a:pt x="734" y="1579"/>
                    <a:pt x="720" y="1586"/>
                    <a:pt x="699" y="1601"/>
                  </a:cubicBezTo>
                  <a:cubicBezTo>
                    <a:pt x="677" y="1608"/>
                    <a:pt x="663" y="1622"/>
                    <a:pt x="642" y="1629"/>
                  </a:cubicBezTo>
                  <a:cubicBezTo>
                    <a:pt x="565" y="1657"/>
                    <a:pt x="494" y="1671"/>
                    <a:pt x="417" y="1678"/>
                  </a:cubicBezTo>
                  <a:lnTo>
                    <a:pt x="367" y="1678"/>
                  </a:lnTo>
                  <a:cubicBezTo>
                    <a:pt x="99" y="1297"/>
                    <a:pt x="99" y="1276"/>
                    <a:pt x="99" y="1255"/>
                  </a:cubicBezTo>
                  <a:lnTo>
                    <a:pt x="99" y="1213"/>
                  </a:lnTo>
                  <a:cubicBezTo>
                    <a:pt x="121" y="1044"/>
                    <a:pt x="121" y="1030"/>
                    <a:pt x="128" y="1008"/>
                  </a:cubicBezTo>
                  <a:cubicBezTo>
                    <a:pt x="142" y="959"/>
                    <a:pt x="149" y="938"/>
                    <a:pt x="156" y="917"/>
                  </a:cubicBezTo>
                  <a:cubicBezTo>
                    <a:pt x="177" y="853"/>
                    <a:pt x="184" y="839"/>
                    <a:pt x="191" y="825"/>
                  </a:cubicBezTo>
                  <a:lnTo>
                    <a:pt x="226" y="755"/>
                  </a:lnTo>
                  <a:cubicBezTo>
                    <a:pt x="247" y="712"/>
                    <a:pt x="254" y="691"/>
                    <a:pt x="262" y="677"/>
                  </a:cubicBezTo>
                  <a:cubicBezTo>
                    <a:pt x="473" y="395"/>
                    <a:pt x="480" y="388"/>
                    <a:pt x="494" y="374"/>
                  </a:cubicBezTo>
                  <a:cubicBezTo>
                    <a:pt x="508" y="360"/>
                    <a:pt x="529" y="339"/>
                    <a:pt x="551" y="325"/>
                  </a:cubicBezTo>
                  <a:cubicBezTo>
                    <a:pt x="586" y="289"/>
                    <a:pt x="600" y="282"/>
                    <a:pt x="614" y="275"/>
                  </a:cubicBezTo>
                  <a:cubicBezTo>
                    <a:pt x="635" y="254"/>
                    <a:pt x="663" y="233"/>
                    <a:pt x="692" y="219"/>
                  </a:cubicBezTo>
                  <a:lnTo>
                    <a:pt x="748" y="191"/>
                  </a:lnTo>
                  <a:cubicBezTo>
                    <a:pt x="769" y="184"/>
                    <a:pt x="783" y="177"/>
                    <a:pt x="804" y="170"/>
                  </a:cubicBezTo>
                  <a:cubicBezTo>
                    <a:pt x="825" y="163"/>
                    <a:pt x="847" y="155"/>
                    <a:pt x="868" y="148"/>
                  </a:cubicBezTo>
                  <a:cubicBezTo>
                    <a:pt x="889" y="148"/>
                    <a:pt x="903" y="141"/>
                    <a:pt x="917" y="141"/>
                  </a:cubicBezTo>
                  <a:cubicBezTo>
                    <a:pt x="935" y="138"/>
                    <a:pt x="952" y="136"/>
                    <a:pt x="970" y="136"/>
                  </a:cubicBezTo>
                  <a:close/>
                  <a:moveTo>
                    <a:pt x="988" y="0"/>
                  </a:moveTo>
                  <a:cubicBezTo>
                    <a:pt x="966" y="0"/>
                    <a:pt x="945" y="0"/>
                    <a:pt x="931" y="7"/>
                  </a:cubicBezTo>
                  <a:cubicBezTo>
                    <a:pt x="917" y="7"/>
                    <a:pt x="903" y="14"/>
                    <a:pt x="889" y="22"/>
                  </a:cubicBezTo>
                  <a:cubicBezTo>
                    <a:pt x="868" y="29"/>
                    <a:pt x="847" y="36"/>
                    <a:pt x="825" y="43"/>
                  </a:cubicBezTo>
                  <a:lnTo>
                    <a:pt x="783" y="64"/>
                  </a:lnTo>
                  <a:cubicBezTo>
                    <a:pt x="755" y="78"/>
                    <a:pt x="734" y="85"/>
                    <a:pt x="720" y="92"/>
                  </a:cubicBezTo>
                  <a:cubicBezTo>
                    <a:pt x="706" y="99"/>
                    <a:pt x="670" y="120"/>
                    <a:pt x="649" y="141"/>
                  </a:cubicBezTo>
                  <a:cubicBezTo>
                    <a:pt x="607" y="170"/>
                    <a:pt x="593" y="184"/>
                    <a:pt x="572" y="191"/>
                  </a:cubicBezTo>
                  <a:lnTo>
                    <a:pt x="508" y="254"/>
                  </a:lnTo>
                  <a:cubicBezTo>
                    <a:pt x="466" y="296"/>
                    <a:pt x="452" y="304"/>
                    <a:pt x="438" y="318"/>
                  </a:cubicBezTo>
                  <a:lnTo>
                    <a:pt x="374" y="388"/>
                  </a:lnTo>
                  <a:lnTo>
                    <a:pt x="353" y="423"/>
                  </a:lnTo>
                  <a:lnTo>
                    <a:pt x="318" y="466"/>
                  </a:lnTo>
                  <a:cubicBezTo>
                    <a:pt x="311" y="480"/>
                    <a:pt x="304" y="494"/>
                    <a:pt x="290" y="501"/>
                  </a:cubicBezTo>
                  <a:cubicBezTo>
                    <a:pt x="283" y="515"/>
                    <a:pt x="276" y="529"/>
                    <a:pt x="262" y="543"/>
                  </a:cubicBezTo>
                  <a:lnTo>
                    <a:pt x="240" y="585"/>
                  </a:lnTo>
                  <a:cubicBezTo>
                    <a:pt x="233" y="600"/>
                    <a:pt x="219" y="614"/>
                    <a:pt x="212" y="628"/>
                  </a:cubicBezTo>
                  <a:cubicBezTo>
                    <a:pt x="191" y="663"/>
                    <a:pt x="184" y="684"/>
                    <a:pt x="170" y="705"/>
                  </a:cubicBezTo>
                  <a:cubicBezTo>
                    <a:pt x="149" y="755"/>
                    <a:pt x="142" y="769"/>
                    <a:pt x="128" y="790"/>
                  </a:cubicBezTo>
                  <a:cubicBezTo>
                    <a:pt x="106" y="839"/>
                    <a:pt x="99" y="853"/>
                    <a:pt x="92" y="875"/>
                  </a:cubicBezTo>
                  <a:cubicBezTo>
                    <a:pt x="71" y="938"/>
                    <a:pt x="64" y="959"/>
                    <a:pt x="57" y="980"/>
                  </a:cubicBezTo>
                  <a:cubicBezTo>
                    <a:pt x="50" y="1023"/>
                    <a:pt x="43" y="1044"/>
                    <a:pt x="36" y="1065"/>
                  </a:cubicBezTo>
                  <a:cubicBezTo>
                    <a:pt x="29" y="1086"/>
                    <a:pt x="22" y="1107"/>
                    <a:pt x="22" y="1128"/>
                  </a:cubicBezTo>
                  <a:cubicBezTo>
                    <a:pt x="15" y="1149"/>
                    <a:pt x="15" y="1178"/>
                    <a:pt x="8" y="1192"/>
                  </a:cubicBezTo>
                  <a:cubicBezTo>
                    <a:pt x="8" y="1248"/>
                    <a:pt x="1" y="1269"/>
                    <a:pt x="1" y="1283"/>
                  </a:cubicBezTo>
                  <a:lnTo>
                    <a:pt x="1" y="1396"/>
                  </a:lnTo>
                  <a:cubicBezTo>
                    <a:pt x="1" y="1417"/>
                    <a:pt x="8" y="1445"/>
                    <a:pt x="8" y="1460"/>
                  </a:cubicBezTo>
                  <a:cubicBezTo>
                    <a:pt x="15" y="1481"/>
                    <a:pt x="22" y="1509"/>
                    <a:pt x="22" y="1530"/>
                  </a:cubicBezTo>
                  <a:cubicBezTo>
                    <a:pt x="29" y="1551"/>
                    <a:pt x="36" y="1572"/>
                    <a:pt x="43" y="1586"/>
                  </a:cubicBezTo>
                  <a:cubicBezTo>
                    <a:pt x="50" y="1608"/>
                    <a:pt x="57" y="1629"/>
                    <a:pt x="71" y="1643"/>
                  </a:cubicBezTo>
                  <a:cubicBezTo>
                    <a:pt x="78" y="1664"/>
                    <a:pt x="85" y="1678"/>
                    <a:pt x="99" y="1692"/>
                  </a:cubicBezTo>
                  <a:cubicBezTo>
                    <a:pt x="113" y="1706"/>
                    <a:pt x="128" y="1727"/>
                    <a:pt x="135" y="1742"/>
                  </a:cubicBezTo>
                  <a:cubicBezTo>
                    <a:pt x="149" y="1756"/>
                    <a:pt x="163" y="1763"/>
                    <a:pt x="184" y="1777"/>
                  </a:cubicBezTo>
                  <a:cubicBezTo>
                    <a:pt x="247" y="1805"/>
                    <a:pt x="311" y="1826"/>
                    <a:pt x="381" y="1847"/>
                  </a:cubicBezTo>
                  <a:cubicBezTo>
                    <a:pt x="417" y="1847"/>
                    <a:pt x="445" y="1840"/>
                    <a:pt x="480" y="1840"/>
                  </a:cubicBezTo>
                  <a:lnTo>
                    <a:pt x="529" y="1826"/>
                  </a:lnTo>
                  <a:lnTo>
                    <a:pt x="593" y="1812"/>
                  </a:lnTo>
                  <a:cubicBezTo>
                    <a:pt x="621" y="1798"/>
                    <a:pt x="635" y="1791"/>
                    <a:pt x="656" y="1784"/>
                  </a:cubicBezTo>
                  <a:cubicBezTo>
                    <a:pt x="670" y="1770"/>
                    <a:pt x="706" y="1756"/>
                    <a:pt x="727" y="1749"/>
                  </a:cubicBezTo>
                  <a:cubicBezTo>
                    <a:pt x="748" y="1735"/>
                    <a:pt x="769" y="1720"/>
                    <a:pt x="790" y="1706"/>
                  </a:cubicBezTo>
                  <a:cubicBezTo>
                    <a:pt x="825" y="1678"/>
                    <a:pt x="847" y="1664"/>
                    <a:pt x="861" y="1650"/>
                  </a:cubicBezTo>
                  <a:cubicBezTo>
                    <a:pt x="882" y="1636"/>
                    <a:pt x="910" y="1608"/>
                    <a:pt x="931" y="1594"/>
                  </a:cubicBezTo>
                  <a:cubicBezTo>
                    <a:pt x="952" y="1572"/>
                    <a:pt x="981" y="1544"/>
                    <a:pt x="995" y="1530"/>
                  </a:cubicBezTo>
                  <a:cubicBezTo>
                    <a:pt x="1023" y="1495"/>
                    <a:pt x="1044" y="1474"/>
                    <a:pt x="1065" y="1453"/>
                  </a:cubicBezTo>
                  <a:cubicBezTo>
                    <a:pt x="1150" y="1340"/>
                    <a:pt x="1164" y="1319"/>
                    <a:pt x="1178" y="1290"/>
                  </a:cubicBezTo>
                  <a:cubicBezTo>
                    <a:pt x="1199" y="1269"/>
                    <a:pt x="1213" y="1241"/>
                    <a:pt x="1227" y="1220"/>
                  </a:cubicBezTo>
                  <a:cubicBezTo>
                    <a:pt x="1277" y="1128"/>
                    <a:pt x="1284" y="1114"/>
                    <a:pt x="1291" y="1093"/>
                  </a:cubicBezTo>
                  <a:cubicBezTo>
                    <a:pt x="1319" y="1037"/>
                    <a:pt x="1326" y="1023"/>
                    <a:pt x="1333" y="1001"/>
                  </a:cubicBezTo>
                  <a:cubicBezTo>
                    <a:pt x="1354" y="945"/>
                    <a:pt x="1361" y="931"/>
                    <a:pt x="1368" y="917"/>
                  </a:cubicBezTo>
                  <a:cubicBezTo>
                    <a:pt x="1368" y="903"/>
                    <a:pt x="1375" y="889"/>
                    <a:pt x="1382" y="875"/>
                  </a:cubicBezTo>
                  <a:lnTo>
                    <a:pt x="1396" y="825"/>
                  </a:lnTo>
                  <a:cubicBezTo>
                    <a:pt x="1418" y="734"/>
                    <a:pt x="1425" y="719"/>
                    <a:pt x="1425" y="698"/>
                  </a:cubicBezTo>
                  <a:cubicBezTo>
                    <a:pt x="1432" y="635"/>
                    <a:pt x="1439" y="571"/>
                    <a:pt x="1439" y="508"/>
                  </a:cubicBezTo>
                  <a:cubicBezTo>
                    <a:pt x="1439" y="452"/>
                    <a:pt x="1439" y="430"/>
                    <a:pt x="1439" y="409"/>
                  </a:cubicBezTo>
                  <a:cubicBezTo>
                    <a:pt x="1432" y="388"/>
                    <a:pt x="1425" y="360"/>
                    <a:pt x="1425" y="339"/>
                  </a:cubicBezTo>
                  <a:cubicBezTo>
                    <a:pt x="1418" y="311"/>
                    <a:pt x="1411" y="289"/>
                    <a:pt x="1404" y="268"/>
                  </a:cubicBezTo>
                  <a:cubicBezTo>
                    <a:pt x="1396" y="240"/>
                    <a:pt x="1389" y="219"/>
                    <a:pt x="1375" y="205"/>
                  </a:cubicBezTo>
                  <a:cubicBezTo>
                    <a:pt x="1340" y="148"/>
                    <a:pt x="1298" y="99"/>
                    <a:pt x="1248" y="57"/>
                  </a:cubicBezTo>
                  <a:cubicBezTo>
                    <a:pt x="1234" y="50"/>
                    <a:pt x="1220" y="43"/>
                    <a:pt x="1206" y="36"/>
                  </a:cubicBezTo>
                  <a:cubicBezTo>
                    <a:pt x="1178" y="22"/>
                    <a:pt x="1150" y="7"/>
                    <a:pt x="1114" y="7"/>
                  </a:cubicBezTo>
                  <a:cubicBezTo>
                    <a:pt x="1086" y="0"/>
                    <a:pt x="1058" y="0"/>
                    <a:pt x="10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98;p56"/>
            <p:cNvSpPr/>
            <p:nvPr/>
          </p:nvSpPr>
          <p:spPr>
            <a:xfrm>
              <a:off x="7233536" y="2545003"/>
              <a:ext cx="142044" cy="181092"/>
            </a:xfrm>
            <a:custGeom>
              <a:avLst/>
              <a:gdLst/>
              <a:ahLst/>
              <a:cxnLst/>
              <a:rect l="l" t="t" r="r" b="b"/>
              <a:pathLst>
                <a:path w="1488" h="1897" extrusionOk="0">
                  <a:moveTo>
                    <a:pt x="143" y="1378"/>
                  </a:moveTo>
                  <a:cubicBezTo>
                    <a:pt x="144" y="1385"/>
                    <a:pt x="145" y="1390"/>
                    <a:pt x="149" y="1396"/>
                  </a:cubicBezTo>
                  <a:cubicBezTo>
                    <a:pt x="154" y="1401"/>
                    <a:pt x="159" y="1407"/>
                    <a:pt x="165" y="1412"/>
                  </a:cubicBezTo>
                  <a:lnTo>
                    <a:pt x="165" y="1412"/>
                  </a:lnTo>
                  <a:cubicBezTo>
                    <a:pt x="157" y="1399"/>
                    <a:pt x="149" y="1388"/>
                    <a:pt x="143" y="1378"/>
                  </a:cubicBezTo>
                  <a:close/>
                  <a:moveTo>
                    <a:pt x="997" y="136"/>
                  </a:moveTo>
                  <a:cubicBezTo>
                    <a:pt x="979" y="136"/>
                    <a:pt x="959" y="138"/>
                    <a:pt x="938" y="141"/>
                  </a:cubicBezTo>
                  <a:cubicBezTo>
                    <a:pt x="924" y="141"/>
                    <a:pt x="910" y="148"/>
                    <a:pt x="889" y="148"/>
                  </a:cubicBezTo>
                  <a:lnTo>
                    <a:pt x="818" y="169"/>
                  </a:lnTo>
                  <a:lnTo>
                    <a:pt x="762" y="191"/>
                  </a:lnTo>
                  <a:lnTo>
                    <a:pt x="705" y="226"/>
                  </a:lnTo>
                  <a:cubicBezTo>
                    <a:pt x="684" y="233"/>
                    <a:pt x="663" y="247"/>
                    <a:pt x="268" y="691"/>
                  </a:cubicBezTo>
                  <a:cubicBezTo>
                    <a:pt x="254" y="705"/>
                    <a:pt x="247" y="726"/>
                    <a:pt x="226" y="769"/>
                  </a:cubicBezTo>
                  <a:cubicBezTo>
                    <a:pt x="219" y="783"/>
                    <a:pt x="212" y="797"/>
                    <a:pt x="191" y="839"/>
                  </a:cubicBezTo>
                  <a:cubicBezTo>
                    <a:pt x="184" y="853"/>
                    <a:pt x="177" y="867"/>
                    <a:pt x="156" y="938"/>
                  </a:cubicBezTo>
                  <a:cubicBezTo>
                    <a:pt x="149" y="952"/>
                    <a:pt x="142" y="973"/>
                    <a:pt x="127" y="1022"/>
                  </a:cubicBezTo>
                  <a:cubicBezTo>
                    <a:pt x="120" y="1044"/>
                    <a:pt x="120" y="1065"/>
                    <a:pt x="99" y="1192"/>
                  </a:cubicBezTo>
                  <a:cubicBezTo>
                    <a:pt x="92" y="1206"/>
                    <a:pt x="92" y="1220"/>
                    <a:pt x="92" y="1276"/>
                  </a:cubicBezTo>
                  <a:cubicBezTo>
                    <a:pt x="92" y="1288"/>
                    <a:pt x="92" y="1300"/>
                    <a:pt x="143" y="1378"/>
                  </a:cubicBezTo>
                  <a:lnTo>
                    <a:pt x="143" y="1378"/>
                  </a:lnTo>
                  <a:cubicBezTo>
                    <a:pt x="142" y="1370"/>
                    <a:pt x="142" y="1359"/>
                    <a:pt x="142" y="1340"/>
                  </a:cubicBezTo>
                  <a:cubicBezTo>
                    <a:pt x="142" y="1255"/>
                    <a:pt x="149" y="1177"/>
                    <a:pt x="156" y="1093"/>
                  </a:cubicBezTo>
                  <a:cubicBezTo>
                    <a:pt x="163" y="1072"/>
                    <a:pt x="163" y="1051"/>
                    <a:pt x="177" y="1008"/>
                  </a:cubicBezTo>
                  <a:cubicBezTo>
                    <a:pt x="184" y="987"/>
                    <a:pt x="191" y="966"/>
                    <a:pt x="212" y="896"/>
                  </a:cubicBezTo>
                  <a:cubicBezTo>
                    <a:pt x="219" y="881"/>
                    <a:pt x="226" y="867"/>
                    <a:pt x="240" y="825"/>
                  </a:cubicBezTo>
                  <a:cubicBezTo>
                    <a:pt x="247" y="811"/>
                    <a:pt x="254" y="797"/>
                    <a:pt x="275" y="762"/>
                  </a:cubicBezTo>
                  <a:cubicBezTo>
                    <a:pt x="283" y="740"/>
                    <a:pt x="290" y="726"/>
                    <a:pt x="663" y="296"/>
                  </a:cubicBezTo>
                  <a:cubicBezTo>
                    <a:pt x="684" y="282"/>
                    <a:pt x="705" y="268"/>
                    <a:pt x="727" y="261"/>
                  </a:cubicBezTo>
                  <a:cubicBezTo>
                    <a:pt x="762" y="240"/>
                    <a:pt x="804" y="219"/>
                    <a:pt x="846" y="205"/>
                  </a:cubicBezTo>
                  <a:cubicBezTo>
                    <a:pt x="889" y="191"/>
                    <a:pt x="938" y="184"/>
                    <a:pt x="980" y="176"/>
                  </a:cubicBezTo>
                  <a:cubicBezTo>
                    <a:pt x="987" y="176"/>
                    <a:pt x="987" y="176"/>
                    <a:pt x="1164" y="247"/>
                  </a:cubicBezTo>
                  <a:cubicBezTo>
                    <a:pt x="1178" y="254"/>
                    <a:pt x="1185" y="261"/>
                    <a:pt x="1291" y="543"/>
                  </a:cubicBezTo>
                  <a:lnTo>
                    <a:pt x="1291" y="585"/>
                  </a:lnTo>
                  <a:lnTo>
                    <a:pt x="1291" y="670"/>
                  </a:lnTo>
                  <a:cubicBezTo>
                    <a:pt x="1291" y="684"/>
                    <a:pt x="1291" y="698"/>
                    <a:pt x="1284" y="740"/>
                  </a:cubicBezTo>
                  <a:cubicBezTo>
                    <a:pt x="1276" y="755"/>
                    <a:pt x="1276" y="769"/>
                    <a:pt x="1248" y="888"/>
                  </a:cubicBezTo>
                  <a:cubicBezTo>
                    <a:pt x="1241" y="903"/>
                    <a:pt x="1241" y="903"/>
                    <a:pt x="1206" y="994"/>
                  </a:cubicBezTo>
                  <a:cubicBezTo>
                    <a:pt x="1199" y="1008"/>
                    <a:pt x="1192" y="1022"/>
                    <a:pt x="1171" y="1072"/>
                  </a:cubicBezTo>
                  <a:cubicBezTo>
                    <a:pt x="1164" y="1086"/>
                    <a:pt x="1157" y="1114"/>
                    <a:pt x="1135" y="1149"/>
                  </a:cubicBezTo>
                  <a:cubicBezTo>
                    <a:pt x="1114" y="1177"/>
                    <a:pt x="1093" y="1213"/>
                    <a:pt x="1079" y="1241"/>
                  </a:cubicBezTo>
                  <a:cubicBezTo>
                    <a:pt x="1058" y="1262"/>
                    <a:pt x="1044" y="1290"/>
                    <a:pt x="980" y="1368"/>
                  </a:cubicBezTo>
                  <a:cubicBezTo>
                    <a:pt x="966" y="1382"/>
                    <a:pt x="952" y="1403"/>
                    <a:pt x="931" y="1424"/>
                  </a:cubicBezTo>
                  <a:lnTo>
                    <a:pt x="875" y="1481"/>
                  </a:lnTo>
                  <a:cubicBezTo>
                    <a:pt x="861" y="1495"/>
                    <a:pt x="832" y="1516"/>
                    <a:pt x="818" y="1530"/>
                  </a:cubicBezTo>
                  <a:cubicBezTo>
                    <a:pt x="804" y="1537"/>
                    <a:pt x="776" y="1558"/>
                    <a:pt x="762" y="1572"/>
                  </a:cubicBezTo>
                  <a:cubicBezTo>
                    <a:pt x="741" y="1586"/>
                    <a:pt x="727" y="1593"/>
                    <a:pt x="705" y="1607"/>
                  </a:cubicBezTo>
                  <a:cubicBezTo>
                    <a:pt x="649" y="1636"/>
                    <a:pt x="586" y="1657"/>
                    <a:pt x="522" y="1678"/>
                  </a:cubicBezTo>
                  <a:lnTo>
                    <a:pt x="480" y="1685"/>
                  </a:lnTo>
                  <a:cubicBezTo>
                    <a:pt x="466" y="1685"/>
                    <a:pt x="445" y="1685"/>
                    <a:pt x="165" y="1412"/>
                  </a:cubicBezTo>
                  <a:lnTo>
                    <a:pt x="165" y="1412"/>
                  </a:lnTo>
                  <a:cubicBezTo>
                    <a:pt x="207" y="1476"/>
                    <a:pt x="275" y="1572"/>
                    <a:pt x="381" y="1720"/>
                  </a:cubicBezTo>
                  <a:cubicBezTo>
                    <a:pt x="402" y="1720"/>
                    <a:pt x="424" y="1720"/>
                    <a:pt x="445" y="1727"/>
                  </a:cubicBezTo>
                  <a:lnTo>
                    <a:pt x="452" y="1727"/>
                  </a:lnTo>
                  <a:cubicBezTo>
                    <a:pt x="508" y="1720"/>
                    <a:pt x="564" y="1713"/>
                    <a:pt x="621" y="1699"/>
                  </a:cubicBezTo>
                  <a:lnTo>
                    <a:pt x="677" y="1678"/>
                  </a:lnTo>
                  <a:cubicBezTo>
                    <a:pt x="698" y="1671"/>
                    <a:pt x="713" y="1657"/>
                    <a:pt x="734" y="1650"/>
                  </a:cubicBezTo>
                  <a:cubicBezTo>
                    <a:pt x="755" y="1636"/>
                    <a:pt x="776" y="1622"/>
                    <a:pt x="804" y="1600"/>
                  </a:cubicBezTo>
                  <a:cubicBezTo>
                    <a:pt x="818" y="1586"/>
                    <a:pt x="839" y="1572"/>
                    <a:pt x="861" y="1558"/>
                  </a:cubicBezTo>
                  <a:cubicBezTo>
                    <a:pt x="875" y="1544"/>
                    <a:pt x="896" y="1530"/>
                    <a:pt x="924" y="1502"/>
                  </a:cubicBezTo>
                  <a:lnTo>
                    <a:pt x="973" y="1452"/>
                  </a:lnTo>
                  <a:cubicBezTo>
                    <a:pt x="995" y="1431"/>
                    <a:pt x="1009" y="1417"/>
                    <a:pt x="1030" y="1382"/>
                  </a:cubicBezTo>
                  <a:cubicBezTo>
                    <a:pt x="1044" y="1375"/>
                    <a:pt x="1051" y="1361"/>
                    <a:pt x="1058" y="1347"/>
                  </a:cubicBezTo>
                  <a:cubicBezTo>
                    <a:pt x="1079" y="1318"/>
                    <a:pt x="1107" y="1290"/>
                    <a:pt x="1121" y="1262"/>
                  </a:cubicBezTo>
                  <a:cubicBezTo>
                    <a:pt x="1143" y="1234"/>
                    <a:pt x="1157" y="1206"/>
                    <a:pt x="1192" y="1142"/>
                  </a:cubicBezTo>
                  <a:cubicBezTo>
                    <a:pt x="1199" y="1128"/>
                    <a:pt x="1206" y="1107"/>
                    <a:pt x="1234" y="1065"/>
                  </a:cubicBezTo>
                  <a:cubicBezTo>
                    <a:pt x="1241" y="1044"/>
                    <a:pt x="1248" y="1029"/>
                    <a:pt x="1269" y="980"/>
                  </a:cubicBezTo>
                  <a:cubicBezTo>
                    <a:pt x="1269" y="966"/>
                    <a:pt x="1276" y="959"/>
                    <a:pt x="1333" y="719"/>
                  </a:cubicBezTo>
                  <a:cubicBezTo>
                    <a:pt x="1333" y="705"/>
                    <a:pt x="1340" y="677"/>
                    <a:pt x="1340" y="656"/>
                  </a:cubicBezTo>
                  <a:lnTo>
                    <a:pt x="1340" y="592"/>
                  </a:lnTo>
                  <a:cubicBezTo>
                    <a:pt x="1333" y="501"/>
                    <a:pt x="1312" y="409"/>
                    <a:pt x="1284" y="325"/>
                  </a:cubicBezTo>
                  <a:cubicBezTo>
                    <a:pt x="1276" y="310"/>
                    <a:pt x="1269" y="296"/>
                    <a:pt x="1262" y="289"/>
                  </a:cubicBezTo>
                  <a:cubicBezTo>
                    <a:pt x="1255" y="268"/>
                    <a:pt x="1241" y="254"/>
                    <a:pt x="1227" y="240"/>
                  </a:cubicBezTo>
                  <a:cubicBezTo>
                    <a:pt x="1220" y="226"/>
                    <a:pt x="1206" y="219"/>
                    <a:pt x="1100" y="155"/>
                  </a:cubicBezTo>
                  <a:cubicBezTo>
                    <a:pt x="1086" y="148"/>
                    <a:pt x="1072" y="141"/>
                    <a:pt x="1051" y="141"/>
                  </a:cubicBezTo>
                  <a:cubicBezTo>
                    <a:pt x="1033" y="138"/>
                    <a:pt x="1016" y="136"/>
                    <a:pt x="997" y="136"/>
                  </a:cubicBezTo>
                  <a:close/>
                  <a:moveTo>
                    <a:pt x="1081" y="41"/>
                  </a:moveTo>
                  <a:cubicBezTo>
                    <a:pt x="1127" y="41"/>
                    <a:pt x="1172" y="53"/>
                    <a:pt x="1213" y="71"/>
                  </a:cubicBezTo>
                  <a:cubicBezTo>
                    <a:pt x="1227" y="78"/>
                    <a:pt x="1241" y="85"/>
                    <a:pt x="1375" y="233"/>
                  </a:cubicBezTo>
                  <a:cubicBezTo>
                    <a:pt x="1389" y="254"/>
                    <a:pt x="1396" y="275"/>
                    <a:pt x="1403" y="296"/>
                  </a:cubicBezTo>
                  <a:cubicBezTo>
                    <a:pt x="1410" y="317"/>
                    <a:pt x="1417" y="339"/>
                    <a:pt x="1425" y="360"/>
                  </a:cubicBezTo>
                  <a:cubicBezTo>
                    <a:pt x="1425" y="388"/>
                    <a:pt x="1432" y="409"/>
                    <a:pt x="1432" y="430"/>
                  </a:cubicBezTo>
                  <a:cubicBezTo>
                    <a:pt x="1439" y="451"/>
                    <a:pt x="1439" y="473"/>
                    <a:pt x="1439" y="529"/>
                  </a:cubicBezTo>
                  <a:cubicBezTo>
                    <a:pt x="1439" y="592"/>
                    <a:pt x="1432" y="656"/>
                    <a:pt x="1425" y="719"/>
                  </a:cubicBezTo>
                  <a:cubicBezTo>
                    <a:pt x="1417" y="733"/>
                    <a:pt x="1417" y="747"/>
                    <a:pt x="1396" y="846"/>
                  </a:cubicBezTo>
                  <a:cubicBezTo>
                    <a:pt x="1389" y="860"/>
                    <a:pt x="1389" y="874"/>
                    <a:pt x="1382" y="896"/>
                  </a:cubicBezTo>
                  <a:cubicBezTo>
                    <a:pt x="1375" y="910"/>
                    <a:pt x="1368" y="924"/>
                    <a:pt x="1368" y="938"/>
                  </a:cubicBezTo>
                  <a:cubicBezTo>
                    <a:pt x="1361" y="952"/>
                    <a:pt x="1354" y="966"/>
                    <a:pt x="1333" y="1022"/>
                  </a:cubicBezTo>
                  <a:cubicBezTo>
                    <a:pt x="1326" y="1036"/>
                    <a:pt x="1319" y="1058"/>
                    <a:pt x="1291" y="1114"/>
                  </a:cubicBezTo>
                  <a:cubicBezTo>
                    <a:pt x="1284" y="1135"/>
                    <a:pt x="1276" y="1149"/>
                    <a:pt x="1227" y="1234"/>
                  </a:cubicBezTo>
                  <a:cubicBezTo>
                    <a:pt x="1213" y="1255"/>
                    <a:pt x="1199" y="1283"/>
                    <a:pt x="1185" y="1311"/>
                  </a:cubicBezTo>
                  <a:cubicBezTo>
                    <a:pt x="1164" y="1333"/>
                    <a:pt x="1157" y="1354"/>
                    <a:pt x="1065" y="1466"/>
                  </a:cubicBezTo>
                  <a:cubicBezTo>
                    <a:pt x="1051" y="1488"/>
                    <a:pt x="1030" y="1509"/>
                    <a:pt x="1002" y="1537"/>
                  </a:cubicBezTo>
                  <a:cubicBezTo>
                    <a:pt x="987" y="1558"/>
                    <a:pt x="959" y="1586"/>
                    <a:pt x="938" y="1600"/>
                  </a:cubicBezTo>
                  <a:cubicBezTo>
                    <a:pt x="917" y="1622"/>
                    <a:pt x="889" y="1643"/>
                    <a:pt x="868" y="1664"/>
                  </a:cubicBezTo>
                  <a:cubicBezTo>
                    <a:pt x="854" y="1678"/>
                    <a:pt x="818" y="1699"/>
                    <a:pt x="797" y="1713"/>
                  </a:cubicBezTo>
                  <a:cubicBezTo>
                    <a:pt x="769" y="1727"/>
                    <a:pt x="748" y="1741"/>
                    <a:pt x="734" y="1756"/>
                  </a:cubicBezTo>
                  <a:cubicBezTo>
                    <a:pt x="713" y="1763"/>
                    <a:pt x="684" y="1784"/>
                    <a:pt x="670" y="1791"/>
                  </a:cubicBezTo>
                  <a:cubicBezTo>
                    <a:pt x="649" y="1798"/>
                    <a:pt x="635" y="1805"/>
                    <a:pt x="607" y="1812"/>
                  </a:cubicBezTo>
                  <a:cubicBezTo>
                    <a:pt x="586" y="1819"/>
                    <a:pt x="564" y="1826"/>
                    <a:pt x="543" y="1833"/>
                  </a:cubicBezTo>
                  <a:lnTo>
                    <a:pt x="494" y="1847"/>
                  </a:lnTo>
                  <a:lnTo>
                    <a:pt x="402" y="1847"/>
                  </a:lnTo>
                  <a:cubicBezTo>
                    <a:pt x="339" y="1840"/>
                    <a:pt x="275" y="1819"/>
                    <a:pt x="219" y="1791"/>
                  </a:cubicBezTo>
                  <a:cubicBezTo>
                    <a:pt x="219" y="1791"/>
                    <a:pt x="214" y="1795"/>
                    <a:pt x="213" y="1795"/>
                  </a:cubicBezTo>
                  <a:cubicBezTo>
                    <a:pt x="212" y="1795"/>
                    <a:pt x="213" y="1793"/>
                    <a:pt x="219" y="1784"/>
                  </a:cubicBezTo>
                  <a:cubicBezTo>
                    <a:pt x="205" y="1777"/>
                    <a:pt x="191" y="1763"/>
                    <a:pt x="177" y="1748"/>
                  </a:cubicBezTo>
                  <a:cubicBezTo>
                    <a:pt x="163" y="1734"/>
                    <a:pt x="156" y="1720"/>
                    <a:pt x="142" y="1706"/>
                  </a:cubicBezTo>
                  <a:cubicBezTo>
                    <a:pt x="127" y="1692"/>
                    <a:pt x="120" y="1678"/>
                    <a:pt x="113" y="1664"/>
                  </a:cubicBezTo>
                  <a:cubicBezTo>
                    <a:pt x="106" y="1643"/>
                    <a:pt x="92" y="1629"/>
                    <a:pt x="85" y="1607"/>
                  </a:cubicBezTo>
                  <a:cubicBezTo>
                    <a:pt x="85" y="1593"/>
                    <a:pt x="71" y="1572"/>
                    <a:pt x="71" y="1551"/>
                  </a:cubicBezTo>
                  <a:cubicBezTo>
                    <a:pt x="64" y="1530"/>
                    <a:pt x="57" y="1502"/>
                    <a:pt x="57" y="1488"/>
                  </a:cubicBezTo>
                  <a:cubicBezTo>
                    <a:pt x="57" y="1466"/>
                    <a:pt x="50" y="1452"/>
                    <a:pt x="50" y="1417"/>
                  </a:cubicBezTo>
                  <a:cubicBezTo>
                    <a:pt x="50" y="1382"/>
                    <a:pt x="50" y="1347"/>
                    <a:pt x="50" y="1304"/>
                  </a:cubicBezTo>
                  <a:cubicBezTo>
                    <a:pt x="50" y="1290"/>
                    <a:pt x="50" y="1276"/>
                    <a:pt x="57" y="1220"/>
                  </a:cubicBezTo>
                  <a:cubicBezTo>
                    <a:pt x="57" y="1206"/>
                    <a:pt x="64" y="1177"/>
                    <a:pt x="64" y="1156"/>
                  </a:cubicBezTo>
                  <a:cubicBezTo>
                    <a:pt x="71" y="1135"/>
                    <a:pt x="71" y="1121"/>
                    <a:pt x="78" y="1093"/>
                  </a:cubicBezTo>
                  <a:cubicBezTo>
                    <a:pt x="85" y="1072"/>
                    <a:pt x="92" y="1051"/>
                    <a:pt x="106" y="1008"/>
                  </a:cubicBezTo>
                  <a:cubicBezTo>
                    <a:pt x="113" y="987"/>
                    <a:pt x="120" y="966"/>
                    <a:pt x="142" y="903"/>
                  </a:cubicBezTo>
                  <a:cubicBezTo>
                    <a:pt x="149" y="888"/>
                    <a:pt x="156" y="867"/>
                    <a:pt x="177" y="825"/>
                  </a:cubicBezTo>
                  <a:cubicBezTo>
                    <a:pt x="184" y="804"/>
                    <a:pt x="191" y="783"/>
                    <a:pt x="212" y="740"/>
                  </a:cubicBezTo>
                  <a:cubicBezTo>
                    <a:pt x="226" y="719"/>
                    <a:pt x="233" y="698"/>
                    <a:pt x="614" y="233"/>
                  </a:cubicBezTo>
                  <a:cubicBezTo>
                    <a:pt x="621" y="226"/>
                    <a:pt x="635" y="219"/>
                    <a:pt x="684" y="184"/>
                  </a:cubicBezTo>
                  <a:cubicBezTo>
                    <a:pt x="705" y="169"/>
                    <a:pt x="727" y="148"/>
                    <a:pt x="755" y="134"/>
                  </a:cubicBezTo>
                  <a:lnTo>
                    <a:pt x="811" y="106"/>
                  </a:lnTo>
                  <a:cubicBezTo>
                    <a:pt x="832" y="99"/>
                    <a:pt x="846" y="92"/>
                    <a:pt x="861" y="85"/>
                  </a:cubicBezTo>
                  <a:cubicBezTo>
                    <a:pt x="896" y="71"/>
                    <a:pt x="924" y="64"/>
                    <a:pt x="959" y="57"/>
                  </a:cubicBezTo>
                  <a:cubicBezTo>
                    <a:pt x="987" y="50"/>
                    <a:pt x="1016" y="43"/>
                    <a:pt x="1051" y="43"/>
                  </a:cubicBezTo>
                  <a:cubicBezTo>
                    <a:pt x="1061" y="41"/>
                    <a:pt x="1071" y="41"/>
                    <a:pt x="1081" y="41"/>
                  </a:cubicBezTo>
                  <a:close/>
                  <a:moveTo>
                    <a:pt x="995" y="0"/>
                  </a:moveTo>
                  <a:cubicBezTo>
                    <a:pt x="980" y="7"/>
                    <a:pt x="966" y="7"/>
                    <a:pt x="889" y="28"/>
                  </a:cubicBezTo>
                  <a:lnTo>
                    <a:pt x="839" y="50"/>
                  </a:lnTo>
                  <a:lnTo>
                    <a:pt x="783" y="71"/>
                  </a:lnTo>
                  <a:lnTo>
                    <a:pt x="734" y="99"/>
                  </a:lnTo>
                  <a:cubicBezTo>
                    <a:pt x="698" y="120"/>
                    <a:pt x="656" y="148"/>
                    <a:pt x="621" y="169"/>
                  </a:cubicBezTo>
                  <a:cubicBezTo>
                    <a:pt x="614" y="184"/>
                    <a:pt x="600" y="191"/>
                    <a:pt x="212" y="656"/>
                  </a:cubicBezTo>
                  <a:cubicBezTo>
                    <a:pt x="198" y="677"/>
                    <a:pt x="184" y="698"/>
                    <a:pt x="163" y="747"/>
                  </a:cubicBezTo>
                  <a:cubicBezTo>
                    <a:pt x="149" y="769"/>
                    <a:pt x="142" y="790"/>
                    <a:pt x="120" y="839"/>
                  </a:cubicBezTo>
                  <a:cubicBezTo>
                    <a:pt x="113" y="853"/>
                    <a:pt x="106" y="874"/>
                    <a:pt x="85" y="931"/>
                  </a:cubicBezTo>
                  <a:cubicBezTo>
                    <a:pt x="78" y="952"/>
                    <a:pt x="64" y="980"/>
                    <a:pt x="57" y="1015"/>
                  </a:cubicBezTo>
                  <a:cubicBezTo>
                    <a:pt x="50" y="1044"/>
                    <a:pt x="43" y="1079"/>
                    <a:pt x="36" y="1100"/>
                  </a:cubicBezTo>
                  <a:cubicBezTo>
                    <a:pt x="29" y="1121"/>
                    <a:pt x="29" y="1135"/>
                    <a:pt x="22" y="1170"/>
                  </a:cubicBezTo>
                  <a:cubicBezTo>
                    <a:pt x="22" y="1185"/>
                    <a:pt x="15" y="1199"/>
                    <a:pt x="8" y="1262"/>
                  </a:cubicBezTo>
                  <a:cubicBezTo>
                    <a:pt x="1" y="1276"/>
                    <a:pt x="1" y="1290"/>
                    <a:pt x="1" y="1368"/>
                  </a:cubicBezTo>
                  <a:cubicBezTo>
                    <a:pt x="1" y="1389"/>
                    <a:pt x="1" y="1417"/>
                    <a:pt x="1" y="1438"/>
                  </a:cubicBezTo>
                  <a:cubicBezTo>
                    <a:pt x="8" y="1459"/>
                    <a:pt x="8" y="1474"/>
                    <a:pt x="15" y="1502"/>
                  </a:cubicBezTo>
                  <a:cubicBezTo>
                    <a:pt x="15" y="1523"/>
                    <a:pt x="22" y="1551"/>
                    <a:pt x="29" y="1572"/>
                  </a:cubicBezTo>
                  <a:cubicBezTo>
                    <a:pt x="29" y="1593"/>
                    <a:pt x="36" y="1615"/>
                    <a:pt x="43" y="1629"/>
                  </a:cubicBezTo>
                  <a:cubicBezTo>
                    <a:pt x="57" y="1650"/>
                    <a:pt x="64" y="1671"/>
                    <a:pt x="71" y="1692"/>
                  </a:cubicBezTo>
                  <a:cubicBezTo>
                    <a:pt x="92" y="1727"/>
                    <a:pt x="120" y="1763"/>
                    <a:pt x="149" y="1791"/>
                  </a:cubicBezTo>
                  <a:cubicBezTo>
                    <a:pt x="212" y="1833"/>
                    <a:pt x="290" y="1868"/>
                    <a:pt x="360" y="1897"/>
                  </a:cubicBezTo>
                  <a:lnTo>
                    <a:pt x="459" y="1897"/>
                  </a:lnTo>
                  <a:lnTo>
                    <a:pt x="508" y="1889"/>
                  </a:lnTo>
                  <a:cubicBezTo>
                    <a:pt x="522" y="1889"/>
                    <a:pt x="543" y="1882"/>
                    <a:pt x="564" y="1875"/>
                  </a:cubicBezTo>
                  <a:lnTo>
                    <a:pt x="635" y="1854"/>
                  </a:lnTo>
                  <a:cubicBezTo>
                    <a:pt x="649" y="1847"/>
                    <a:pt x="677" y="1840"/>
                    <a:pt x="698" y="1826"/>
                  </a:cubicBezTo>
                  <a:cubicBezTo>
                    <a:pt x="720" y="1819"/>
                    <a:pt x="734" y="1812"/>
                    <a:pt x="755" y="1798"/>
                  </a:cubicBezTo>
                  <a:cubicBezTo>
                    <a:pt x="783" y="1784"/>
                    <a:pt x="804" y="1770"/>
                    <a:pt x="846" y="1741"/>
                  </a:cubicBezTo>
                  <a:cubicBezTo>
                    <a:pt x="868" y="1727"/>
                    <a:pt x="889" y="1706"/>
                    <a:pt x="910" y="1692"/>
                  </a:cubicBezTo>
                  <a:cubicBezTo>
                    <a:pt x="931" y="1678"/>
                    <a:pt x="952" y="1657"/>
                    <a:pt x="987" y="1622"/>
                  </a:cubicBezTo>
                  <a:cubicBezTo>
                    <a:pt x="1002" y="1607"/>
                    <a:pt x="1030" y="1579"/>
                    <a:pt x="1051" y="1558"/>
                  </a:cubicBezTo>
                  <a:cubicBezTo>
                    <a:pt x="1065" y="1544"/>
                    <a:pt x="1086" y="1523"/>
                    <a:pt x="1178" y="1410"/>
                  </a:cubicBezTo>
                  <a:cubicBezTo>
                    <a:pt x="1192" y="1382"/>
                    <a:pt x="1213" y="1354"/>
                    <a:pt x="1227" y="1333"/>
                  </a:cubicBezTo>
                  <a:cubicBezTo>
                    <a:pt x="1241" y="1304"/>
                    <a:pt x="1255" y="1283"/>
                    <a:pt x="1312" y="1192"/>
                  </a:cubicBezTo>
                  <a:cubicBezTo>
                    <a:pt x="1319" y="1177"/>
                    <a:pt x="1326" y="1156"/>
                    <a:pt x="1354" y="1100"/>
                  </a:cubicBezTo>
                  <a:cubicBezTo>
                    <a:pt x="1368" y="1079"/>
                    <a:pt x="1375" y="1058"/>
                    <a:pt x="1396" y="1001"/>
                  </a:cubicBezTo>
                  <a:cubicBezTo>
                    <a:pt x="1403" y="987"/>
                    <a:pt x="1410" y="973"/>
                    <a:pt x="1410" y="952"/>
                  </a:cubicBezTo>
                  <a:lnTo>
                    <a:pt x="1432" y="910"/>
                  </a:lnTo>
                  <a:cubicBezTo>
                    <a:pt x="1432" y="896"/>
                    <a:pt x="1439" y="881"/>
                    <a:pt x="1460" y="776"/>
                  </a:cubicBezTo>
                  <a:cubicBezTo>
                    <a:pt x="1467" y="762"/>
                    <a:pt x="1467" y="740"/>
                    <a:pt x="1474" y="726"/>
                  </a:cubicBezTo>
                  <a:cubicBezTo>
                    <a:pt x="1474" y="719"/>
                    <a:pt x="1474" y="698"/>
                    <a:pt x="1488" y="614"/>
                  </a:cubicBezTo>
                  <a:lnTo>
                    <a:pt x="1488" y="501"/>
                  </a:lnTo>
                  <a:cubicBezTo>
                    <a:pt x="1488" y="473"/>
                    <a:pt x="1481" y="444"/>
                    <a:pt x="1481" y="423"/>
                  </a:cubicBezTo>
                  <a:cubicBezTo>
                    <a:pt x="1474" y="395"/>
                    <a:pt x="1474" y="374"/>
                    <a:pt x="1467" y="346"/>
                  </a:cubicBezTo>
                  <a:cubicBezTo>
                    <a:pt x="1460" y="325"/>
                    <a:pt x="1453" y="296"/>
                    <a:pt x="1446" y="275"/>
                  </a:cubicBezTo>
                  <a:cubicBezTo>
                    <a:pt x="1410" y="205"/>
                    <a:pt x="1368" y="148"/>
                    <a:pt x="1319" y="92"/>
                  </a:cubicBezTo>
                  <a:cubicBezTo>
                    <a:pt x="1305" y="78"/>
                    <a:pt x="1291" y="71"/>
                    <a:pt x="1276" y="57"/>
                  </a:cubicBezTo>
                  <a:lnTo>
                    <a:pt x="1234" y="35"/>
                  </a:lnTo>
                  <a:cubicBezTo>
                    <a:pt x="1220" y="28"/>
                    <a:pt x="1206" y="21"/>
                    <a:pt x="1185" y="21"/>
                  </a:cubicBezTo>
                  <a:cubicBezTo>
                    <a:pt x="1171" y="14"/>
                    <a:pt x="1157" y="7"/>
                    <a:pt x="1135" y="7"/>
                  </a:cubicBezTo>
                  <a:lnTo>
                    <a:pt x="109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99;p56"/>
            <p:cNvSpPr/>
            <p:nvPr/>
          </p:nvSpPr>
          <p:spPr>
            <a:xfrm>
              <a:off x="7242986" y="2563809"/>
              <a:ext cx="117129" cy="150831"/>
            </a:xfrm>
            <a:custGeom>
              <a:avLst/>
              <a:gdLst/>
              <a:ahLst/>
              <a:cxnLst/>
              <a:rect l="l" t="t" r="r" b="b"/>
              <a:pathLst>
                <a:path w="1227" h="1580" extrusionOk="0">
                  <a:moveTo>
                    <a:pt x="1044" y="1"/>
                  </a:moveTo>
                  <a:cubicBezTo>
                    <a:pt x="649" y="22"/>
                    <a:pt x="635" y="36"/>
                    <a:pt x="614" y="43"/>
                  </a:cubicBezTo>
                  <a:cubicBezTo>
                    <a:pt x="592" y="57"/>
                    <a:pt x="578" y="64"/>
                    <a:pt x="557" y="78"/>
                  </a:cubicBezTo>
                  <a:lnTo>
                    <a:pt x="501" y="120"/>
                  </a:lnTo>
                  <a:lnTo>
                    <a:pt x="444" y="170"/>
                  </a:lnTo>
                  <a:cubicBezTo>
                    <a:pt x="388" y="226"/>
                    <a:pt x="374" y="240"/>
                    <a:pt x="360" y="254"/>
                  </a:cubicBezTo>
                  <a:cubicBezTo>
                    <a:pt x="212" y="452"/>
                    <a:pt x="205" y="466"/>
                    <a:pt x="191" y="487"/>
                  </a:cubicBezTo>
                  <a:cubicBezTo>
                    <a:pt x="127" y="600"/>
                    <a:pt x="127" y="614"/>
                    <a:pt x="120" y="628"/>
                  </a:cubicBezTo>
                  <a:cubicBezTo>
                    <a:pt x="113" y="642"/>
                    <a:pt x="99" y="677"/>
                    <a:pt x="92" y="691"/>
                  </a:cubicBezTo>
                  <a:cubicBezTo>
                    <a:pt x="28" y="917"/>
                    <a:pt x="28" y="938"/>
                    <a:pt x="21" y="952"/>
                  </a:cubicBezTo>
                  <a:cubicBezTo>
                    <a:pt x="14" y="995"/>
                    <a:pt x="14" y="1037"/>
                    <a:pt x="14" y="1079"/>
                  </a:cubicBezTo>
                  <a:cubicBezTo>
                    <a:pt x="0" y="1213"/>
                    <a:pt x="50" y="1347"/>
                    <a:pt x="148" y="1439"/>
                  </a:cubicBezTo>
                  <a:cubicBezTo>
                    <a:pt x="162" y="1453"/>
                    <a:pt x="176" y="1460"/>
                    <a:pt x="191" y="1467"/>
                  </a:cubicBezTo>
                  <a:lnTo>
                    <a:pt x="381" y="1580"/>
                  </a:lnTo>
                  <a:cubicBezTo>
                    <a:pt x="275" y="1516"/>
                    <a:pt x="205" y="1382"/>
                    <a:pt x="205" y="1192"/>
                  </a:cubicBezTo>
                  <a:lnTo>
                    <a:pt x="205" y="1129"/>
                  </a:lnTo>
                  <a:cubicBezTo>
                    <a:pt x="205" y="1093"/>
                    <a:pt x="212" y="1079"/>
                    <a:pt x="212" y="1065"/>
                  </a:cubicBezTo>
                  <a:cubicBezTo>
                    <a:pt x="212" y="1044"/>
                    <a:pt x="219" y="1030"/>
                    <a:pt x="219" y="1016"/>
                  </a:cubicBezTo>
                  <a:cubicBezTo>
                    <a:pt x="240" y="938"/>
                    <a:pt x="240" y="924"/>
                    <a:pt x="247" y="910"/>
                  </a:cubicBezTo>
                  <a:cubicBezTo>
                    <a:pt x="261" y="868"/>
                    <a:pt x="261" y="854"/>
                    <a:pt x="268" y="832"/>
                  </a:cubicBezTo>
                  <a:cubicBezTo>
                    <a:pt x="282" y="790"/>
                    <a:pt x="296" y="769"/>
                    <a:pt x="303" y="748"/>
                  </a:cubicBezTo>
                  <a:cubicBezTo>
                    <a:pt x="310" y="727"/>
                    <a:pt x="325" y="699"/>
                    <a:pt x="332" y="684"/>
                  </a:cubicBezTo>
                  <a:cubicBezTo>
                    <a:pt x="353" y="642"/>
                    <a:pt x="360" y="628"/>
                    <a:pt x="374" y="607"/>
                  </a:cubicBezTo>
                  <a:cubicBezTo>
                    <a:pt x="388" y="579"/>
                    <a:pt x="402" y="558"/>
                    <a:pt x="416" y="536"/>
                  </a:cubicBezTo>
                  <a:cubicBezTo>
                    <a:pt x="430" y="515"/>
                    <a:pt x="444" y="494"/>
                    <a:pt x="458" y="480"/>
                  </a:cubicBezTo>
                  <a:cubicBezTo>
                    <a:pt x="480" y="445"/>
                    <a:pt x="494" y="431"/>
                    <a:pt x="501" y="417"/>
                  </a:cubicBezTo>
                  <a:cubicBezTo>
                    <a:pt x="564" y="353"/>
                    <a:pt x="571" y="339"/>
                    <a:pt x="592" y="325"/>
                  </a:cubicBezTo>
                  <a:cubicBezTo>
                    <a:pt x="642" y="269"/>
                    <a:pt x="656" y="261"/>
                    <a:pt x="670" y="247"/>
                  </a:cubicBezTo>
                  <a:cubicBezTo>
                    <a:pt x="698" y="219"/>
                    <a:pt x="712" y="212"/>
                    <a:pt x="726" y="205"/>
                  </a:cubicBezTo>
                  <a:cubicBezTo>
                    <a:pt x="762" y="177"/>
                    <a:pt x="783" y="163"/>
                    <a:pt x="797" y="156"/>
                  </a:cubicBezTo>
                  <a:cubicBezTo>
                    <a:pt x="818" y="142"/>
                    <a:pt x="839" y="135"/>
                    <a:pt x="853" y="128"/>
                  </a:cubicBezTo>
                  <a:cubicBezTo>
                    <a:pt x="888" y="113"/>
                    <a:pt x="903" y="106"/>
                    <a:pt x="924" y="99"/>
                  </a:cubicBezTo>
                  <a:cubicBezTo>
                    <a:pt x="938" y="92"/>
                    <a:pt x="952" y="85"/>
                    <a:pt x="966" y="85"/>
                  </a:cubicBezTo>
                  <a:cubicBezTo>
                    <a:pt x="1006" y="80"/>
                    <a:pt x="1046" y="75"/>
                    <a:pt x="1086" y="75"/>
                  </a:cubicBezTo>
                  <a:cubicBezTo>
                    <a:pt x="1102" y="75"/>
                    <a:pt x="1119" y="76"/>
                    <a:pt x="1135" y="78"/>
                  </a:cubicBezTo>
                  <a:cubicBezTo>
                    <a:pt x="1170" y="85"/>
                    <a:pt x="1199" y="99"/>
                    <a:pt x="1227" y="113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900;p56"/>
            <p:cNvSpPr/>
            <p:nvPr/>
          </p:nvSpPr>
          <p:spPr>
            <a:xfrm>
              <a:off x="7241650" y="2559131"/>
              <a:ext cx="119802" cy="157513"/>
            </a:xfrm>
            <a:custGeom>
              <a:avLst/>
              <a:gdLst/>
              <a:ahLst/>
              <a:cxnLst/>
              <a:rect l="l" t="t" r="r" b="b"/>
              <a:pathLst>
                <a:path w="1255" h="1650" extrusionOk="0">
                  <a:moveTo>
                    <a:pt x="895" y="28"/>
                  </a:moveTo>
                  <a:cubicBezTo>
                    <a:pt x="945" y="43"/>
                    <a:pt x="994" y="57"/>
                    <a:pt x="1043" y="78"/>
                  </a:cubicBezTo>
                  <a:cubicBezTo>
                    <a:pt x="1043" y="78"/>
                    <a:pt x="1093" y="106"/>
                    <a:pt x="980" y="120"/>
                  </a:cubicBezTo>
                  <a:lnTo>
                    <a:pt x="931" y="134"/>
                  </a:lnTo>
                  <a:cubicBezTo>
                    <a:pt x="910" y="141"/>
                    <a:pt x="888" y="155"/>
                    <a:pt x="860" y="162"/>
                  </a:cubicBezTo>
                  <a:lnTo>
                    <a:pt x="804" y="191"/>
                  </a:lnTo>
                  <a:cubicBezTo>
                    <a:pt x="790" y="205"/>
                    <a:pt x="769" y="219"/>
                    <a:pt x="733" y="240"/>
                  </a:cubicBezTo>
                  <a:cubicBezTo>
                    <a:pt x="712" y="254"/>
                    <a:pt x="691" y="275"/>
                    <a:pt x="670" y="289"/>
                  </a:cubicBezTo>
                  <a:cubicBezTo>
                    <a:pt x="663" y="296"/>
                    <a:pt x="649" y="310"/>
                    <a:pt x="592" y="367"/>
                  </a:cubicBezTo>
                  <a:cubicBezTo>
                    <a:pt x="578" y="374"/>
                    <a:pt x="564" y="395"/>
                    <a:pt x="501" y="466"/>
                  </a:cubicBezTo>
                  <a:lnTo>
                    <a:pt x="458" y="522"/>
                  </a:lnTo>
                  <a:cubicBezTo>
                    <a:pt x="444" y="536"/>
                    <a:pt x="430" y="564"/>
                    <a:pt x="416" y="585"/>
                  </a:cubicBezTo>
                  <a:cubicBezTo>
                    <a:pt x="402" y="599"/>
                    <a:pt x="381" y="635"/>
                    <a:pt x="374" y="656"/>
                  </a:cubicBezTo>
                  <a:cubicBezTo>
                    <a:pt x="360" y="677"/>
                    <a:pt x="353" y="691"/>
                    <a:pt x="331" y="726"/>
                  </a:cubicBezTo>
                  <a:cubicBezTo>
                    <a:pt x="324" y="748"/>
                    <a:pt x="310" y="776"/>
                    <a:pt x="303" y="797"/>
                  </a:cubicBezTo>
                  <a:cubicBezTo>
                    <a:pt x="289" y="818"/>
                    <a:pt x="282" y="839"/>
                    <a:pt x="268" y="881"/>
                  </a:cubicBezTo>
                  <a:lnTo>
                    <a:pt x="240" y="959"/>
                  </a:lnTo>
                  <a:cubicBezTo>
                    <a:pt x="240" y="973"/>
                    <a:pt x="233" y="987"/>
                    <a:pt x="219" y="1065"/>
                  </a:cubicBezTo>
                  <a:cubicBezTo>
                    <a:pt x="212" y="1079"/>
                    <a:pt x="212" y="1100"/>
                    <a:pt x="212" y="1114"/>
                  </a:cubicBezTo>
                  <a:cubicBezTo>
                    <a:pt x="205" y="1128"/>
                    <a:pt x="205" y="1156"/>
                    <a:pt x="205" y="1178"/>
                  </a:cubicBezTo>
                  <a:lnTo>
                    <a:pt x="205" y="1248"/>
                  </a:lnTo>
                  <a:cubicBezTo>
                    <a:pt x="198" y="1347"/>
                    <a:pt x="226" y="1445"/>
                    <a:pt x="268" y="1537"/>
                  </a:cubicBezTo>
                  <a:cubicBezTo>
                    <a:pt x="268" y="1537"/>
                    <a:pt x="219" y="1502"/>
                    <a:pt x="183" y="1481"/>
                  </a:cubicBezTo>
                  <a:cubicBezTo>
                    <a:pt x="92" y="1389"/>
                    <a:pt x="42" y="1262"/>
                    <a:pt x="49" y="1135"/>
                  </a:cubicBezTo>
                  <a:cubicBezTo>
                    <a:pt x="57" y="1093"/>
                    <a:pt x="57" y="1051"/>
                    <a:pt x="64" y="1008"/>
                  </a:cubicBezTo>
                  <a:cubicBezTo>
                    <a:pt x="64" y="994"/>
                    <a:pt x="71" y="980"/>
                    <a:pt x="127" y="755"/>
                  </a:cubicBezTo>
                  <a:cubicBezTo>
                    <a:pt x="134" y="740"/>
                    <a:pt x="141" y="719"/>
                    <a:pt x="155" y="691"/>
                  </a:cubicBezTo>
                  <a:cubicBezTo>
                    <a:pt x="162" y="677"/>
                    <a:pt x="169" y="663"/>
                    <a:pt x="176" y="656"/>
                  </a:cubicBezTo>
                  <a:cubicBezTo>
                    <a:pt x="176" y="656"/>
                    <a:pt x="198" y="599"/>
                    <a:pt x="226" y="550"/>
                  </a:cubicBezTo>
                  <a:cubicBezTo>
                    <a:pt x="240" y="536"/>
                    <a:pt x="247" y="522"/>
                    <a:pt x="395" y="325"/>
                  </a:cubicBezTo>
                  <a:cubicBezTo>
                    <a:pt x="409" y="310"/>
                    <a:pt x="416" y="296"/>
                    <a:pt x="479" y="240"/>
                  </a:cubicBezTo>
                  <a:lnTo>
                    <a:pt x="529" y="191"/>
                  </a:lnTo>
                  <a:cubicBezTo>
                    <a:pt x="543" y="184"/>
                    <a:pt x="564" y="162"/>
                    <a:pt x="585" y="148"/>
                  </a:cubicBezTo>
                  <a:cubicBezTo>
                    <a:pt x="606" y="141"/>
                    <a:pt x="620" y="127"/>
                    <a:pt x="642" y="113"/>
                  </a:cubicBezTo>
                  <a:cubicBezTo>
                    <a:pt x="677" y="92"/>
                    <a:pt x="719" y="78"/>
                    <a:pt x="761" y="64"/>
                  </a:cubicBezTo>
                  <a:cubicBezTo>
                    <a:pt x="776" y="57"/>
                    <a:pt x="790" y="50"/>
                    <a:pt x="804" y="50"/>
                  </a:cubicBezTo>
                  <a:cubicBezTo>
                    <a:pt x="811" y="50"/>
                    <a:pt x="818" y="43"/>
                    <a:pt x="888" y="36"/>
                  </a:cubicBezTo>
                  <a:lnTo>
                    <a:pt x="895" y="28"/>
                  </a:lnTo>
                  <a:close/>
                  <a:moveTo>
                    <a:pt x="959" y="0"/>
                  </a:moveTo>
                  <a:cubicBezTo>
                    <a:pt x="945" y="0"/>
                    <a:pt x="938" y="0"/>
                    <a:pt x="670" y="50"/>
                  </a:cubicBezTo>
                  <a:lnTo>
                    <a:pt x="613" y="78"/>
                  </a:lnTo>
                  <a:cubicBezTo>
                    <a:pt x="599" y="92"/>
                    <a:pt x="578" y="106"/>
                    <a:pt x="536" y="134"/>
                  </a:cubicBezTo>
                  <a:cubicBezTo>
                    <a:pt x="529" y="141"/>
                    <a:pt x="515" y="148"/>
                    <a:pt x="479" y="177"/>
                  </a:cubicBezTo>
                  <a:cubicBezTo>
                    <a:pt x="465" y="191"/>
                    <a:pt x="458" y="198"/>
                    <a:pt x="402" y="254"/>
                  </a:cubicBezTo>
                  <a:cubicBezTo>
                    <a:pt x="388" y="268"/>
                    <a:pt x="374" y="282"/>
                    <a:pt x="331" y="325"/>
                  </a:cubicBezTo>
                  <a:cubicBezTo>
                    <a:pt x="324" y="332"/>
                    <a:pt x="317" y="339"/>
                    <a:pt x="219" y="480"/>
                  </a:cubicBezTo>
                  <a:cubicBezTo>
                    <a:pt x="205" y="494"/>
                    <a:pt x="198" y="515"/>
                    <a:pt x="155" y="578"/>
                  </a:cubicBezTo>
                  <a:lnTo>
                    <a:pt x="134" y="635"/>
                  </a:lnTo>
                  <a:lnTo>
                    <a:pt x="106" y="684"/>
                  </a:lnTo>
                  <a:cubicBezTo>
                    <a:pt x="99" y="698"/>
                    <a:pt x="92" y="719"/>
                    <a:pt x="28" y="952"/>
                  </a:cubicBezTo>
                  <a:cubicBezTo>
                    <a:pt x="21" y="966"/>
                    <a:pt x="21" y="980"/>
                    <a:pt x="7" y="1065"/>
                  </a:cubicBezTo>
                  <a:cubicBezTo>
                    <a:pt x="7" y="1086"/>
                    <a:pt x="7" y="1107"/>
                    <a:pt x="7" y="1135"/>
                  </a:cubicBezTo>
                  <a:cubicBezTo>
                    <a:pt x="0" y="1276"/>
                    <a:pt x="49" y="1410"/>
                    <a:pt x="155" y="1509"/>
                  </a:cubicBezTo>
                  <a:cubicBezTo>
                    <a:pt x="169" y="1516"/>
                    <a:pt x="183" y="1530"/>
                    <a:pt x="198" y="1537"/>
                  </a:cubicBezTo>
                  <a:cubicBezTo>
                    <a:pt x="198" y="1537"/>
                    <a:pt x="388" y="1650"/>
                    <a:pt x="395" y="1650"/>
                  </a:cubicBezTo>
                  <a:cubicBezTo>
                    <a:pt x="402" y="1650"/>
                    <a:pt x="416" y="1643"/>
                    <a:pt x="409" y="1615"/>
                  </a:cubicBezTo>
                  <a:cubicBezTo>
                    <a:pt x="310" y="1558"/>
                    <a:pt x="247" y="1424"/>
                    <a:pt x="247" y="1248"/>
                  </a:cubicBezTo>
                  <a:cubicBezTo>
                    <a:pt x="247" y="1206"/>
                    <a:pt x="254" y="1163"/>
                    <a:pt x="261" y="1121"/>
                  </a:cubicBezTo>
                  <a:cubicBezTo>
                    <a:pt x="261" y="1107"/>
                    <a:pt x="261" y="1093"/>
                    <a:pt x="282" y="1015"/>
                  </a:cubicBezTo>
                  <a:cubicBezTo>
                    <a:pt x="282" y="1001"/>
                    <a:pt x="289" y="987"/>
                    <a:pt x="296" y="945"/>
                  </a:cubicBezTo>
                  <a:cubicBezTo>
                    <a:pt x="303" y="931"/>
                    <a:pt x="310" y="903"/>
                    <a:pt x="324" y="881"/>
                  </a:cubicBezTo>
                  <a:cubicBezTo>
                    <a:pt x="331" y="860"/>
                    <a:pt x="346" y="825"/>
                    <a:pt x="353" y="811"/>
                  </a:cubicBezTo>
                  <a:cubicBezTo>
                    <a:pt x="360" y="790"/>
                    <a:pt x="367" y="769"/>
                    <a:pt x="388" y="733"/>
                  </a:cubicBezTo>
                  <a:cubicBezTo>
                    <a:pt x="395" y="719"/>
                    <a:pt x="409" y="691"/>
                    <a:pt x="423" y="670"/>
                  </a:cubicBezTo>
                  <a:cubicBezTo>
                    <a:pt x="430" y="649"/>
                    <a:pt x="444" y="628"/>
                    <a:pt x="472" y="592"/>
                  </a:cubicBezTo>
                  <a:cubicBezTo>
                    <a:pt x="479" y="578"/>
                    <a:pt x="487" y="564"/>
                    <a:pt x="585" y="437"/>
                  </a:cubicBezTo>
                  <a:cubicBezTo>
                    <a:pt x="599" y="423"/>
                    <a:pt x="613" y="409"/>
                    <a:pt x="670" y="353"/>
                  </a:cubicBezTo>
                  <a:cubicBezTo>
                    <a:pt x="684" y="339"/>
                    <a:pt x="691" y="332"/>
                    <a:pt x="726" y="303"/>
                  </a:cubicBezTo>
                  <a:cubicBezTo>
                    <a:pt x="740" y="296"/>
                    <a:pt x="747" y="289"/>
                    <a:pt x="783" y="268"/>
                  </a:cubicBezTo>
                  <a:cubicBezTo>
                    <a:pt x="797" y="254"/>
                    <a:pt x="818" y="240"/>
                    <a:pt x="839" y="233"/>
                  </a:cubicBezTo>
                  <a:cubicBezTo>
                    <a:pt x="860" y="219"/>
                    <a:pt x="881" y="205"/>
                    <a:pt x="902" y="198"/>
                  </a:cubicBezTo>
                  <a:lnTo>
                    <a:pt x="959" y="177"/>
                  </a:lnTo>
                  <a:cubicBezTo>
                    <a:pt x="994" y="162"/>
                    <a:pt x="1029" y="155"/>
                    <a:pt x="1072" y="148"/>
                  </a:cubicBezTo>
                  <a:lnTo>
                    <a:pt x="1107" y="148"/>
                  </a:lnTo>
                  <a:cubicBezTo>
                    <a:pt x="1132" y="152"/>
                    <a:pt x="1156" y="154"/>
                    <a:pt x="1181" y="154"/>
                  </a:cubicBezTo>
                  <a:cubicBezTo>
                    <a:pt x="1206" y="154"/>
                    <a:pt x="1230" y="152"/>
                    <a:pt x="1255" y="148"/>
                  </a:cubicBezTo>
                  <a:cubicBezTo>
                    <a:pt x="1163" y="92"/>
                    <a:pt x="1058" y="43"/>
                    <a:pt x="95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01;p56"/>
            <p:cNvSpPr/>
            <p:nvPr/>
          </p:nvSpPr>
          <p:spPr>
            <a:xfrm>
              <a:off x="7263128" y="2570873"/>
              <a:ext cx="114552" cy="147490"/>
            </a:xfrm>
            <a:custGeom>
              <a:avLst/>
              <a:gdLst/>
              <a:ahLst/>
              <a:cxnLst/>
              <a:rect l="l" t="t" r="r" b="b"/>
              <a:pathLst>
                <a:path w="1200" h="1545" extrusionOk="0">
                  <a:moveTo>
                    <a:pt x="865" y="0"/>
                  </a:moveTo>
                  <a:cubicBezTo>
                    <a:pt x="783" y="0"/>
                    <a:pt x="691" y="26"/>
                    <a:pt x="593" y="82"/>
                  </a:cubicBezTo>
                  <a:cubicBezTo>
                    <a:pt x="240" y="307"/>
                    <a:pt x="22" y="695"/>
                    <a:pt x="1" y="1118"/>
                  </a:cubicBezTo>
                  <a:cubicBezTo>
                    <a:pt x="1" y="1388"/>
                    <a:pt x="136" y="1545"/>
                    <a:pt x="333" y="1545"/>
                  </a:cubicBezTo>
                  <a:cubicBezTo>
                    <a:pt x="413" y="1545"/>
                    <a:pt x="504" y="1519"/>
                    <a:pt x="600" y="1463"/>
                  </a:cubicBezTo>
                  <a:cubicBezTo>
                    <a:pt x="952" y="1231"/>
                    <a:pt x="1178" y="843"/>
                    <a:pt x="1199" y="427"/>
                  </a:cubicBezTo>
                  <a:cubicBezTo>
                    <a:pt x="1199" y="157"/>
                    <a:pt x="1064" y="0"/>
                    <a:pt x="86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2;p56"/>
            <p:cNvSpPr/>
            <p:nvPr/>
          </p:nvSpPr>
          <p:spPr>
            <a:xfrm>
              <a:off x="7261124" y="2568391"/>
              <a:ext cx="118561" cy="151690"/>
            </a:xfrm>
            <a:custGeom>
              <a:avLst/>
              <a:gdLst/>
              <a:ahLst/>
              <a:cxnLst/>
              <a:rect l="l" t="t" r="r" b="b"/>
              <a:pathLst>
                <a:path w="1242" h="1589" extrusionOk="0">
                  <a:moveTo>
                    <a:pt x="889" y="44"/>
                  </a:moveTo>
                  <a:cubicBezTo>
                    <a:pt x="938" y="44"/>
                    <a:pt x="987" y="58"/>
                    <a:pt x="1030" y="87"/>
                  </a:cubicBezTo>
                  <a:cubicBezTo>
                    <a:pt x="1136" y="143"/>
                    <a:pt x="1199" y="277"/>
                    <a:pt x="1199" y="453"/>
                  </a:cubicBezTo>
                  <a:cubicBezTo>
                    <a:pt x="1178" y="862"/>
                    <a:pt x="959" y="1243"/>
                    <a:pt x="607" y="1468"/>
                  </a:cubicBezTo>
                  <a:cubicBezTo>
                    <a:pt x="519" y="1522"/>
                    <a:pt x="432" y="1549"/>
                    <a:pt x="353" y="1549"/>
                  </a:cubicBezTo>
                  <a:cubicBezTo>
                    <a:pt x="299" y="1549"/>
                    <a:pt x="248" y="1536"/>
                    <a:pt x="205" y="1511"/>
                  </a:cubicBezTo>
                  <a:cubicBezTo>
                    <a:pt x="99" y="1447"/>
                    <a:pt x="43" y="1320"/>
                    <a:pt x="43" y="1144"/>
                  </a:cubicBezTo>
                  <a:cubicBezTo>
                    <a:pt x="64" y="728"/>
                    <a:pt x="283" y="354"/>
                    <a:pt x="628" y="129"/>
                  </a:cubicBezTo>
                  <a:cubicBezTo>
                    <a:pt x="706" y="80"/>
                    <a:pt x="797" y="51"/>
                    <a:pt x="889" y="44"/>
                  </a:cubicBezTo>
                  <a:close/>
                  <a:moveTo>
                    <a:pt x="884" y="0"/>
                  </a:moveTo>
                  <a:cubicBezTo>
                    <a:pt x="799" y="0"/>
                    <a:pt x="706" y="29"/>
                    <a:pt x="607" y="87"/>
                  </a:cubicBezTo>
                  <a:cubicBezTo>
                    <a:pt x="247" y="319"/>
                    <a:pt x="22" y="714"/>
                    <a:pt x="1" y="1144"/>
                  </a:cubicBezTo>
                  <a:cubicBezTo>
                    <a:pt x="1" y="1334"/>
                    <a:pt x="64" y="1482"/>
                    <a:pt x="184" y="1546"/>
                  </a:cubicBezTo>
                  <a:cubicBezTo>
                    <a:pt x="233" y="1574"/>
                    <a:pt x="290" y="1588"/>
                    <a:pt x="353" y="1588"/>
                  </a:cubicBezTo>
                  <a:cubicBezTo>
                    <a:pt x="452" y="1588"/>
                    <a:pt x="550" y="1560"/>
                    <a:pt x="635" y="1503"/>
                  </a:cubicBezTo>
                  <a:cubicBezTo>
                    <a:pt x="995" y="1271"/>
                    <a:pt x="1220" y="876"/>
                    <a:pt x="1241" y="446"/>
                  </a:cubicBezTo>
                  <a:cubicBezTo>
                    <a:pt x="1241" y="256"/>
                    <a:pt x="1171" y="115"/>
                    <a:pt x="1051" y="44"/>
                  </a:cubicBezTo>
                  <a:cubicBezTo>
                    <a:pt x="1001" y="15"/>
                    <a:pt x="945" y="0"/>
                    <a:pt x="884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03;p56"/>
            <p:cNvSpPr/>
            <p:nvPr/>
          </p:nvSpPr>
          <p:spPr>
            <a:xfrm>
              <a:off x="7209957" y="2532211"/>
              <a:ext cx="143476" cy="187106"/>
            </a:xfrm>
            <a:custGeom>
              <a:avLst/>
              <a:gdLst/>
              <a:ahLst/>
              <a:cxnLst/>
              <a:rect l="l" t="t" r="r" b="b"/>
              <a:pathLst>
                <a:path w="1503" h="1960" extrusionOk="0">
                  <a:moveTo>
                    <a:pt x="1030" y="0"/>
                  </a:moveTo>
                  <a:cubicBezTo>
                    <a:pt x="1009" y="0"/>
                    <a:pt x="988" y="0"/>
                    <a:pt x="974" y="7"/>
                  </a:cubicBezTo>
                  <a:cubicBezTo>
                    <a:pt x="952" y="7"/>
                    <a:pt x="931" y="14"/>
                    <a:pt x="910" y="14"/>
                  </a:cubicBezTo>
                  <a:lnTo>
                    <a:pt x="868" y="29"/>
                  </a:lnTo>
                  <a:cubicBezTo>
                    <a:pt x="804" y="57"/>
                    <a:pt x="790" y="64"/>
                    <a:pt x="783" y="64"/>
                  </a:cubicBezTo>
                  <a:lnTo>
                    <a:pt x="720" y="99"/>
                  </a:lnTo>
                  <a:cubicBezTo>
                    <a:pt x="699" y="113"/>
                    <a:pt x="678" y="127"/>
                    <a:pt x="656" y="141"/>
                  </a:cubicBezTo>
                  <a:lnTo>
                    <a:pt x="586" y="191"/>
                  </a:lnTo>
                  <a:cubicBezTo>
                    <a:pt x="551" y="226"/>
                    <a:pt x="537" y="233"/>
                    <a:pt x="522" y="247"/>
                  </a:cubicBezTo>
                  <a:cubicBezTo>
                    <a:pt x="452" y="318"/>
                    <a:pt x="431" y="339"/>
                    <a:pt x="417" y="353"/>
                  </a:cubicBezTo>
                  <a:cubicBezTo>
                    <a:pt x="381" y="395"/>
                    <a:pt x="374" y="402"/>
                    <a:pt x="360" y="416"/>
                  </a:cubicBezTo>
                  <a:cubicBezTo>
                    <a:pt x="241" y="585"/>
                    <a:pt x="226" y="607"/>
                    <a:pt x="219" y="628"/>
                  </a:cubicBezTo>
                  <a:cubicBezTo>
                    <a:pt x="205" y="649"/>
                    <a:pt x="191" y="670"/>
                    <a:pt x="184" y="691"/>
                  </a:cubicBezTo>
                  <a:cubicBezTo>
                    <a:pt x="142" y="769"/>
                    <a:pt x="135" y="783"/>
                    <a:pt x="128" y="804"/>
                  </a:cubicBezTo>
                  <a:cubicBezTo>
                    <a:pt x="114" y="832"/>
                    <a:pt x="107" y="853"/>
                    <a:pt x="100" y="874"/>
                  </a:cubicBezTo>
                  <a:cubicBezTo>
                    <a:pt x="22" y="1149"/>
                    <a:pt x="15" y="1163"/>
                    <a:pt x="15" y="1185"/>
                  </a:cubicBezTo>
                  <a:cubicBezTo>
                    <a:pt x="8" y="1234"/>
                    <a:pt x="8" y="1290"/>
                    <a:pt x="1" y="1340"/>
                  </a:cubicBezTo>
                  <a:cubicBezTo>
                    <a:pt x="1" y="1565"/>
                    <a:pt x="85" y="1727"/>
                    <a:pt x="212" y="1805"/>
                  </a:cubicBezTo>
                  <a:lnTo>
                    <a:pt x="480" y="1960"/>
                  </a:lnTo>
                  <a:cubicBezTo>
                    <a:pt x="346" y="1882"/>
                    <a:pt x="269" y="1720"/>
                    <a:pt x="269" y="1495"/>
                  </a:cubicBezTo>
                  <a:lnTo>
                    <a:pt x="269" y="1417"/>
                  </a:lnTo>
                  <a:cubicBezTo>
                    <a:pt x="269" y="1375"/>
                    <a:pt x="276" y="1354"/>
                    <a:pt x="276" y="1340"/>
                  </a:cubicBezTo>
                  <a:cubicBezTo>
                    <a:pt x="283" y="1319"/>
                    <a:pt x="283" y="1297"/>
                    <a:pt x="290" y="1283"/>
                  </a:cubicBezTo>
                  <a:cubicBezTo>
                    <a:pt x="311" y="1185"/>
                    <a:pt x="311" y="1170"/>
                    <a:pt x="318" y="1156"/>
                  </a:cubicBezTo>
                  <a:cubicBezTo>
                    <a:pt x="332" y="1107"/>
                    <a:pt x="339" y="1086"/>
                    <a:pt x="346" y="1065"/>
                  </a:cubicBezTo>
                  <a:cubicBezTo>
                    <a:pt x="367" y="1015"/>
                    <a:pt x="374" y="987"/>
                    <a:pt x="389" y="959"/>
                  </a:cubicBezTo>
                  <a:cubicBezTo>
                    <a:pt x="396" y="938"/>
                    <a:pt x="410" y="903"/>
                    <a:pt x="424" y="881"/>
                  </a:cubicBezTo>
                  <a:cubicBezTo>
                    <a:pt x="445" y="839"/>
                    <a:pt x="459" y="818"/>
                    <a:pt x="466" y="797"/>
                  </a:cubicBezTo>
                  <a:cubicBezTo>
                    <a:pt x="494" y="755"/>
                    <a:pt x="508" y="733"/>
                    <a:pt x="522" y="705"/>
                  </a:cubicBezTo>
                  <a:cubicBezTo>
                    <a:pt x="551" y="670"/>
                    <a:pt x="558" y="649"/>
                    <a:pt x="572" y="635"/>
                  </a:cubicBezTo>
                  <a:cubicBezTo>
                    <a:pt x="600" y="592"/>
                    <a:pt x="614" y="578"/>
                    <a:pt x="621" y="564"/>
                  </a:cubicBezTo>
                  <a:lnTo>
                    <a:pt x="649" y="529"/>
                  </a:lnTo>
                  <a:cubicBezTo>
                    <a:pt x="699" y="480"/>
                    <a:pt x="713" y="466"/>
                    <a:pt x="727" y="451"/>
                  </a:cubicBezTo>
                  <a:cubicBezTo>
                    <a:pt x="797" y="381"/>
                    <a:pt x="811" y="374"/>
                    <a:pt x="826" y="360"/>
                  </a:cubicBezTo>
                  <a:lnTo>
                    <a:pt x="896" y="303"/>
                  </a:lnTo>
                  <a:cubicBezTo>
                    <a:pt x="938" y="275"/>
                    <a:pt x="960" y="261"/>
                    <a:pt x="981" y="247"/>
                  </a:cubicBezTo>
                  <a:lnTo>
                    <a:pt x="1030" y="219"/>
                  </a:lnTo>
                  <a:cubicBezTo>
                    <a:pt x="1072" y="205"/>
                    <a:pt x="1115" y="184"/>
                    <a:pt x="1164" y="169"/>
                  </a:cubicBezTo>
                  <a:cubicBezTo>
                    <a:pt x="1185" y="162"/>
                    <a:pt x="1206" y="155"/>
                    <a:pt x="1227" y="155"/>
                  </a:cubicBezTo>
                  <a:lnTo>
                    <a:pt x="1277" y="148"/>
                  </a:lnTo>
                  <a:lnTo>
                    <a:pt x="1333" y="148"/>
                  </a:lnTo>
                  <a:cubicBezTo>
                    <a:pt x="1361" y="148"/>
                    <a:pt x="1390" y="155"/>
                    <a:pt x="1418" y="162"/>
                  </a:cubicBezTo>
                  <a:lnTo>
                    <a:pt x="1502" y="205"/>
                  </a:lnTo>
                  <a:lnTo>
                    <a:pt x="1234" y="50"/>
                  </a:lnTo>
                  <a:cubicBezTo>
                    <a:pt x="1213" y="36"/>
                    <a:pt x="1185" y="21"/>
                    <a:pt x="1157" y="14"/>
                  </a:cubicBezTo>
                  <a:cubicBezTo>
                    <a:pt x="1115" y="7"/>
                    <a:pt x="1072" y="0"/>
                    <a:pt x="1030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04;p56"/>
            <p:cNvSpPr/>
            <p:nvPr/>
          </p:nvSpPr>
          <p:spPr>
            <a:xfrm>
              <a:off x="7207952" y="2529538"/>
              <a:ext cx="145481" cy="191880"/>
            </a:xfrm>
            <a:custGeom>
              <a:avLst/>
              <a:gdLst/>
              <a:ahLst/>
              <a:cxnLst/>
              <a:rect l="l" t="t" r="r" b="b"/>
              <a:pathLst>
                <a:path w="1524" h="2010" extrusionOk="0">
                  <a:moveTo>
                    <a:pt x="1044" y="42"/>
                  </a:moveTo>
                  <a:cubicBezTo>
                    <a:pt x="1114" y="49"/>
                    <a:pt x="1178" y="64"/>
                    <a:pt x="1241" y="85"/>
                  </a:cubicBezTo>
                  <a:lnTo>
                    <a:pt x="1354" y="155"/>
                  </a:lnTo>
                  <a:lnTo>
                    <a:pt x="1298" y="155"/>
                  </a:lnTo>
                  <a:lnTo>
                    <a:pt x="1248" y="162"/>
                  </a:lnTo>
                  <a:lnTo>
                    <a:pt x="1178" y="176"/>
                  </a:lnTo>
                  <a:cubicBezTo>
                    <a:pt x="1136" y="190"/>
                    <a:pt x="1086" y="212"/>
                    <a:pt x="1037" y="233"/>
                  </a:cubicBezTo>
                  <a:cubicBezTo>
                    <a:pt x="1023" y="240"/>
                    <a:pt x="1009" y="240"/>
                    <a:pt x="995" y="254"/>
                  </a:cubicBezTo>
                  <a:cubicBezTo>
                    <a:pt x="973" y="268"/>
                    <a:pt x="952" y="282"/>
                    <a:pt x="903" y="317"/>
                  </a:cubicBezTo>
                  <a:cubicBezTo>
                    <a:pt x="889" y="324"/>
                    <a:pt x="875" y="338"/>
                    <a:pt x="832" y="374"/>
                  </a:cubicBezTo>
                  <a:cubicBezTo>
                    <a:pt x="818" y="381"/>
                    <a:pt x="804" y="395"/>
                    <a:pt x="734" y="458"/>
                  </a:cubicBezTo>
                  <a:cubicBezTo>
                    <a:pt x="720" y="479"/>
                    <a:pt x="706" y="494"/>
                    <a:pt x="656" y="550"/>
                  </a:cubicBezTo>
                  <a:lnTo>
                    <a:pt x="628" y="578"/>
                  </a:lnTo>
                  <a:cubicBezTo>
                    <a:pt x="621" y="592"/>
                    <a:pt x="607" y="606"/>
                    <a:pt x="579" y="649"/>
                  </a:cubicBezTo>
                  <a:cubicBezTo>
                    <a:pt x="565" y="670"/>
                    <a:pt x="551" y="684"/>
                    <a:pt x="529" y="726"/>
                  </a:cubicBezTo>
                  <a:cubicBezTo>
                    <a:pt x="508" y="747"/>
                    <a:pt x="494" y="776"/>
                    <a:pt x="473" y="811"/>
                  </a:cubicBezTo>
                  <a:cubicBezTo>
                    <a:pt x="459" y="839"/>
                    <a:pt x="452" y="860"/>
                    <a:pt x="431" y="902"/>
                  </a:cubicBezTo>
                  <a:cubicBezTo>
                    <a:pt x="417" y="924"/>
                    <a:pt x="402" y="952"/>
                    <a:pt x="388" y="980"/>
                  </a:cubicBezTo>
                  <a:cubicBezTo>
                    <a:pt x="381" y="1008"/>
                    <a:pt x="367" y="1036"/>
                    <a:pt x="346" y="1086"/>
                  </a:cubicBezTo>
                  <a:cubicBezTo>
                    <a:pt x="339" y="1107"/>
                    <a:pt x="339" y="1121"/>
                    <a:pt x="318" y="1170"/>
                  </a:cubicBezTo>
                  <a:cubicBezTo>
                    <a:pt x="318" y="1191"/>
                    <a:pt x="311" y="1206"/>
                    <a:pt x="290" y="1304"/>
                  </a:cubicBezTo>
                  <a:cubicBezTo>
                    <a:pt x="283" y="1325"/>
                    <a:pt x="283" y="1347"/>
                    <a:pt x="283" y="1361"/>
                  </a:cubicBezTo>
                  <a:cubicBezTo>
                    <a:pt x="276" y="1382"/>
                    <a:pt x="269" y="1410"/>
                    <a:pt x="269" y="1438"/>
                  </a:cubicBezTo>
                  <a:lnTo>
                    <a:pt x="269" y="1523"/>
                  </a:lnTo>
                  <a:cubicBezTo>
                    <a:pt x="269" y="1650"/>
                    <a:pt x="297" y="1769"/>
                    <a:pt x="360" y="1875"/>
                  </a:cubicBezTo>
                  <a:lnTo>
                    <a:pt x="247" y="1812"/>
                  </a:lnTo>
                  <a:cubicBezTo>
                    <a:pt x="121" y="1741"/>
                    <a:pt x="50" y="1579"/>
                    <a:pt x="50" y="1368"/>
                  </a:cubicBezTo>
                  <a:cubicBezTo>
                    <a:pt x="50" y="1318"/>
                    <a:pt x="50" y="1269"/>
                    <a:pt x="57" y="1213"/>
                  </a:cubicBezTo>
                  <a:cubicBezTo>
                    <a:pt x="64" y="1198"/>
                    <a:pt x="64" y="1177"/>
                    <a:pt x="121" y="959"/>
                  </a:cubicBezTo>
                  <a:lnTo>
                    <a:pt x="142" y="909"/>
                  </a:lnTo>
                  <a:cubicBezTo>
                    <a:pt x="149" y="888"/>
                    <a:pt x="156" y="867"/>
                    <a:pt x="170" y="839"/>
                  </a:cubicBezTo>
                  <a:cubicBezTo>
                    <a:pt x="177" y="818"/>
                    <a:pt x="184" y="804"/>
                    <a:pt x="191" y="790"/>
                  </a:cubicBezTo>
                  <a:lnTo>
                    <a:pt x="226" y="726"/>
                  </a:lnTo>
                  <a:cubicBezTo>
                    <a:pt x="233" y="705"/>
                    <a:pt x="240" y="684"/>
                    <a:pt x="233" y="663"/>
                  </a:cubicBezTo>
                  <a:lnTo>
                    <a:pt x="254" y="663"/>
                  </a:lnTo>
                  <a:cubicBezTo>
                    <a:pt x="262" y="642"/>
                    <a:pt x="276" y="620"/>
                    <a:pt x="346" y="522"/>
                  </a:cubicBezTo>
                  <a:cubicBezTo>
                    <a:pt x="353" y="508"/>
                    <a:pt x="360" y="501"/>
                    <a:pt x="395" y="451"/>
                  </a:cubicBezTo>
                  <a:cubicBezTo>
                    <a:pt x="402" y="437"/>
                    <a:pt x="417" y="430"/>
                    <a:pt x="452" y="388"/>
                  </a:cubicBezTo>
                  <a:cubicBezTo>
                    <a:pt x="466" y="374"/>
                    <a:pt x="480" y="353"/>
                    <a:pt x="551" y="282"/>
                  </a:cubicBezTo>
                  <a:cubicBezTo>
                    <a:pt x="565" y="275"/>
                    <a:pt x="579" y="261"/>
                    <a:pt x="614" y="233"/>
                  </a:cubicBezTo>
                  <a:lnTo>
                    <a:pt x="684" y="183"/>
                  </a:lnTo>
                  <a:cubicBezTo>
                    <a:pt x="706" y="162"/>
                    <a:pt x="727" y="148"/>
                    <a:pt x="748" y="141"/>
                  </a:cubicBezTo>
                  <a:lnTo>
                    <a:pt x="804" y="106"/>
                  </a:lnTo>
                  <a:cubicBezTo>
                    <a:pt x="818" y="106"/>
                    <a:pt x="825" y="99"/>
                    <a:pt x="889" y="71"/>
                  </a:cubicBezTo>
                  <a:cubicBezTo>
                    <a:pt x="903" y="71"/>
                    <a:pt x="917" y="64"/>
                    <a:pt x="931" y="64"/>
                  </a:cubicBezTo>
                  <a:cubicBezTo>
                    <a:pt x="952" y="57"/>
                    <a:pt x="973" y="49"/>
                    <a:pt x="988" y="49"/>
                  </a:cubicBezTo>
                  <a:cubicBezTo>
                    <a:pt x="1009" y="42"/>
                    <a:pt x="1023" y="42"/>
                    <a:pt x="1044" y="42"/>
                  </a:cubicBezTo>
                  <a:close/>
                  <a:moveTo>
                    <a:pt x="1030" y="0"/>
                  </a:moveTo>
                  <a:lnTo>
                    <a:pt x="981" y="7"/>
                  </a:lnTo>
                  <a:lnTo>
                    <a:pt x="917" y="21"/>
                  </a:lnTo>
                  <a:lnTo>
                    <a:pt x="868" y="35"/>
                  </a:lnTo>
                  <a:cubicBezTo>
                    <a:pt x="854" y="42"/>
                    <a:pt x="847" y="42"/>
                    <a:pt x="769" y="78"/>
                  </a:cubicBezTo>
                  <a:lnTo>
                    <a:pt x="727" y="106"/>
                  </a:lnTo>
                  <a:cubicBezTo>
                    <a:pt x="706" y="113"/>
                    <a:pt x="684" y="134"/>
                    <a:pt x="635" y="162"/>
                  </a:cubicBezTo>
                  <a:cubicBezTo>
                    <a:pt x="621" y="176"/>
                    <a:pt x="607" y="190"/>
                    <a:pt x="565" y="219"/>
                  </a:cubicBezTo>
                  <a:cubicBezTo>
                    <a:pt x="551" y="226"/>
                    <a:pt x="536" y="240"/>
                    <a:pt x="473" y="310"/>
                  </a:cubicBezTo>
                  <a:cubicBezTo>
                    <a:pt x="452" y="331"/>
                    <a:pt x="438" y="346"/>
                    <a:pt x="395" y="395"/>
                  </a:cubicBezTo>
                  <a:cubicBezTo>
                    <a:pt x="381" y="402"/>
                    <a:pt x="374" y="416"/>
                    <a:pt x="254" y="578"/>
                  </a:cubicBezTo>
                  <a:cubicBezTo>
                    <a:pt x="240" y="599"/>
                    <a:pt x="226" y="620"/>
                    <a:pt x="205" y="663"/>
                  </a:cubicBezTo>
                  <a:lnTo>
                    <a:pt x="184" y="705"/>
                  </a:lnTo>
                  <a:lnTo>
                    <a:pt x="149" y="768"/>
                  </a:lnTo>
                  <a:lnTo>
                    <a:pt x="121" y="832"/>
                  </a:lnTo>
                  <a:cubicBezTo>
                    <a:pt x="113" y="853"/>
                    <a:pt x="99" y="874"/>
                    <a:pt x="92" y="895"/>
                  </a:cubicBezTo>
                  <a:cubicBezTo>
                    <a:pt x="92" y="895"/>
                    <a:pt x="78" y="945"/>
                    <a:pt x="22" y="1149"/>
                  </a:cubicBezTo>
                  <a:cubicBezTo>
                    <a:pt x="15" y="1170"/>
                    <a:pt x="15" y="1191"/>
                    <a:pt x="1" y="1290"/>
                  </a:cubicBezTo>
                  <a:lnTo>
                    <a:pt x="1" y="1368"/>
                  </a:lnTo>
                  <a:cubicBezTo>
                    <a:pt x="8" y="1600"/>
                    <a:pt x="85" y="1769"/>
                    <a:pt x="226" y="1854"/>
                  </a:cubicBezTo>
                  <a:cubicBezTo>
                    <a:pt x="226" y="1854"/>
                    <a:pt x="487" y="2009"/>
                    <a:pt x="501" y="2009"/>
                  </a:cubicBezTo>
                  <a:cubicBezTo>
                    <a:pt x="508" y="2009"/>
                    <a:pt x="515" y="2002"/>
                    <a:pt x="508" y="1967"/>
                  </a:cubicBezTo>
                  <a:cubicBezTo>
                    <a:pt x="374" y="1889"/>
                    <a:pt x="304" y="1734"/>
                    <a:pt x="304" y="1523"/>
                  </a:cubicBezTo>
                  <a:cubicBezTo>
                    <a:pt x="304" y="1488"/>
                    <a:pt x="311" y="1452"/>
                    <a:pt x="311" y="1417"/>
                  </a:cubicBezTo>
                  <a:cubicBezTo>
                    <a:pt x="311" y="1403"/>
                    <a:pt x="318" y="1389"/>
                    <a:pt x="318" y="1368"/>
                  </a:cubicBezTo>
                  <a:cubicBezTo>
                    <a:pt x="318" y="1354"/>
                    <a:pt x="325" y="1332"/>
                    <a:pt x="346" y="1241"/>
                  </a:cubicBezTo>
                  <a:cubicBezTo>
                    <a:pt x="346" y="1220"/>
                    <a:pt x="353" y="1206"/>
                    <a:pt x="367" y="1156"/>
                  </a:cubicBezTo>
                  <a:cubicBezTo>
                    <a:pt x="374" y="1142"/>
                    <a:pt x="381" y="1121"/>
                    <a:pt x="395" y="1079"/>
                  </a:cubicBezTo>
                  <a:cubicBezTo>
                    <a:pt x="402" y="1050"/>
                    <a:pt x="417" y="1008"/>
                    <a:pt x="431" y="987"/>
                  </a:cubicBezTo>
                  <a:cubicBezTo>
                    <a:pt x="438" y="966"/>
                    <a:pt x="452" y="945"/>
                    <a:pt x="473" y="902"/>
                  </a:cubicBezTo>
                  <a:lnTo>
                    <a:pt x="515" y="825"/>
                  </a:lnTo>
                  <a:cubicBezTo>
                    <a:pt x="529" y="797"/>
                    <a:pt x="543" y="776"/>
                    <a:pt x="572" y="733"/>
                  </a:cubicBezTo>
                  <a:cubicBezTo>
                    <a:pt x="586" y="712"/>
                    <a:pt x="593" y="698"/>
                    <a:pt x="628" y="656"/>
                  </a:cubicBezTo>
                  <a:lnTo>
                    <a:pt x="663" y="613"/>
                  </a:lnTo>
                  <a:cubicBezTo>
                    <a:pt x="670" y="599"/>
                    <a:pt x="677" y="592"/>
                    <a:pt x="713" y="550"/>
                  </a:cubicBezTo>
                  <a:cubicBezTo>
                    <a:pt x="727" y="536"/>
                    <a:pt x="748" y="515"/>
                    <a:pt x="818" y="444"/>
                  </a:cubicBezTo>
                  <a:cubicBezTo>
                    <a:pt x="832" y="430"/>
                    <a:pt x="840" y="423"/>
                    <a:pt x="882" y="388"/>
                  </a:cubicBezTo>
                  <a:cubicBezTo>
                    <a:pt x="896" y="381"/>
                    <a:pt x="924" y="360"/>
                    <a:pt x="945" y="338"/>
                  </a:cubicBezTo>
                  <a:cubicBezTo>
                    <a:pt x="973" y="324"/>
                    <a:pt x="1002" y="303"/>
                    <a:pt x="1016" y="296"/>
                  </a:cubicBezTo>
                  <a:cubicBezTo>
                    <a:pt x="1030" y="289"/>
                    <a:pt x="1044" y="282"/>
                    <a:pt x="1199" y="219"/>
                  </a:cubicBezTo>
                  <a:cubicBezTo>
                    <a:pt x="1213" y="219"/>
                    <a:pt x="1234" y="212"/>
                    <a:pt x="1255" y="205"/>
                  </a:cubicBezTo>
                  <a:lnTo>
                    <a:pt x="1523" y="205"/>
                  </a:lnTo>
                  <a:cubicBezTo>
                    <a:pt x="1523" y="205"/>
                    <a:pt x="1263" y="57"/>
                    <a:pt x="1171" y="14"/>
                  </a:cubicBezTo>
                  <a:cubicBezTo>
                    <a:pt x="1143" y="14"/>
                    <a:pt x="1114" y="7"/>
                    <a:pt x="108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05;p56"/>
            <p:cNvSpPr/>
            <p:nvPr/>
          </p:nvSpPr>
          <p:spPr>
            <a:xfrm>
              <a:off x="7399063" y="2906519"/>
              <a:ext cx="1092253" cy="1536946"/>
            </a:xfrm>
            <a:custGeom>
              <a:avLst/>
              <a:gdLst/>
              <a:ahLst/>
              <a:cxnLst/>
              <a:rect l="l" t="t" r="r" b="b"/>
              <a:pathLst>
                <a:path w="11442" h="16100" extrusionOk="0">
                  <a:moveTo>
                    <a:pt x="581" y="0"/>
                  </a:moveTo>
                  <a:cubicBezTo>
                    <a:pt x="483" y="0"/>
                    <a:pt x="384" y="64"/>
                    <a:pt x="374" y="196"/>
                  </a:cubicBezTo>
                  <a:cubicBezTo>
                    <a:pt x="367" y="224"/>
                    <a:pt x="198" y="3523"/>
                    <a:pt x="135" y="6914"/>
                  </a:cubicBezTo>
                  <a:cubicBezTo>
                    <a:pt x="1" y="13851"/>
                    <a:pt x="431" y="14436"/>
                    <a:pt x="579" y="14626"/>
                  </a:cubicBezTo>
                  <a:cubicBezTo>
                    <a:pt x="1530" y="15902"/>
                    <a:pt x="3835" y="16099"/>
                    <a:pt x="5154" y="16099"/>
                  </a:cubicBezTo>
                  <a:lnTo>
                    <a:pt x="5189" y="16099"/>
                  </a:lnTo>
                  <a:cubicBezTo>
                    <a:pt x="7149" y="16099"/>
                    <a:pt x="9193" y="15676"/>
                    <a:pt x="10398" y="15028"/>
                  </a:cubicBezTo>
                  <a:cubicBezTo>
                    <a:pt x="11329" y="14527"/>
                    <a:pt x="11442" y="13886"/>
                    <a:pt x="11378" y="13442"/>
                  </a:cubicBezTo>
                  <a:cubicBezTo>
                    <a:pt x="11146" y="11954"/>
                    <a:pt x="8594" y="10432"/>
                    <a:pt x="5316" y="9811"/>
                  </a:cubicBezTo>
                  <a:cubicBezTo>
                    <a:pt x="5294" y="9806"/>
                    <a:pt x="5274" y="9804"/>
                    <a:pt x="5255" y="9804"/>
                  </a:cubicBezTo>
                  <a:cubicBezTo>
                    <a:pt x="5011" y="9804"/>
                    <a:pt x="4964" y="10194"/>
                    <a:pt x="5238" y="10227"/>
                  </a:cubicBezTo>
                  <a:cubicBezTo>
                    <a:pt x="6796" y="10523"/>
                    <a:pt x="8241" y="11038"/>
                    <a:pt x="9299" y="11679"/>
                  </a:cubicBezTo>
                  <a:cubicBezTo>
                    <a:pt x="10264" y="12264"/>
                    <a:pt x="10871" y="12934"/>
                    <a:pt x="10955" y="13505"/>
                  </a:cubicBezTo>
                  <a:cubicBezTo>
                    <a:pt x="11026" y="13956"/>
                    <a:pt x="10772" y="14344"/>
                    <a:pt x="10201" y="14654"/>
                  </a:cubicBezTo>
                  <a:cubicBezTo>
                    <a:pt x="9027" y="15280"/>
                    <a:pt x="7028" y="15676"/>
                    <a:pt x="5157" y="15676"/>
                  </a:cubicBezTo>
                  <a:cubicBezTo>
                    <a:pt x="3319" y="15676"/>
                    <a:pt x="1605" y="15294"/>
                    <a:pt x="917" y="14372"/>
                  </a:cubicBezTo>
                  <a:cubicBezTo>
                    <a:pt x="769" y="14175"/>
                    <a:pt x="438" y="13054"/>
                    <a:pt x="558" y="6928"/>
                  </a:cubicBezTo>
                  <a:cubicBezTo>
                    <a:pt x="614" y="3537"/>
                    <a:pt x="790" y="252"/>
                    <a:pt x="790" y="217"/>
                  </a:cubicBezTo>
                  <a:cubicBezTo>
                    <a:pt x="794" y="74"/>
                    <a:pt x="687" y="0"/>
                    <a:pt x="58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06;p56"/>
            <p:cNvSpPr/>
            <p:nvPr/>
          </p:nvSpPr>
          <p:spPr>
            <a:xfrm>
              <a:off x="7397059" y="2903655"/>
              <a:ext cx="1096931" cy="1541815"/>
            </a:xfrm>
            <a:custGeom>
              <a:avLst/>
              <a:gdLst/>
              <a:ahLst/>
              <a:cxnLst/>
              <a:rect l="l" t="t" r="r" b="b"/>
              <a:pathLst>
                <a:path w="11491" h="16151" extrusionOk="0">
                  <a:moveTo>
                    <a:pt x="614" y="43"/>
                  </a:moveTo>
                  <a:cubicBezTo>
                    <a:pt x="720" y="43"/>
                    <a:pt x="797" y="134"/>
                    <a:pt x="790" y="240"/>
                  </a:cubicBezTo>
                  <a:cubicBezTo>
                    <a:pt x="790" y="268"/>
                    <a:pt x="621" y="3539"/>
                    <a:pt x="550" y="6951"/>
                  </a:cubicBezTo>
                  <a:cubicBezTo>
                    <a:pt x="438" y="13084"/>
                    <a:pt x="769" y="14212"/>
                    <a:pt x="917" y="14409"/>
                  </a:cubicBezTo>
                  <a:cubicBezTo>
                    <a:pt x="1608" y="15340"/>
                    <a:pt x="3335" y="15720"/>
                    <a:pt x="5175" y="15720"/>
                  </a:cubicBezTo>
                  <a:cubicBezTo>
                    <a:pt x="7050" y="15720"/>
                    <a:pt x="9059" y="15326"/>
                    <a:pt x="10229" y="14691"/>
                  </a:cubicBezTo>
                  <a:cubicBezTo>
                    <a:pt x="10814" y="14381"/>
                    <a:pt x="11068" y="13986"/>
                    <a:pt x="10997" y="13528"/>
                  </a:cubicBezTo>
                  <a:cubicBezTo>
                    <a:pt x="10906" y="12943"/>
                    <a:pt x="10300" y="12273"/>
                    <a:pt x="9334" y="11688"/>
                  </a:cubicBezTo>
                  <a:cubicBezTo>
                    <a:pt x="8269" y="11040"/>
                    <a:pt x="6824" y="10525"/>
                    <a:pt x="5259" y="10229"/>
                  </a:cubicBezTo>
                  <a:cubicBezTo>
                    <a:pt x="5154" y="10208"/>
                    <a:pt x="5090" y="10109"/>
                    <a:pt x="5111" y="10010"/>
                  </a:cubicBezTo>
                  <a:cubicBezTo>
                    <a:pt x="5118" y="9961"/>
                    <a:pt x="5147" y="9912"/>
                    <a:pt x="5189" y="9884"/>
                  </a:cubicBezTo>
                  <a:cubicBezTo>
                    <a:pt x="5221" y="9862"/>
                    <a:pt x="5258" y="9853"/>
                    <a:pt x="5295" y="9853"/>
                  </a:cubicBezTo>
                  <a:cubicBezTo>
                    <a:pt x="5306" y="9853"/>
                    <a:pt x="5318" y="9854"/>
                    <a:pt x="5330" y="9855"/>
                  </a:cubicBezTo>
                  <a:cubicBezTo>
                    <a:pt x="8601" y="10476"/>
                    <a:pt x="11145" y="11991"/>
                    <a:pt x="11371" y="13472"/>
                  </a:cubicBezTo>
                  <a:cubicBezTo>
                    <a:pt x="11442" y="13909"/>
                    <a:pt x="11329" y="14536"/>
                    <a:pt x="10412" y="15030"/>
                  </a:cubicBezTo>
                  <a:cubicBezTo>
                    <a:pt x="9200" y="15678"/>
                    <a:pt x="7163" y="16101"/>
                    <a:pt x="5175" y="16108"/>
                  </a:cubicBezTo>
                  <a:cubicBezTo>
                    <a:pt x="3878" y="16108"/>
                    <a:pt x="1565" y="15918"/>
                    <a:pt x="614" y="14642"/>
                  </a:cubicBezTo>
                  <a:cubicBezTo>
                    <a:pt x="473" y="14452"/>
                    <a:pt x="43" y="13866"/>
                    <a:pt x="177" y="6944"/>
                  </a:cubicBezTo>
                  <a:cubicBezTo>
                    <a:pt x="240" y="3525"/>
                    <a:pt x="416" y="254"/>
                    <a:pt x="416" y="219"/>
                  </a:cubicBezTo>
                  <a:cubicBezTo>
                    <a:pt x="423" y="120"/>
                    <a:pt x="501" y="43"/>
                    <a:pt x="600" y="43"/>
                  </a:cubicBezTo>
                  <a:close/>
                  <a:moveTo>
                    <a:pt x="601" y="0"/>
                  </a:moveTo>
                  <a:cubicBezTo>
                    <a:pt x="479" y="0"/>
                    <a:pt x="374" y="97"/>
                    <a:pt x="367" y="226"/>
                  </a:cubicBezTo>
                  <a:cubicBezTo>
                    <a:pt x="367" y="254"/>
                    <a:pt x="198" y="3525"/>
                    <a:pt x="134" y="6944"/>
                  </a:cubicBezTo>
                  <a:cubicBezTo>
                    <a:pt x="1" y="13888"/>
                    <a:pt x="438" y="14473"/>
                    <a:pt x="579" y="14670"/>
                  </a:cubicBezTo>
                  <a:cubicBezTo>
                    <a:pt x="1544" y="15960"/>
                    <a:pt x="3871" y="16150"/>
                    <a:pt x="5175" y="16150"/>
                  </a:cubicBezTo>
                  <a:lnTo>
                    <a:pt x="5210" y="16150"/>
                  </a:lnTo>
                  <a:cubicBezTo>
                    <a:pt x="7170" y="16143"/>
                    <a:pt x="9221" y="15720"/>
                    <a:pt x="10433" y="15072"/>
                  </a:cubicBezTo>
                  <a:cubicBezTo>
                    <a:pt x="11371" y="14571"/>
                    <a:pt x="11491" y="13923"/>
                    <a:pt x="11420" y="13465"/>
                  </a:cubicBezTo>
                  <a:cubicBezTo>
                    <a:pt x="11188" y="11970"/>
                    <a:pt x="8629" y="10433"/>
                    <a:pt x="5337" y="9820"/>
                  </a:cubicBezTo>
                  <a:cubicBezTo>
                    <a:pt x="5323" y="9818"/>
                    <a:pt x="5310" y="9817"/>
                    <a:pt x="5297" y="9817"/>
                  </a:cubicBezTo>
                  <a:cubicBezTo>
                    <a:pt x="5034" y="9817"/>
                    <a:pt x="4970" y="10211"/>
                    <a:pt x="5252" y="10278"/>
                  </a:cubicBezTo>
                  <a:cubicBezTo>
                    <a:pt x="6803" y="10567"/>
                    <a:pt x="8248" y="11082"/>
                    <a:pt x="9306" y="11730"/>
                  </a:cubicBezTo>
                  <a:cubicBezTo>
                    <a:pt x="10264" y="12309"/>
                    <a:pt x="10863" y="12971"/>
                    <a:pt x="10955" y="13535"/>
                  </a:cubicBezTo>
                  <a:cubicBezTo>
                    <a:pt x="11019" y="13979"/>
                    <a:pt x="10772" y="14360"/>
                    <a:pt x="10208" y="14663"/>
                  </a:cubicBezTo>
                  <a:cubicBezTo>
                    <a:pt x="9036" y="15290"/>
                    <a:pt x="7039" y="15686"/>
                    <a:pt x="5172" y="15686"/>
                  </a:cubicBezTo>
                  <a:cubicBezTo>
                    <a:pt x="3342" y="15686"/>
                    <a:pt x="1636" y="15306"/>
                    <a:pt x="952" y="14388"/>
                  </a:cubicBezTo>
                  <a:cubicBezTo>
                    <a:pt x="811" y="14191"/>
                    <a:pt x="480" y="13077"/>
                    <a:pt x="600" y="6958"/>
                  </a:cubicBezTo>
                  <a:cubicBezTo>
                    <a:pt x="663" y="3546"/>
                    <a:pt x="839" y="282"/>
                    <a:pt x="839" y="247"/>
                  </a:cubicBezTo>
                  <a:cubicBezTo>
                    <a:pt x="839" y="120"/>
                    <a:pt x="741" y="8"/>
                    <a:pt x="614" y="1"/>
                  </a:cubicBezTo>
                  <a:cubicBezTo>
                    <a:pt x="610" y="0"/>
                    <a:pt x="605" y="0"/>
                    <a:pt x="60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07;p56"/>
            <p:cNvSpPr/>
            <p:nvPr/>
          </p:nvSpPr>
          <p:spPr>
            <a:xfrm>
              <a:off x="7409182" y="2827285"/>
              <a:ext cx="153500" cy="197512"/>
            </a:xfrm>
            <a:custGeom>
              <a:avLst/>
              <a:gdLst/>
              <a:ahLst/>
              <a:cxnLst/>
              <a:rect l="l" t="t" r="r" b="b"/>
              <a:pathLst>
                <a:path w="1608" h="2069" extrusionOk="0">
                  <a:moveTo>
                    <a:pt x="1164" y="1"/>
                  </a:moveTo>
                  <a:cubicBezTo>
                    <a:pt x="1056" y="1"/>
                    <a:pt x="933" y="36"/>
                    <a:pt x="804" y="110"/>
                  </a:cubicBezTo>
                  <a:cubicBezTo>
                    <a:pt x="360" y="363"/>
                    <a:pt x="0" y="991"/>
                    <a:pt x="0" y="1498"/>
                  </a:cubicBezTo>
                  <a:cubicBezTo>
                    <a:pt x="0" y="1858"/>
                    <a:pt x="184" y="2069"/>
                    <a:pt x="447" y="2069"/>
                  </a:cubicBezTo>
                  <a:cubicBezTo>
                    <a:pt x="555" y="2069"/>
                    <a:pt x="676" y="2033"/>
                    <a:pt x="804" y="1957"/>
                  </a:cubicBezTo>
                  <a:cubicBezTo>
                    <a:pt x="1248" y="1703"/>
                    <a:pt x="1608" y="1075"/>
                    <a:pt x="1608" y="568"/>
                  </a:cubicBezTo>
                  <a:cubicBezTo>
                    <a:pt x="1608" y="208"/>
                    <a:pt x="1427" y="1"/>
                    <a:pt x="116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08;p56"/>
            <p:cNvSpPr/>
            <p:nvPr/>
          </p:nvSpPr>
          <p:spPr>
            <a:xfrm>
              <a:off x="7407177" y="2824899"/>
              <a:ext cx="157509" cy="201999"/>
            </a:xfrm>
            <a:custGeom>
              <a:avLst/>
              <a:gdLst/>
              <a:ahLst/>
              <a:cxnLst/>
              <a:rect l="l" t="t" r="r" b="b"/>
              <a:pathLst>
                <a:path w="1650" h="2116" extrusionOk="0">
                  <a:moveTo>
                    <a:pt x="1185" y="43"/>
                  </a:moveTo>
                  <a:cubicBezTo>
                    <a:pt x="1255" y="43"/>
                    <a:pt x="1318" y="64"/>
                    <a:pt x="1382" y="99"/>
                  </a:cubicBezTo>
                  <a:cubicBezTo>
                    <a:pt x="1523" y="184"/>
                    <a:pt x="1608" y="360"/>
                    <a:pt x="1608" y="593"/>
                  </a:cubicBezTo>
                  <a:cubicBezTo>
                    <a:pt x="1608" y="1100"/>
                    <a:pt x="1255" y="1714"/>
                    <a:pt x="811" y="1967"/>
                  </a:cubicBezTo>
                  <a:cubicBezTo>
                    <a:pt x="689" y="2039"/>
                    <a:pt x="570" y="2075"/>
                    <a:pt x="464" y="2075"/>
                  </a:cubicBezTo>
                  <a:cubicBezTo>
                    <a:pt x="392" y="2075"/>
                    <a:pt x="325" y="2058"/>
                    <a:pt x="268" y="2024"/>
                  </a:cubicBezTo>
                  <a:cubicBezTo>
                    <a:pt x="120" y="1939"/>
                    <a:pt x="43" y="1763"/>
                    <a:pt x="43" y="1523"/>
                  </a:cubicBezTo>
                  <a:cubicBezTo>
                    <a:pt x="43" y="1023"/>
                    <a:pt x="395" y="403"/>
                    <a:pt x="832" y="156"/>
                  </a:cubicBezTo>
                  <a:cubicBezTo>
                    <a:pt x="938" y="85"/>
                    <a:pt x="1058" y="50"/>
                    <a:pt x="1185" y="43"/>
                  </a:cubicBezTo>
                  <a:close/>
                  <a:moveTo>
                    <a:pt x="1186" y="1"/>
                  </a:moveTo>
                  <a:cubicBezTo>
                    <a:pt x="1072" y="1"/>
                    <a:pt x="944" y="39"/>
                    <a:pt x="811" y="114"/>
                  </a:cubicBezTo>
                  <a:cubicBezTo>
                    <a:pt x="360" y="381"/>
                    <a:pt x="0" y="1009"/>
                    <a:pt x="0" y="1523"/>
                  </a:cubicBezTo>
                  <a:cubicBezTo>
                    <a:pt x="0" y="1777"/>
                    <a:pt x="85" y="1975"/>
                    <a:pt x="247" y="2059"/>
                  </a:cubicBezTo>
                  <a:cubicBezTo>
                    <a:pt x="317" y="2101"/>
                    <a:pt x="388" y="2116"/>
                    <a:pt x="466" y="2116"/>
                  </a:cubicBezTo>
                  <a:cubicBezTo>
                    <a:pt x="599" y="2108"/>
                    <a:pt x="726" y="2073"/>
                    <a:pt x="839" y="2003"/>
                  </a:cubicBezTo>
                  <a:cubicBezTo>
                    <a:pt x="1290" y="1735"/>
                    <a:pt x="1650" y="1107"/>
                    <a:pt x="1650" y="593"/>
                  </a:cubicBezTo>
                  <a:cubicBezTo>
                    <a:pt x="1650" y="339"/>
                    <a:pt x="1565" y="149"/>
                    <a:pt x="1403" y="57"/>
                  </a:cubicBezTo>
                  <a:cubicBezTo>
                    <a:pt x="1339" y="19"/>
                    <a:pt x="1266" y="1"/>
                    <a:pt x="11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09;p56"/>
            <p:cNvSpPr/>
            <p:nvPr/>
          </p:nvSpPr>
          <p:spPr>
            <a:xfrm>
              <a:off x="7452234" y="2906519"/>
              <a:ext cx="1092922" cy="1536946"/>
            </a:xfrm>
            <a:custGeom>
              <a:avLst/>
              <a:gdLst/>
              <a:ahLst/>
              <a:cxnLst/>
              <a:rect l="l" t="t" r="r" b="b"/>
              <a:pathLst>
                <a:path w="11449" h="16100" extrusionOk="0">
                  <a:moveTo>
                    <a:pt x="582" y="0"/>
                  </a:moveTo>
                  <a:cubicBezTo>
                    <a:pt x="483" y="0"/>
                    <a:pt x="384" y="64"/>
                    <a:pt x="374" y="196"/>
                  </a:cubicBezTo>
                  <a:cubicBezTo>
                    <a:pt x="374" y="224"/>
                    <a:pt x="198" y="3523"/>
                    <a:pt x="135" y="6914"/>
                  </a:cubicBezTo>
                  <a:cubicBezTo>
                    <a:pt x="1" y="13851"/>
                    <a:pt x="438" y="14436"/>
                    <a:pt x="579" y="14626"/>
                  </a:cubicBezTo>
                  <a:cubicBezTo>
                    <a:pt x="1537" y="15902"/>
                    <a:pt x="3842" y="16099"/>
                    <a:pt x="5161" y="16099"/>
                  </a:cubicBezTo>
                  <a:lnTo>
                    <a:pt x="5196" y="16099"/>
                  </a:lnTo>
                  <a:cubicBezTo>
                    <a:pt x="7149" y="16099"/>
                    <a:pt x="9193" y="15676"/>
                    <a:pt x="10405" y="15028"/>
                  </a:cubicBezTo>
                  <a:cubicBezTo>
                    <a:pt x="11336" y="14527"/>
                    <a:pt x="11449" y="13886"/>
                    <a:pt x="11378" y="13442"/>
                  </a:cubicBezTo>
                  <a:cubicBezTo>
                    <a:pt x="11146" y="11954"/>
                    <a:pt x="8601" y="10432"/>
                    <a:pt x="5316" y="9811"/>
                  </a:cubicBezTo>
                  <a:cubicBezTo>
                    <a:pt x="5295" y="9806"/>
                    <a:pt x="5275" y="9804"/>
                    <a:pt x="5256" y="9804"/>
                  </a:cubicBezTo>
                  <a:cubicBezTo>
                    <a:pt x="5016" y="9804"/>
                    <a:pt x="4964" y="10194"/>
                    <a:pt x="5238" y="10227"/>
                  </a:cubicBezTo>
                  <a:cubicBezTo>
                    <a:pt x="6796" y="10523"/>
                    <a:pt x="8241" y="11038"/>
                    <a:pt x="9306" y="11679"/>
                  </a:cubicBezTo>
                  <a:cubicBezTo>
                    <a:pt x="10271" y="12264"/>
                    <a:pt x="10871" y="12934"/>
                    <a:pt x="10962" y="13505"/>
                  </a:cubicBezTo>
                  <a:cubicBezTo>
                    <a:pt x="11033" y="13956"/>
                    <a:pt x="10779" y="14344"/>
                    <a:pt x="10201" y="14654"/>
                  </a:cubicBezTo>
                  <a:cubicBezTo>
                    <a:pt x="9031" y="15280"/>
                    <a:pt x="7032" y="15676"/>
                    <a:pt x="5159" y="15676"/>
                  </a:cubicBezTo>
                  <a:cubicBezTo>
                    <a:pt x="3321" y="15676"/>
                    <a:pt x="1605" y="15294"/>
                    <a:pt x="917" y="14372"/>
                  </a:cubicBezTo>
                  <a:cubicBezTo>
                    <a:pt x="769" y="14175"/>
                    <a:pt x="438" y="13054"/>
                    <a:pt x="557" y="6928"/>
                  </a:cubicBezTo>
                  <a:cubicBezTo>
                    <a:pt x="621" y="3537"/>
                    <a:pt x="797" y="252"/>
                    <a:pt x="797" y="217"/>
                  </a:cubicBezTo>
                  <a:cubicBezTo>
                    <a:pt x="797" y="74"/>
                    <a:pt x="689" y="0"/>
                    <a:pt x="58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10;p56"/>
            <p:cNvSpPr/>
            <p:nvPr/>
          </p:nvSpPr>
          <p:spPr>
            <a:xfrm>
              <a:off x="7450230" y="2903655"/>
              <a:ext cx="1096931" cy="1541815"/>
            </a:xfrm>
            <a:custGeom>
              <a:avLst/>
              <a:gdLst/>
              <a:ahLst/>
              <a:cxnLst/>
              <a:rect l="l" t="t" r="r" b="b"/>
              <a:pathLst>
                <a:path w="11491" h="16151" extrusionOk="0">
                  <a:moveTo>
                    <a:pt x="621" y="43"/>
                  </a:moveTo>
                  <a:cubicBezTo>
                    <a:pt x="719" y="50"/>
                    <a:pt x="797" y="134"/>
                    <a:pt x="797" y="240"/>
                  </a:cubicBezTo>
                  <a:cubicBezTo>
                    <a:pt x="790" y="268"/>
                    <a:pt x="621" y="3539"/>
                    <a:pt x="557" y="6951"/>
                  </a:cubicBezTo>
                  <a:cubicBezTo>
                    <a:pt x="437" y="13084"/>
                    <a:pt x="769" y="14212"/>
                    <a:pt x="924" y="14409"/>
                  </a:cubicBezTo>
                  <a:cubicBezTo>
                    <a:pt x="1615" y="15340"/>
                    <a:pt x="3335" y="15720"/>
                    <a:pt x="5182" y="15720"/>
                  </a:cubicBezTo>
                  <a:cubicBezTo>
                    <a:pt x="7057" y="15720"/>
                    <a:pt x="9059" y="15326"/>
                    <a:pt x="10236" y="14691"/>
                  </a:cubicBezTo>
                  <a:cubicBezTo>
                    <a:pt x="10814" y="14381"/>
                    <a:pt x="11075" y="13986"/>
                    <a:pt x="10997" y="13528"/>
                  </a:cubicBezTo>
                  <a:cubicBezTo>
                    <a:pt x="10913" y="12943"/>
                    <a:pt x="10306" y="12273"/>
                    <a:pt x="9334" y="11688"/>
                  </a:cubicBezTo>
                  <a:cubicBezTo>
                    <a:pt x="8269" y="11040"/>
                    <a:pt x="6824" y="10525"/>
                    <a:pt x="5259" y="10229"/>
                  </a:cubicBezTo>
                  <a:cubicBezTo>
                    <a:pt x="5161" y="10208"/>
                    <a:pt x="5090" y="10109"/>
                    <a:pt x="5111" y="10010"/>
                  </a:cubicBezTo>
                  <a:cubicBezTo>
                    <a:pt x="5118" y="9961"/>
                    <a:pt x="5146" y="9912"/>
                    <a:pt x="5189" y="9884"/>
                  </a:cubicBezTo>
                  <a:cubicBezTo>
                    <a:pt x="5221" y="9862"/>
                    <a:pt x="5257" y="9853"/>
                    <a:pt x="5295" y="9853"/>
                  </a:cubicBezTo>
                  <a:cubicBezTo>
                    <a:pt x="5306" y="9853"/>
                    <a:pt x="5318" y="9854"/>
                    <a:pt x="5330" y="9855"/>
                  </a:cubicBezTo>
                  <a:cubicBezTo>
                    <a:pt x="8608" y="10476"/>
                    <a:pt x="11145" y="11991"/>
                    <a:pt x="11378" y="13472"/>
                  </a:cubicBezTo>
                  <a:cubicBezTo>
                    <a:pt x="11441" y="13909"/>
                    <a:pt x="11336" y="14536"/>
                    <a:pt x="10412" y="15030"/>
                  </a:cubicBezTo>
                  <a:cubicBezTo>
                    <a:pt x="9207" y="15678"/>
                    <a:pt x="7163" y="16101"/>
                    <a:pt x="5175" y="16108"/>
                  </a:cubicBezTo>
                  <a:cubicBezTo>
                    <a:pt x="3878" y="16108"/>
                    <a:pt x="1565" y="15918"/>
                    <a:pt x="621" y="14642"/>
                  </a:cubicBezTo>
                  <a:cubicBezTo>
                    <a:pt x="480" y="14452"/>
                    <a:pt x="43" y="13866"/>
                    <a:pt x="177" y="6944"/>
                  </a:cubicBezTo>
                  <a:cubicBezTo>
                    <a:pt x="240" y="3525"/>
                    <a:pt x="416" y="254"/>
                    <a:pt x="416" y="219"/>
                  </a:cubicBezTo>
                  <a:cubicBezTo>
                    <a:pt x="423" y="120"/>
                    <a:pt x="508" y="43"/>
                    <a:pt x="607" y="43"/>
                  </a:cubicBezTo>
                  <a:close/>
                  <a:moveTo>
                    <a:pt x="621" y="1"/>
                  </a:moveTo>
                  <a:cubicBezTo>
                    <a:pt x="557" y="1"/>
                    <a:pt x="494" y="22"/>
                    <a:pt x="452" y="64"/>
                  </a:cubicBezTo>
                  <a:cubicBezTo>
                    <a:pt x="402" y="99"/>
                    <a:pt x="374" y="163"/>
                    <a:pt x="374" y="226"/>
                  </a:cubicBezTo>
                  <a:cubicBezTo>
                    <a:pt x="374" y="254"/>
                    <a:pt x="198" y="3525"/>
                    <a:pt x="134" y="6944"/>
                  </a:cubicBezTo>
                  <a:cubicBezTo>
                    <a:pt x="0" y="13888"/>
                    <a:pt x="437" y="14473"/>
                    <a:pt x="586" y="14670"/>
                  </a:cubicBezTo>
                  <a:cubicBezTo>
                    <a:pt x="1544" y="15960"/>
                    <a:pt x="3878" y="16150"/>
                    <a:pt x="5182" y="16150"/>
                  </a:cubicBezTo>
                  <a:lnTo>
                    <a:pt x="5217" y="16150"/>
                  </a:lnTo>
                  <a:cubicBezTo>
                    <a:pt x="7170" y="16143"/>
                    <a:pt x="9221" y="15720"/>
                    <a:pt x="10433" y="15072"/>
                  </a:cubicBezTo>
                  <a:cubicBezTo>
                    <a:pt x="11371" y="14571"/>
                    <a:pt x="11491" y="13923"/>
                    <a:pt x="11420" y="13465"/>
                  </a:cubicBezTo>
                  <a:cubicBezTo>
                    <a:pt x="11188" y="11970"/>
                    <a:pt x="8629" y="10433"/>
                    <a:pt x="5337" y="9820"/>
                  </a:cubicBezTo>
                  <a:cubicBezTo>
                    <a:pt x="5323" y="9818"/>
                    <a:pt x="5309" y="9817"/>
                    <a:pt x="5295" y="9817"/>
                  </a:cubicBezTo>
                  <a:cubicBezTo>
                    <a:pt x="5185" y="9817"/>
                    <a:pt x="5088" y="9891"/>
                    <a:pt x="5069" y="10003"/>
                  </a:cubicBezTo>
                  <a:cubicBezTo>
                    <a:pt x="5041" y="10130"/>
                    <a:pt x="5125" y="10257"/>
                    <a:pt x="5252" y="10278"/>
                  </a:cubicBezTo>
                  <a:cubicBezTo>
                    <a:pt x="6810" y="10567"/>
                    <a:pt x="8255" y="11082"/>
                    <a:pt x="9313" y="11730"/>
                  </a:cubicBezTo>
                  <a:cubicBezTo>
                    <a:pt x="10271" y="12309"/>
                    <a:pt x="10870" y="12971"/>
                    <a:pt x="10955" y="13535"/>
                  </a:cubicBezTo>
                  <a:cubicBezTo>
                    <a:pt x="11026" y="13979"/>
                    <a:pt x="10772" y="14360"/>
                    <a:pt x="10208" y="14663"/>
                  </a:cubicBezTo>
                  <a:cubicBezTo>
                    <a:pt x="9040" y="15290"/>
                    <a:pt x="7045" y="15686"/>
                    <a:pt x="5178" y="15686"/>
                  </a:cubicBezTo>
                  <a:cubicBezTo>
                    <a:pt x="3349" y="15686"/>
                    <a:pt x="1643" y="15306"/>
                    <a:pt x="959" y="14388"/>
                  </a:cubicBezTo>
                  <a:cubicBezTo>
                    <a:pt x="811" y="14191"/>
                    <a:pt x="480" y="13077"/>
                    <a:pt x="600" y="6958"/>
                  </a:cubicBezTo>
                  <a:cubicBezTo>
                    <a:pt x="663" y="3546"/>
                    <a:pt x="839" y="282"/>
                    <a:pt x="839" y="247"/>
                  </a:cubicBezTo>
                  <a:cubicBezTo>
                    <a:pt x="839" y="184"/>
                    <a:pt x="818" y="127"/>
                    <a:pt x="776" y="78"/>
                  </a:cubicBezTo>
                  <a:cubicBezTo>
                    <a:pt x="741" y="36"/>
                    <a:pt x="677" y="8"/>
                    <a:pt x="621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11;p56"/>
            <p:cNvSpPr/>
            <p:nvPr/>
          </p:nvSpPr>
          <p:spPr>
            <a:xfrm>
              <a:off x="7439443" y="2819553"/>
              <a:ext cx="137367" cy="176415"/>
            </a:xfrm>
            <a:custGeom>
              <a:avLst/>
              <a:gdLst/>
              <a:ahLst/>
              <a:cxnLst/>
              <a:rect l="l" t="t" r="r" b="b"/>
              <a:pathLst>
                <a:path w="1439" h="1848" extrusionOk="0">
                  <a:moveTo>
                    <a:pt x="1023" y="141"/>
                  </a:moveTo>
                  <a:cubicBezTo>
                    <a:pt x="1199" y="254"/>
                    <a:pt x="1213" y="261"/>
                    <a:pt x="1220" y="275"/>
                  </a:cubicBezTo>
                  <a:cubicBezTo>
                    <a:pt x="1255" y="367"/>
                    <a:pt x="1277" y="466"/>
                    <a:pt x="1291" y="564"/>
                  </a:cubicBezTo>
                  <a:lnTo>
                    <a:pt x="1291" y="628"/>
                  </a:lnTo>
                  <a:cubicBezTo>
                    <a:pt x="1291" y="649"/>
                    <a:pt x="1284" y="677"/>
                    <a:pt x="1284" y="691"/>
                  </a:cubicBezTo>
                  <a:cubicBezTo>
                    <a:pt x="1199" y="994"/>
                    <a:pt x="1192" y="1008"/>
                    <a:pt x="1185" y="1022"/>
                  </a:cubicBezTo>
                  <a:cubicBezTo>
                    <a:pt x="1164" y="1072"/>
                    <a:pt x="1157" y="1086"/>
                    <a:pt x="1150" y="1107"/>
                  </a:cubicBezTo>
                  <a:cubicBezTo>
                    <a:pt x="1114" y="1163"/>
                    <a:pt x="1093" y="1192"/>
                    <a:pt x="1079" y="1220"/>
                  </a:cubicBezTo>
                  <a:cubicBezTo>
                    <a:pt x="1058" y="1255"/>
                    <a:pt x="1037" y="1283"/>
                    <a:pt x="1016" y="1312"/>
                  </a:cubicBezTo>
                  <a:lnTo>
                    <a:pt x="988" y="1347"/>
                  </a:lnTo>
                  <a:cubicBezTo>
                    <a:pt x="966" y="1375"/>
                    <a:pt x="945" y="1396"/>
                    <a:pt x="931" y="1410"/>
                  </a:cubicBezTo>
                  <a:cubicBezTo>
                    <a:pt x="917" y="1424"/>
                    <a:pt x="896" y="1445"/>
                    <a:pt x="882" y="1460"/>
                  </a:cubicBezTo>
                  <a:cubicBezTo>
                    <a:pt x="854" y="1488"/>
                    <a:pt x="840" y="1502"/>
                    <a:pt x="818" y="1516"/>
                  </a:cubicBezTo>
                  <a:cubicBezTo>
                    <a:pt x="804" y="1530"/>
                    <a:pt x="783" y="1544"/>
                    <a:pt x="762" y="1558"/>
                  </a:cubicBezTo>
                  <a:cubicBezTo>
                    <a:pt x="734" y="1579"/>
                    <a:pt x="713" y="1593"/>
                    <a:pt x="699" y="1601"/>
                  </a:cubicBezTo>
                  <a:cubicBezTo>
                    <a:pt x="677" y="1615"/>
                    <a:pt x="656" y="1622"/>
                    <a:pt x="635" y="1636"/>
                  </a:cubicBezTo>
                  <a:cubicBezTo>
                    <a:pt x="565" y="1657"/>
                    <a:pt x="487" y="1678"/>
                    <a:pt x="409" y="1685"/>
                  </a:cubicBezTo>
                  <a:lnTo>
                    <a:pt x="367" y="1678"/>
                  </a:lnTo>
                  <a:cubicBezTo>
                    <a:pt x="92" y="1304"/>
                    <a:pt x="92" y="1283"/>
                    <a:pt x="92" y="1262"/>
                  </a:cubicBezTo>
                  <a:lnTo>
                    <a:pt x="92" y="1213"/>
                  </a:lnTo>
                  <a:cubicBezTo>
                    <a:pt x="99" y="1142"/>
                    <a:pt x="113" y="1079"/>
                    <a:pt x="128" y="1015"/>
                  </a:cubicBezTo>
                  <a:cubicBezTo>
                    <a:pt x="142" y="959"/>
                    <a:pt x="142" y="945"/>
                    <a:pt x="149" y="924"/>
                  </a:cubicBezTo>
                  <a:cubicBezTo>
                    <a:pt x="177" y="860"/>
                    <a:pt x="184" y="846"/>
                    <a:pt x="191" y="825"/>
                  </a:cubicBezTo>
                  <a:cubicBezTo>
                    <a:pt x="205" y="790"/>
                    <a:pt x="212" y="776"/>
                    <a:pt x="219" y="755"/>
                  </a:cubicBezTo>
                  <a:cubicBezTo>
                    <a:pt x="240" y="719"/>
                    <a:pt x="247" y="698"/>
                    <a:pt x="261" y="684"/>
                  </a:cubicBezTo>
                  <a:cubicBezTo>
                    <a:pt x="332" y="578"/>
                    <a:pt x="409" y="480"/>
                    <a:pt x="487" y="381"/>
                  </a:cubicBezTo>
                  <a:cubicBezTo>
                    <a:pt x="522" y="346"/>
                    <a:pt x="536" y="339"/>
                    <a:pt x="543" y="325"/>
                  </a:cubicBezTo>
                  <a:cubicBezTo>
                    <a:pt x="579" y="296"/>
                    <a:pt x="593" y="289"/>
                    <a:pt x="607" y="275"/>
                  </a:cubicBezTo>
                  <a:cubicBezTo>
                    <a:pt x="635" y="261"/>
                    <a:pt x="663" y="240"/>
                    <a:pt x="691" y="226"/>
                  </a:cubicBezTo>
                  <a:cubicBezTo>
                    <a:pt x="706" y="212"/>
                    <a:pt x="727" y="205"/>
                    <a:pt x="748" y="198"/>
                  </a:cubicBezTo>
                  <a:lnTo>
                    <a:pt x="804" y="170"/>
                  </a:lnTo>
                  <a:cubicBezTo>
                    <a:pt x="825" y="162"/>
                    <a:pt x="847" y="155"/>
                    <a:pt x="868" y="148"/>
                  </a:cubicBezTo>
                  <a:lnTo>
                    <a:pt x="917" y="141"/>
                  </a:lnTo>
                  <a:close/>
                  <a:moveTo>
                    <a:pt x="980" y="0"/>
                  </a:moveTo>
                  <a:cubicBezTo>
                    <a:pt x="959" y="0"/>
                    <a:pt x="945" y="7"/>
                    <a:pt x="931" y="14"/>
                  </a:cubicBezTo>
                  <a:cubicBezTo>
                    <a:pt x="896" y="21"/>
                    <a:pt x="861" y="29"/>
                    <a:pt x="825" y="43"/>
                  </a:cubicBezTo>
                  <a:cubicBezTo>
                    <a:pt x="811" y="50"/>
                    <a:pt x="797" y="57"/>
                    <a:pt x="776" y="64"/>
                  </a:cubicBezTo>
                  <a:cubicBezTo>
                    <a:pt x="748" y="78"/>
                    <a:pt x="734" y="85"/>
                    <a:pt x="720" y="99"/>
                  </a:cubicBezTo>
                  <a:cubicBezTo>
                    <a:pt x="706" y="106"/>
                    <a:pt x="670" y="127"/>
                    <a:pt x="642" y="141"/>
                  </a:cubicBezTo>
                  <a:cubicBezTo>
                    <a:pt x="607" y="177"/>
                    <a:pt x="586" y="184"/>
                    <a:pt x="572" y="198"/>
                  </a:cubicBezTo>
                  <a:lnTo>
                    <a:pt x="501" y="254"/>
                  </a:lnTo>
                  <a:lnTo>
                    <a:pt x="438" y="325"/>
                  </a:lnTo>
                  <a:cubicBezTo>
                    <a:pt x="395" y="367"/>
                    <a:pt x="388" y="381"/>
                    <a:pt x="374" y="395"/>
                  </a:cubicBezTo>
                  <a:lnTo>
                    <a:pt x="346" y="430"/>
                  </a:lnTo>
                  <a:lnTo>
                    <a:pt x="318" y="466"/>
                  </a:lnTo>
                  <a:lnTo>
                    <a:pt x="290" y="508"/>
                  </a:lnTo>
                  <a:lnTo>
                    <a:pt x="261" y="550"/>
                  </a:lnTo>
                  <a:cubicBezTo>
                    <a:pt x="254" y="564"/>
                    <a:pt x="247" y="571"/>
                    <a:pt x="240" y="585"/>
                  </a:cubicBezTo>
                  <a:cubicBezTo>
                    <a:pt x="226" y="600"/>
                    <a:pt x="219" y="614"/>
                    <a:pt x="212" y="628"/>
                  </a:cubicBezTo>
                  <a:cubicBezTo>
                    <a:pt x="191" y="670"/>
                    <a:pt x="177" y="691"/>
                    <a:pt x="170" y="712"/>
                  </a:cubicBezTo>
                  <a:cubicBezTo>
                    <a:pt x="142" y="755"/>
                    <a:pt x="135" y="776"/>
                    <a:pt x="128" y="790"/>
                  </a:cubicBezTo>
                  <a:cubicBezTo>
                    <a:pt x="106" y="839"/>
                    <a:pt x="99" y="860"/>
                    <a:pt x="92" y="882"/>
                  </a:cubicBezTo>
                  <a:cubicBezTo>
                    <a:pt x="71" y="938"/>
                    <a:pt x="64" y="959"/>
                    <a:pt x="57" y="980"/>
                  </a:cubicBezTo>
                  <a:cubicBezTo>
                    <a:pt x="43" y="1022"/>
                    <a:pt x="36" y="1051"/>
                    <a:pt x="29" y="1072"/>
                  </a:cubicBezTo>
                  <a:cubicBezTo>
                    <a:pt x="29" y="1093"/>
                    <a:pt x="22" y="1114"/>
                    <a:pt x="22" y="1135"/>
                  </a:cubicBezTo>
                  <a:cubicBezTo>
                    <a:pt x="15" y="1156"/>
                    <a:pt x="15" y="1178"/>
                    <a:pt x="8" y="1199"/>
                  </a:cubicBezTo>
                  <a:cubicBezTo>
                    <a:pt x="8" y="1227"/>
                    <a:pt x="1" y="1255"/>
                    <a:pt x="1" y="1283"/>
                  </a:cubicBezTo>
                  <a:cubicBezTo>
                    <a:pt x="1" y="1319"/>
                    <a:pt x="1" y="1361"/>
                    <a:pt x="1" y="1396"/>
                  </a:cubicBezTo>
                  <a:cubicBezTo>
                    <a:pt x="1" y="1417"/>
                    <a:pt x="8" y="1445"/>
                    <a:pt x="8" y="1467"/>
                  </a:cubicBezTo>
                  <a:cubicBezTo>
                    <a:pt x="15" y="1488"/>
                    <a:pt x="15" y="1509"/>
                    <a:pt x="22" y="1537"/>
                  </a:cubicBezTo>
                  <a:cubicBezTo>
                    <a:pt x="29" y="1551"/>
                    <a:pt x="36" y="1572"/>
                    <a:pt x="43" y="1593"/>
                  </a:cubicBezTo>
                  <a:cubicBezTo>
                    <a:pt x="50" y="1615"/>
                    <a:pt x="57" y="1629"/>
                    <a:pt x="64" y="1650"/>
                  </a:cubicBezTo>
                  <a:cubicBezTo>
                    <a:pt x="78" y="1664"/>
                    <a:pt x="85" y="1678"/>
                    <a:pt x="99" y="1699"/>
                  </a:cubicBezTo>
                  <a:cubicBezTo>
                    <a:pt x="106" y="1713"/>
                    <a:pt x="120" y="1727"/>
                    <a:pt x="135" y="1742"/>
                  </a:cubicBezTo>
                  <a:cubicBezTo>
                    <a:pt x="149" y="1756"/>
                    <a:pt x="163" y="1770"/>
                    <a:pt x="177" y="1784"/>
                  </a:cubicBezTo>
                  <a:cubicBezTo>
                    <a:pt x="247" y="1812"/>
                    <a:pt x="311" y="1833"/>
                    <a:pt x="381" y="1847"/>
                  </a:cubicBezTo>
                  <a:cubicBezTo>
                    <a:pt x="417" y="1847"/>
                    <a:pt x="445" y="1847"/>
                    <a:pt x="473" y="1840"/>
                  </a:cubicBezTo>
                  <a:cubicBezTo>
                    <a:pt x="494" y="1840"/>
                    <a:pt x="515" y="1833"/>
                    <a:pt x="529" y="1833"/>
                  </a:cubicBezTo>
                  <a:cubicBezTo>
                    <a:pt x="543" y="1826"/>
                    <a:pt x="572" y="1819"/>
                    <a:pt x="593" y="1812"/>
                  </a:cubicBezTo>
                  <a:cubicBezTo>
                    <a:pt x="607" y="1805"/>
                    <a:pt x="635" y="1798"/>
                    <a:pt x="656" y="1784"/>
                  </a:cubicBezTo>
                  <a:cubicBezTo>
                    <a:pt x="670" y="1777"/>
                    <a:pt x="706" y="1763"/>
                    <a:pt x="720" y="1749"/>
                  </a:cubicBezTo>
                  <a:cubicBezTo>
                    <a:pt x="741" y="1742"/>
                    <a:pt x="769" y="1720"/>
                    <a:pt x="790" y="1706"/>
                  </a:cubicBezTo>
                  <a:cubicBezTo>
                    <a:pt x="811" y="1692"/>
                    <a:pt x="840" y="1671"/>
                    <a:pt x="861" y="1657"/>
                  </a:cubicBezTo>
                  <a:cubicBezTo>
                    <a:pt x="875" y="1643"/>
                    <a:pt x="910" y="1615"/>
                    <a:pt x="931" y="1593"/>
                  </a:cubicBezTo>
                  <a:cubicBezTo>
                    <a:pt x="952" y="1579"/>
                    <a:pt x="980" y="1551"/>
                    <a:pt x="995" y="1530"/>
                  </a:cubicBezTo>
                  <a:cubicBezTo>
                    <a:pt x="1023" y="1502"/>
                    <a:pt x="1044" y="1481"/>
                    <a:pt x="1058" y="1460"/>
                  </a:cubicBezTo>
                  <a:cubicBezTo>
                    <a:pt x="1150" y="1347"/>
                    <a:pt x="1164" y="1326"/>
                    <a:pt x="1178" y="1297"/>
                  </a:cubicBezTo>
                  <a:cubicBezTo>
                    <a:pt x="1192" y="1276"/>
                    <a:pt x="1213" y="1248"/>
                    <a:pt x="1227" y="1227"/>
                  </a:cubicBezTo>
                  <a:cubicBezTo>
                    <a:pt x="1270" y="1135"/>
                    <a:pt x="1284" y="1121"/>
                    <a:pt x="1291" y="1100"/>
                  </a:cubicBezTo>
                  <a:cubicBezTo>
                    <a:pt x="1319" y="1044"/>
                    <a:pt x="1326" y="1022"/>
                    <a:pt x="1333" y="1001"/>
                  </a:cubicBezTo>
                  <a:cubicBezTo>
                    <a:pt x="1354" y="952"/>
                    <a:pt x="1361" y="938"/>
                    <a:pt x="1361" y="924"/>
                  </a:cubicBezTo>
                  <a:lnTo>
                    <a:pt x="1382" y="874"/>
                  </a:lnTo>
                  <a:cubicBezTo>
                    <a:pt x="1382" y="860"/>
                    <a:pt x="1389" y="846"/>
                    <a:pt x="1389" y="832"/>
                  </a:cubicBezTo>
                  <a:cubicBezTo>
                    <a:pt x="1418" y="741"/>
                    <a:pt x="1418" y="719"/>
                    <a:pt x="1425" y="705"/>
                  </a:cubicBezTo>
                  <a:cubicBezTo>
                    <a:pt x="1432" y="642"/>
                    <a:pt x="1439" y="578"/>
                    <a:pt x="1439" y="515"/>
                  </a:cubicBezTo>
                  <a:cubicBezTo>
                    <a:pt x="1439" y="459"/>
                    <a:pt x="1439" y="437"/>
                    <a:pt x="1432" y="409"/>
                  </a:cubicBezTo>
                  <a:cubicBezTo>
                    <a:pt x="1432" y="388"/>
                    <a:pt x="1425" y="367"/>
                    <a:pt x="1418" y="339"/>
                  </a:cubicBezTo>
                  <a:cubicBezTo>
                    <a:pt x="1418" y="318"/>
                    <a:pt x="1410" y="289"/>
                    <a:pt x="1403" y="268"/>
                  </a:cubicBezTo>
                  <a:cubicBezTo>
                    <a:pt x="1396" y="247"/>
                    <a:pt x="1382" y="226"/>
                    <a:pt x="1375" y="205"/>
                  </a:cubicBezTo>
                  <a:cubicBezTo>
                    <a:pt x="1270" y="78"/>
                    <a:pt x="1255" y="71"/>
                    <a:pt x="1241" y="64"/>
                  </a:cubicBezTo>
                  <a:cubicBezTo>
                    <a:pt x="1234" y="50"/>
                    <a:pt x="1220" y="43"/>
                    <a:pt x="1199" y="36"/>
                  </a:cubicBezTo>
                  <a:cubicBezTo>
                    <a:pt x="1171" y="21"/>
                    <a:pt x="1143" y="14"/>
                    <a:pt x="1114" y="7"/>
                  </a:cubicBezTo>
                  <a:cubicBezTo>
                    <a:pt x="1086" y="7"/>
                    <a:pt x="1058" y="0"/>
                    <a:pt x="102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12;p56"/>
            <p:cNvSpPr/>
            <p:nvPr/>
          </p:nvSpPr>
          <p:spPr>
            <a:xfrm>
              <a:off x="7437438" y="2818216"/>
              <a:ext cx="142044" cy="180424"/>
            </a:xfrm>
            <a:custGeom>
              <a:avLst/>
              <a:gdLst/>
              <a:ahLst/>
              <a:cxnLst/>
              <a:rect l="l" t="t" r="r" b="b"/>
              <a:pathLst>
                <a:path w="1488" h="1890" extrusionOk="0">
                  <a:moveTo>
                    <a:pt x="143" y="1377"/>
                  </a:moveTo>
                  <a:cubicBezTo>
                    <a:pt x="144" y="1384"/>
                    <a:pt x="146" y="1390"/>
                    <a:pt x="149" y="1396"/>
                  </a:cubicBezTo>
                  <a:cubicBezTo>
                    <a:pt x="155" y="1403"/>
                    <a:pt x="162" y="1409"/>
                    <a:pt x="168" y="1415"/>
                  </a:cubicBezTo>
                  <a:lnTo>
                    <a:pt x="168" y="1415"/>
                  </a:lnTo>
                  <a:cubicBezTo>
                    <a:pt x="159" y="1401"/>
                    <a:pt x="150" y="1388"/>
                    <a:pt x="143" y="1377"/>
                  </a:cubicBezTo>
                  <a:close/>
                  <a:moveTo>
                    <a:pt x="997" y="136"/>
                  </a:moveTo>
                  <a:cubicBezTo>
                    <a:pt x="979" y="136"/>
                    <a:pt x="959" y="138"/>
                    <a:pt x="938" y="141"/>
                  </a:cubicBezTo>
                  <a:cubicBezTo>
                    <a:pt x="924" y="141"/>
                    <a:pt x="903" y="141"/>
                    <a:pt x="889" y="148"/>
                  </a:cubicBezTo>
                  <a:cubicBezTo>
                    <a:pt x="861" y="148"/>
                    <a:pt x="839" y="155"/>
                    <a:pt x="818" y="169"/>
                  </a:cubicBezTo>
                  <a:cubicBezTo>
                    <a:pt x="804" y="169"/>
                    <a:pt x="790" y="176"/>
                    <a:pt x="762" y="191"/>
                  </a:cubicBezTo>
                  <a:lnTo>
                    <a:pt x="705" y="219"/>
                  </a:lnTo>
                  <a:cubicBezTo>
                    <a:pt x="677" y="233"/>
                    <a:pt x="656" y="247"/>
                    <a:pt x="261" y="684"/>
                  </a:cubicBezTo>
                  <a:cubicBezTo>
                    <a:pt x="254" y="705"/>
                    <a:pt x="240" y="719"/>
                    <a:pt x="226" y="762"/>
                  </a:cubicBezTo>
                  <a:cubicBezTo>
                    <a:pt x="212" y="776"/>
                    <a:pt x="205" y="797"/>
                    <a:pt x="191" y="832"/>
                  </a:cubicBezTo>
                  <a:cubicBezTo>
                    <a:pt x="184" y="846"/>
                    <a:pt x="177" y="867"/>
                    <a:pt x="156" y="931"/>
                  </a:cubicBezTo>
                  <a:cubicBezTo>
                    <a:pt x="149" y="952"/>
                    <a:pt x="141" y="973"/>
                    <a:pt x="127" y="1022"/>
                  </a:cubicBezTo>
                  <a:cubicBezTo>
                    <a:pt x="113" y="1072"/>
                    <a:pt x="99" y="1128"/>
                    <a:pt x="99" y="1185"/>
                  </a:cubicBezTo>
                  <a:cubicBezTo>
                    <a:pt x="92" y="1199"/>
                    <a:pt x="92" y="1213"/>
                    <a:pt x="92" y="1276"/>
                  </a:cubicBezTo>
                  <a:cubicBezTo>
                    <a:pt x="92" y="1288"/>
                    <a:pt x="92" y="1300"/>
                    <a:pt x="143" y="1377"/>
                  </a:cubicBezTo>
                  <a:lnTo>
                    <a:pt x="143" y="1377"/>
                  </a:lnTo>
                  <a:cubicBezTo>
                    <a:pt x="141" y="1368"/>
                    <a:pt x="141" y="1356"/>
                    <a:pt x="141" y="1340"/>
                  </a:cubicBezTo>
                  <a:cubicBezTo>
                    <a:pt x="134" y="1255"/>
                    <a:pt x="141" y="1170"/>
                    <a:pt x="156" y="1093"/>
                  </a:cubicBezTo>
                  <a:cubicBezTo>
                    <a:pt x="156" y="1072"/>
                    <a:pt x="163" y="1051"/>
                    <a:pt x="177" y="1001"/>
                  </a:cubicBezTo>
                  <a:cubicBezTo>
                    <a:pt x="184" y="980"/>
                    <a:pt x="191" y="966"/>
                    <a:pt x="212" y="896"/>
                  </a:cubicBezTo>
                  <a:cubicBezTo>
                    <a:pt x="219" y="881"/>
                    <a:pt x="226" y="867"/>
                    <a:pt x="240" y="825"/>
                  </a:cubicBezTo>
                  <a:lnTo>
                    <a:pt x="275" y="762"/>
                  </a:lnTo>
                  <a:cubicBezTo>
                    <a:pt x="282" y="740"/>
                    <a:pt x="290" y="719"/>
                    <a:pt x="663" y="296"/>
                  </a:cubicBezTo>
                  <a:cubicBezTo>
                    <a:pt x="684" y="282"/>
                    <a:pt x="705" y="268"/>
                    <a:pt x="720" y="254"/>
                  </a:cubicBezTo>
                  <a:cubicBezTo>
                    <a:pt x="741" y="247"/>
                    <a:pt x="762" y="233"/>
                    <a:pt x="776" y="226"/>
                  </a:cubicBezTo>
                  <a:lnTo>
                    <a:pt x="839" y="212"/>
                  </a:lnTo>
                  <a:cubicBezTo>
                    <a:pt x="875" y="198"/>
                    <a:pt x="910" y="191"/>
                    <a:pt x="952" y="184"/>
                  </a:cubicBezTo>
                  <a:cubicBezTo>
                    <a:pt x="1023" y="198"/>
                    <a:pt x="1093" y="219"/>
                    <a:pt x="1157" y="247"/>
                  </a:cubicBezTo>
                  <a:cubicBezTo>
                    <a:pt x="1171" y="254"/>
                    <a:pt x="1178" y="261"/>
                    <a:pt x="1291" y="585"/>
                  </a:cubicBezTo>
                  <a:lnTo>
                    <a:pt x="1291" y="670"/>
                  </a:lnTo>
                  <a:cubicBezTo>
                    <a:pt x="1283" y="684"/>
                    <a:pt x="1283" y="698"/>
                    <a:pt x="1276" y="747"/>
                  </a:cubicBezTo>
                  <a:cubicBezTo>
                    <a:pt x="1276" y="762"/>
                    <a:pt x="1269" y="769"/>
                    <a:pt x="1241" y="888"/>
                  </a:cubicBezTo>
                  <a:cubicBezTo>
                    <a:pt x="1241" y="903"/>
                    <a:pt x="1234" y="917"/>
                    <a:pt x="1206" y="994"/>
                  </a:cubicBezTo>
                  <a:cubicBezTo>
                    <a:pt x="1199" y="1008"/>
                    <a:pt x="1192" y="1029"/>
                    <a:pt x="1171" y="1072"/>
                  </a:cubicBezTo>
                  <a:lnTo>
                    <a:pt x="1128" y="1149"/>
                  </a:lnTo>
                  <a:cubicBezTo>
                    <a:pt x="1114" y="1177"/>
                    <a:pt x="1093" y="1213"/>
                    <a:pt x="1072" y="1234"/>
                  </a:cubicBezTo>
                  <a:cubicBezTo>
                    <a:pt x="1058" y="1262"/>
                    <a:pt x="1037" y="1290"/>
                    <a:pt x="980" y="1361"/>
                  </a:cubicBezTo>
                  <a:cubicBezTo>
                    <a:pt x="966" y="1382"/>
                    <a:pt x="938" y="1410"/>
                    <a:pt x="924" y="1424"/>
                  </a:cubicBezTo>
                  <a:cubicBezTo>
                    <a:pt x="910" y="1438"/>
                    <a:pt x="889" y="1459"/>
                    <a:pt x="875" y="1474"/>
                  </a:cubicBezTo>
                  <a:cubicBezTo>
                    <a:pt x="861" y="1488"/>
                    <a:pt x="839" y="1502"/>
                    <a:pt x="818" y="1523"/>
                  </a:cubicBezTo>
                  <a:cubicBezTo>
                    <a:pt x="797" y="1537"/>
                    <a:pt x="776" y="1551"/>
                    <a:pt x="755" y="1565"/>
                  </a:cubicBezTo>
                  <a:cubicBezTo>
                    <a:pt x="741" y="1579"/>
                    <a:pt x="720" y="1593"/>
                    <a:pt x="705" y="1600"/>
                  </a:cubicBezTo>
                  <a:cubicBezTo>
                    <a:pt x="649" y="1629"/>
                    <a:pt x="586" y="1657"/>
                    <a:pt x="522" y="1671"/>
                  </a:cubicBezTo>
                  <a:lnTo>
                    <a:pt x="473" y="1678"/>
                  </a:lnTo>
                  <a:cubicBezTo>
                    <a:pt x="472" y="1678"/>
                    <a:pt x="471" y="1678"/>
                    <a:pt x="471" y="1678"/>
                  </a:cubicBezTo>
                  <a:cubicBezTo>
                    <a:pt x="457" y="1678"/>
                    <a:pt x="432" y="1672"/>
                    <a:pt x="168" y="1415"/>
                  </a:cubicBezTo>
                  <a:lnTo>
                    <a:pt x="168" y="1415"/>
                  </a:lnTo>
                  <a:cubicBezTo>
                    <a:pt x="211" y="1478"/>
                    <a:pt x="277" y="1571"/>
                    <a:pt x="381" y="1713"/>
                  </a:cubicBezTo>
                  <a:cubicBezTo>
                    <a:pt x="402" y="1720"/>
                    <a:pt x="423" y="1720"/>
                    <a:pt x="445" y="1720"/>
                  </a:cubicBezTo>
                  <a:cubicBezTo>
                    <a:pt x="501" y="1713"/>
                    <a:pt x="550" y="1706"/>
                    <a:pt x="607" y="1692"/>
                  </a:cubicBezTo>
                  <a:cubicBezTo>
                    <a:pt x="621" y="1692"/>
                    <a:pt x="635" y="1685"/>
                    <a:pt x="663" y="1671"/>
                  </a:cubicBezTo>
                  <a:cubicBezTo>
                    <a:pt x="684" y="1657"/>
                    <a:pt x="705" y="1650"/>
                    <a:pt x="727" y="1636"/>
                  </a:cubicBezTo>
                  <a:cubicBezTo>
                    <a:pt x="748" y="1622"/>
                    <a:pt x="769" y="1607"/>
                    <a:pt x="797" y="1593"/>
                  </a:cubicBezTo>
                  <a:cubicBezTo>
                    <a:pt x="811" y="1579"/>
                    <a:pt x="832" y="1565"/>
                    <a:pt x="846" y="1551"/>
                  </a:cubicBezTo>
                  <a:cubicBezTo>
                    <a:pt x="868" y="1537"/>
                    <a:pt x="882" y="1523"/>
                    <a:pt x="910" y="1495"/>
                  </a:cubicBezTo>
                  <a:cubicBezTo>
                    <a:pt x="924" y="1481"/>
                    <a:pt x="945" y="1459"/>
                    <a:pt x="966" y="1445"/>
                  </a:cubicBezTo>
                  <a:cubicBezTo>
                    <a:pt x="980" y="1424"/>
                    <a:pt x="994" y="1410"/>
                    <a:pt x="1023" y="1375"/>
                  </a:cubicBezTo>
                  <a:cubicBezTo>
                    <a:pt x="1030" y="1368"/>
                    <a:pt x="1037" y="1354"/>
                    <a:pt x="1051" y="1340"/>
                  </a:cubicBezTo>
                  <a:cubicBezTo>
                    <a:pt x="1072" y="1311"/>
                    <a:pt x="1093" y="1283"/>
                    <a:pt x="1114" y="1255"/>
                  </a:cubicBezTo>
                  <a:cubicBezTo>
                    <a:pt x="1128" y="1227"/>
                    <a:pt x="1150" y="1199"/>
                    <a:pt x="1185" y="1135"/>
                  </a:cubicBezTo>
                  <a:cubicBezTo>
                    <a:pt x="1192" y="1114"/>
                    <a:pt x="1199" y="1100"/>
                    <a:pt x="1220" y="1051"/>
                  </a:cubicBezTo>
                  <a:cubicBezTo>
                    <a:pt x="1262" y="945"/>
                    <a:pt x="1298" y="832"/>
                    <a:pt x="1333" y="719"/>
                  </a:cubicBezTo>
                  <a:cubicBezTo>
                    <a:pt x="1333" y="705"/>
                    <a:pt x="1340" y="677"/>
                    <a:pt x="1340" y="656"/>
                  </a:cubicBezTo>
                  <a:lnTo>
                    <a:pt x="1340" y="585"/>
                  </a:lnTo>
                  <a:cubicBezTo>
                    <a:pt x="1326" y="494"/>
                    <a:pt x="1312" y="409"/>
                    <a:pt x="1283" y="325"/>
                  </a:cubicBezTo>
                  <a:cubicBezTo>
                    <a:pt x="1276" y="310"/>
                    <a:pt x="1269" y="296"/>
                    <a:pt x="1262" y="282"/>
                  </a:cubicBezTo>
                  <a:cubicBezTo>
                    <a:pt x="1248" y="268"/>
                    <a:pt x="1241" y="254"/>
                    <a:pt x="1227" y="240"/>
                  </a:cubicBezTo>
                  <a:cubicBezTo>
                    <a:pt x="1192" y="205"/>
                    <a:pt x="1142" y="176"/>
                    <a:pt x="1100" y="148"/>
                  </a:cubicBezTo>
                  <a:cubicBezTo>
                    <a:pt x="1086" y="148"/>
                    <a:pt x="1065" y="141"/>
                    <a:pt x="1051" y="141"/>
                  </a:cubicBezTo>
                  <a:cubicBezTo>
                    <a:pt x="1033" y="138"/>
                    <a:pt x="1016" y="136"/>
                    <a:pt x="997" y="136"/>
                  </a:cubicBezTo>
                  <a:close/>
                  <a:moveTo>
                    <a:pt x="1044" y="35"/>
                  </a:moveTo>
                  <a:cubicBezTo>
                    <a:pt x="1072" y="35"/>
                    <a:pt x="1100" y="43"/>
                    <a:pt x="1128" y="43"/>
                  </a:cubicBezTo>
                  <a:cubicBezTo>
                    <a:pt x="1157" y="50"/>
                    <a:pt x="1185" y="57"/>
                    <a:pt x="1213" y="71"/>
                  </a:cubicBezTo>
                  <a:cubicBezTo>
                    <a:pt x="1227" y="78"/>
                    <a:pt x="1241" y="85"/>
                    <a:pt x="1255" y="92"/>
                  </a:cubicBezTo>
                  <a:cubicBezTo>
                    <a:pt x="1298" y="134"/>
                    <a:pt x="1340" y="176"/>
                    <a:pt x="1375" y="233"/>
                  </a:cubicBezTo>
                  <a:cubicBezTo>
                    <a:pt x="1382" y="247"/>
                    <a:pt x="1389" y="268"/>
                    <a:pt x="1403" y="289"/>
                  </a:cubicBezTo>
                  <a:cubicBezTo>
                    <a:pt x="1410" y="310"/>
                    <a:pt x="1417" y="339"/>
                    <a:pt x="1417" y="360"/>
                  </a:cubicBezTo>
                  <a:cubicBezTo>
                    <a:pt x="1424" y="381"/>
                    <a:pt x="1431" y="402"/>
                    <a:pt x="1431" y="430"/>
                  </a:cubicBezTo>
                  <a:cubicBezTo>
                    <a:pt x="1439" y="458"/>
                    <a:pt x="1439" y="494"/>
                    <a:pt x="1439" y="529"/>
                  </a:cubicBezTo>
                  <a:cubicBezTo>
                    <a:pt x="1439" y="592"/>
                    <a:pt x="1431" y="656"/>
                    <a:pt x="1417" y="712"/>
                  </a:cubicBezTo>
                  <a:cubicBezTo>
                    <a:pt x="1417" y="733"/>
                    <a:pt x="1410" y="747"/>
                    <a:pt x="1389" y="846"/>
                  </a:cubicBezTo>
                  <a:cubicBezTo>
                    <a:pt x="1389" y="860"/>
                    <a:pt x="1382" y="874"/>
                    <a:pt x="1375" y="888"/>
                  </a:cubicBezTo>
                  <a:cubicBezTo>
                    <a:pt x="1375" y="903"/>
                    <a:pt x="1368" y="924"/>
                    <a:pt x="1361" y="938"/>
                  </a:cubicBezTo>
                  <a:cubicBezTo>
                    <a:pt x="1354" y="952"/>
                    <a:pt x="1354" y="966"/>
                    <a:pt x="1333" y="1015"/>
                  </a:cubicBezTo>
                  <a:cubicBezTo>
                    <a:pt x="1326" y="1036"/>
                    <a:pt x="1319" y="1051"/>
                    <a:pt x="1291" y="1114"/>
                  </a:cubicBezTo>
                  <a:cubicBezTo>
                    <a:pt x="1283" y="1128"/>
                    <a:pt x="1269" y="1142"/>
                    <a:pt x="1227" y="1234"/>
                  </a:cubicBezTo>
                  <a:cubicBezTo>
                    <a:pt x="1213" y="1255"/>
                    <a:pt x="1199" y="1283"/>
                    <a:pt x="1178" y="1304"/>
                  </a:cubicBezTo>
                  <a:cubicBezTo>
                    <a:pt x="1164" y="1333"/>
                    <a:pt x="1150" y="1354"/>
                    <a:pt x="1065" y="1466"/>
                  </a:cubicBezTo>
                  <a:cubicBezTo>
                    <a:pt x="1044" y="1488"/>
                    <a:pt x="1030" y="1509"/>
                    <a:pt x="994" y="1537"/>
                  </a:cubicBezTo>
                  <a:cubicBezTo>
                    <a:pt x="980" y="1551"/>
                    <a:pt x="952" y="1579"/>
                    <a:pt x="931" y="1600"/>
                  </a:cubicBezTo>
                  <a:cubicBezTo>
                    <a:pt x="917" y="1615"/>
                    <a:pt x="882" y="1643"/>
                    <a:pt x="868" y="1657"/>
                  </a:cubicBezTo>
                  <a:cubicBezTo>
                    <a:pt x="846" y="1671"/>
                    <a:pt x="832" y="1685"/>
                    <a:pt x="797" y="1713"/>
                  </a:cubicBezTo>
                  <a:cubicBezTo>
                    <a:pt x="776" y="1727"/>
                    <a:pt x="748" y="1741"/>
                    <a:pt x="727" y="1756"/>
                  </a:cubicBezTo>
                  <a:lnTo>
                    <a:pt x="663" y="1784"/>
                  </a:lnTo>
                  <a:lnTo>
                    <a:pt x="600" y="1812"/>
                  </a:lnTo>
                  <a:cubicBezTo>
                    <a:pt x="586" y="1819"/>
                    <a:pt x="564" y="1826"/>
                    <a:pt x="543" y="1833"/>
                  </a:cubicBezTo>
                  <a:lnTo>
                    <a:pt x="494" y="1840"/>
                  </a:lnTo>
                  <a:cubicBezTo>
                    <a:pt x="459" y="1847"/>
                    <a:pt x="430" y="1847"/>
                    <a:pt x="402" y="1847"/>
                  </a:cubicBezTo>
                  <a:cubicBezTo>
                    <a:pt x="339" y="1833"/>
                    <a:pt x="275" y="1812"/>
                    <a:pt x="219" y="1784"/>
                  </a:cubicBezTo>
                  <a:cubicBezTo>
                    <a:pt x="219" y="1784"/>
                    <a:pt x="210" y="1793"/>
                    <a:pt x="205" y="1793"/>
                  </a:cubicBezTo>
                  <a:cubicBezTo>
                    <a:pt x="203" y="1793"/>
                    <a:pt x="203" y="1791"/>
                    <a:pt x="205" y="1784"/>
                  </a:cubicBezTo>
                  <a:cubicBezTo>
                    <a:pt x="191" y="1777"/>
                    <a:pt x="177" y="1763"/>
                    <a:pt x="170" y="1748"/>
                  </a:cubicBezTo>
                  <a:cubicBezTo>
                    <a:pt x="156" y="1734"/>
                    <a:pt x="141" y="1720"/>
                    <a:pt x="127" y="1706"/>
                  </a:cubicBezTo>
                  <a:cubicBezTo>
                    <a:pt x="120" y="1692"/>
                    <a:pt x="113" y="1678"/>
                    <a:pt x="99" y="1664"/>
                  </a:cubicBezTo>
                  <a:cubicBezTo>
                    <a:pt x="92" y="1643"/>
                    <a:pt x="85" y="1629"/>
                    <a:pt x="78" y="1607"/>
                  </a:cubicBezTo>
                  <a:cubicBezTo>
                    <a:pt x="71" y="1593"/>
                    <a:pt x="64" y="1572"/>
                    <a:pt x="57" y="1551"/>
                  </a:cubicBezTo>
                  <a:cubicBezTo>
                    <a:pt x="57" y="1537"/>
                    <a:pt x="50" y="1502"/>
                    <a:pt x="43" y="1488"/>
                  </a:cubicBezTo>
                  <a:cubicBezTo>
                    <a:pt x="43" y="1466"/>
                    <a:pt x="36" y="1438"/>
                    <a:pt x="36" y="1424"/>
                  </a:cubicBezTo>
                  <a:lnTo>
                    <a:pt x="36" y="1304"/>
                  </a:lnTo>
                  <a:cubicBezTo>
                    <a:pt x="36" y="1290"/>
                    <a:pt x="43" y="1276"/>
                    <a:pt x="43" y="1220"/>
                  </a:cubicBezTo>
                  <a:cubicBezTo>
                    <a:pt x="50" y="1206"/>
                    <a:pt x="57" y="1177"/>
                    <a:pt x="57" y="1156"/>
                  </a:cubicBezTo>
                  <a:cubicBezTo>
                    <a:pt x="57" y="1135"/>
                    <a:pt x="64" y="1121"/>
                    <a:pt x="71" y="1093"/>
                  </a:cubicBezTo>
                  <a:cubicBezTo>
                    <a:pt x="71" y="1072"/>
                    <a:pt x="78" y="1051"/>
                    <a:pt x="92" y="1008"/>
                  </a:cubicBezTo>
                  <a:cubicBezTo>
                    <a:pt x="99" y="987"/>
                    <a:pt x="106" y="966"/>
                    <a:pt x="127" y="910"/>
                  </a:cubicBezTo>
                  <a:cubicBezTo>
                    <a:pt x="134" y="881"/>
                    <a:pt x="141" y="867"/>
                    <a:pt x="163" y="818"/>
                  </a:cubicBezTo>
                  <a:lnTo>
                    <a:pt x="198" y="740"/>
                  </a:lnTo>
                  <a:cubicBezTo>
                    <a:pt x="212" y="719"/>
                    <a:pt x="226" y="698"/>
                    <a:pt x="600" y="233"/>
                  </a:cubicBezTo>
                  <a:lnTo>
                    <a:pt x="670" y="176"/>
                  </a:lnTo>
                  <a:cubicBezTo>
                    <a:pt x="698" y="162"/>
                    <a:pt x="727" y="141"/>
                    <a:pt x="741" y="134"/>
                  </a:cubicBezTo>
                  <a:cubicBezTo>
                    <a:pt x="762" y="127"/>
                    <a:pt x="776" y="113"/>
                    <a:pt x="804" y="106"/>
                  </a:cubicBezTo>
                  <a:lnTo>
                    <a:pt x="846" y="85"/>
                  </a:lnTo>
                  <a:cubicBezTo>
                    <a:pt x="882" y="71"/>
                    <a:pt x="917" y="57"/>
                    <a:pt x="952" y="50"/>
                  </a:cubicBezTo>
                  <a:cubicBezTo>
                    <a:pt x="980" y="43"/>
                    <a:pt x="1009" y="43"/>
                    <a:pt x="1044" y="35"/>
                  </a:cubicBezTo>
                  <a:close/>
                  <a:moveTo>
                    <a:pt x="994" y="0"/>
                  </a:moveTo>
                  <a:cubicBezTo>
                    <a:pt x="980" y="0"/>
                    <a:pt x="966" y="7"/>
                    <a:pt x="889" y="21"/>
                  </a:cubicBezTo>
                  <a:cubicBezTo>
                    <a:pt x="875" y="28"/>
                    <a:pt x="853" y="35"/>
                    <a:pt x="839" y="43"/>
                  </a:cubicBezTo>
                  <a:cubicBezTo>
                    <a:pt x="825" y="50"/>
                    <a:pt x="811" y="57"/>
                    <a:pt x="783" y="71"/>
                  </a:cubicBezTo>
                  <a:lnTo>
                    <a:pt x="734" y="99"/>
                  </a:lnTo>
                  <a:cubicBezTo>
                    <a:pt x="691" y="120"/>
                    <a:pt x="656" y="141"/>
                    <a:pt x="621" y="169"/>
                  </a:cubicBezTo>
                  <a:cubicBezTo>
                    <a:pt x="607" y="176"/>
                    <a:pt x="593" y="191"/>
                    <a:pt x="205" y="649"/>
                  </a:cubicBezTo>
                  <a:cubicBezTo>
                    <a:pt x="198" y="677"/>
                    <a:pt x="184" y="698"/>
                    <a:pt x="156" y="747"/>
                  </a:cubicBezTo>
                  <a:cubicBezTo>
                    <a:pt x="149" y="769"/>
                    <a:pt x="141" y="783"/>
                    <a:pt x="120" y="832"/>
                  </a:cubicBezTo>
                  <a:cubicBezTo>
                    <a:pt x="113" y="853"/>
                    <a:pt x="106" y="874"/>
                    <a:pt x="85" y="931"/>
                  </a:cubicBezTo>
                  <a:cubicBezTo>
                    <a:pt x="78" y="952"/>
                    <a:pt x="64" y="980"/>
                    <a:pt x="57" y="1008"/>
                  </a:cubicBezTo>
                  <a:cubicBezTo>
                    <a:pt x="50" y="1044"/>
                    <a:pt x="43" y="1065"/>
                    <a:pt x="36" y="1100"/>
                  </a:cubicBezTo>
                  <a:cubicBezTo>
                    <a:pt x="29" y="1114"/>
                    <a:pt x="29" y="1135"/>
                    <a:pt x="22" y="1170"/>
                  </a:cubicBezTo>
                  <a:cubicBezTo>
                    <a:pt x="15" y="1185"/>
                    <a:pt x="15" y="1199"/>
                    <a:pt x="8" y="1262"/>
                  </a:cubicBezTo>
                  <a:cubicBezTo>
                    <a:pt x="8" y="1276"/>
                    <a:pt x="0" y="1290"/>
                    <a:pt x="0" y="1361"/>
                  </a:cubicBezTo>
                  <a:cubicBezTo>
                    <a:pt x="0" y="1382"/>
                    <a:pt x="0" y="1417"/>
                    <a:pt x="0" y="1438"/>
                  </a:cubicBezTo>
                  <a:cubicBezTo>
                    <a:pt x="0" y="1452"/>
                    <a:pt x="8" y="1474"/>
                    <a:pt x="8" y="1502"/>
                  </a:cubicBezTo>
                  <a:cubicBezTo>
                    <a:pt x="15" y="1523"/>
                    <a:pt x="15" y="1544"/>
                    <a:pt x="22" y="1565"/>
                  </a:cubicBezTo>
                  <a:cubicBezTo>
                    <a:pt x="29" y="1586"/>
                    <a:pt x="36" y="1607"/>
                    <a:pt x="43" y="1629"/>
                  </a:cubicBezTo>
                  <a:cubicBezTo>
                    <a:pt x="57" y="1664"/>
                    <a:pt x="78" y="1706"/>
                    <a:pt x="106" y="1741"/>
                  </a:cubicBezTo>
                  <a:cubicBezTo>
                    <a:pt x="120" y="1756"/>
                    <a:pt x="127" y="1770"/>
                    <a:pt x="149" y="1784"/>
                  </a:cubicBezTo>
                  <a:cubicBezTo>
                    <a:pt x="212" y="1833"/>
                    <a:pt x="282" y="1868"/>
                    <a:pt x="360" y="1889"/>
                  </a:cubicBezTo>
                  <a:lnTo>
                    <a:pt x="508" y="1889"/>
                  </a:lnTo>
                  <a:cubicBezTo>
                    <a:pt x="522" y="1882"/>
                    <a:pt x="543" y="1882"/>
                    <a:pt x="564" y="1875"/>
                  </a:cubicBezTo>
                  <a:cubicBezTo>
                    <a:pt x="586" y="1868"/>
                    <a:pt x="607" y="1861"/>
                    <a:pt x="635" y="1854"/>
                  </a:cubicBezTo>
                  <a:cubicBezTo>
                    <a:pt x="649" y="1847"/>
                    <a:pt x="670" y="1840"/>
                    <a:pt x="698" y="1826"/>
                  </a:cubicBezTo>
                  <a:cubicBezTo>
                    <a:pt x="720" y="1812"/>
                    <a:pt x="734" y="1805"/>
                    <a:pt x="755" y="1791"/>
                  </a:cubicBezTo>
                  <a:cubicBezTo>
                    <a:pt x="783" y="1777"/>
                    <a:pt x="818" y="1756"/>
                    <a:pt x="846" y="1741"/>
                  </a:cubicBezTo>
                  <a:cubicBezTo>
                    <a:pt x="861" y="1727"/>
                    <a:pt x="889" y="1706"/>
                    <a:pt x="910" y="1692"/>
                  </a:cubicBezTo>
                  <a:cubicBezTo>
                    <a:pt x="931" y="1671"/>
                    <a:pt x="952" y="1657"/>
                    <a:pt x="987" y="1622"/>
                  </a:cubicBezTo>
                  <a:cubicBezTo>
                    <a:pt x="1001" y="1607"/>
                    <a:pt x="1030" y="1579"/>
                    <a:pt x="1051" y="1558"/>
                  </a:cubicBezTo>
                  <a:cubicBezTo>
                    <a:pt x="1065" y="1537"/>
                    <a:pt x="1086" y="1516"/>
                    <a:pt x="1178" y="1403"/>
                  </a:cubicBezTo>
                  <a:cubicBezTo>
                    <a:pt x="1192" y="1382"/>
                    <a:pt x="1213" y="1354"/>
                    <a:pt x="1227" y="1326"/>
                  </a:cubicBezTo>
                  <a:cubicBezTo>
                    <a:pt x="1241" y="1304"/>
                    <a:pt x="1255" y="1276"/>
                    <a:pt x="1312" y="1192"/>
                  </a:cubicBezTo>
                  <a:cubicBezTo>
                    <a:pt x="1319" y="1170"/>
                    <a:pt x="1326" y="1149"/>
                    <a:pt x="1354" y="1093"/>
                  </a:cubicBezTo>
                  <a:cubicBezTo>
                    <a:pt x="1361" y="1079"/>
                    <a:pt x="1375" y="1058"/>
                    <a:pt x="1396" y="994"/>
                  </a:cubicBezTo>
                  <a:cubicBezTo>
                    <a:pt x="1403" y="980"/>
                    <a:pt x="1410" y="966"/>
                    <a:pt x="1410" y="952"/>
                  </a:cubicBezTo>
                  <a:cubicBezTo>
                    <a:pt x="1417" y="938"/>
                    <a:pt x="1424" y="924"/>
                    <a:pt x="1424" y="910"/>
                  </a:cubicBezTo>
                  <a:cubicBezTo>
                    <a:pt x="1431" y="888"/>
                    <a:pt x="1439" y="874"/>
                    <a:pt x="1460" y="776"/>
                  </a:cubicBezTo>
                  <a:cubicBezTo>
                    <a:pt x="1467" y="762"/>
                    <a:pt x="1467" y="740"/>
                    <a:pt x="1488" y="614"/>
                  </a:cubicBezTo>
                  <a:cubicBezTo>
                    <a:pt x="1488" y="571"/>
                    <a:pt x="1488" y="536"/>
                    <a:pt x="1488" y="494"/>
                  </a:cubicBezTo>
                  <a:cubicBezTo>
                    <a:pt x="1481" y="473"/>
                    <a:pt x="1481" y="444"/>
                    <a:pt x="1481" y="416"/>
                  </a:cubicBezTo>
                  <a:cubicBezTo>
                    <a:pt x="1474" y="395"/>
                    <a:pt x="1474" y="367"/>
                    <a:pt x="1467" y="346"/>
                  </a:cubicBezTo>
                  <a:cubicBezTo>
                    <a:pt x="1460" y="317"/>
                    <a:pt x="1453" y="296"/>
                    <a:pt x="1446" y="275"/>
                  </a:cubicBezTo>
                  <a:cubicBezTo>
                    <a:pt x="1410" y="205"/>
                    <a:pt x="1368" y="141"/>
                    <a:pt x="1319" y="85"/>
                  </a:cubicBezTo>
                  <a:cubicBezTo>
                    <a:pt x="1305" y="78"/>
                    <a:pt x="1291" y="64"/>
                    <a:pt x="1276" y="57"/>
                  </a:cubicBezTo>
                  <a:cubicBezTo>
                    <a:pt x="1262" y="50"/>
                    <a:pt x="1248" y="43"/>
                    <a:pt x="1234" y="35"/>
                  </a:cubicBezTo>
                  <a:cubicBezTo>
                    <a:pt x="1220" y="28"/>
                    <a:pt x="1206" y="21"/>
                    <a:pt x="1185" y="14"/>
                  </a:cubicBezTo>
                  <a:cubicBezTo>
                    <a:pt x="1171" y="7"/>
                    <a:pt x="1150" y="7"/>
                    <a:pt x="1135" y="7"/>
                  </a:cubicBezTo>
                  <a:lnTo>
                    <a:pt x="109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13;p56"/>
            <p:cNvSpPr/>
            <p:nvPr/>
          </p:nvSpPr>
          <p:spPr>
            <a:xfrm>
              <a:off x="7446889" y="2837022"/>
              <a:ext cx="117129" cy="150163"/>
            </a:xfrm>
            <a:custGeom>
              <a:avLst/>
              <a:gdLst/>
              <a:ahLst/>
              <a:cxnLst/>
              <a:rect l="l" t="t" r="r" b="b"/>
              <a:pathLst>
                <a:path w="1227" h="1573" extrusionOk="0">
                  <a:moveTo>
                    <a:pt x="1207" y="101"/>
                  </a:moveTo>
                  <a:lnTo>
                    <a:pt x="1227" y="113"/>
                  </a:lnTo>
                  <a:cubicBezTo>
                    <a:pt x="1220" y="109"/>
                    <a:pt x="1214" y="105"/>
                    <a:pt x="1207" y="101"/>
                  </a:cubicBezTo>
                  <a:close/>
                  <a:moveTo>
                    <a:pt x="1043" y="1"/>
                  </a:moveTo>
                  <a:cubicBezTo>
                    <a:pt x="649" y="22"/>
                    <a:pt x="635" y="29"/>
                    <a:pt x="613" y="43"/>
                  </a:cubicBezTo>
                  <a:cubicBezTo>
                    <a:pt x="592" y="50"/>
                    <a:pt x="571" y="64"/>
                    <a:pt x="557" y="78"/>
                  </a:cubicBezTo>
                  <a:cubicBezTo>
                    <a:pt x="522" y="99"/>
                    <a:pt x="515" y="106"/>
                    <a:pt x="501" y="120"/>
                  </a:cubicBezTo>
                  <a:lnTo>
                    <a:pt x="444" y="163"/>
                  </a:lnTo>
                  <a:cubicBezTo>
                    <a:pt x="388" y="219"/>
                    <a:pt x="374" y="233"/>
                    <a:pt x="360" y="254"/>
                  </a:cubicBezTo>
                  <a:cubicBezTo>
                    <a:pt x="212" y="452"/>
                    <a:pt x="198" y="466"/>
                    <a:pt x="191" y="480"/>
                  </a:cubicBezTo>
                  <a:cubicBezTo>
                    <a:pt x="127" y="600"/>
                    <a:pt x="120" y="614"/>
                    <a:pt x="113" y="628"/>
                  </a:cubicBezTo>
                  <a:cubicBezTo>
                    <a:pt x="106" y="642"/>
                    <a:pt x="99" y="670"/>
                    <a:pt x="92" y="691"/>
                  </a:cubicBezTo>
                  <a:cubicBezTo>
                    <a:pt x="28" y="917"/>
                    <a:pt x="21" y="931"/>
                    <a:pt x="21" y="945"/>
                  </a:cubicBezTo>
                  <a:cubicBezTo>
                    <a:pt x="14" y="995"/>
                    <a:pt x="14" y="1037"/>
                    <a:pt x="14" y="1079"/>
                  </a:cubicBezTo>
                  <a:cubicBezTo>
                    <a:pt x="0" y="1213"/>
                    <a:pt x="50" y="1347"/>
                    <a:pt x="148" y="1439"/>
                  </a:cubicBezTo>
                  <a:cubicBezTo>
                    <a:pt x="162" y="1446"/>
                    <a:pt x="176" y="1453"/>
                    <a:pt x="191" y="1467"/>
                  </a:cubicBezTo>
                  <a:lnTo>
                    <a:pt x="361" y="1562"/>
                  </a:lnTo>
                  <a:lnTo>
                    <a:pt x="361" y="1562"/>
                  </a:lnTo>
                  <a:cubicBezTo>
                    <a:pt x="261" y="1500"/>
                    <a:pt x="205" y="1371"/>
                    <a:pt x="205" y="1192"/>
                  </a:cubicBezTo>
                  <a:lnTo>
                    <a:pt x="205" y="1121"/>
                  </a:lnTo>
                  <a:cubicBezTo>
                    <a:pt x="205" y="1100"/>
                    <a:pt x="205" y="1072"/>
                    <a:pt x="212" y="1058"/>
                  </a:cubicBezTo>
                  <a:lnTo>
                    <a:pt x="219" y="1009"/>
                  </a:lnTo>
                  <a:cubicBezTo>
                    <a:pt x="233" y="931"/>
                    <a:pt x="240" y="924"/>
                    <a:pt x="240" y="903"/>
                  </a:cubicBezTo>
                  <a:cubicBezTo>
                    <a:pt x="254" y="868"/>
                    <a:pt x="261" y="847"/>
                    <a:pt x="268" y="832"/>
                  </a:cubicBezTo>
                  <a:cubicBezTo>
                    <a:pt x="282" y="790"/>
                    <a:pt x="289" y="769"/>
                    <a:pt x="303" y="748"/>
                  </a:cubicBezTo>
                  <a:cubicBezTo>
                    <a:pt x="310" y="720"/>
                    <a:pt x="324" y="699"/>
                    <a:pt x="331" y="677"/>
                  </a:cubicBezTo>
                  <a:cubicBezTo>
                    <a:pt x="353" y="642"/>
                    <a:pt x="360" y="628"/>
                    <a:pt x="367" y="607"/>
                  </a:cubicBezTo>
                  <a:cubicBezTo>
                    <a:pt x="388" y="579"/>
                    <a:pt x="402" y="558"/>
                    <a:pt x="416" y="536"/>
                  </a:cubicBezTo>
                  <a:lnTo>
                    <a:pt x="451" y="473"/>
                  </a:lnTo>
                  <a:lnTo>
                    <a:pt x="501" y="417"/>
                  </a:lnTo>
                  <a:cubicBezTo>
                    <a:pt x="557" y="346"/>
                    <a:pt x="571" y="332"/>
                    <a:pt x="585" y="318"/>
                  </a:cubicBezTo>
                  <a:cubicBezTo>
                    <a:pt x="642" y="269"/>
                    <a:pt x="656" y="254"/>
                    <a:pt x="663" y="247"/>
                  </a:cubicBezTo>
                  <a:cubicBezTo>
                    <a:pt x="698" y="219"/>
                    <a:pt x="712" y="212"/>
                    <a:pt x="726" y="198"/>
                  </a:cubicBezTo>
                  <a:cubicBezTo>
                    <a:pt x="762" y="177"/>
                    <a:pt x="783" y="163"/>
                    <a:pt x="797" y="149"/>
                  </a:cubicBezTo>
                  <a:cubicBezTo>
                    <a:pt x="818" y="142"/>
                    <a:pt x="839" y="135"/>
                    <a:pt x="853" y="120"/>
                  </a:cubicBezTo>
                  <a:cubicBezTo>
                    <a:pt x="888" y="106"/>
                    <a:pt x="902" y="99"/>
                    <a:pt x="917" y="99"/>
                  </a:cubicBezTo>
                  <a:cubicBezTo>
                    <a:pt x="938" y="92"/>
                    <a:pt x="952" y="85"/>
                    <a:pt x="966" y="85"/>
                  </a:cubicBezTo>
                  <a:cubicBezTo>
                    <a:pt x="999" y="77"/>
                    <a:pt x="1032" y="74"/>
                    <a:pt x="1065" y="74"/>
                  </a:cubicBezTo>
                  <a:cubicBezTo>
                    <a:pt x="1088" y="74"/>
                    <a:pt x="1112" y="75"/>
                    <a:pt x="1135" y="78"/>
                  </a:cubicBezTo>
                  <a:cubicBezTo>
                    <a:pt x="1157" y="84"/>
                    <a:pt x="1183" y="89"/>
                    <a:pt x="1207" y="101"/>
                  </a:cubicBezTo>
                  <a:lnTo>
                    <a:pt x="1207" y="101"/>
                  </a:lnTo>
                  <a:lnTo>
                    <a:pt x="1043" y="1"/>
                  </a:lnTo>
                  <a:close/>
                  <a:moveTo>
                    <a:pt x="361" y="1562"/>
                  </a:moveTo>
                  <a:cubicBezTo>
                    <a:pt x="368" y="1566"/>
                    <a:pt x="374" y="1569"/>
                    <a:pt x="381" y="1573"/>
                  </a:cubicBezTo>
                  <a:lnTo>
                    <a:pt x="361" y="1562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14;p56"/>
            <p:cNvSpPr/>
            <p:nvPr/>
          </p:nvSpPr>
          <p:spPr>
            <a:xfrm>
              <a:off x="7445552" y="2831676"/>
              <a:ext cx="119802" cy="157513"/>
            </a:xfrm>
            <a:custGeom>
              <a:avLst/>
              <a:gdLst/>
              <a:ahLst/>
              <a:cxnLst/>
              <a:rect l="l" t="t" r="r" b="b"/>
              <a:pathLst>
                <a:path w="1255" h="1650" extrusionOk="0">
                  <a:moveTo>
                    <a:pt x="888" y="35"/>
                  </a:moveTo>
                  <a:cubicBezTo>
                    <a:pt x="938" y="43"/>
                    <a:pt x="994" y="57"/>
                    <a:pt x="1043" y="78"/>
                  </a:cubicBezTo>
                  <a:cubicBezTo>
                    <a:pt x="1043" y="78"/>
                    <a:pt x="1093" y="106"/>
                    <a:pt x="980" y="120"/>
                  </a:cubicBezTo>
                  <a:lnTo>
                    <a:pt x="931" y="134"/>
                  </a:lnTo>
                  <a:cubicBezTo>
                    <a:pt x="909" y="141"/>
                    <a:pt x="888" y="148"/>
                    <a:pt x="867" y="162"/>
                  </a:cubicBezTo>
                  <a:cubicBezTo>
                    <a:pt x="846" y="169"/>
                    <a:pt x="825" y="184"/>
                    <a:pt x="804" y="191"/>
                  </a:cubicBezTo>
                  <a:cubicBezTo>
                    <a:pt x="790" y="205"/>
                    <a:pt x="768" y="219"/>
                    <a:pt x="733" y="240"/>
                  </a:cubicBezTo>
                  <a:lnTo>
                    <a:pt x="670" y="289"/>
                  </a:lnTo>
                  <a:cubicBezTo>
                    <a:pt x="656" y="296"/>
                    <a:pt x="649" y="310"/>
                    <a:pt x="592" y="367"/>
                  </a:cubicBezTo>
                  <a:cubicBezTo>
                    <a:pt x="578" y="374"/>
                    <a:pt x="564" y="395"/>
                    <a:pt x="501" y="465"/>
                  </a:cubicBezTo>
                  <a:cubicBezTo>
                    <a:pt x="494" y="473"/>
                    <a:pt x="479" y="487"/>
                    <a:pt x="458" y="522"/>
                  </a:cubicBezTo>
                  <a:cubicBezTo>
                    <a:pt x="444" y="536"/>
                    <a:pt x="430" y="564"/>
                    <a:pt x="416" y="585"/>
                  </a:cubicBezTo>
                  <a:cubicBezTo>
                    <a:pt x="402" y="599"/>
                    <a:pt x="381" y="635"/>
                    <a:pt x="367" y="656"/>
                  </a:cubicBezTo>
                  <a:cubicBezTo>
                    <a:pt x="360" y="677"/>
                    <a:pt x="353" y="691"/>
                    <a:pt x="331" y="726"/>
                  </a:cubicBezTo>
                  <a:cubicBezTo>
                    <a:pt x="324" y="747"/>
                    <a:pt x="310" y="769"/>
                    <a:pt x="303" y="797"/>
                  </a:cubicBezTo>
                  <a:cubicBezTo>
                    <a:pt x="289" y="818"/>
                    <a:pt x="282" y="839"/>
                    <a:pt x="268" y="881"/>
                  </a:cubicBezTo>
                  <a:cubicBezTo>
                    <a:pt x="261" y="903"/>
                    <a:pt x="254" y="917"/>
                    <a:pt x="240" y="959"/>
                  </a:cubicBezTo>
                  <a:cubicBezTo>
                    <a:pt x="240" y="973"/>
                    <a:pt x="233" y="987"/>
                    <a:pt x="219" y="1065"/>
                  </a:cubicBezTo>
                  <a:cubicBezTo>
                    <a:pt x="212" y="1079"/>
                    <a:pt x="212" y="1100"/>
                    <a:pt x="205" y="1114"/>
                  </a:cubicBezTo>
                  <a:cubicBezTo>
                    <a:pt x="205" y="1128"/>
                    <a:pt x="197" y="1142"/>
                    <a:pt x="197" y="1177"/>
                  </a:cubicBezTo>
                  <a:lnTo>
                    <a:pt x="197" y="1248"/>
                  </a:lnTo>
                  <a:cubicBezTo>
                    <a:pt x="197" y="1347"/>
                    <a:pt x="219" y="1445"/>
                    <a:pt x="268" y="1537"/>
                  </a:cubicBezTo>
                  <a:cubicBezTo>
                    <a:pt x="268" y="1537"/>
                    <a:pt x="212" y="1502"/>
                    <a:pt x="176" y="1481"/>
                  </a:cubicBezTo>
                  <a:cubicBezTo>
                    <a:pt x="92" y="1389"/>
                    <a:pt x="42" y="1262"/>
                    <a:pt x="49" y="1135"/>
                  </a:cubicBezTo>
                  <a:cubicBezTo>
                    <a:pt x="49" y="1093"/>
                    <a:pt x="56" y="1051"/>
                    <a:pt x="56" y="1008"/>
                  </a:cubicBezTo>
                  <a:cubicBezTo>
                    <a:pt x="64" y="994"/>
                    <a:pt x="64" y="980"/>
                    <a:pt x="127" y="755"/>
                  </a:cubicBezTo>
                  <a:cubicBezTo>
                    <a:pt x="134" y="740"/>
                    <a:pt x="141" y="719"/>
                    <a:pt x="155" y="691"/>
                  </a:cubicBezTo>
                  <a:lnTo>
                    <a:pt x="169" y="656"/>
                  </a:lnTo>
                  <a:cubicBezTo>
                    <a:pt x="169" y="656"/>
                    <a:pt x="197" y="599"/>
                    <a:pt x="226" y="550"/>
                  </a:cubicBezTo>
                  <a:cubicBezTo>
                    <a:pt x="275" y="473"/>
                    <a:pt x="331" y="395"/>
                    <a:pt x="395" y="325"/>
                  </a:cubicBezTo>
                  <a:cubicBezTo>
                    <a:pt x="402" y="310"/>
                    <a:pt x="416" y="296"/>
                    <a:pt x="472" y="240"/>
                  </a:cubicBezTo>
                  <a:lnTo>
                    <a:pt x="529" y="191"/>
                  </a:lnTo>
                  <a:lnTo>
                    <a:pt x="585" y="148"/>
                  </a:lnTo>
                  <a:cubicBezTo>
                    <a:pt x="599" y="141"/>
                    <a:pt x="620" y="127"/>
                    <a:pt x="642" y="113"/>
                  </a:cubicBezTo>
                  <a:cubicBezTo>
                    <a:pt x="677" y="92"/>
                    <a:pt x="719" y="78"/>
                    <a:pt x="761" y="57"/>
                  </a:cubicBezTo>
                  <a:lnTo>
                    <a:pt x="804" y="50"/>
                  </a:lnTo>
                  <a:cubicBezTo>
                    <a:pt x="811" y="50"/>
                    <a:pt x="818" y="43"/>
                    <a:pt x="888" y="35"/>
                  </a:cubicBezTo>
                  <a:close/>
                  <a:moveTo>
                    <a:pt x="959" y="0"/>
                  </a:moveTo>
                  <a:cubicBezTo>
                    <a:pt x="860" y="7"/>
                    <a:pt x="761" y="21"/>
                    <a:pt x="670" y="50"/>
                  </a:cubicBezTo>
                  <a:cubicBezTo>
                    <a:pt x="649" y="64"/>
                    <a:pt x="635" y="71"/>
                    <a:pt x="613" y="78"/>
                  </a:cubicBezTo>
                  <a:cubicBezTo>
                    <a:pt x="592" y="92"/>
                    <a:pt x="571" y="106"/>
                    <a:pt x="536" y="134"/>
                  </a:cubicBezTo>
                  <a:cubicBezTo>
                    <a:pt x="522" y="141"/>
                    <a:pt x="508" y="148"/>
                    <a:pt x="479" y="176"/>
                  </a:cubicBezTo>
                  <a:lnTo>
                    <a:pt x="444" y="205"/>
                  </a:lnTo>
                  <a:lnTo>
                    <a:pt x="395" y="254"/>
                  </a:lnTo>
                  <a:cubicBezTo>
                    <a:pt x="381" y="268"/>
                    <a:pt x="367" y="282"/>
                    <a:pt x="331" y="325"/>
                  </a:cubicBezTo>
                  <a:cubicBezTo>
                    <a:pt x="324" y="332"/>
                    <a:pt x="317" y="339"/>
                    <a:pt x="219" y="480"/>
                  </a:cubicBezTo>
                  <a:cubicBezTo>
                    <a:pt x="205" y="494"/>
                    <a:pt x="197" y="515"/>
                    <a:pt x="155" y="578"/>
                  </a:cubicBezTo>
                  <a:lnTo>
                    <a:pt x="127" y="635"/>
                  </a:lnTo>
                  <a:cubicBezTo>
                    <a:pt x="120" y="649"/>
                    <a:pt x="113" y="670"/>
                    <a:pt x="106" y="684"/>
                  </a:cubicBezTo>
                  <a:cubicBezTo>
                    <a:pt x="99" y="698"/>
                    <a:pt x="92" y="719"/>
                    <a:pt x="21" y="952"/>
                  </a:cubicBezTo>
                  <a:cubicBezTo>
                    <a:pt x="21" y="966"/>
                    <a:pt x="14" y="980"/>
                    <a:pt x="7" y="1065"/>
                  </a:cubicBezTo>
                  <a:lnTo>
                    <a:pt x="7" y="1135"/>
                  </a:lnTo>
                  <a:cubicBezTo>
                    <a:pt x="0" y="1276"/>
                    <a:pt x="49" y="1410"/>
                    <a:pt x="148" y="1509"/>
                  </a:cubicBezTo>
                  <a:cubicBezTo>
                    <a:pt x="162" y="1516"/>
                    <a:pt x="176" y="1530"/>
                    <a:pt x="190" y="1537"/>
                  </a:cubicBezTo>
                  <a:cubicBezTo>
                    <a:pt x="190" y="1537"/>
                    <a:pt x="381" y="1650"/>
                    <a:pt x="395" y="1650"/>
                  </a:cubicBezTo>
                  <a:cubicBezTo>
                    <a:pt x="402" y="1650"/>
                    <a:pt x="409" y="1650"/>
                    <a:pt x="402" y="1615"/>
                  </a:cubicBezTo>
                  <a:cubicBezTo>
                    <a:pt x="296" y="1558"/>
                    <a:pt x="233" y="1424"/>
                    <a:pt x="233" y="1248"/>
                  </a:cubicBezTo>
                  <a:cubicBezTo>
                    <a:pt x="233" y="1227"/>
                    <a:pt x="240" y="1213"/>
                    <a:pt x="247" y="1121"/>
                  </a:cubicBezTo>
                  <a:cubicBezTo>
                    <a:pt x="247" y="1107"/>
                    <a:pt x="247" y="1093"/>
                    <a:pt x="268" y="1015"/>
                  </a:cubicBezTo>
                  <a:cubicBezTo>
                    <a:pt x="268" y="1001"/>
                    <a:pt x="275" y="987"/>
                    <a:pt x="282" y="945"/>
                  </a:cubicBezTo>
                  <a:lnTo>
                    <a:pt x="310" y="881"/>
                  </a:lnTo>
                  <a:cubicBezTo>
                    <a:pt x="317" y="860"/>
                    <a:pt x="331" y="825"/>
                    <a:pt x="338" y="811"/>
                  </a:cubicBezTo>
                  <a:cubicBezTo>
                    <a:pt x="345" y="790"/>
                    <a:pt x="353" y="769"/>
                    <a:pt x="374" y="733"/>
                  </a:cubicBezTo>
                  <a:lnTo>
                    <a:pt x="409" y="670"/>
                  </a:lnTo>
                  <a:cubicBezTo>
                    <a:pt x="423" y="649"/>
                    <a:pt x="430" y="628"/>
                    <a:pt x="458" y="592"/>
                  </a:cubicBezTo>
                  <a:cubicBezTo>
                    <a:pt x="465" y="578"/>
                    <a:pt x="479" y="564"/>
                    <a:pt x="578" y="437"/>
                  </a:cubicBezTo>
                  <a:cubicBezTo>
                    <a:pt x="606" y="409"/>
                    <a:pt x="635" y="381"/>
                    <a:pt x="663" y="353"/>
                  </a:cubicBezTo>
                  <a:cubicBezTo>
                    <a:pt x="677" y="339"/>
                    <a:pt x="684" y="332"/>
                    <a:pt x="719" y="303"/>
                  </a:cubicBezTo>
                  <a:cubicBezTo>
                    <a:pt x="726" y="296"/>
                    <a:pt x="754" y="275"/>
                    <a:pt x="768" y="261"/>
                  </a:cubicBezTo>
                  <a:cubicBezTo>
                    <a:pt x="790" y="254"/>
                    <a:pt x="811" y="240"/>
                    <a:pt x="825" y="226"/>
                  </a:cubicBezTo>
                  <a:cubicBezTo>
                    <a:pt x="846" y="219"/>
                    <a:pt x="860" y="212"/>
                    <a:pt x="895" y="198"/>
                  </a:cubicBezTo>
                  <a:cubicBezTo>
                    <a:pt x="909" y="184"/>
                    <a:pt x="931" y="184"/>
                    <a:pt x="945" y="176"/>
                  </a:cubicBezTo>
                  <a:cubicBezTo>
                    <a:pt x="987" y="162"/>
                    <a:pt x="1022" y="155"/>
                    <a:pt x="1057" y="148"/>
                  </a:cubicBezTo>
                  <a:lnTo>
                    <a:pt x="1107" y="148"/>
                  </a:lnTo>
                  <a:cubicBezTo>
                    <a:pt x="1131" y="152"/>
                    <a:pt x="1156" y="154"/>
                    <a:pt x="1181" y="154"/>
                  </a:cubicBezTo>
                  <a:cubicBezTo>
                    <a:pt x="1206" y="154"/>
                    <a:pt x="1230" y="152"/>
                    <a:pt x="1255" y="148"/>
                  </a:cubicBezTo>
                  <a:cubicBezTo>
                    <a:pt x="1156" y="92"/>
                    <a:pt x="1057" y="43"/>
                    <a:pt x="95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15;p56"/>
            <p:cNvSpPr/>
            <p:nvPr/>
          </p:nvSpPr>
          <p:spPr>
            <a:xfrm>
              <a:off x="7466363" y="2843418"/>
              <a:ext cx="115220" cy="147490"/>
            </a:xfrm>
            <a:custGeom>
              <a:avLst/>
              <a:gdLst/>
              <a:ahLst/>
              <a:cxnLst/>
              <a:rect l="l" t="t" r="r" b="b"/>
              <a:pathLst>
                <a:path w="1207" h="1545" extrusionOk="0">
                  <a:moveTo>
                    <a:pt x="867" y="0"/>
                  </a:moveTo>
                  <a:cubicBezTo>
                    <a:pt x="787" y="0"/>
                    <a:pt x="696" y="26"/>
                    <a:pt x="600" y="82"/>
                  </a:cubicBezTo>
                  <a:cubicBezTo>
                    <a:pt x="247" y="314"/>
                    <a:pt x="22" y="702"/>
                    <a:pt x="1" y="1118"/>
                  </a:cubicBezTo>
                  <a:cubicBezTo>
                    <a:pt x="1" y="1388"/>
                    <a:pt x="139" y="1545"/>
                    <a:pt x="338" y="1545"/>
                  </a:cubicBezTo>
                  <a:cubicBezTo>
                    <a:pt x="419" y="1545"/>
                    <a:pt x="511" y="1519"/>
                    <a:pt x="607" y="1463"/>
                  </a:cubicBezTo>
                  <a:cubicBezTo>
                    <a:pt x="959" y="1231"/>
                    <a:pt x="1178" y="850"/>
                    <a:pt x="1206" y="427"/>
                  </a:cubicBezTo>
                  <a:cubicBezTo>
                    <a:pt x="1201" y="157"/>
                    <a:pt x="1065" y="0"/>
                    <a:pt x="86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16;p56"/>
            <p:cNvSpPr/>
            <p:nvPr/>
          </p:nvSpPr>
          <p:spPr>
            <a:xfrm>
              <a:off x="7464358" y="2841605"/>
              <a:ext cx="119230" cy="151690"/>
            </a:xfrm>
            <a:custGeom>
              <a:avLst/>
              <a:gdLst/>
              <a:ahLst/>
              <a:cxnLst/>
              <a:rect l="l" t="t" r="r" b="b"/>
              <a:pathLst>
                <a:path w="1249" h="1589" extrusionOk="0">
                  <a:moveTo>
                    <a:pt x="889" y="44"/>
                  </a:moveTo>
                  <a:cubicBezTo>
                    <a:pt x="945" y="44"/>
                    <a:pt x="994" y="51"/>
                    <a:pt x="1037" y="80"/>
                  </a:cubicBezTo>
                  <a:cubicBezTo>
                    <a:pt x="1142" y="143"/>
                    <a:pt x="1206" y="270"/>
                    <a:pt x="1206" y="446"/>
                  </a:cubicBezTo>
                  <a:cubicBezTo>
                    <a:pt x="1178" y="862"/>
                    <a:pt x="959" y="1236"/>
                    <a:pt x="614" y="1468"/>
                  </a:cubicBezTo>
                  <a:cubicBezTo>
                    <a:pt x="521" y="1519"/>
                    <a:pt x="433" y="1544"/>
                    <a:pt x="354" y="1544"/>
                  </a:cubicBezTo>
                  <a:cubicBezTo>
                    <a:pt x="302" y="1544"/>
                    <a:pt x="254" y="1533"/>
                    <a:pt x="212" y="1511"/>
                  </a:cubicBezTo>
                  <a:cubicBezTo>
                    <a:pt x="106" y="1447"/>
                    <a:pt x="43" y="1320"/>
                    <a:pt x="43" y="1144"/>
                  </a:cubicBezTo>
                  <a:cubicBezTo>
                    <a:pt x="64" y="728"/>
                    <a:pt x="282" y="347"/>
                    <a:pt x="635" y="122"/>
                  </a:cubicBezTo>
                  <a:cubicBezTo>
                    <a:pt x="712" y="72"/>
                    <a:pt x="797" y="44"/>
                    <a:pt x="889" y="44"/>
                  </a:cubicBezTo>
                  <a:close/>
                  <a:moveTo>
                    <a:pt x="889" y="0"/>
                  </a:moveTo>
                  <a:cubicBezTo>
                    <a:pt x="802" y="0"/>
                    <a:pt x="705" y="29"/>
                    <a:pt x="607" y="87"/>
                  </a:cubicBezTo>
                  <a:cubicBezTo>
                    <a:pt x="247" y="319"/>
                    <a:pt x="22" y="714"/>
                    <a:pt x="0" y="1144"/>
                  </a:cubicBezTo>
                  <a:cubicBezTo>
                    <a:pt x="0" y="1334"/>
                    <a:pt x="71" y="1475"/>
                    <a:pt x="191" y="1546"/>
                  </a:cubicBezTo>
                  <a:cubicBezTo>
                    <a:pt x="240" y="1574"/>
                    <a:pt x="297" y="1588"/>
                    <a:pt x="360" y="1588"/>
                  </a:cubicBezTo>
                  <a:cubicBezTo>
                    <a:pt x="459" y="1581"/>
                    <a:pt x="550" y="1553"/>
                    <a:pt x="635" y="1503"/>
                  </a:cubicBezTo>
                  <a:cubicBezTo>
                    <a:pt x="994" y="1271"/>
                    <a:pt x="1227" y="876"/>
                    <a:pt x="1248" y="446"/>
                  </a:cubicBezTo>
                  <a:cubicBezTo>
                    <a:pt x="1248" y="256"/>
                    <a:pt x="1178" y="108"/>
                    <a:pt x="1058" y="44"/>
                  </a:cubicBezTo>
                  <a:cubicBezTo>
                    <a:pt x="1008" y="15"/>
                    <a:pt x="951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17;p56"/>
            <p:cNvSpPr/>
            <p:nvPr/>
          </p:nvSpPr>
          <p:spPr>
            <a:xfrm>
              <a:off x="7413860" y="2804756"/>
              <a:ext cx="142808" cy="187106"/>
            </a:xfrm>
            <a:custGeom>
              <a:avLst/>
              <a:gdLst/>
              <a:ahLst/>
              <a:cxnLst/>
              <a:rect l="l" t="t" r="r" b="b"/>
              <a:pathLst>
                <a:path w="1496" h="1960" extrusionOk="0">
                  <a:moveTo>
                    <a:pt x="1030" y="0"/>
                  </a:moveTo>
                  <a:lnTo>
                    <a:pt x="974" y="7"/>
                  </a:lnTo>
                  <a:cubicBezTo>
                    <a:pt x="952" y="7"/>
                    <a:pt x="931" y="14"/>
                    <a:pt x="910" y="21"/>
                  </a:cubicBezTo>
                  <a:lnTo>
                    <a:pt x="868" y="36"/>
                  </a:lnTo>
                  <a:lnTo>
                    <a:pt x="776" y="71"/>
                  </a:lnTo>
                  <a:lnTo>
                    <a:pt x="720" y="99"/>
                  </a:lnTo>
                  <a:cubicBezTo>
                    <a:pt x="699" y="113"/>
                    <a:pt x="670" y="127"/>
                    <a:pt x="649" y="148"/>
                  </a:cubicBezTo>
                  <a:cubicBezTo>
                    <a:pt x="614" y="169"/>
                    <a:pt x="600" y="184"/>
                    <a:pt x="586" y="198"/>
                  </a:cubicBezTo>
                  <a:cubicBezTo>
                    <a:pt x="544" y="226"/>
                    <a:pt x="529" y="240"/>
                    <a:pt x="515" y="254"/>
                  </a:cubicBezTo>
                  <a:cubicBezTo>
                    <a:pt x="445" y="317"/>
                    <a:pt x="431" y="339"/>
                    <a:pt x="417" y="353"/>
                  </a:cubicBezTo>
                  <a:cubicBezTo>
                    <a:pt x="381" y="395"/>
                    <a:pt x="367" y="409"/>
                    <a:pt x="360" y="423"/>
                  </a:cubicBezTo>
                  <a:cubicBezTo>
                    <a:pt x="240" y="592"/>
                    <a:pt x="226" y="614"/>
                    <a:pt x="212" y="635"/>
                  </a:cubicBezTo>
                  <a:lnTo>
                    <a:pt x="184" y="691"/>
                  </a:lnTo>
                  <a:cubicBezTo>
                    <a:pt x="142" y="769"/>
                    <a:pt x="135" y="790"/>
                    <a:pt x="128" y="804"/>
                  </a:cubicBezTo>
                  <a:cubicBezTo>
                    <a:pt x="114" y="839"/>
                    <a:pt x="107" y="860"/>
                    <a:pt x="92" y="881"/>
                  </a:cubicBezTo>
                  <a:cubicBezTo>
                    <a:pt x="22" y="1149"/>
                    <a:pt x="15" y="1170"/>
                    <a:pt x="15" y="1192"/>
                  </a:cubicBezTo>
                  <a:cubicBezTo>
                    <a:pt x="8" y="1241"/>
                    <a:pt x="1" y="1290"/>
                    <a:pt x="1" y="1347"/>
                  </a:cubicBezTo>
                  <a:cubicBezTo>
                    <a:pt x="1" y="1572"/>
                    <a:pt x="85" y="1734"/>
                    <a:pt x="212" y="1805"/>
                  </a:cubicBezTo>
                  <a:lnTo>
                    <a:pt x="458" y="1951"/>
                  </a:lnTo>
                  <a:lnTo>
                    <a:pt x="458" y="1951"/>
                  </a:lnTo>
                  <a:cubicBezTo>
                    <a:pt x="340" y="1876"/>
                    <a:pt x="269" y="1718"/>
                    <a:pt x="269" y="1502"/>
                  </a:cubicBezTo>
                  <a:lnTo>
                    <a:pt x="269" y="1417"/>
                  </a:lnTo>
                  <a:cubicBezTo>
                    <a:pt x="269" y="1375"/>
                    <a:pt x="269" y="1361"/>
                    <a:pt x="276" y="1340"/>
                  </a:cubicBezTo>
                  <a:cubicBezTo>
                    <a:pt x="276" y="1326"/>
                    <a:pt x="283" y="1304"/>
                    <a:pt x="283" y="1283"/>
                  </a:cubicBezTo>
                  <a:cubicBezTo>
                    <a:pt x="304" y="1192"/>
                    <a:pt x="311" y="1177"/>
                    <a:pt x="311" y="1156"/>
                  </a:cubicBezTo>
                  <a:cubicBezTo>
                    <a:pt x="332" y="1107"/>
                    <a:pt x="339" y="1093"/>
                    <a:pt x="346" y="1072"/>
                  </a:cubicBezTo>
                  <a:cubicBezTo>
                    <a:pt x="360" y="1022"/>
                    <a:pt x="374" y="994"/>
                    <a:pt x="381" y="966"/>
                  </a:cubicBezTo>
                  <a:cubicBezTo>
                    <a:pt x="396" y="938"/>
                    <a:pt x="410" y="910"/>
                    <a:pt x="417" y="888"/>
                  </a:cubicBezTo>
                  <a:lnTo>
                    <a:pt x="466" y="797"/>
                  </a:lnTo>
                  <a:cubicBezTo>
                    <a:pt x="487" y="762"/>
                    <a:pt x="501" y="733"/>
                    <a:pt x="515" y="712"/>
                  </a:cubicBezTo>
                  <a:cubicBezTo>
                    <a:pt x="544" y="670"/>
                    <a:pt x="558" y="656"/>
                    <a:pt x="565" y="642"/>
                  </a:cubicBezTo>
                  <a:cubicBezTo>
                    <a:pt x="600" y="599"/>
                    <a:pt x="607" y="585"/>
                    <a:pt x="621" y="571"/>
                  </a:cubicBezTo>
                  <a:lnTo>
                    <a:pt x="649" y="536"/>
                  </a:lnTo>
                  <a:cubicBezTo>
                    <a:pt x="692" y="487"/>
                    <a:pt x="706" y="466"/>
                    <a:pt x="727" y="451"/>
                  </a:cubicBezTo>
                  <a:cubicBezTo>
                    <a:pt x="790" y="388"/>
                    <a:pt x="804" y="374"/>
                    <a:pt x="818" y="367"/>
                  </a:cubicBezTo>
                  <a:cubicBezTo>
                    <a:pt x="861" y="332"/>
                    <a:pt x="875" y="325"/>
                    <a:pt x="889" y="310"/>
                  </a:cubicBezTo>
                  <a:cubicBezTo>
                    <a:pt x="931" y="282"/>
                    <a:pt x="959" y="261"/>
                    <a:pt x="981" y="254"/>
                  </a:cubicBezTo>
                  <a:lnTo>
                    <a:pt x="1023" y="226"/>
                  </a:lnTo>
                  <a:cubicBezTo>
                    <a:pt x="1136" y="176"/>
                    <a:pt x="1150" y="176"/>
                    <a:pt x="1164" y="169"/>
                  </a:cubicBezTo>
                  <a:lnTo>
                    <a:pt x="1227" y="155"/>
                  </a:lnTo>
                  <a:lnTo>
                    <a:pt x="1326" y="155"/>
                  </a:lnTo>
                  <a:cubicBezTo>
                    <a:pt x="1354" y="162"/>
                    <a:pt x="1382" y="162"/>
                    <a:pt x="1411" y="169"/>
                  </a:cubicBezTo>
                  <a:lnTo>
                    <a:pt x="1495" y="205"/>
                  </a:lnTo>
                  <a:lnTo>
                    <a:pt x="1234" y="50"/>
                  </a:lnTo>
                  <a:cubicBezTo>
                    <a:pt x="1206" y="36"/>
                    <a:pt x="1185" y="28"/>
                    <a:pt x="1157" y="21"/>
                  </a:cubicBezTo>
                  <a:cubicBezTo>
                    <a:pt x="1115" y="7"/>
                    <a:pt x="1072" y="7"/>
                    <a:pt x="1030" y="0"/>
                  </a:cubicBezTo>
                  <a:close/>
                  <a:moveTo>
                    <a:pt x="458" y="1951"/>
                  </a:moveTo>
                  <a:lnTo>
                    <a:pt x="458" y="1951"/>
                  </a:lnTo>
                  <a:cubicBezTo>
                    <a:pt x="463" y="1954"/>
                    <a:pt x="468" y="1957"/>
                    <a:pt x="473" y="1960"/>
                  </a:cubicBezTo>
                  <a:lnTo>
                    <a:pt x="458" y="195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18;p56"/>
            <p:cNvSpPr/>
            <p:nvPr/>
          </p:nvSpPr>
          <p:spPr>
            <a:xfrm>
              <a:off x="7411855" y="2802751"/>
              <a:ext cx="145481" cy="191880"/>
            </a:xfrm>
            <a:custGeom>
              <a:avLst/>
              <a:gdLst/>
              <a:ahLst/>
              <a:cxnLst/>
              <a:rect l="l" t="t" r="r" b="b"/>
              <a:pathLst>
                <a:path w="1524" h="2010" extrusionOk="0">
                  <a:moveTo>
                    <a:pt x="1044" y="42"/>
                  </a:moveTo>
                  <a:cubicBezTo>
                    <a:pt x="1107" y="49"/>
                    <a:pt x="1178" y="64"/>
                    <a:pt x="1241" y="85"/>
                  </a:cubicBezTo>
                  <a:lnTo>
                    <a:pt x="1354" y="155"/>
                  </a:lnTo>
                  <a:lnTo>
                    <a:pt x="1298" y="155"/>
                  </a:lnTo>
                  <a:lnTo>
                    <a:pt x="1248" y="162"/>
                  </a:lnTo>
                  <a:cubicBezTo>
                    <a:pt x="1227" y="162"/>
                    <a:pt x="1199" y="169"/>
                    <a:pt x="1178" y="176"/>
                  </a:cubicBezTo>
                  <a:cubicBezTo>
                    <a:pt x="1129" y="190"/>
                    <a:pt x="1086" y="212"/>
                    <a:pt x="1037" y="233"/>
                  </a:cubicBezTo>
                  <a:cubicBezTo>
                    <a:pt x="1023" y="240"/>
                    <a:pt x="1009" y="240"/>
                    <a:pt x="988" y="254"/>
                  </a:cubicBezTo>
                  <a:cubicBezTo>
                    <a:pt x="973" y="268"/>
                    <a:pt x="952" y="282"/>
                    <a:pt x="903" y="317"/>
                  </a:cubicBezTo>
                  <a:cubicBezTo>
                    <a:pt x="889" y="324"/>
                    <a:pt x="875" y="338"/>
                    <a:pt x="832" y="374"/>
                  </a:cubicBezTo>
                  <a:cubicBezTo>
                    <a:pt x="818" y="381"/>
                    <a:pt x="804" y="395"/>
                    <a:pt x="734" y="458"/>
                  </a:cubicBezTo>
                  <a:cubicBezTo>
                    <a:pt x="720" y="479"/>
                    <a:pt x="706" y="501"/>
                    <a:pt x="656" y="550"/>
                  </a:cubicBezTo>
                  <a:lnTo>
                    <a:pt x="628" y="585"/>
                  </a:lnTo>
                  <a:lnTo>
                    <a:pt x="579" y="649"/>
                  </a:lnTo>
                  <a:lnTo>
                    <a:pt x="522" y="726"/>
                  </a:lnTo>
                  <a:cubicBezTo>
                    <a:pt x="508" y="747"/>
                    <a:pt x="494" y="776"/>
                    <a:pt x="473" y="811"/>
                  </a:cubicBezTo>
                  <a:cubicBezTo>
                    <a:pt x="459" y="832"/>
                    <a:pt x="452" y="860"/>
                    <a:pt x="424" y="902"/>
                  </a:cubicBezTo>
                  <a:cubicBezTo>
                    <a:pt x="417" y="924"/>
                    <a:pt x="402" y="952"/>
                    <a:pt x="388" y="980"/>
                  </a:cubicBezTo>
                  <a:cubicBezTo>
                    <a:pt x="374" y="1008"/>
                    <a:pt x="367" y="1036"/>
                    <a:pt x="346" y="1086"/>
                  </a:cubicBezTo>
                  <a:cubicBezTo>
                    <a:pt x="339" y="1107"/>
                    <a:pt x="332" y="1121"/>
                    <a:pt x="318" y="1170"/>
                  </a:cubicBezTo>
                  <a:cubicBezTo>
                    <a:pt x="311" y="1191"/>
                    <a:pt x="311" y="1213"/>
                    <a:pt x="290" y="1304"/>
                  </a:cubicBezTo>
                  <a:cubicBezTo>
                    <a:pt x="283" y="1325"/>
                    <a:pt x="283" y="1347"/>
                    <a:pt x="276" y="1361"/>
                  </a:cubicBezTo>
                  <a:cubicBezTo>
                    <a:pt x="276" y="1382"/>
                    <a:pt x="268" y="1410"/>
                    <a:pt x="268" y="1438"/>
                  </a:cubicBezTo>
                  <a:lnTo>
                    <a:pt x="268" y="1523"/>
                  </a:lnTo>
                  <a:cubicBezTo>
                    <a:pt x="261" y="1643"/>
                    <a:pt x="297" y="1769"/>
                    <a:pt x="360" y="1875"/>
                  </a:cubicBezTo>
                  <a:lnTo>
                    <a:pt x="247" y="1812"/>
                  </a:lnTo>
                  <a:cubicBezTo>
                    <a:pt x="113" y="1741"/>
                    <a:pt x="43" y="1579"/>
                    <a:pt x="43" y="1368"/>
                  </a:cubicBezTo>
                  <a:cubicBezTo>
                    <a:pt x="43" y="1318"/>
                    <a:pt x="50" y="1269"/>
                    <a:pt x="57" y="1213"/>
                  </a:cubicBezTo>
                  <a:cubicBezTo>
                    <a:pt x="57" y="1198"/>
                    <a:pt x="64" y="1177"/>
                    <a:pt x="120" y="959"/>
                  </a:cubicBezTo>
                  <a:lnTo>
                    <a:pt x="135" y="909"/>
                  </a:lnTo>
                  <a:cubicBezTo>
                    <a:pt x="142" y="888"/>
                    <a:pt x="156" y="867"/>
                    <a:pt x="170" y="839"/>
                  </a:cubicBezTo>
                  <a:lnTo>
                    <a:pt x="191" y="790"/>
                  </a:lnTo>
                  <a:lnTo>
                    <a:pt x="219" y="726"/>
                  </a:lnTo>
                  <a:cubicBezTo>
                    <a:pt x="233" y="705"/>
                    <a:pt x="240" y="684"/>
                    <a:pt x="233" y="663"/>
                  </a:cubicBezTo>
                  <a:lnTo>
                    <a:pt x="254" y="663"/>
                  </a:lnTo>
                  <a:cubicBezTo>
                    <a:pt x="261" y="642"/>
                    <a:pt x="276" y="620"/>
                    <a:pt x="290" y="599"/>
                  </a:cubicBezTo>
                  <a:lnTo>
                    <a:pt x="339" y="522"/>
                  </a:lnTo>
                  <a:lnTo>
                    <a:pt x="395" y="451"/>
                  </a:lnTo>
                  <a:cubicBezTo>
                    <a:pt x="402" y="437"/>
                    <a:pt x="409" y="430"/>
                    <a:pt x="452" y="388"/>
                  </a:cubicBezTo>
                  <a:cubicBezTo>
                    <a:pt x="459" y="374"/>
                    <a:pt x="480" y="353"/>
                    <a:pt x="550" y="282"/>
                  </a:cubicBezTo>
                  <a:lnTo>
                    <a:pt x="614" y="233"/>
                  </a:lnTo>
                  <a:cubicBezTo>
                    <a:pt x="628" y="219"/>
                    <a:pt x="656" y="197"/>
                    <a:pt x="677" y="183"/>
                  </a:cubicBezTo>
                  <a:cubicBezTo>
                    <a:pt x="706" y="162"/>
                    <a:pt x="727" y="148"/>
                    <a:pt x="748" y="141"/>
                  </a:cubicBezTo>
                  <a:lnTo>
                    <a:pt x="804" y="106"/>
                  </a:lnTo>
                  <a:cubicBezTo>
                    <a:pt x="818" y="106"/>
                    <a:pt x="825" y="99"/>
                    <a:pt x="931" y="64"/>
                  </a:cubicBezTo>
                  <a:cubicBezTo>
                    <a:pt x="952" y="57"/>
                    <a:pt x="966" y="49"/>
                    <a:pt x="988" y="49"/>
                  </a:cubicBezTo>
                  <a:cubicBezTo>
                    <a:pt x="1009" y="42"/>
                    <a:pt x="1023" y="42"/>
                    <a:pt x="1044" y="42"/>
                  </a:cubicBezTo>
                  <a:close/>
                  <a:moveTo>
                    <a:pt x="980" y="0"/>
                  </a:moveTo>
                  <a:cubicBezTo>
                    <a:pt x="959" y="7"/>
                    <a:pt x="938" y="7"/>
                    <a:pt x="910" y="14"/>
                  </a:cubicBezTo>
                  <a:cubicBezTo>
                    <a:pt x="861" y="35"/>
                    <a:pt x="818" y="49"/>
                    <a:pt x="769" y="71"/>
                  </a:cubicBezTo>
                  <a:cubicBezTo>
                    <a:pt x="755" y="78"/>
                    <a:pt x="741" y="85"/>
                    <a:pt x="720" y="99"/>
                  </a:cubicBezTo>
                  <a:cubicBezTo>
                    <a:pt x="706" y="113"/>
                    <a:pt x="684" y="127"/>
                    <a:pt x="635" y="155"/>
                  </a:cubicBezTo>
                  <a:cubicBezTo>
                    <a:pt x="621" y="169"/>
                    <a:pt x="607" y="183"/>
                    <a:pt x="565" y="212"/>
                  </a:cubicBezTo>
                  <a:cubicBezTo>
                    <a:pt x="550" y="226"/>
                    <a:pt x="536" y="240"/>
                    <a:pt x="466" y="303"/>
                  </a:cubicBezTo>
                  <a:cubicBezTo>
                    <a:pt x="452" y="324"/>
                    <a:pt x="438" y="338"/>
                    <a:pt x="388" y="388"/>
                  </a:cubicBezTo>
                  <a:cubicBezTo>
                    <a:pt x="381" y="402"/>
                    <a:pt x="374" y="416"/>
                    <a:pt x="276" y="536"/>
                  </a:cubicBezTo>
                  <a:lnTo>
                    <a:pt x="254" y="578"/>
                  </a:lnTo>
                  <a:cubicBezTo>
                    <a:pt x="240" y="599"/>
                    <a:pt x="226" y="620"/>
                    <a:pt x="205" y="663"/>
                  </a:cubicBezTo>
                  <a:lnTo>
                    <a:pt x="177" y="705"/>
                  </a:lnTo>
                  <a:lnTo>
                    <a:pt x="149" y="768"/>
                  </a:lnTo>
                  <a:lnTo>
                    <a:pt x="120" y="832"/>
                  </a:lnTo>
                  <a:cubicBezTo>
                    <a:pt x="113" y="853"/>
                    <a:pt x="99" y="874"/>
                    <a:pt x="92" y="895"/>
                  </a:cubicBezTo>
                  <a:cubicBezTo>
                    <a:pt x="92" y="895"/>
                    <a:pt x="78" y="945"/>
                    <a:pt x="22" y="1149"/>
                  </a:cubicBezTo>
                  <a:cubicBezTo>
                    <a:pt x="15" y="1198"/>
                    <a:pt x="8" y="1241"/>
                    <a:pt x="1" y="1290"/>
                  </a:cubicBezTo>
                  <a:lnTo>
                    <a:pt x="1" y="1368"/>
                  </a:lnTo>
                  <a:cubicBezTo>
                    <a:pt x="1" y="1600"/>
                    <a:pt x="78" y="1769"/>
                    <a:pt x="219" y="1847"/>
                  </a:cubicBezTo>
                  <a:cubicBezTo>
                    <a:pt x="219" y="1847"/>
                    <a:pt x="487" y="2009"/>
                    <a:pt x="501" y="2009"/>
                  </a:cubicBezTo>
                  <a:cubicBezTo>
                    <a:pt x="508" y="2009"/>
                    <a:pt x="515" y="2002"/>
                    <a:pt x="501" y="1953"/>
                  </a:cubicBezTo>
                  <a:cubicBezTo>
                    <a:pt x="374" y="1882"/>
                    <a:pt x="304" y="1727"/>
                    <a:pt x="304" y="1516"/>
                  </a:cubicBezTo>
                  <a:cubicBezTo>
                    <a:pt x="304" y="1488"/>
                    <a:pt x="311" y="1466"/>
                    <a:pt x="311" y="1410"/>
                  </a:cubicBezTo>
                  <a:cubicBezTo>
                    <a:pt x="311" y="1396"/>
                    <a:pt x="311" y="1382"/>
                    <a:pt x="318" y="1361"/>
                  </a:cubicBezTo>
                  <a:cubicBezTo>
                    <a:pt x="318" y="1339"/>
                    <a:pt x="325" y="1325"/>
                    <a:pt x="346" y="1227"/>
                  </a:cubicBezTo>
                  <a:cubicBezTo>
                    <a:pt x="346" y="1213"/>
                    <a:pt x="353" y="1191"/>
                    <a:pt x="367" y="1149"/>
                  </a:cubicBezTo>
                  <a:cubicBezTo>
                    <a:pt x="374" y="1128"/>
                    <a:pt x="374" y="1114"/>
                    <a:pt x="395" y="1072"/>
                  </a:cubicBezTo>
                  <a:cubicBezTo>
                    <a:pt x="402" y="1043"/>
                    <a:pt x="417" y="1001"/>
                    <a:pt x="431" y="980"/>
                  </a:cubicBezTo>
                  <a:lnTo>
                    <a:pt x="473" y="895"/>
                  </a:lnTo>
                  <a:cubicBezTo>
                    <a:pt x="480" y="867"/>
                    <a:pt x="501" y="839"/>
                    <a:pt x="515" y="818"/>
                  </a:cubicBezTo>
                  <a:cubicBezTo>
                    <a:pt x="529" y="790"/>
                    <a:pt x="543" y="768"/>
                    <a:pt x="572" y="719"/>
                  </a:cubicBezTo>
                  <a:cubicBezTo>
                    <a:pt x="586" y="705"/>
                    <a:pt x="593" y="691"/>
                    <a:pt x="628" y="642"/>
                  </a:cubicBezTo>
                  <a:lnTo>
                    <a:pt x="656" y="606"/>
                  </a:lnTo>
                  <a:lnTo>
                    <a:pt x="713" y="536"/>
                  </a:lnTo>
                  <a:cubicBezTo>
                    <a:pt x="727" y="522"/>
                    <a:pt x="748" y="501"/>
                    <a:pt x="818" y="437"/>
                  </a:cubicBezTo>
                  <a:lnTo>
                    <a:pt x="882" y="381"/>
                  </a:lnTo>
                  <a:cubicBezTo>
                    <a:pt x="896" y="367"/>
                    <a:pt x="917" y="353"/>
                    <a:pt x="945" y="331"/>
                  </a:cubicBezTo>
                  <a:cubicBezTo>
                    <a:pt x="966" y="317"/>
                    <a:pt x="995" y="296"/>
                    <a:pt x="1009" y="289"/>
                  </a:cubicBezTo>
                  <a:cubicBezTo>
                    <a:pt x="1030" y="282"/>
                    <a:pt x="1044" y="275"/>
                    <a:pt x="1072" y="261"/>
                  </a:cubicBezTo>
                  <a:cubicBezTo>
                    <a:pt x="1079" y="254"/>
                    <a:pt x="1093" y="247"/>
                    <a:pt x="1199" y="212"/>
                  </a:cubicBezTo>
                  <a:cubicBezTo>
                    <a:pt x="1213" y="205"/>
                    <a:pt x="1234" y="205"/>
                    <a:pt x="1255" y="197"/>
                  </a:cubicBezTo>
                  <a:cubicBezTo>
                    <a:pt x="1326" y="197"/>
                    <a:pt x="1396" y="205"/>
                    <a:pt x="1467" y="226"/>
                  </a:cubicBezTo>
                  <a:cubicBezTo>
                    <a:pt x="1472" y="226"/>
                    <a:pt x="1475" y="226"/>
                    <a:pt x="1480" y="226"/>
                  </a:cubicBezTo>
                  <a:cubicBezTo>
                    <a:pt x="1489" y="226"/>
                    <a:pt x="1500" y="223"/>
                    <a:pt x="1523" y="205"/>
                  </a:cubicBezTo>
                  <a:cubicBezTo>
                    <a:pt x="1523" y="205"/>
                    <a:pt x="1255" y="49"/>
                    <a:pt x="1171" y="14"/>
                  </a:cubicBezTo>
                  <a:cubicBezTo>
                    <a:pt x="1143" y="7"/>
                    <a:pt x="1114" y="0"/>
                    <a:pt x="108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3479;p80"/>
          <p:cNvGrpSpPr/>
          <p:nvPr/>
        </p:nvGrpSpPr>
        <p:grpSpPr>
          <a:xfrm>
            <a:off x="-214346" y="3357568"/>
            <a:ext cx="3260495" cy="2000264"/>
            <a:chOff x="2704005" y="4258781"/>
            <a:chExt cx="342144" cy="362704"/>
          </a:xfrm>
        </p:grpSpPr>
        <p:sp>
          <p:nvSpPr>
            <p:cNvPr id="183" name="Google Shape;13480;p80"/>
            <p:cNvSpPr/>
            <p:nvPr/>
          </p:nvSpPr>
          <p:spPr>
            <a:xfrm>
              <a:off x="2704005" y="4258781"/>
              <a:ext cx="173543" cy="183554"/>
            </a:xfrm>
            <a:custGeom>
              <a:avLst/>
              <a:gdLst/>
              <a:ahLst/>
              <a:cxnLst/>
              <a:rect l="l" t="t" r="r" b="b"/>
              <a:pathLst>
                <a:path w="5478" h="5794" extrusionOk="0">
                  <a:moveTo>
                    <a:pt x="2646" y="0"/>
                  </a:moveTo>
                  <a:cubicBezTo>
                    <a:pt x="2134" y="0"/>
                    <a:pt x="1626" y="154"/>
                    <a:pt x="1191" y="447"/>
                  </a:cubicBezTo>
                  <a:cubicBezTo>
                    <a:pt x="798" y="709"/>
                    <a:pt x="489" y="1066"/>
                    <a:pt x="298" y="1483"/>
                  </a:cubicBezTo>
                  <a:cubicBezTo>
                    <a:pt x="108" y="1876"/>
                    <a:pt x="1" y="2328"/>
                    <a:pt x="24" y="2769"/>
                  </a:cubicBezTo>
                  <a:cubicBezTo>
                    <a:pt x="24" y="2864"/>
                    <a:pt x="120" y="2936"/>
                    <a:pt x="203" y="2936"/>
                  </a:cubicBezTo>
                  <a:cubicBezTo>
                    <a:pt x="298" y="2936"/>
                    <a:pt x="370" y="2852"/>
                    <a:pt x="370" y="2757"/>
                  </a:cubicBezTo>
                  <a:cubicBezTo>
                    <a:pt x="346" y="1935"/>
                    <a:pt x="715" y="1197"/>
                    <a:pt x="1394" y="733"/>
                  </a:cubicBezTo>
                  <a:cubicBezTo>
                    <a:pt x="1786" y="473"/>
                    <a:pt x="2229" y="348"/>
                    <a:pt x="2668" y="348"/>
                  </a:cubicBezTo>
                  <a:cubicBezTo>
                    <a:pt x="3413" y="348"/>
                    <a:pt x="4146" y="709"/>
                    <a:pt x="4596" y="1376"/>
                  </a:cubicBezTo>
                  <a:cubicBezTo>
                    <a:pt x="5168" y="2209"/>
                    <a:pt x="5120" y="3293"/>
                    <a:pt x="4489" y="4079"/>
                  </a:cubicBezTo>
                  <a:cubicBezTo>
                    <a:pt x="4465" y="4114"/>
                    <a:pt x="4453" y="4162"/>
                    <a:pt x="4465" y="4198"/>
                  </a:cubicBezTo>
                  <a:lnTo>
                    <a:pt x="4525" y="5376"/>
                  </a:lnTo>
                  <a:lnTo>
                    <a:pt x="3453" y="4876"/>
                  </a:lnTo>
                  <a:cubicBezTo>
                    <a:pt x="3418" y="4852"/>
                    <a:pt x="3382" y="4852"/>
                    <a:pt x="3334" y="4852"/>
                  </a:cubicBezTo>
                  <a:cubicBezTo>
                    <a:pt x="3123" y="4915"/>
                    <a:pt x="2908" y="4945"/>
                    <a:pt x="2695" y="4945"/>
                  </a:cubicBezTo>
                  <a:cubicBezTo>
                    <a:pt x="1939" y="4945"/>
                    <a:pt x="1214" y="4565"/>
                    <a:pt x="786" y="3924"/>
                  </a:cubicBezTo>
                  <a:cubicBezTo>
                    <a:pt x="667" y="3745"/>
                    <a:pt x="584" y="3567"/>
                    <a:pt x="524" y="3352"/>
                  </a:cubicBezTo>
                  <a:cubicBezTo>
                    <a:pt x="495" y="3283"/>
                    <a:pt x="433" y="3239"/>
                    <a:pt x="359" y="3239"/>
                  </a:cubicBezTo>
                  <a:cubicBezTo>
                    <a:pt x="343" y="3239"/>
                    <a:pt x="327" y="3241"/>
                    <a:pt x="310" y="3245"/>
                  </a:cubicBezTo>
                  <a:cubicBezTo>
                    <a:pt x="227" y="3281"/>
                    <a:pt x="179" y="3364"/>
                    <a:pt x="203" y="3459"/>
                  </a:cubicBezTo>
                  <a:cubicBezTo>
                    <a:pt x="286" y="3686"/>
                    <a:pt x="382" y="3900"/>
                    <a:pt x="524" y="4090"/>
                  </a:cubicBezTo>
                  <a:cubicBezTo>
                    <a:pt x="1018" y="4840"/>
                    <a:pt x="1844" y="5272"/>
                    <a:pt x="2713" y="5272"/>
                  </a:cubicBezTo>
                  <a:cubicBezTo>
                    <a:pt x="2935" y="5272"/>
                    <a:pt x="3159" y="5244"/>
                    <a:pt x="3382" y="5186"/>
                  </a:cubicBezTo>
                  <a:lnTo>
                    <a:pt x="4644" y="5781"/>
                  </a:lnTo>
                  <a:cubicBezTo>
                    <a:pt x="4668" y="5793"/>
                    <a:pt x="4692" y="5793"/>
                    <a:pt x="4715" y="5793"/>
                  </a:cubicBezTo>
                  <a:cubicBezTo>
                    <a:pt x="4751" y="5793"/>
                    <a:pt x="4775" y="5781"/>
                    <a:pt x="4811" y="5757"/>
                  </a:cubicBezTo>
                  <a:cubicBezTo>
                    <a:pt x="4846" y="5734"/>
                    <a:pt x="4882" y="5674"/>
                    <a:pt x="4882" y="5614"/>
                  </a:cubicBezTo>
                  <a:lnTo>
                    <a:pt x="4823" y="4210"/>
                  </a:lnTo>
                  <a:cubicBezTo>
                    <a:pt x="5442" y="3328"/>
                    <a:pt x="5477" y="2102"/>
                    <a:pt x="4846" y="1162"/>
                  </a:cubicBezTo>
                  <a:cubicBezTo>
                    <a:pt x="4465" y="590"/>
                    <a:pt x="3870" y="185"/>
                    <a:pt x="3168" y="54"/>
                  </a:cubicBezTo>
                  <a:cubicBezTo>
                    <a:pt x="2995" y="18"/>
                    <a:pt x="2820" y="0"/>
                    <a:pt x="26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" name="Google Shape;13481;p80"/>
            <p:cNvSpPr/>
            <p:nvPr/>
          </p:nvSpPr>
          <p:spPr>
            <a:xfrm>
              <a:off x="2733816" y="4278961"/>
              <a:ext cx="112052" cy="122633"/>
            </a:xfrm>
            <a:custGeom>
              <a:avLst/>
              <a:gdLst/>
              <a:ahLst/>
              <a:cxnLst/>
              <a:rect l="l" t="t" r="r" b="b"/>
              <a:pathLst>
                <a:path w="3537" h="3871" extrusionOk="0">
                  <a:moveTo>
                    <a:pt x="2285" y="0"/>
                  </a:moveTo>
                  <a:cubicBezTo>
                    <a:pt x="2256" y="0"/>
                    <a:pt x="2227" y="8"/>
                    <a:pt x="2203" y="24"/>
                  </a:cubicBezTo>
                  <a:cubicBezTo>
                    <a:pt x="2119" y="60"/>
                    <a:pt x="2096" y="167"/>
                    <a:pt x="2143" y="239"/>
                  </a:cubicBezTo>
                  <a:lnTo>
                    <a:pt x="2227" y="394"/>
                  </a:lnTo>
                  <a:cubicBezTo>
                    <a:pt x="2084" y="346"/>
                    <a:pt x="1917" y="334"/>
                    <a:pt x="1762" y="334"/>
                  </a:cubicBezTo>
                  <a:cubicBezTo>
                    <a:pt x="786" y="334"/>
                    <a:pt x="0" y="1120"/>
                    <a:pt x="0" y="2108"/>
                  </a:cubicBezTo>
                  <a:cubicBezTo>
                    <a:pt x="0" y="3084"/>
                    <a:pt x="786" y="3870"/>
                    <a:pt x="1762" y="3870"/>
                  </a:cubicBezTo>
                  <a:cubicBezTo>
                    <a:pt x="2750" y="3870"/>
                    <a:pt x="3536" y="3084"/>
                    <a:pt x="3536" y="2108"/>
                  </a:cubicBezTo>
                  <a:cubicBezTo>
                    <a:pt x="3477" y="1941"/>
                    <a:pt x="3465" y="1810"/>
                    <a:pt x="3429" y="1679"/>
                  </a:cubicBezTo>
                  <a:cubicBezTo>
                    <a:pt x="3420" y="1603"/>
                    <a:pt x="3349" y="1550"/>
                    <a:pt x="3279" y="1550"/>
                  </a:cubicBezTo>
                  <a:cubicBezTo>
                    <a:pt x="3261" y="1550"/>
                    <a:pt x="3243" y="1553"/>
                    <a:pt x="3227" y="1560"/>
                  </a:cubicBezTo>
                  <a:cubicBezTo>
                    <a:pt x="3131" y="1572"/>
                    <a:pt x="3072" y="1656"/>
                    <a:pt x="3108" y="1763"/>
                  </a:cubicBezTo>
                  <a:cubicBezTo>
                    <a:pt x="3131" y="1870"/>
                    <a:pt x="3155" y="1989"/>
                    <a:pt x="3155" y="2096"/>
                  </a:cubicBezTo>
                  <a:cubicBezTo>
                    <a:pt x="3155" y="2882"/>
                    <a:pt x="2512" y="3525"/>
                    <a:pt x="1715" y="3525"/>
                  </a:cubicBezTo>
                  <a:cubicBezTo>
                    <a:pt x="929" y="3525"/>
                    <a:pt x="286" y="2882"/>
                    <a:pt x="286" y="2096"/>
                  </a:cubicBezTo>
                  <a:cubicBezTo>
                    <a:pt x="286" y="1298"/>
                    <a:pt x="929" y="667"/>
                    <a:pt x="1715" y="667"/>
                  </a:cubicBezTo>
                  <a:cubicBezTo>
                    <a:pt x="1834" y="667"/>
                    <a:pt x="1941" y="679"/>
                    <a:pt x="2060" y="703"/>
                  </a:cubicBezTo>
                  <a:lnTo>
                    <a:pt x="1881" y="751"/>
                  </a:lnTo>
                  <a:cubicBezTo>
                    <a:pt x="1798" y="763"/>
                    <a:pt x="1738" y="858"/>
                    <a:pt x="1762" y="965"/>
                  </a:cubicBezTo>
                  <a:cubicBezTo>
                    <a:pt x="1772" y="1031"/>
                    <a:pt x="1834" y="1083"/>
                    <a:pt x="1913" y="1083"/>
                  </a:cubicBezTo>
                  <a:cubicBezTo>
                    <a:pt x="1934" y="1083"/>
                    <a:pt x="1955" y="1079"/>
                    <a:pt x="1977" y="1072"/>
                  </a:cubicBezTo>
                  <a:lnTo>
                    <a:pt x="2655" y="929"/>
                  </a:lnTo>
                  <a:cubicBezTo>
                    <a:pt x="2762" y="894"/>
                    <a:pt x="2822" y="775"/>
                    <a:pt x="2762" y="679"/>
                  </a:cubicBezTo>
                  <a:lnTo>
                    <a:pt x="2417" y="84"/>
                  </a:lnTo>
                  <a:cubicBezTo>
                    <a:pt x="2394" y="29"/>
                    <a:pt x="2339" y="0"/>
                    <a:pt x="22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5" name="Google Shape;13482;p80"/>
            <p:cNvSpPr/>
            <p:nvPr/>
          </p:nvSpPr>
          <p:spPr>
            <a:xfrm>
              <a:off x="2759445" y="4322711"/>
              <a:ext cx="33993" cy="44542"/>
            </a:xfrm>
            <a:custGeom>
              <a:avLst/>
              <a:gdLst/>
              <a:ahLst/>
              <a:cxnLst/>
              <a:rect l="l" t="t" r="r" b="b"/>
              <a:pathLst>
                <a:path w="1073" h="1406" extrusionOk="0">
                  <a:moveTo>
                    <a:pt x="513" y="1"/>
                  </a:moveTo>
                  <a:cubicBezTo>
                    <a:pt x="239" y="1"/>
                    <a:pt x="36" y="203"/>
                    <a:pt x="36" y="453"/>
                  </a:cubicBezTo>
                  <a:cubicBezTo>
                    <a:pt x="36" y="548"/>
                    <a:pt x="108" y="620"/>
                    <a:pt x="203" y="620"/>
                  </a:cubicBezTo>
                  <a:cubicBezTo>
                    <a:pt x="287" y="620"/>
                    <a:pt x="358" y="548"/>
                    <a:pt x="358" y="453"/>
                  </a:cubicBezTo>
                  <a:cubicBezTo>
                    <a:pt x="358" y="382"/>
                    <a:pt x="417" y="322"/>
                    <a:pt x="513" y="322"/>
                  </a:cubicBezTo>
                  <a:lnTo>
                    <a:pt x="560" y="322"/>
                  </a:lnTo>
                  <a:cubicBezTo>
                    <a:pt x="572" y="322"/>
                    <a:pt x="584" y="334"/>
                    <a:pt x="584" y="334"/>
                  </a:cubicBezTo>
                  <a:lnTo>
                    <a:pt x="584" y="358"/>
                  </a:lnTo>
                  <a:lnTo>
                    <a:pt x="48" y="1144"/>
                  </a:lnTo>
                  <a:cubicBezTo>
                    <a:pt x="13" y="1191"/>
                    <a:pt x="1" y="1263"/>
                    <a:pt x="36" y="1322"/>
                  </a:cubicBezTo>
                  <a:cubicBezTo>
                    <a:pt x="60" y="1382"/>
                    <a:pt x="120" y="1406"/>
                    <a:pt x="179" y="1406"/>
                  </a:cubicBezTo>
                  <a:lnTo>
                    <a:pt x="906" y="1406"/>
                  </a:lnTo>
                  <a:cubicBezTo>
                    <a:pt x="1001" y="1406"/>
                    <a:pt x="1072" y="1334"/>
                    <a:pt x="1072" y="1251"/>
                  </a:cubicBezTo>
                  <a:cubicBezTo>
                    <a:pt x="1072" y="1156"/>
                    <a:pt x="1037" y="1072"/>
                    <a:pt x="929" y="1072"/>
                  </a:cubicBezTo>
                  <a:lnTo>
                    <a:pt x="513" y="1072"/>
                  </a:lnTo>
                  <a:lnTo>
                    <a:pt x="870" y="548"/>
                  </a:lnTo>
                  <a:cubicBezTo>
                    <a:pt x="941" y="441"/>
                    <a:pt x="941" y="310"/>
                    <a:pt x="882" y="191"/>
                  </a:cubicBezTo>
                  <a:cubicBezTo>
                    <a:pt x="822" y="72"/>
                    <a:pt x="691" y="1"/>
                    <a:pt x="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6" name="Google Shape;13483;p80"/>
            <p:cNvSpPr/>
            <p:nvPr/>
          </p:nvSpPr>
          <p:spPr>
            <a:xfrm>
              <a:off x="2791885" y="4321951"/>
              <a:ext cx="26073" cy="44922"/>
            </a:xfrm>
            <a:custGeom>
              <a:avLst/>
              <a:gdLst/>
              <a:ahLst/>
              <a:cxnLst/>
              <a:rect l="l" t="t" r="r" b="b"/>
              <a:pathLst>
                <a:path w="823" h="1418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751"/>
                  </a:lnTo>
                  <a:cubicBezTo>
                    <a:pt x="1" y="834"/>
                    <a:pt x="84" y="918"/>
                    <a:pt x="167" y="918"/>
                  </a:cubicBezTo>
                  <a:lnTo>
                    <a:pt x="501" y="918"/>
                  </a:lnTo>
                  <a:lnTo>
                    <a:pt x="501" y="1251"/>
                  </a:lnTo>
                  <a:cubicBezTo>
                    <a:pt x="501" y="1346"/>
                    <a:pt x="572" y="1418"/>
                    <a:pt x="667" y="1418"/>
                  </a:cubicBezTo>
                  <a:cubicBezTo>
                    <a:pt x="751" y="1418"/>
                    <a:pt x="822" y="1346"/>
                    <a:pt x="822" y="1251"/>
                  </a:cubicBezTo>
                  <a:lnTo>
                    <a:pt x="822" y="751"/>
                  </a:lnTo>
                  <a:lnTo>
                    <a:pt x="822" y="168"/>
                  </a:lnTo>
                  <a:cubicBezTo>
                    <a:pt x="810" y="84"/>
                    <a:pt x="739" y="1"/>
                    <a:pt x="644" y="1"/>
                  </a:cubicBezTo>
                  <a:cubicBezTo>
                    <a:pt x="560" y="1"/>
                    <a:pt x="477" y="84"/>
                    <a:pt x="477" y="168"/>
                  </a:cubicBezTo>
                  <a:lnTo>
                    <a:pt x="477" y="572"/>
                  </a:lnTo>
                  <a:lnTo>
                    <a:pt x="334" y="572"/>
                  </a:lnTo>
                  <a:lnTo>
                    <a:pt x="334" y="168"/>
                  </a:ln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7" name="Google Shape;13484;p80"/>
            <p:cNvSpPr/>
            <p:nvPr/>
          </p:nvSpPr>
          <p:spPr>
            <a:xfrm>
              <a:off x="2828095" y="4322648"/>
              <a:ext cx="218053" cy="170597"/>
            </a:xfrm>
            <a:custGeom>
              <a:avLst/>
              <a:gdLst/>
              <a:ahLst/>
              <a:cxnLst/>
              <a:rect l="l" t="t" r="r" b="b"/>
              <a:pathLst>
                <a:path w="6883" h="5385" extrusionOk="0">
                  <a:moveTo>
                    <a:pt x="4111" y="0"/>
                  </a:moveTo>
                  <a:cubicBezTo>
                    <a:pt x="4032" y="0"/>
                    <a:pt x="3952" y="5"/>
                    <a:pt x="3870" y="15"/>
                  </a:cubicBezTo>
                  <a:cubicBezTo>
                    <a:pt x="3251" y="62"/>
                    <a:pt x="2632" y="372"/>
                    <a:pt x="2156" y="860"/>
                  </a:cubicBezTo>
                  <a:cubicBezTo>
                    <a:pt x="1679" y="1348"/>
                    <a:pt x="1382" y="1979"/>
                    <a:pt x="1334" y="2586"/>
                  </a:cubicBezTo>
                  <a:cubicBezTo>
                    <a:pt x="1310" y="3015"/>
                    <a:pt x="1382" y="3420"/>
                    <a:pt x="1549" y="3825"/>
                  </a:cubicBezTo>
                  <a:lnTo>
                    <a:pt x="72" y="5087"/>
                  </a:lnTo>
                  <a:cubicBezTo>
                    <a:pt x="1" y="5146"/>
                    <a:pt x="1" y="5253"/>
                    <a:pt x="60" y="5325"/>
                  </a:cubicBezTo>
                  <a:cubicBezTo>
                    <a:pt x="84" y="5372"/>
                    <a:pt x="132" y="5384"/>
                    <a:pt x="191" y="5384"/>
                  </a:cubicBezTo>
                  <a:cubicBezTo>
                    <a:pt x="227" y="5384"/>
                    <a:pt x="263" y="5372"/>
                    <a:pt x="298" y="5337"/>
                  </a:cubicBezTo>
                  <a:lnTo>
                    <a:pt x="1870" y="3991"/>
                  </a:lnTo>
                  <a:cubicBezTo>
                    <a:pt x="1930" y="3944"/>
                    <a:pt x="1941" y="3848"/>
                    <a:pt x="1918" y="3789"/>
                  </a:cubicBezTo>
                  <a:cubicBezTo>
                    <a:pt x="1739" y="3420"/>
                    <a:pt x="1668" y="3015"/>
                    <a:pt x="1691" y="2598"/>
                  </a:cubicBezTo>
                  <a:cubicBezTo>
                    <a:pt x="1763" y="1491"/>
                    <a:pt x="2811" y="431"/>
                    <a:pt x="3906" y="336"/>
                  </a:cubicBezTo>
                  <a:cubicBezTo>
                    <a:pt x="3965" y="333"/>
                    <a:pt x="4023" y="332"/>
                    <a:pt x="4081" y="332"/>
                  </a:cubicBezTo>
                  <a:cubicBezTo>
                    <a:pt x="4280" y="332"/>
                    <a:pt x="4474" y="350"/>
                    <a:pt x="4668" y="396"/>
                  </a:cubicBezTo>
                  <a:cubicBezTo>
                    <a:pt x="4716" y="419"/>
                    <a:pt x="4716" y="443"/>
                    <a:pt x="4727" y="455"/>
                  </a:cubicBezTo>
                  <a:cubicBezTo>
                    <a:pt x="4727" y="479"/>
                    <a:pt x="4739" y="503"/>
                    <a:pt x="4716" y="539"/>
                  </a:cubicBezTo>
                  <a:lnTo>
                    <a:pt x="3632" y="1622"/>
                  </a:lnTo>
                  <a:cubicBezTo>
                    <a:pt x="3477" y="1765"/>
                    <a:pt x="3394" y="1967"/>
                    <a:pt x="3394" y="2182"/>
                  </a:cubicBezTo>
                  <a:cubicBezTo>
                    <a:pt x="3394" y="2396"/>
                    <a:pt x="3477" y="2598"/>
                    <a:pt x="3632" y="2753"/>
                  </a:cubicBezTo>
                  <a:lnTo>
                    <a:pt x="4132" y="3253"/>
                  </a:lnTo>
                  <a:cubicBezTo>
                    <a:pt x="4287" y="3408"/>
                    <a:pt x="4489" y="3485"/>
                    <a:pt x="4692" y="3485"/>
                  </a:cubicBezTo>
                  <a:cubicBezTo>
                    <a:pt x="4894" y="3485"/>
                    <a:pt x="5097" y="3408"/>
                    <a:pt x="5251" y="3253"/>
                  </a:cubicBezTo>
                  <a:lnTo>
                    <a:pt x="6347" y="2158"/>
                  </a:lnTo>
                  <a:cubicBezTo>
                    <a:pt x="6369" y="2135"/>
                    <a:pt x="6387" y="2127"/>
                    <a:pt x="6403" y="2127"/>
                  </a:cubicBezTo>
                  <a:cubicBezTo>
                    <a:pt x="6413" y="2127"/>
                    <a:pt x="6421" y="2130"/>
                    <a:pt x="6430" y="2134"/>
                  </a:cubicBezTo>
                  <a:cubicBezTo>
                    <a:pt x="6442" y="2134"/>
                    <a:pt x="6466" y="2158"/>
                    <a:pt x="6478" y="2194"/>
                  </a:cubicBezTo>
                  <a:cubicBezTo>
                    <a:pt x="6537" y="2455"/>
                    <a:pt x="6573" y="2705"/>
                    <a:pt x="6537" y="2967"/>
                  </a:cubicBezTo>
                  <a:cubicBezTo>
                    <a:pt x="6478" y="3753"/>
                    <a:pt x="5966" y="4515"/>
                    <a:pt x="5216" y="4944"/>
                  </a:cubicBezTo>
                  <a:cubicBezTo>
                    <a:pt x="5144" y="4980"/>
                    <a:pt x="5108" y="5087"/>
                    <a:pt x="5156" y="5158"/>
                  </a:cubicBezTo>
                  <a:cubicBezTo>
                    <a:pt x="5187" y="5213"/>
                    <a:pt x="5244" y="5242"/>
                    <a:pt x="5300" y="5242"/>
                  </a:cubicBezTo>
                  <a:cubicBezTo>
                    <a:pt x="5329" y="5242"/>
                    <a:pt x="5358" y="5234"/>
                    <a:pt x="5382" y="5218"/>
                  </a:cubicBezTo>
                  <a:cubicBezTo>
                    <a:pt x="6228" y="4741"/>
                    <a:pt x="6823" y="3884"/>
                    <a:pt x="6883" y="2991"/>
                  </a:cubicBezTo>
                  <a:cubicBezTo>
                    <a:pt x="6871" y="2682"/>
                    <a:pt x="6859" y="2384"/>
                    <a:pt x="6775" y="2098"/>
                  </a:cubicBezTo>
                  <a:cubicBezTo>
                    <a:pt x="6752" y="1943"/>
                    <a:pt x="6632" y="1848"/>
                    <a:pt x="6478" y="1801"/>
                  </a:cubicBezTo>
                  <a:cubicBezTo>
                    <a:pt x="6440" y="1788"/>
                    <a:pt x="6402" y="1782"/>
                    <a:pt x="6364" y="1782"/>
                  </a:cubicBezTo>
                  <a:cubicBezTo>
                    <a:pt x="6258" y="1782"/>
                    <a:pt x="6155" y="1829"/>
                    <a:pt x="6085" y="1908"/>
                  </a:cubicBezTo>
                  <a:lnTo>
                    <a:pt x="4978" y="3003"/>
                  </a:lnTo>
                  <a:cubicBezTo>
                    <a:pt x="4888" y="3092"/>
                    <a:pt x="4772" y="3137"/>
                    <a:pt x="4658" y="3137"/>
                  </a:cubicBezTo>
                  <a:cubicBezTo>
                    <a:pt x="4543" y="3137"/>
                    <a:pt x="4430" y="3092"/>
                    <a:pt x="4346" y="3003"/>
                  </a:cubicBezTo>
                  <a:lnTo>
                    <a:pt x="3835" y="2503"/>
                  </a:lnTo>
                  <a:cubicBezTo>
                    <a:pt x="3751" y="2408"/>
                    <a:pt x="3704" y="2301"/>
                    <a:pt x="3704" y="2170"/>
                  </a:cubicBezTo>
                  <a:cubicBezTo>
                    <a:pt x="3704" y="2051"/>
                    <a:pt x="3751" y="1932"/>
                    <a:pt x="3835" y="1848"/>
                  </a:cubicBezTo>
                  <a:lnTo>
                    <a:pt x="4918" y="753"/>
                  </a:lnTo>
                  <a:cubicBezTo>
                    <a:pt x="5025" y="658"/>
                    <a:pt x="5073" y="491"/>
                    <a:pt x="5025" y="360"/>
                  </a:cubicBezTo>
                  <a:cubicBezTo>
                    <a:pt x="4978" y="205"/>
                    <a:pt x="4882" y="98"/>
                    <a:pt x="4727" y="74"/>
                  </a:cubicBezTo>
                  <a:cubicBezTo>
                    <a:pt x="4520" y="31"/>
                    <a:pt x="4320" y="0"/>
                    <a:pt x="41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8" name="Google Shape;13485;p80"/>
            <p:cNvSpPr/>
            <p:nvPr/>
          </p:nvSpPr>
          <p:spPr>
            <a:xfrm>
              <a:off x="2746995" y="4480034"/>
              <a:ext cx="232404" cy="141451"/>
            </a:xfrm>
            <a:custGeom>
              <a:avLst/>
              <a:gdLst/>
              <a:ahLst/>
              <a:cxnLst/>
              <a:rect l="l" t="t" r="r" b="b"/>
              <a:pathLst>
                <a:path w="7336" h="4465" extrusionOk="0">
                  <a:moveTo>
                    <a:pt x="5613" y="0"/>
                  </a:moveTo>
                  <a:cubicBezTo>
                    <a:pt x="5566" y="0"/>
                    <a:pt x="5522" y="19"/>
                    <a:pt x="5490" y="59"/>
                  </a:cubicBezTo>
                  <a:lnTo>
                    <a:pt x="2168" y="3905"/>
                  </a:lnTo>
                  <a:cubicBezTo>
                    <a:pt x="2049" y="4036"/>
                    <a:pt x="1870" y="4119"/>
                    <a:pt x="1692" y="4119"/>
                  </a:cubicBezTo>
                  <a:cubicBezTo>
                    <a:pt x="1513" y="4119"/>
                    <a:pt x="1334" y="4060"/>
                    <a:pt x="1203" y="3929"/>
                  </a:cubicBezTo>
                  <a:lnTo>
                    <a:pt x="549" y="3274"/>
                  </a:lnTo>
                  <a:cubicBezTo>
                    <a:pt x="429" y="3143"/>
                    <a:pt x="358" y="2976"/>
                    <a:pt x="358" y="2786"/>
                  </a:cubicBezTo>
                  <a:cubicBezTo>
                    <a:pt x="370" y="2607"/>
                    <a:pt x="441" y="2429"/>
                    <a:pt x="572" y="2321"/>
                  </a:cubicBezTo>
                  <a:lnTo>
                    <a:pt x="2334" y="821"/>
                  </a:lnTo>
                  <a:cubicBezTo>
                    <a:pt x="2406" y="762"/>
                    <a:pt x="2406" y="655"/>
                    <a:pt x="2346" y="583"/>
                  </a:cubicBezTo>
                  <a:cubicBezTo>
                    <a:pt x="2315" y="546"/>
                    <a:pt x="2271" y="528"/>
                    <a:pt x="2226" y="528"/>
                  </a:cubicBezTo>
                  <a:cubicBezTo>
                    <a:pt x="2185" y="528"/>
                    <a:pt x="2142" y="543"/>
                    <a:pt x="2108" y="571"/>
                  </a:cubicBezTo>
                  <a:lnTo>
                    <a:pt x="358" y="2071"/>
                  </a:lnTo>
                  <a:cubicBezTo>
                    <a:pt x="144" y="2250"/>
                    <a:pt x="25" y="2500"/>
                    <a:pt x="13" y="2786"/>
                  </a:cubicBezTo>
                  <a:cubicBezTo>
                    <a:pt x="1" y="3048"/>
                    <a:pt x="96" y="3322"/>
                    <a:pt x="299" y="3512"/>
                  </a:cubicBezTo>
                  <a:lnTo>
                    <a:pt x="953" y="4167"/>
                  </a:lnTo>
                  <a:cubicBezTo>
                    <a:pt x="1132" y="4357"/>
                    <a:pt x="1394" y="4465"/>
                    <a:pt x="1644" y="4465"/>
                  </a:cubicBezTo>
                  <a:lnTo>
                    <a:pt x="1680" y="4465"/>
                  </a:lnTo>
                  <a:cubicBezTo>
                    <a:pt x="1965" y="4453"/>
                    <a:pt x="2215" y="4334"/>
                    <a:pt x="2394" y="4119"/>
                  </a:cubicBezTo>
                  <a:lnTo>
                    <a:pt x="5633" y="369"/>
                  </a:lnTo>
                  <a:cubicBezTo>
                    <a:pt x="5970" y="502"/>
                    <a:pt x="6298" y="564"/>
                    <a:pt x="6648" y="564"/>
                  </a:cubicBezTo>
                  <a:cubicBezTo>
                    <a:pt x="6706" y="564"/>
                    <a:pt x="6764" y="563"/>
                    <a:pt x="6823" y="559"/>
                  </a:cubicBezTo>
                  <a:cubicBezTo>
                    <a:pt x="6942" y="559"/>
                    <a:pt x="7061" y="535"/>
                    <a:pt x="7180" y="524"/>
                  </a:cubicBezTo>
                  <a:cubicBezTo>
                    <a:pt x="7276" y="488"/>
                    <a:pt x="7335" y="404"/>
                    <a:pt x="7323" y="309"/>
                  </a:cubicBezTo>
                  <a:cubicBezTo>
                    <a:pt x="7301" y="233"/>
                    <a:pt x="7230" y="177"/>
                    <a:pt x="7145" y="177"/>
                  </a:cubicBezTo>
                  <a:cubicBezTo>
                    <a:pt x="7137" y="177"/>
                    <a:pt x="7129" y="177"/>
                    <a:pt x="7121" y="178"/>
                  </a:cubicBezTo>
                  <a:cubicBezTo>
                    <a:pt x="7026" y="190"/>
                    <a:pt x="6918" y="214"/>
                    <a:pt x="6823" y="226"/>
                  </a:cubicBezTo>
                  <a:cubicBezTo>
                    <a:pt x="6774" y="229"/>
                    <a:pt x="6725" y="230"/>
                    <a:pt x="6676" y="230"/>
                  </a:cubicBezTo>
                  <a:cubicBezTo>
                    <a:pt x="6335" y="230"/>
                    <a:pt x="6003" y="157"/>
                    <a:pt x="5680" y="12"/>
                  </a:cubicBezTo>
                  <a:cubicBezTo>
                    <a:pt x="5658" y="4"/>
                    <a:pt x="5635" y="0"/>
                    <a:pt x="56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9" name="Google Shape;13486;p80"/>
            <p:cNvSpPr/>
            <p:nvPr/>
          </p:nvSpPr>
          <p:spPr>
            <a:xfrm>
              <a:off x="2889206" y="4345046"/>
              <a:ext cx="46411" cy="47488"/>
            </a:xfrm>
            <a:custGeom>
              <a:avLst/>
              <a:gdLst/>
              <a:ahLst/>
              <a:cxnLst/>
              <a:rect l="l" t="t" r="r" b="b"/>
              <a:pathLst>
                <a:path w="1465" h="1499" extrusionOk="0">
                  <a:moveTo>
                    <a:pt x="1250" y="0"/>
                  </a:moveTo>
                  <a:cubicBezTo>
                    <a:pt x="1222" y="0"/>
                    <a:pt x="1193" y="7"/>
                    <a:pt x="1167" y="22"/>
                  </a:cubicBezTo>
                  <a:cubicBezTo>
                    <a:pt x="679" y="320"/>
                    <a:pt x="298" y="748"/>
                    <a:pt x="48" y="1260"/>
                  </a:cubicBezTo>
                  <a:cubicBezTo>
                    <a:pt x="1" y="1344"/>
                    <a:pt x="48" y="1439"/>
                    <a:pt x="120" y="1475"/>
                  </a:cubicBezTo>
                  <a:cubicBezTo>
                    <a:pt x="155" y="1498"/>
                    <a:pt x="167" y="1498"/>
                    <a:pt x="191" y="1498"/>
                  </a:cubicBezTo>
                  <a:cubicBezTo>
                    <a:pt x="251" y="1498"/>
                    <a:pt x="310" y="1463"/>
                    <a:pt x="346" y="1403"/>
                  </a:cubicBezTo>
                  <a:cubicBezTo>
                    <a:pt x="548" y="963"/>
                    <a:pt x="905" y="570"/>
                    <a:pt x="1322" y="308"/>
                  </a:cubicBezTo>
                  <a:cubicBezTo>
                    <a:pt x="1429" y="260"/>
                    <a:pt x="1465" y="153"/>
                    <a:pt x="1405" y="82"/>
                  </a:cubicBezTo>
                  <a:cubicBezTo>
                    <a:pt x="1373" y="33"/>
                    <a:pt x="1312" y="0"/>
                    <a:pt x="12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3" name="Google Shape;1839;p38"/>
          <p:cNvGrpSpPr/>
          <p:nvPr/>
        </p:nvGrpSpPr>
        <p:grpSpPr>
          <a:xfrm rot="19697345">
            <a:off x="7685531" y="-2437"/>
            <a:ext cx="1188889" cy="2324278"/>
            <a:chOff x="9219749" y="2415292"/>
            <a:chExt cx="1169206" cy="2362092"/>
          </a:xfrm>
        </p:grpSpPr>
        <p:sp>
          <p:nvSpPr>
            <p:cNvPr id="190" name="Google Shape;1840;p38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41;p38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42;p38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43;p38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44;p38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43"/>
          <p:cNvSpPr txBox="1">
            <a:spLocks noGrp="1"/>
          </p:cNvSpPr>
          <p:nvPr>
            <p:ph type="subTitle" idx="1"/>
          </p:nvPr>
        </p:nvSpPr>
        <p:spPr>
          <a:xfrm>
            <a:off x="720000" y="2184924"/>
            <a:ext cx="2336400" cy="60114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Providing a Unified Platform</a:t>
            </a:r>
            <a:endParaRPr sz="2000"/>
          </a:p>
        </p:txBody>
      </p:sp>
      <p:sp>
        <p:nvSpPr>
          <p:cNvPr id="1942" name="Google Shape;1942;p43"/>
          <p:cNvSpPr txBox="1">
            <a:spLocks noGrp="1"/>
          </p:cNvSpPr>
          <p:nvPr>
            <p:ph type="subTitle" idx="2"/>
          </p:nvPr>
        </p:nvSpPr>
        <p:spPr>
          <a:xfrm>
            <a:off x="714348" y="2786064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To access information related to different transportation services</a:t>
            </a:r>
          </a:p>
        </p:txBody>
      </p:sp>
      <p:sp>
        <p:nvSpPr>
          <p:cNvPr id="1943" name="Google Shape;1943;p43"/>
          <p:cNvSpPr txBox="1">
            <a:spLocks noGrp="1"/>
          </p:cNvSpPr>
          <p:nvPr>
            <p:ph type="subTitle" idx="3"/>
          </p:nvPr>
        </p:nvSpPr>
        <p:spPr>
          <a:xfrm>
            <a:off x="3403800" y="3214692"/>
            <a:ext cx="2336400" cy="857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To ensure efficient data storage and retrieval, making it capable of handling a large number of users and transactions</a:t>
            </a:r>
          </a:p>
        </p:txBody>
      </p:sp>
      <p:sp>
        <p:nvSpPr>
          <p:cNvPr id="1944" name="Google Shape;1944;p43"/>
          <p:cNvSpPr txBox="1">
            <a:spLocks noGrp="1"/>
          </p:cNvSpPr>
          <p:nvPr>
            <p:ph type="subTitle" idx="4"/>
          </p:nvPr>
        </p:nvSpPr>
        <p:spPr>
          <a:xfrm>
            <a:off x="6143636" y="3571882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en-IN" dirty="0"/>
              <a:t>T</a:t>
            </a:r>
            <a:r>
              <a:rPr lang="en-IN" dirty="0"/>
              <a:t>o ensure that user information is kept safe and secure </a:t>
            </a:r>
          </a:p>
        </p:txBody>
      </p:sp>
      <p:sp>
        <p:nvSpPr>
          <p:cNvPr id="1945" name="Google Shape;1945;p43"/>
          <p:cNvSpPr txBox="1">
            <a:spLocks noGrp="1"/>
          </p:cNvSpPr>
          <p:nvPr>
            <p:ph type="subTitle" idx="5"/>
          </p:nvPr>
        </p:nvSpPr>
        <p:spPr>
          <a:xfrm>
            <a:off x="3403800" y="2565924"/>
            <a:ext cx="2336400" cy="64876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Efficient data management</a:t>
            </a:r>
            <a:endParaRPr sz="2000"/>
          </a:p>
        </p:txBody>
      </p:sp>
      <p:sp>
        <p:nvSpPr>
          <p:cNvPr id="1946" name="Google Shape;1946;p43"/>
          <p:cNvSpPr txBox="1">
            <a:spLocks noGrp="1"/>
          </p:cNvSpPr>
          <p:nvPr>
            <p:ph type="subTitle" idx="6"/>
          </p:nvPr>
        </p:nvSpPr>
        <p:spPr>
          <a:xfrm>
            <a:off x="6087600" y="2946924"/>
            <a:ext cx="2336400" cy="62495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Advanced security measures</a:t>
            </a:r>
            <a:endParaRPr sz="2000"/>
          </a:p>
        </p:txBody>
      </p:sp>
      <p:sp>
        <p:nvSpPr>
          <p:cNvPr id="1947" name="Google Shape;194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Study objectives</a:t>
            </a:r>
          </a:p>
        </p:txBody>
      </p:sp>
      <p:sp>
        <p:nvSpPr>
          <p:cNvPr id="1948" name="Google Shape;1948;p43"/>
          <p:cNvSpPr/>
          <p:nvPr/>
        </p:nvSpPr>
        <p:spPr>
          <a:xfrm>
            <a:off x="822400" y="1544650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3"/>
          <p:cNvSpPr/>
          <p:nvPr/>
        </p:nvSpPr>
        <p:spPr>
          <a:xfrm>
            <a:off x="3516000" y="1925650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3"/>
          <p:cNvSpPr/>
          <p:nvPr/>
        </p:nvSpPr>
        <p:spPr>
          <a:xfrm>
            <a:off x="6182046" y="2306650"/>
            <a:ext cx="610200" cy="610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1" name="Google Shape;1951;p43"/>
          <p:cNvGrpSpPr/>
          <p:nvPr/>
        </p:nvGrpSpPr>
        <p:grpSpPr>
          <a:xfrm>
            <a:off x="6378780" y="2423297"/>
            <a:ext cx="216731" cy="376906"/>
            <a:chOff x="8127343" y="2610237"/>
            <a:chExt cx="216731" cy="376906"/>
          </a:xfrm>
        </p:grpSpPr>
        <p:sp>
          <p:nvSpPr>
            <p:cNvPr id="1952" name="Google Shape;1952;p43"/>
            <p:cNvSpPr/>
            <p:nvPr/>
          </p:nvSpPr>
          <p:spPr>
            <a:xfrm>
              <a:off x="8228265" y="2806929"/>
              <a:ext cx="15238" cy="13027"/>
            </a:xfrm>
            <a:custGeom>
              <a:avLst/>
              <a:gdLst/>
              <a:ahLst/>
              <a:cxnLst/>
              <a:rect l="l" t="t" r="r" b="b"/>
              <a:pathLst>
                <a:path w="565" h="483" extrusionOk="0">
                  <a:moveTo>
                    <a:pt x="322" y="0"/>
                  </a:moveTo>
                  <a:cubicBezTo>
                    <a:pt x="108" y="0"/>
                    <a:pt x="1" y="260"/>
                    <a:pt x="152" y="411"/>
                  </a:cubicBezTo>
                  <a:cubicBezTo>
                    <a:pt x="201" y="460"/>
                    <a:pt x="261" y="482"/>
                    <a:pt x="321" y="482"/>
                  </a:cubicBezTo>
                  <a:cubicBezTo>
                    <a:pt x="445" y="482"/>
                    <a:pt x="564" y="385"/>
                    <a:pt x="564" y="240"/>
                  </a:cubicBezTo>
                  <a:cubicBezTo>
                    <a:pt x="564" y="107"/>
                    <a:pt x="455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3"/>
            <p:cNvSpPr/>
            <p:nvPr/>
          </p:nvSpPr>
          <p:spPr>
            <a:xfrm>
              <a:off x="8127343" y="2610237"/>
              <a:ext cx="216731" cy="376906"/>
            </a:xfrm>
            <a:custGeom>
              <a:avLst/>
              <a:gdLst/>
              <a:ahLst/>
              <a:cxnLst/>
              <a:rect l="l" t="t" r="r" b="b"/>
              <a:pathLst>
                <a:path w="8036" h="13975" extrusionOk="0">
                  <a:moveTo>
                    <a:pt x="7330" y="411"/>
                  </a:moveTo>
                  <a:cubicBezTo>
                    <a:pt x="7492" y="411"/>
                    <a:pt x="7625" y="544"/>
                    <a:pt x="7625" y="706"/>
                  </a:cubicBezTo>
                  <a:lnTo>
                    <a:pt x="7625" y="1634"/>
                  </a:lnTo>
                  <a:lnTo>
                    <a:pt x="2230" y="1634"/>
                  </a:lnTo>
                  <a:cubicBezTo>
                    <a:pt x="2227" y="1634"/>
                    <a:pt x="2225" y="1634"/>
                    <a:pt x="2222" y="1634"/>
                  </a:cubicBezTo>
                  <a:cubicBezTo>
                    <a:pt x="2110" y="1634"/>
                    <a:pt x="2018" y="1726"/>
                    <a:pt x="2018" y="1839"/>
                  </a:cubicBezTo>
                  <a:cubicBezTo>
                    <a:pt x="2018" y="1952"/>
                    <a:pt x="2110" y="2044"/>
                    <a:pt x="2222" y="2044"/>
                  </a:cubicBezTo>
                  <a:cubicBezTo>
                    <a:pt x="2225" y="2044"/>
                    <a:pt x="2227" y="2044"/>
                    <a:pt x="2230" y="2044"/>
                  </a:cubicBezTo>
                  <a:lnTo>
                    <a:pt x="7625" y="2044"/>
                  </a:lnTo>
                  <a:lnTo>
                    <a:pt x="7625" y="11248"/>
                  </a:lnTo>
                  <a:lnTo>
                    <a:pt x="5132" y="11248"/>
                  </a:lnTo>
                  <a:cubicBezTo>
                    <a:pt x="5129" y="11247"/>
                    <a:pt x="5126" y="11247"/>
                    <a:pt x="5124" y="11247"/>
                  </a:cubicBezTo>
                  <a:cubicBezTo>
                    <a:pt x="5011" y="11247"/>
                    <a:pt x="4918" y="11340"/>
                    <a:pt x="4918" y="11453"/>
                  </a:cubicBezTo>
                  <a:cubicBezTo>
                    <a:pt x="4918" y="11568"/>
                    <a:pt x="5011" y="11658"/>
                    <a:pt x="5124" y="11658"/>
                  </a:cubicBezTo>
                  <a:cubicBezTo>
                    <a:pt x="5126" y="11658"/>
                    <a:pt x="5129" y="11658"/>
                    <a:pt x="5132" y="11658"/>
                  </a:cubicBezTo>
                  <a:lnTo>
                    <a:pt x="7625" y="11658"/>
                  </a:lnTo>
                  <a:lnTo>
                    <a:pt x="7625" y="13269"/>
                  </a:lnTo>
                  <a:cubicBezTo>
                    <a:pt x="7625" y="13431"/>
                    <a:pt x="7492" y="13564"/>
                    <a:pt x="7330" y="13564"/>
                  </a:cubicBezTo>
                  <a:lnTo>
                    <a:pt x="706" y="13564"/>
                  </a:lnTo>
                  <a:cubicBezTo>
                    <a:pt x="542" y="13564"/>
                    <a:pt x="411" y="13431"/>
                    <a:pt x="411" y="13269"/>
                  </a:cubicBezTo>
                  <a:lnTo>
                    <a:pt x="411" y="11658"/>
                  </a:lnTo>
                  <a:lnTo>
                    <a:pt x="4311" y="11658"/>
                  </a:lnTo>
                  <a:cubicBezTo>
                    <a:pt x="4420" y="11654"/>
                    <a:pt x="4507" y="11564"/>
                    <a:pt x="4507" y="11453"/>
                  </a:cubicBezTo>
                  <a:cubicBezTo>
                    <a:pt x="4507" y="11344"/>
                    <a:pt x="4420" y="11252"/>
                    <a:pt x="4311" y="11248"/>
                  </a:cubicBezTo>
                  <a:lnTo>
                    <a:pt x="411" y="11248"/>
                  </a:lnTo>
                  <a:lnTo>
                    <a:pt x="411" y="2044"/>
                  </a:lnTo>
                  <a:lnTo>
                    <a:pt x="1409" y="2044"/>
                  </a:lnTo>
                  <a:cubicBezTo>
                    <a:pt x="1411" y="2044"/>
                    <a:pt x="1414" y="2044"/>
                    <a:pt x="1416" y="2044"/>
                  </a:cubicBezTo>
                  <a:cubicBezTo>
                    <a:pt x="1529" y="2044"/>
                    <a:pt x="1621" y="1952"/>
                    <a:pt x="1621" y="1839"/>
                  </a:cubicBezTo>
                  <a:cubicBezTo>
                    <a:pt x="1621" y="1726"/>
                    <a:pt x="1529" y="1634"/>
                    <a:pt x="1416" y="1634"/>
                  </a:cubicBezTo>
                  <a:cubicBezTo>
                    <a:pt x="1414" y="1634"/>
                    <a:pt x="1411" y="1634"/>
                    <a:pt x="1409" y="1634"/>
                  </a:cubicBezTo>
                  <a:lnTo>
                    <a:pt x="411" y="1634"/>
                  </a:lnTo>
                  <a:lnTo>
                    <a:pt x="411" y="706"/>
                  </a:lnTo>
                  <a:cubicBezTo>
                    <a:pt x="411" y="544"/>
                    <a:pt x="542" y="411"/>
                    <a:pt x="706" y="411"/>
                  </a:cubicBezTo>
                  <a:close/>
                  <a:moveTo>
                    <a:pt x="686" y="0"/>
                  </a:moveTo>
                  <a:cubicBezTo>
                    <a:pt x="306" y="0"/>
                    <a:pt x="0" y="308"/>
                    <a:pt x="0" y="688"/>
                  </a:cubicBezTo>
                  <a:lnTo>
                    <a:pt x="0" y="13287"/>
                  </a:lnTo>
                  <a:cubicBezTo>
                    <a:pt x="0" y="13667"/>
                    <a:pt x="306" y="13975"/>
                    <a:pt x="686" y="13975"/>
                  </a:cubicBezTo>
                  <a:lnTo>
                    <a:pt x="7348" y="13975"/>
                  </a:lnTo>
                  <a:cubicBezTo>
                    <a:pt x="7728" y="13975"/>
                    <a:pt x="8036" y="13667"/>
                    <a:pt x="8036" y="13287"/>
                  </a:cubicBezTo>
                  <a:lnTo>
                    <a:pt x="8036" y="688"/>
                  </a:lnTo>
                  <a:cubicBezTo>
                    <a:pt x="8036" y="308"/>
                    <a:pt x="7728" y="0"/>
                    <a:pt x="7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3"/>
            <p:cNvSpPr/>
            <p:nvPr/>
          </p:nvSpPr>
          <p:spPr>
            <a:xfrm>
              <a:off x="8193932" y="2633081"/>
              <a:ext cx="45444" cy="11112"/>
            </a:xfrm>
            <a:custGeom>
              <a:avLst/>
              <a:gdLst/>
              <a:ahLst/>
              <a:cxnLst/>
              <a:rect l="l" t="t" r="r" b="b"/>
              <a:pathLst>
                <a:path w="1685" h="412" extrusionOk="0">
                  <a:moveTo>
                    <a:pt x="205" y="1"/>
                  </a:moveTo>
                  <a:cubicBezTo>
                    <a:pt x="93" y="1"/>
                    <a:pt x="1" y="93"/>
                    <a:pt x="1" y="206"/>
                  </a:cubicBezTo>
                  <a:cubicBezTo>
                    <a:pt x="1" y="319"/>
                    <a:pt x="93" y="411"/>
                    <a:pt x="205" y="411"/>
                  </a:cubicBezTo>
                  <a:cubicBezTo>
                    <a:pt x="208" y="411"/>
                    <a:pt x="210" y="411"/>
                    <a:pt x="213" y="411"/>
                  </a:cubicBezTo>
                  <a:lnTo>
                    <a:pt x="1486" y="411"/>
                  </a:lnTo>
                  <a:cubicBezTo>
                    <a:pt x="1597" y="407"/>
                    <a:pt x="1684" y="317"/>
                    <a:pt x="1684" y="206"/>
                  </a:cubicBezTo>
                  <a:cubicBezTo>
                    <a:pt x="1684" y="95"/>
                    <a:pt x="1597" y="5"/>
                    <a:pt x="1486" y="1"/>
                  </a:cubicBezTo>
                  <a:lnTo>
                    <a:pt x="213" y="1"/>
                  </a:lnTo>
                  <a:cubicBezTo>
                    <a:pt x="210" y="1"/>
                    <a:pt x="208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8254021" y="2633081"/>
              <a:ext cx="23383" cy="11112"/>
            </a:xfrm>
            <a:custGeom>
              <a:avLst/>
              <a:gdLst/>
              <a:ahLst/>
              <a:cxnLst/>
              <a:rect l="l" t="t" r="r" b="b"/>
              <a:pathLst>
                <a:path w="867" h="412" extrusionOk="0">
                  <a:moveTo>
                    <a:pt x="204" y="1"/>
                  </a:moveTo>
                  <a:cubicBezTo>
                    <a:pt x="92" y="1"/>
                    <a:pt x="0" y="93"/>
                    <a:pt x="0" y="206"/>
                  </a:cubicBezTo>
                  <a:cubicBezTo>
                    <a:pt x="0" y="319"/>
                    <a:pt x="92" y="411"/>
                    <a:pt x="204" y="411"/>
                  </a:cubicBezTo>
                  <a:cubicBezTo>
                    <a:pt x="207" y="411"/>
                    <a:pt x="209" y="411"/>
                    <a:pt x="212" y="411"/>
                  </a:cubicBezTo>
                  <a:lnTo>
                    <a:pt x="655" y="411"/>
                  </a:lnTo>
                  <a:cubicBezTo>
                    <a:pt x="658" y="411"/>
                    <a:pt x="660" y="411"/>
                    <a:pt x="663" y="411"/>
                  </a:cubicBezTo>
                  <a:cubicBezTo>
                    <a:pt x="775" y="411"/>
                    <a:pt x="867" y="319"/>
                    <a:pt x="867" y="206"/>
                  </a:cubicBezTo>
                  <a:cubicBezTo>
                    <a:pt x="867" y="93"/>
                    <a:pt x="775" y="1"/>
                    <a:pt x="663" y="1"/>
                  </a:cubicBezTo>
                  <a:cubicBezTo>
                    <a:pt x="660" y="1"/>
                    <a:pt x="658" y="1"/>
                    <a:pt x="655" y="1"/>
                  </a:cubicBezTo>
                  <a:lnTo>
                    <a:pt x="212" y="1"/>
                  </a:lnTo>
                  <a:cubicBezTo>
                    <a:pt x="209" y="1"/>
                    <a:pt x="207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8207903" y="2929885"/>
              <a:ext cx="48546" cy="41507"/>
            </a:xfrm>
            <a:custGeom>
              <a:avLst/>
              <a:gdLst/>
              <a:ahLst/>
              <a:cxnLst/>
              <a:rect l="l" t="t" r="r" b="b"/>
              <a:pathLst>
                <a:path w="1800" h="1539" extrusionOk="0">
                  <a:moveTo>
                    <a:pt x="1028" y="409"/>
                  </a:moveTo>
                  <a:cubicBezTo>
                    <a:pt x="1212" y="409"/>
                    <a:pt x="1389" y="553"/>
                    <a:pt x="1389" y="769"/>
                  </a:cubicBezTo>
                  <a:cubicBezTo>
                    <a:pt x="1389" y="968"/>
                    <a:pt x="1227" y="1127"/>
                    <a:pt x="1031" y="1127"/>
                  </a:cubicBezTo>
                  <a:cubicBezTo>
                    <a:pt x="710" y="1127"/>
                    <a:pt x="551" y="741"/>
                    <a:pt x="778" y="516"/>
                  </a:cubicBezTo>
                  <a:cubicBezTo>
                    <a:pt x="850" y="442"/>
                    <a:pt x="940" y="409"/>
                    <a:pt x="1028" y="409"/>
                  </a:cubicBezTo>
                  <a:close/>
                  <a:moveTo>
                    <a:pt x="1031" y="0"/>
                  </a:moveTo>
                  <a:cubicBezTo>
                    <a:pt x="345" y="0"/>
                    <a:pt x="0" y="828"/>
                    <a:pt x="485" y="1313"/>
                  </a:cubicBezTo>
                  <a:cubicBezTo>
                    <a:pt x="633" y="1460"/>
                    <a:pt x="831" y="1539"/>
                    <a:pt x="1032" y="1539"/>
                  </a:cubicBezTo>
                  <a:cubicBezTo>
                    <a:pt x="1131" y="1539"/>
                    <a:pt x="1231" y="1520"/>
                    <a:pt x="1326" y="1481"/>
                  </a:cubicBezTo>
                  <a:cubicBezTo>
                    <a:pt x="1612" y="1361"/>
                    <a:pt x="1800" y="1081"/>
                    <a:pt x="1800" y="769"/>
                  </a:cubicBezTo>
                  <a:cubicBezTo>
                    <a:pt x="1800" y="343"/>
                    <a:pt x="1455" y="0"/>
                    <a:pt x="1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3"/>
            <p:cNvSpPr/>
            <p:nvPr/>
          </p:nvSpPr>
          <p:spPr>
            <a:xfrm>
              <a:off x="8158440" y="2710673"/>
              <a:ext cx="155968" cy="135147"/>
            </a:xfrm>
            <a:custGeom>
              <a:avLst/>
              <a:gdLst/>
              <a:ahLst/>
              <a:cxnLst/>
              <a:rect l="l" t="t" r="r" b="b"/>
              <a:pathLst>
                <a:path w="5783" h="5011" extrusionOk="0">
                  <a:moveTo>
                    <a:pt x="2911" y="615"/>
                  </a:moveTo>
                  <a:lnTo>
                    <a:pt x="5212" y="4600"/>
                  </a:lnTo>
                  <a:lnTo>
                    <a:pt x="612" y="4600"/>
                  </a:lnTo>
                  <a:lnTo>
                    <a:pt x="2911" y="615"/>
                  </a:lnTo>
                  <a:close/>
                  <a:moveTo>
                    <a:pt x="2912" y="0"/>
                  </a:moveTo>
                  <a:cubicBezTo>
                    <a:pt x="2843" y="0"/>
                    <a:pt x="2774" y="34"/>
                    <a:pt x="2734" y="102"/>
                  </a:cubicBezTo>
                  <a:lnTo>
                    <a:pt x="79" y="4702"/>
                  </a:lnTo>
                  <a:cubicBezTo>
                    <a:pt x="0" y="4840"/>
                    <a:pt x="99" y="5010"/>
                    <a:pt x="256" y="5010"/>
                  </a:cubicBezTo>
                  <a:lnTo>
                    <a:pt x="5568" y="5010"/>
                  </a:lnTo>
                  <a:cubicBezTo>
                    <a:pt x="5642" y="5010"/>
                    <a:pt x="5710" y="4971"/>
                    <a:pt x="5747" y="4908"/>
                  </a:cubicBezTo>
                  <a:lnTo>
                    <a:pt x="5745" y="4908"/>
                  </a:lnTo>
                  <a:cubicBezTo>
                    <a:pt x="5782" y="4844"/>
                    <a:pt x="5782" y="4766"/>
                    <a:pt x="5745" y="4702"/>
                  </a:cubicBezTo>
                  <a:lnTo>
                    <a:pt x="3090" y="102"/>
                  </a:lnTo>
                  <a:cubicBezTo>
                    <a:pt x="3049" y="34"/>
                    <a:pt x="2981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3"/>
            <p:cNvSpPr/>
            <p:nvPr/>
          </p:nvSpPr>
          <p:spPr>
            <a:xfrm>
              <a:off x="8231393" y="2752746"/>
              <a:ext cx="11112" cy="48951"/>
            </a:xfrm>
            <a:custGeom>
              <a:avLst/>
              <a:gdLst/>
              <a:ahLst/>
              <a:cxnLst/>
              <a:rect l="l" t="t" r="r" b="b"/>
              <a:pathLst>
                <a:path w="412" h="1815" extrusionOk="0">
                  <a:moveTo>
                    <a:pt x="206" y="0"/>
                  </a:moveTo>
                  <a:cubicBezTo>
                    <a:pt x="92" y="0"/>
                    <a:pt x="1" y="92"/>
                    <a:pt x="1" y="206"/>
                  </a:cubicBezTo>
                  <a:lnTo>
                    <a:pt x="1" y="1610"/>
                  </a:lnTo>
                  <a:cubicBezTo>
                    <a:pt x="1" y="1723"/>
                    <a:pt x="92" y="1815"/>
                    <a:pt x="206" y="1815"/>
                  </a:cubicBezTo>
                  <a:cubicBezTo>
                    <a:pt x="319" y="1815"/>
                    <a:pt x="411" y="1723"/>
                    <a:pt x="411" y="1610"/>
                  </a:cubicBezTo>
                  <a:lnTo>
                    <a:pt x="411" y="206"/>
                  </a:lnTo>
                  <a:cubicBezTo>
                    <a:pt x="411" y="92"/>
                    <a:pt x="31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43"/>
          <p:cNvGrpSpPr/>
          <p:nvPr/>
        </p:nvGrpSpPr>
        <p:grpSpPr>
          <a:xfrm>
            <a:off x="3631811" y="2052654"/>
            <a:ext cx="378578" cy="356193"/>
            <a:chOff x="3162975" y="1415817"/>
            <a:chExt cx="378578" cy="356193"/>
          </a:xfrm>
        </p:grpSpPr>
        <p:sp>
          <p:nvSpPr>
            <p:cNvPr id="1960" name="Google Shape;1960;p43"/>
            <p:cNvSpPr/>
            <p:nvPr/>
          </p:nvSpPr>
          <p:spPr>
            <a:xfrm>
              <a:off x="3477203" y="1732202"/>
              <a:ext cx="13000" cy="11139"/>
            </a:xfrm>
            <a:custGeom>
              <a:avLst/>
              <a:gdLst/>
              <a:ahLst/>
              <a:cxnLst/>
              <a:rect l="l" t="t" r="r" b="b"/>
              <a:pathLst>
                <a:path w="482" h="413" extrusionOk="0">
                  <a:moveTo>
                    <a:pt x="276" y="1"/>
                  </a:moveTo>
                  <a:cubicBezTo>
                    <a:pt x="92" y="1"/>
                    <a:pt x="1" y="224"/>
                    <a:pt x="130" y="352"/>
                  </a:cubicBezTo>
                  <a:cubicBezTo>
                    <a:pt x="171" y="394"/>
                    <a:pt x="222" y="413"/>
                    <a:pt x="273" y="413"/>
                  </a:cubicBezTo>
                  <a:cubicBezTo>
                    <a:pt x="379" y="413"/>
                    <a:pt x="481" y="330"/>
                    <a:pt x="481" y="206"/>
                  </a:cubicBezTo>
                  <a:cubicBezTo>
                    <a:pt x="481" y="93"/>
                    <a:pt x="389" y="1"/>
                    <a:pt x="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3"/>
            <p:cNvSpPr/>
            <p:nvPr/>
          </p:nvSpPr>
          <p:spPr>
            <a:xfrm>
              <a:off x="3198953" y="1517494"/>
              <a:ext cx="291303" cy="176060"/>
            </a:xfrm>
            <a:custGeom>
              <a:avLst/>
              <a:gdLst/>
              <a:ahLst/>
              <a:cxnLst/>
              <a:rect l="l" t="t" r="r" b="b"/>
              <a:pathLst>
                <a:path w="10801" h="6528" extrusionOk="0">
                  <a:moveTo>
                    <a:pt x="5136" y="1095"/>
                  </a:moveTo>
                  <a:lnTo>
                    <a:pt x="5136" y="1750"/>
                  </a:lnTo>
                  <a:lnTo>
                    <a:pt x="2931" y="1750"/>
                  </a:lnTo>
                  <a:lnTo>
                    <a:pt x="2931" y="1095"/>
                  </a:lnTo>
                  <a:close/>
                  <a:moveTo>
                    <a:pt x="8121" y="1479"/>
                  </a:moveTo>
                  <a:lnTo>
                    <a:pt x="8121" y="1750"/>
                  </a:lnTo>
                  <a:lnTo>
                    <a:pt x="5549" y="1750"/>
                  </a:lnTo>
                  <a:lnTo>
                    <a:pt x="5549" y="1479"/>
                  </a:lnTo>
                  <a:close/>
                  <a:moveTo>
                    <a:pt x="4086" y="416"/>
                  </a:moveTo>
                  <a:lnTo>
                    <a:pt x="4086" y="684"/>
                  </a:lnTo>
                  <a:lnTo>
                    <a:pt x="2724" y="684"/>
                  </a:lnTo>
                  <a:cubicBezTo>
                    <a:pt x="2610" y="684"/>
                    <a:pt x="2518" y="776"/>
                    <a:pt x="2518" y="890"/>
                  </a:cubicBezTo>
                  <a:lnTo>
                    <a:pt x="2518" y="1955"/>
                  </a:lnTo>
                  <a:cubicBezTo>
                    <a:pt x="2518" y="2069"/>
                    <a:pt x="2610" y="2163"/>
                    <a:pt x="2724" y="2163"/>
                  </a:cubicBezTo>
                  <a:lnTo>
                    <a:pt x="4134" y="2163"/>
                  </a:lnTo>
                  <a:lnTo>
                    <a:pt x="4134" y="2416"/>
                  </a:lnTo>
                  <a:lnTo>
                    <a:pt x="1866" y="2431"/>
                  </a:lnTo>
                  <a:lnTo>
                    <a:pt x="1866" y="431"/>
                  </a:lnTo>
                  <a:lnTo>
                    <a:pt x="4086" y="416"/>
                  </a:lnTo>
                  <a:close/>
                  <a:moveTo>
                    <a:pt x="1455" y="1490"/>
                  </a:moveTo>
                  <a:lnTo>
                    <a:pt x="1455" y="2488"/>
                  </a:lnTo>
                  <a:cubicBezTo>
                    <a:pt x="1182" y="2558"/>
                    <a:pt x="927" y="2684"/>
                    <a:pt x="708" y="2863"/>
                  </a:cubicBezTo>
                  <a:cubicBezTo>
                    <a:pt x="431" y="2272"/>
                    <a:pt x="807" y="1580"/>
                    <a:pt x="1455" y="1490"/>
                  </a:cubicBezTo>
                  <a:close/>
                  <a:moveTo>
                    <a:pt x="3669" y="2831"/>
                  </a:moveTo>
                  <a:lnTo>
                    <a:pt x="3669" y="2831"/>
                  </a:lnTo>
                  <a:cubicBezTo>
                    <a:pt x="3802" y="3158"/>
                    <a:pt x="3726" y="3532"/>
                    <a:pt x="3475" y="3781"/>
                  </a:cubicBezTo>
                  <a:lnTo>
                    <a:pt x="3477" y="3781"/>
                  </a:lnTo>
                  <a:cubicBezTo>
                    <a:pt x="3307" y="3947"/>
                    <a:pt x="3082" y="4037"/>
                    <a:pt x="2853" y="4037"/>
                  </a:cubicBezTo>
                  <a:cubicBezTo>
                    <a:pt x="2741" y="4037"/>
                    <a:pt x="2627" y="4015"/>
                    <a:pt x="2518" y="3971"/>
                  </a:cubicBezTo>
                  <a:cubicBezTo>
                    <a:pt x="2551" y="3700"/>
                    <a:pt x="2621" y="3436"/>
                    <a:pt x="2726" y="3184"/>
                  </a:cubicBezTo>
                  <a:cubicBezTo>
                    <a:pt x="2813" y="3366"/>
                    <a:pt x="2955" y="3516"/>
                    <a:pt x="3134" y="3612"/>
                  </a:cubicBezTo>
                  <a:lnTo>
                    <a:pt x="3141" y="3615"/>
                  </a:lnTo>
                  <a:cubicBezTo>
                    <a:pt x="3171" y="3634"/>
                    <a:pt x="3208" y="3645"/>
                    <a:pt x="3248" y="3645"/>
                  </a:cubicBezTo>
                  <a:cubicBezTo>
                    <a:pt x="3451" y="3645"/>
                    <a:pt x="3532" y="3381"/>
                    <a:pt x="3361" y="3270"/>
                  </a:cubicBezTo>
                  <a:cubicBezTo>
                    <a:pt x="3355" y="3265"/>
                    <a:pt x="3344" y="3259"/>
                    <a:pt x="3328" y="3250"/>
                  </a:cubicBezTo>
                  <a:cubicBezTo>
                    <a:pt x="3176" y="3169"/>
                    <a:pt x="3080" y="3027"/>
                    <a:pt x="3042" y="2835"/>
                  </a:cubicBezTo>
                  <a:lnTo>
                    <a:pt x="3669" y="2831"/>
                  </a:lnTo>
                  <a:close/>
                  <a:moveTo>
                    <a:pt x="2433" y="2844"/>
                  </a:moveTo>
                  <a:cubicBezTo>
                    <a:pt x="2267" y="3156"/>
                    <a:pt x="2077" y="3687"/>
                    <a:pt x="2077" y="4481"/>
                  </a:cubicBezTo>
                  <a:cubicBezTo>
                    <a:pt x="2077" y="5281"/>
                    <a:pt x="2263" y="5807"/>
                    <a:pt x="2429" y="6117"/>
                  </a:cubicBezTo>
                  <a:lnTo>
                    <a:pt x="414" y="6117"/>
                  </a:lnTo>
                  <a:lnTo>
                    <a:pt x="414" y="4350"/>
                  </a:lnTo>
                  <a:cubicBezTo>
                    <a:pt x="414" y="3519"/>
                    <a:pt x="1086" y="2844"/>
                    <a:pt x="1918" y="2844"/>
                  </a:cubicBezTo>
                  <a:close/>
                  <a:moveTo>
                    <a:pt x="7626" y="1"/>
                  </a:moveTo>
                  <a:cubicBezTo>
                    <a:pt x="7512" y="1"/>
                    <a:pt x="7420" y="95"/>
                    <a:pt x="7420" y="208"/>
                  </a:cubicBezTo>
                  <a:cubicBezTo>
                    <a:pt x="7420" y="322"/>
                    <a:pt x="7512" y="414"/>
                    <a:pt x="7626" y="414"/>
                  </a:cubicBezTo>
                  <a:lnTo>
                    <a:pt x="10388" y="414"/>
                  </a:lnTo>
                  <a:lnTo>
                    <a:pt x="10388" y="1069"/>
                  </a:lnTo>
                  <a:lnTo>
                    <a:pt x="5549" y="1069"/>
                  </a:lnTo>
                  <a:lnTo>
                    <a:pt x="5549" y="890"/>
                  </a:lnTo>
                  <a:cubicBezTo>
                    <a:pt x="5549" y="776"/>
                    <a:pt x="5457" y="684"/>
                    <a:pt x="5344" y="684"/>
                  </a:cubicBezTo>
                  <a:lnTo>
                    <a:pt x="4547" y="684"/>
                  </a:lnTo>
                  <a:lnTo>
                    <a:pt x="4547" y="414"/>
                  </a:lnTo>
                  <a:lnTo>
                    <a:pt x="6802" y="414"/>
                  </a:lnTo>
                  <a:cubicBezTo>
                    <a:pt x="6916" y="414"/>
                    <a:pt x="7008" y="322"/>
                    <a:pt x="7008" y="208"/>
                  </a:cubicBezTo>
                  <a:cubicBezTo>
                    <a:pt x="7008" y="96"/>
                    <a:pt x="6918" y="3"/>
                    <a:pt x="6806" y="3"/>
                  </a:cubicBezTo>
                  <a:cubicBezTo>
                    <a:pt x="6805" y="3"/>
                    <a:pt x="6804" y="3"/>
                    <a:pt x="6802" y="3"/>
                  </a:cubicBezTo>
                  <a:lnTo>
                    <a:pt x="4287" y="3"/>
                  </a:lnTo>
                  <a:lnTo>
                    <a:pt x="1658" y="21"/>
                  </a:lnTo>
                  <a:cubicBezTo>
                    <a:pt x="1545" y="21"/>
                    <a:pt x="1455" y="112"/>
                    <a:pt x="1455" y="226"/>
                  </a:cubicBezTo>
                  <a:lnTo>
                    <a:pt x="1455" y="988"/>
                  </a:lnTo>
                  <a:cubicBezTo>
                    <a:pt x="1088" y="962"/>
                    <a:pt x="822" y="859"/>
                    <a:pt x="680" y="689"/>
                  </a:cubicBezTo>
                  <a:cubicBezTo>
                    <a:pt x="582" y="564"/>
                    <a:pt x="538" y="405"/>
                    <a:pt x="560" y="248"/>
                  </a:cubicBezTo>
                  <a:cubicBezTo>
                    <a:pt x="584" y="136"/>
                    <a:pt x="512" y="27"/>
                    <a:pt x="400" y="5"/>
                  </a:cubicBezTo>
                  <a:cubicBezTo>
                    <a:pt x="387" y="3"/>
                    <a:pt x="374" y="1"/>
                    <a:pt x="360" y="1"/>
                  </a:cubicBezTo>
                  <a:cubicBezTo>
                    <a:pt x="264" y="1"/>
                    <a:pt x="177" y="69"/>
                    <a:pt x="158" y="167"/>
                  </a:cubicBezTo>
                  <a:cubicBezTo>
                    <a:pt x="154" y="184"/>
                    <a:pt x="73" y="593"/>
                    <a:pt x="357" y="944"/>
                  </a:cubicBezTo>
                  <a:cubicBezTo>
                    <a:pt x="479" y="1093"/>
                    <a:pt x="643" y="1206"/>
                    <a:pt x="850" y="1283"/>
                  </a:cubicBezTo>
                  <a:cubicBezTo>
                    <a:pt x="210" y="1684"/>
                    <a:pt x="14" y="2527"/>
                    <a:pt x="407" y="3171"/>
                  </a:cubicBezTo>
                  <a:cubicBezTo>
                    <a:pt x="143" y="3508"/>
                    <a:pt x="1" y="3922"/>
                    <a:pt x="1" y="4350"/>
                  </a:cubicBezTo>
                  <a:lnTo>
                    <a:pt x="1" y="6322"/>
                  </a:lnTo>
                  <a:cubicBezTo>
                    <a:pt x="1" y="6436"/>
                    <a:pt x="93" y="6527"/>
                    <a:pt x="206" y="6527"/>
                  </a:cubicBezTo>
                  <a:lnTo>
                    <a:pt x="2820" y="6527"/>
                  </a:lnTo>
                  <a:cubicBezTo>
                    <a:pt x="3005" y="6527"/>
                    <a:pt x="3095" y="6300"/>
                    <a:pt x="2959" y="6174"/>
                  </a:cubicBezTo>
                  <a:cubicBezTo>
                    <a:pt x="2955" y="6169"/>
                    <a:pt x="2488" y="5698"/>
                    <a:pt x="2488" y="4481"/>
                  </a:cubicBezTo>
                  <a:lnTo>
                    <a:pt x="2488" y="4396"/>
                  </a:lnTo>
                  <a:cubicBezTo>
                    <a:pt x="2614" y="4434"/>
                    <a:pt x="2739" y="4451"/>
                    <a:pt x="2861" y="4451"/>
                  </a:cubicBezTo>
                  <a:cubicBezTo>
                    <a:pt x="3671" y="4451"/>
                    <a:pt x="4325" y="3675"/>
                    <a:pt x="4101" y="2829"/>
                  </a:cubicBezTo>
                  <a:lnTo>
                    <a:pt x="4342" y="2826"/>
                  </a:lnTo>
                  <a:cubicBezTo>
                    <a:pt x="4455" y="2826"/>
                    <a:pt x="4547" y="2735"/>
                    <a:pt x="4547" y="2621"/>
                  </a:cubicBezTo>
                  <a:lnTo>
                    <a:pt x="4547" y="2163"/>
                  </a:lnTo>
                  <a:lnTo>
                    <a:pt x="8326" y="2163"/>
                  </a:lnTo>
                  <a:cubicBezTo>
                    <a:pt x="8440" y="2163"/>
                    <a:pt x="8534" y="2069"/>
                    <a:pt x="8534" y="1955"/>
                  </a:cubicBezTo>
                  <a:lnTo>
                    <a:pt x="8534" y="1479"/>
                  </a:lnTo>
                  <a:lnTo>
                    <a:pt x="10593" y="1479"/>
                  </a:lnTo>
                  <a:cubicBezTo>
                    <a:pt x="10706" y="1479"/>
                    <a:pt x="10800" y="1387"/>
                    <a:pt x="10800" y="1274"/>
                  </a:cubicBezTo>
                  <a:lnTo>
                    <a:pt x="10800" y="208"/>
                  </a:lnTo>
                  <a:cubicBezTo>
                    <a:pt x="10800" y="95"/>
                    <a:pt x="10706" y="1"/>
                    <a:pt x="10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3162975" y="1415817"/>
              <a:ext cx="378578" cy="356193"/>
            </a:xfrm>
            <a:custGeom>
              <a:avLst/>
              <a:gdLst/>
              <a:ahLst/>
              <a:cxnLst/>
              <a:rect l="l" t="t" r="r" b="b"/>
              <a:pathLst>
                <a:path w="14037" h="13207" extrusionOk="0">
                  <a:moveTo>
                    <a:pt x="11928" y="9524"/>
                  </a:moveTo>
                  <a:cubicBezTo>
                    <a:pt x="12138" y="9524"/>
                    <a:pt x="12351" y="9565"/>
                    <a:pt x="12554" y="9649"/>
                  </a:cubicBezTo>
                  <a:cubicBezTo>
                    <a:pt x="13163" y="9902"/>
                    <a:pt x="13562" y="10498"/>
                    <a:pt x="13562" y="11160"/>
                  </a:cubicBezTo>
                  <a:cubicBezTo>
                    <a:pt x="13562" y="12064"/>
                    <a:pt x="12829" y="12795"/>
                    <a:pt x="11927" y="12797"/>
                  </a:cubicBezTo>
                  <a:cubicBezTo>
                    <a:pt x="11265" y="12795"/>
                    <a:pt x="10669" y="12398"/>
                    <a:pt x="10416" y="11786"/>
                  </a:cubicBezTo>
                  <a:cubicBezTo>
                    <a:pt x="10163" y="11175"/>
                    <a:pt x="10302" y="10472"/>
                    <a:pt x="10770" y="10005"/>
                  </a:cubicBezTo>
                  <a:cubicBezTo>
                    <a:pt x="11082" y="9691"/>
                    <a:pt x="11501" y="9524"/>
                    <a:pt x="11928" y="9524"/>
                  </a:cubicBezTo>
                  <a:close/>
                  <a:moveTo>
                    <a:pt x="206" y="0"/>
                  </a:moveTo>
                  <a:cubicBezTo>
                    <a:pt x="92" y="0"/>
                    <a:pt x="1" y="94"/>
                    <a:pt x="1" y="208"/>
                  </a:cubicBezTo>
                  <a:lnTo>
                    <a:pt x="1" y="11024"/>
                  </a:lnTo>
                  <a:cubicBezTo>
                    <a:pt x="1" y="11138"/>
                    <a:pt x="92" y="11230"/>
                    <a:pt x="206" y="11230"/>
                  </a:cubicBezTo>
                  <a:lnTo>
                    <a:pt x="5597" y="11230"/>
                  </a:lnTo>
                  <a:cubicBezTo>
                    <a:pt x="5711" y="11230"/>
                    <a:pt x="5802" y="11138"/>
                    <a:pt x="5802" y="11024"/>
                  </a:cubicBezTo>
                  <a:cubicBezTo>
                    <a:pt x="5802" y="10911"/>
                    <a:pt x="5711" y="10817"/>
                    <a:pt x="5597" y="10817"/>
                  </a:cubicBezTo>
                  <a:lnTo>
                    <a:pt x="411" y="10817"/>
                  </a:lnTo>
                  <a:lnTo>
                    <a:pt x="411" y="2074"/>
                  </a:lnTo>
                  <a:lnTo>
                    <a:pt x="2634" y="2074"/>
                  </a:lnTo>
                  <a:cubicBezTo>
                    <a:pt x="2748" y="2074"/>
                    <a:pt x="2839" y="1983"/>
                    <a:pt x="2839" y="1869"/>
                  </a:cubicBezTo>
                  <a:cubicBezTo>
                    <a:pt x="2839" y="1753"/>
                    <a:pt x="2748" y="1662"/>
                    <a:pt x="2634" y="1662"/>
                  </a:cubicBezTo>
                  <a:lnTo>
                    <a:pt x="411" y="1662"/>
                  </a:lnTo>
                  <a:lnTo>
                    <a:pt x="411" y="413"/>
                  </a:lnTo>
                  <a:lnTo>
                    <a:pt x="12796" y="413"/>
                  </a:lnTo>
                  <a:lnTo>
                    <a:pt x="12796" y="1662"/>
                  </a:lnTo>
                  <a:lnTo>
                    <a:pt x="3457" y="1662"/>
                  </a:lnTo>
                  <a:cubicBezTo>
                    <a:pt x="3344" y="1662"/>
                    <a:pt x="3252" y="1753"/>
                    <a:pt x="3252" y="1869"/>
                  </a:cubicBezTo>
                  <a:cubicBezTo>
                    <a:pt x="3252" y="1983"/>
                    <a:pt x="3344" y="2074"/>
                    <a:pt x="3457" y="2074"/>
                  </a:cubicBezTo>
                  <a:lnTo>
                    <a:pt x="12796" y="2074"/>
                  </a:lnTo>
                  <a:lnTo>
                    <a:pt x="12796" y="9306"/>
                  </a:lnTo>
                  <a:cubicBezTo>
                    <a:pt x="12512" y="9173"/>
                    <a:pt x="12217" y="9111"/>
                    <a:pt x="11928" y="9111"/>
                  </a:cubicBezTo>
                  <a:cubicBezTo>
                    <a:pt x="10970" y="9111"/>
                    <a:pt x="10082" y="9792"/>
                    <a:pt x="9909" y="10817"/>
                  </a:cubicBezTo>
                  <a:lnTo>
                    <a:pt x="6420" y="10817"/>
                  </a:lnTo>
                  <a:cubicBezTo>
                    <a:pt x="6307" y="10817"/>
                    <a:pt x="6215" y="10909"/>
                    <a:pt x="6215" y="11022"/>
                  </a:cubicBezTo>
                  <a:cubicBezTo>
                    <a:pt x="6215" y="11136"/>
                    <a:pt x="6307" y="11228"/>
                    <a:pt x="6420" y="11228"/>
                  </a:cubicBezTo>
                  <a:lnTo>
                    <a:pt x="9881" y="11228"/>
                  </a:lnTo>
                  <a:cubicBezTo>
                    <a:pt x="9905" y="11926"/>
                    <a:pt x="10281" y="12562"/>
                    <a:pt x="10881" y="12920"/>
                  </a:cubicBezTo>
                  <a:cubicBezTo>
                    <a:pt x="11202" y="13110"/>
                    <a:pt x="11563" y="13206"/>
                    <a:pt x="11925" y="13206"/>
                  </a:cubicBezTo>
                  <a:cubicBezTo>
                    <a:pt x="12239" y="13206"/>
                    <a:pt x="12553" y="13134"/>
                    <a:pt x="12842" y="12990"/>
                  </a:cubicBezTo>
                  <a:cubicBezTo>
                    <a:pt x="13466" y="12677"/>
                    <a:pt x="13888" y="12070"/>
                    <a:pt x="13962" y="11376"/>
                  </a:cubicBezTo>
                  <a:cubicBezTo>
                    <a:pt x="14036" y="10684"/>
                    <a:pt x="13752" y="10000"/>
                    <a:pt x="13209" y="9564"/>
                  </a:cubicBezTo>
                  <a:lnTo>
                    <a:pt x="13209" y="208"/>
                  </a:lnTo>
                  <a:cubicBezTo>
                    <a:pt x="13209" y="94"/>
                    <a:pt x="13115" y="0"/>
                    <a:pt x="13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3479091" y="1684923"/>
              <a:ext cx="11112" cy="41075"/>
            </a:xfrm>
            <a:custGeom>
              <a:avLst/>
              <a:gdLst/>
              <a:ahLst/>
              <a:cxnLst/>
              <a:rect l="l" t="t" r="r" b="b"/>
              <a:pathLst>
                <a:path w="412" h="1523" extrusionOk="0">
                  <a:moveTo>
                    <a:pt x="206" y="1"/>
                  </a:moveTo>
                  <a:cubicBezTo>
                    <a:pt x="95" y="1"/>
                    <a:pt x="3" y="90"/>
                    <a:pt x="1" y="199"/>
                  </a:cubicBezTo>
                  <a:lnTo>
                    <a:pt x="1" y="1317"/>
                  </a:lnTo>
                  <a:cubicBezTo>
                    <a:pt x="1" y="1431"/>
                    <a:pt x="92" y="1522"/>
                    <a:pt x="206" y="1522"/>
                  </a:cubicBezTo>
                  <a:cubicBezTo>
                    <a:pt x="319" y="1522"/>
                    <a:pt x="411" y="1431"/>
                    <a:pt x="411" y="1317"/>
                  </a:cubicBezTo>
                  <a:lnTo>
                    <a:pt x="411" y="199"/>
                  </a:lnTo>
                  <a:cubicBezTo>
                    <a:pt x="407" y="90"/>
                    <a:pt x="317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4" name="Google Shape;1964;p43"/>
          <p:cNvGrpSpPr/>
          <p:nvPr/>
        </p:nvGrpSpPr>
        <p:grpSpPr>
          <a:xfrm>
            <a:off x="939047" y="1661526"/>
            <a:ext cx="376906" cy="376447"/>
            <a:chOff x="2348913" y="1405730"/>
            <a:chExt cx="376906" cy="376447"/>
          </a:xfrm>
        </p:grpSpPr>
        <p:sp>
          <p:nvSpPr>
            <p:cNvPr id="1965" name="Google Shape;1965;p43"/>
            <p:cNvSpPr/>
            <p:nvPr/>
          </p:nvSpPr>
          <p:spPr>
            <a:xfrm>
              <a:off x="2348913" y="1405730"/>
              <a:ext cx="332864" cy="172284"/>
            </a:xfrm>
            <a:custGeom>
              <a:avLst/>
              <a:gdLst/>
              <a:ahLst/>
              <a:cxnLst/>
              <a:rect l="l" t="t" r="r" b="b"/>
              <a:pathLst>
                <a:path w="12342" h="6388" extrusionOk="0">
                  <a:moveTo>
                    <a:pt x="4400" y="2913"/>
                  </a:moveTo>
                  <a:cubicBezTo>
                    <a:pt x="4669" y="2913"/>
                    <a:pt x="4885" y="3130"/>
                    <a:pt x="4885" y="3398"/>
                  </a:cubicBezTo>
                  <a:lnTo>
                    <a:pt x="4885" y="3492"/>
                  </a:lnTo>
                  <a:lnTo>
                    <a:pt x="3915" y="3492"/>
                  </a:lnTo>
                  <a:lnTo>
                    <a:pt x="3915" y="3398"/>
                  </a:lnTo>
                  <a:cubicBezTo>
                    <a:pt x="3915" y="3130"/>
                    <a:pt x="4134" y="2913"/>
                    <a:pt x="4400" y="2913"/>
                  </a:cubicBezTo>
                  <a:close/>
                  <a:moveTo>
                    <a:pt x="4885" y="3905"/>
                  </a:moveTo>
                  <a:lnTo>
                    <a:pt x="4885" y="4289"/>
                  </a:lnTo>
                  <a:lnTo>
                    <a:pt x="3915" y="4289"/>
                  </a:lnTo>
                  <a:lnTo>
                    <a:pt x="3915" y="3905"/>
                  </a:lnTo>
                  <a:close/>
                  <a:moveTo>
                    <a:pt x="6693" y="1193"/>
                  </a:moveTo>
                  <a:cubicBezTo>
                    <a:pt x="6717" y="1193"/>
                    <a:pt x="6736" y="1213"/>
                    <a:pt x="6736" y="1237"/>
                  </a:cubicBezTo>
                  <a:lnTo>
                    <a:pt x="6736" y="4311"/>
                  </a:lnTo>
                  <a:lnTo>
                    <a:pt x="5297" y="4311"/>
                  </a:lnTo>
                  <a:lnTo>
                    <a:pt x="5297" y="3905"/>
                  </a:lnTo>
                  <a:lnTo>
                    <a:pt x="5599" y="3905"/>
                  </a:lnTo>
                  <a:cubicBezTo>
                    <a:pt x="5712" y="3905"/>
                    <a:pt x="5804" y="3811"/>
                    <a:pt x="5804" y="3697"/>
                  </a:cubicBezTo>
                  <a:cubicBezTo>
                    <a:pt x="5804" y="3586"/>
                    <a:pt x="5712" y="3492"/>
                    <a:pt x="5599" y="3492"/>
                  </a:cubicBezTo>
                  <a:lnTo>
                    <a:pt x="5297" y="3492"/>
                  </a:lnTo>
                  <a:lnTo>
                    <a:pt x="5297" y="3398"/>
                  </a:lnTo>
                  <a:cubicBezTo>
                    <a:pt x="5297" y="2903"/>
                    <a:pt x="4896" y="2501"/>
                    <a:pt x="4402" y="2501"/>
                  </a:cubicBezTo>
                  <a:cubicBezTo>
                    <a:pt x="3907" y="2501"/>
                    <a:pt x="3505" y="2903"/>
                    <a:pt x="3505" y="3398"/>
                  </a:cubicBezTo>
                  <a:lnTo>
                    <a:pt x="3505" y="3492"/>
                  </a:lnTo>
                  <a:lnTo>
                    <a:pt x="3162" y="3492"/>
                  </a:lnTo>
                  <a:cubicBezTo>
                    <a:pt x="3048" y="3492"/>
                    <a:pt x="2957" y="3586"/>
                    <a:pt x="2957" y="3697"/>
                  </a:cubicBezTo>
                  <a:cubicBezTo>
                    <a:pt x="2957" y="3811"/>
                    <a:pt x="3048" y="3905"/>
                    <a:pt x="3162" y="3905"/>
                  </a:cubicBezTo>
                  <a:lnTo>
                    <a:pt x="3505" y="3905"/>
                  </a:lnTo>
                  <a:lnTo>
                    <a:pt x="3505" y="4311"/>
                  </a:lnTo>
                  <a:lnTo>
                    <a:pt x="1970" y="4311"/>
                  </a:lnTo>
                  <a:lnTo>
                    <a:pt x="1970" y="1237"/>
                  </a:lnTo>
                  <a:cubicBezTo>
                    <a:pt x="1970" y="1213"/>
                    <a:pt x="1989" y="1193"/>
                    <a:pt x="2013" y="1193"/>
                  </a:cubicBezTo>
                  <a:close/>
                  <a:moveTo>
                    <a:pt x="2450" y="4721"/>
                  </a:moveTo>
                  <a:lnTo>
                    <a:pt x="2450" y="5088"/>
                  </a:lnTo>
                  <a:lnTo>
                    <a:pt x="561" y="5088"/>
                  </a:lnTo>
                  <a:cubicBezTo>
                    <a:pt x="478" y="5088"/>
                    <a:pt x="411" y="5021"/>
                    <a:pt x="411" y="4938"/>
                  </a:cubicBezTo>
                  <a:lnTo>
                    <a:pt x="411" y="4721"/>
                  </a:lnTo>
                  <a:close/>
                  <a:moveTo>
                    <a:pt x="5324" y="4724"/>
                  </a:moveTo>
                  <a:lnTo>
                    <a:pt x="5324" y="5088"/>
                  </a:lnTo>
                  <a:lnTo>
                    <a:pt x="2861" y="5088"/>
                  </a:lnTo>
                  <a:lnTo>
                    <a:pt x="2861" y="4724"/>
                  </a:lnTo>
                  <a:close/>
                  <a:moveTo>
                    <a:pt x="8293" y="4724"/>
                  </a:moveTo>
                  <a:lnTo>
                    <a:pt x="8293" y="4940"/>
                  </a:lnTo>
                  <a:cubicBezTo>
                    <a:pt x="8293" y="5023"/>
                    <a:pt x="8228" y="5088"/>
                    <a:pt x="8145" y="5088"/>
                  </a:cubicBezTo>
                  <a:lnTo>
                    <a:pt x="5736" y="5088"/>
                  </a:lnTo>
                  <a:lnTo>
                    <a:pt x="5736" y="4724"/>
                  </a:lnTo>
                  <a:close/>
                  <a:moveTo>
                    <a:pt x="1468" y="1"/>
                  </a:moveTo>
                  <a:cubicBezTo>
                    <a:pt x="1075" y="1"/>
                    <a:pt x="754" y="320"/>
                    <a:pt x="754" y="715"/>
                  </a:cubicBezTo>
                  <a:lnTo>
                    <a:pt x="754" y="1138"/>
                  </a:lnTo>
                  <a:cubicBezTo>
                    <a:pt x="754" y="1252"/>
                    <a:pt x="845" y="1344"/>
                    <a:pt x="959" y="1344"/>
                  </a:cubicBezTo>
                  <a:cubicBezTo>
                    <a:pt x="1072" y="1344"/>
                    <a:pt x="1164" y="1252"/>
                    <a:pt x="1164" y="1138"/>
                  </a:cubicBezTo>
                  <a:lnTo>
                    <a:pt x="1164" y="715"/>
                  </a:lnTo>
                  <a:cubicBezTo>
                    <a:pt x="1164" y="547"/>
                    <a:pt x="1302" y="411"/>
                    <a:pt x="1468" y="411"/>
                  </a:cubicBezTo>
                  <a:lnTo>
                    <a:pt x="7239" y="411"/>
                  </a:lnTo>
                  <a:cubicBezTo>
                    <a:pt x="7404" y="411"/>
                    <a:pt x="7542" y="547"/>
                    <a:pt x="7542" y="715"/>
                  </a:cubicBezTo>
                  <a:lnTo>
                    <a:pt x="7542" y="1328"/>
                  </a:lnTo>
                  <a:cubicBezTo>
                    <a:pt x="7533" y="1359"/>
                    <a:pt x="7533" y="1392"/>
                    <a:pt x="7542" y="1424"/>
                  </a:cubicBezTo>
                  <a:lnTo>
                    <a:pt x="7542" y="4311"/>
                  </a:lnTo>
                  <a:lnTo>
                    <a:pt x="7147" y="4311"/>
                  </a:lnTo>
                  <a:lnTo>
                    <a:pt x="7147" y="1237"/>
                  </a:lnTo>
                  <a:cubicBezTo>
                    <a:pt x="7147" y="985"/>
                    <a:pt x="6944" y="782"/>
                    <a:pt x="6693" y="782"/>
                  </a:cubicBezTo>
                  <a:lnTo>
                    <a:pt x="2013" y="782"/>
                  </a:lnTo>
                  <a:cubicBezTo>
                    <a:pt x="1762" y="782"/>
                    <a:pt x="1559" y="985"/>
                    <a:pt x="1559" y="1237"/>
                  </a:cubicBezTo>
                  <a:lnTo>
                    <a:pt x="1559" y="4311"/>
                  </a:lnTo>
                  <a:lnTo>
                    <a:pt x="1164" y="4311"/>
                  </a:lnTo>
                  <a:lnTo>
                    <a:pt x="1164" y="1959"/>
                  </a:lnTo>
                  <a:cubicBezTo>
                    <a:pt x="1164" y="1846"/>
                    <a:pt x="1072" y="1754"/>
                    <a:pt x="959" y="1754"/>
                  </a:cubicBezTo>
                  <a:cubicBezTo>
                    <a:pt x="845" y="1754"/>
                    <a:pt x="754" y="1846"/>
                    <a:pt x="754" y="1959"/>
                  </a:cubicBezTo>
                  <a:lnTo>
                    <a:pt x="754" y="4311"/>
                  </a:lnTo>
                  <a:lnTo>
                    <a:pt x="206" y="4311"/>
                  </a:lnTo>
                  <a:cubicBezTo>
                    <a:pt x="92" y="4311"/>
                    <a:pt x="0" y="4403"/>
                    <a:pt x="0" y="4516"/>
                  </a:cubicBezTo>
                  <a:lnTo>
                    <a:pt x="0" y="4938"/>
                  </a:lnTo>
                  <a:cubicBezTo>
                    <a:pt x="0" y="5248"/>
                    <a:pt x="251" y="5499"/>
                    <a:pt x="561" y="5499"/>
                  </a:cubicBezTo>
                  <a:lnTo>
                    <a:pt x="8145" y="5499"/>
                  </a:lnTo>
                  <a:cubicBezTo>
                    <a:pt x="8455" y="5499"/>
                    <a:pt x="8706" y="5248"/>
                    <a:pt x="8706" y="4938"/>
                  </a:cubicBezTo>
                  <a:lnTo>
                    <a:pt x="8706" y="4516"/>
                  </a:lnTo>
                  <a:cubicBezTo>
                    <a:pt x="8706" y="4403"/>
                    <a:pt x="8614" y="4311"/>
                    <a:pt x="8501" y="4311"/>
                  </a:cubicBezTo>
                  <a:lnTo>
                    <a:pt x="7953" y="4311"/>
                  </a:lnTo>
                  <a:lnTo>
                    <a:pt x="7953" y="1617"/>
                  </a:lnTo>
                  <a:cubicBezTo>
                    <a:pt x="9913" y="1983"/>
                    <a:pt x="11372" y="3684"/>
                    <a:pt x="11429" y="5691"/>
                  </a:cubicBezTo>
                  <a:lnTo>
                    <a:pt x="11302" y="5566"/>
                  </a:lnTo>
                  <a:cubicBezTo>
                    <a:pt x="11262" y="5527"/>
                    <a:pt x="11210" y="5507"/>
                    <a:pt x="11158" y="5507"/>
                  </a:cubicBezTo>
                  <a:cubicBezTo>
                    <a:pt x="11105" y="5507"/>
                    <a:pt x="11051" y="5528"/>
                    <a:pt x="11012" y="5569"/>
                  </a:cubicBezTo>
                  <a:cubicBezTo>
                    <a:pt x="10931" y="5649"/>
                    <a:pt x="10933" y="5780"/>
                    <a:pt x="11014" y="5859"/>
                  </a:cubicBezTo>
                  <a:lnTo>
                    <a:pt x="11492" y="6328"/>
                  </a:lnTo>
                  <a:cubicBezTo>
                    <a:pt x="11531" y="6368"/>
                    <a:pt x="11583" y="6387"/>
                    <a:pt x="11635" y="6387"/>
                  </a:cubicBezTo>
                  <a:cubicBezTo>
                    <a:pt x="11687" y="6387"/>
                    <a:pt x="11740" y="6368"/>
                    <a:pt x="11780" y="6328"/>
                  </a:cubicBezTo>
                  <a:lnTo>
                    <a:pt x="12258" y="5859"/>
                  </a:lnTo>
                  <a:cubicBezTo>
                    <a:pt x="12339" y="5780"/>
                    <a:pt x="12341" y="5649"/>
                    <a:pt x="12261" y="5569"/>
                  </a:cubicBezTo>
                  <a:cubicBezTo>
                    <a:pt x="12221" y="5528"/>
                    <a:pt x="12167" y="5507"/>
                    <a:pt x="12114" y="5507"/>
                  </a:cubicBezTo>
                  <a:cubicBezTo>
                    <a:pt x="12062" y="5507"/>
                    <a:pt x="12010" y="5527"/>
                    <a:pt x="11970" y="5566"/>
                  </a:cubicBezTo>
                  <a:lnTo>
                    <a:pt x="11839" y="5695"/>
                  </a:lnTo>
                  <a:cubicBezTo>
                    <a:pt x="11785" y="3462"/>
                    <a:pt x="10145" y="1571"/>
                    <a:pt x="7953" y="1199"/>
                  </a:cubicBezTo>
                  <a:lnTo>
                    <a:pt x="7953" y="715"/>
                  </a:lnTo>
                  <a:cubicBezTo>
                    <a:pt x="7953" y="320"/>
                    <a:pt x="7632" y="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3"/>
            <p:cNvSpPr/>
            <p:nvPr/>
          </p:nvSpPr>
          <p:spPr>
            <a:xfrm>
              <a:off x="2407626" y="1582275"/>
              <a:ext cx="318192" cy="199902"/>
            </a:xfrm>
            <a:custGeom>
              <a:avLst/>
              <a:gdLst/>
              <a:ahLst/>
              <a:cxnLst/>
              <a:rect l="l" t="t" r="r" b="b"/>
              <a:pathLst>
                <a:path w="11798" h="7412" extrusionOk="0">
                  <a:moveTo>
                    <a:pt x="9787" y="3108"/>
                  </a:moveTo>
                  <a:cubicBezTo>
                    <a:pt x="9808" y="3108"/>
                    <a:pt x="9828" y="3125"/>
                    <a:pt x="9828" y="3149"/>
                  </a:cubicBezTo>
                  <a:lnTo>
                    <a:pt x="9828" y="6224"/>
                  </a:lnTo>
                  <a:lnTo>
                    <a:pt x="5062" y="6224"/>
                  </a:lnTo>
                  <a:lnTo>
                    <a:pt x="5062" y="3149"/>
                  </a:lnTo>
                  <a:cubicBezTo>
                    <a:pt x="5062" y="3125"/>
                    <a:pt x="5081" y="3108"/>
                    <a:pt x="5105" y="3108"/>
                  </a:cubicBezTo>
                  <a:close/>
                  <a:moveTo>
                    <a:pt x="5542" y="6636"/>
                  </a:moveTo>
                  <a:lnTo>
                    <a:pt x="5542" y="7001"/>
                  </a:lnTo>
                  <a:lnTo>
                    <a:pt x="3653" y="7001"/>
                  </a:lnTo>
                  <a:cubicBezTo>
                    <a:pt x="3570" y="7001"/>
                    <a:pt x="3505" y="6933"/>
                    <a:pt x="3505" y="6853"/>
                  </a:cubicBezTo>
                  <a:lnTo>
                    <a:pt x="3505" y="6636"/>
                  </a:lnTo>
                  <a:close/>
                  <a:moveTo>
                    <a:pt x="8418" y="6636"/>
                  </a:moveTo>
                  <a:lnTo>
                    <a:pt x="8418" y="7001"/>
                  </a:lnTo>
                  <a:lnTo>
                    <a:pt x="5952" y="7001"/>
                  </a:lnTo>
                  <a:lnTo>
                    <a:pt x="5952" y="6636"/>
                  </a:lnTo>
                  <a:close/>
                  <a:moveTo>
                    <a:pt x="11387" y="6636"/>
                  </a:moveTo>
                  <a:lnTo>
                    <a:pt x="11387" y="6853"/>
                  </a:lnTo>
                  <a:cubicBezTo>
                    <a:pt x="11387" y="6933"/>
                    <a:pt x="11319" y="7001"/>
                    <a:pt x="11236" y="7001"/>
                  </a:cubicBezTo>
                  <a:lnTo>
                    <a:pt x="8828" y="7001"/>
                  </a:lnTo>
                  <a:lnTo>
                    <a:pt x="8828" y="6636"/>
                  </a:lnTo>
                  <a:close/>
                  <a:moveTo>
                    <a:pt x="711" y="1"/>
                  </a:moveTo>
                  <a:cubicBezTo>
                    <a:pt x="659" y="1"/>
                    <a:pt x="606" y="20"/>
                    <a:pt x="566" y="60"/>
                  </a:cubicBezTo>
                  <a:lnTo>
                    <a:pt x="88" y="529"/>
                  </a:lnTo>
                  <a:cubicBezTo>
                    <a:pt x="5" y="608"/>
                    <a:pt x="0" y="741"/>
                    <a:pt x="81" y="824"/>
                  </a:cubicBezTo>
                  <a:cubicBezTo>
                    <a:pt x="121" y="865"/>
                    <a:pt x="173" y="885"/>
                    <a:pt x="226" y="885"/>
                  </a:cubicBezTo>
                  <a:cubicBezTo>
                    <a:pt x="280" y="885"/>
                    <a:pt x="335" y="864"/>
                    <a:pt x="376" y="822"/>
                  </a:cubicBezTo>
                  <a:lnTo>
                    <a:pt x="485" y="713"/>
                  </a:lnTo>
                  <a:cubicBezTo>
                    <a:pt x="601" y="2689"/>
                    <a:pt x="1946" y="4379"/>
                    <a:pt x="3845" y="4929"/>
                  </a:cubicBezTo>
                  <a:lnTo>
                    <a:pt x="3845" y="6224"/>
                  </a:lnTo>
                  <a:lnTo>
                    <a:pt x="3299" y="6224"/>
                  </a:lnTo>
                  <a:cubicBezTo>
                    <a:pt x="3186" y="6224"/>
                    <a:pt x="3092" y="6315"/>
                    <a:pt x="3092" y="6429"/>
                  </a:cubicBezTo>
                  <a:lnTo>
                    <a:pt x="3092" y="6850"/>
                  </a:lnTo>
                  <a:cubicBezTo>
                    <a:pt x="3094" y="7160"/>
                    <a:pt x="3343" y="7409"/>
                    <a:pt x="3653" y="7411"/>
                  </a:cubicBezTo>
                  <a:lnTo>
                    <a:pt x="11236" y="7411"/>
                  </a:lnTo>
                  <a:cubicBezTo>
                    <a:pt x="11546" y="7409"/>
                    <a:pt x="11798" y="7160"/>
                    <a:pt x="11798" y="6850"/>
                  </a:cubicBezTo>
                  <a:lnTo>
                    <a:pt x="11798" y="6429"/>
                  </a:lnTo>
                  <a:cubicBezTo>
                    <a:pt x="11798" y="6315"/>
                    <a:pt x="11706" y="6224"/>
                    <a:pt x="11592" y="6224"/>
                  </a:cubicBezTo>
                  <a:lnTo>
                    <a:pt x="11046" y="6224"/>
                  </a:lnTo>
                  <a:lnTo>
                    <a:pt x="11046" y="2628"/>
                  </a:lnTo>
                  <a:cubicBezTo>
                    <a:pt x="11046" y="2232"/>
                    <a:pt x="10725" y="1914"/>
                    <a:pt x="10332" y="1914"/>
                  </a:cubicBezTo>
                  <a:lnTo>
                    <a:pt x="6219" y="1914"/>
                  </a:lnTo>
                  <a:cubicBezTo>
                    <a:pt x="6105" y="1914"/>
                    <a:pt x="6014" y="2005"/>
                    <a:pt x="6014" y="2119"/>
                  </a:cubicBezTo>
                  <a:cubicBezTo>
                    <a:pt x="6014" y="2232"/>
                    <a:pt x="6105" y="2324"/>
                    <a:pt x="6219" y="2324"/>
                  </a:cubicBezTo>
                  <a:lnTo>
                    <a:pt x="10330" y="2324"/>
                  </a:lnTo>
                  <a:cubicBezTo>
                    <a:pt x="10498" y="2324"/>
                    <a:pt x="10634" y="2459"/>
                    <a:pt x="10634" y="2628"/>
                  </a:cubicBezTo>
                  <a:lnTo>
                    <a:pt x="10634" y="6224"/>
                  </a:lnTo>
                  <a:lnTo>
                    <a:pt x="10241" y="6224"/>
                  </a:lnTo>
                  <a:lnTo>
                    <a:pt x="10241" y="3149"/>
                  </a:lnTo>
                  <a:cubicBezTo>
                    <a:pt x="10239" y="2900"/>
                    <a:pt x="10035" y="2697"/>
                    <a:pt x="9787" y="2695"/>
                  </a:cubicBezTo>
                  <a:lnTo>
                    <a:pt x="5105" y="2695"/>
                  </a:lnTo>
                  <a:cubicBezTo>
                    <a:pt x="4854" y="2697"/>
                    <a:pt x="4651" y="2900"/>
                    <a:pt x="4651" y="3149"/>
                  </a:cubicBezTo>
                  <a:lnTo>
                    <a:pt x="4651" y="6224"/>
                  </a:lnTo>
                  <a:lnTo>
                    <a:pt x="4258" y="6224"/>
                  </a:lnTo>
                  <a:lnTo>
                    <a:pt x="4258" y="2628"/>
                  </a:lnTo>
                  <a:cubicBezTo>
                    <a:pt x="4258" y="2459"/>
                    <a:pt x="4393" y="2324"/>
                    <a:pt x="4559" y="2324"/>
                  </a:cubicBezTo>
                  <a:lnTo>
                    <a:pt x="5396" y="2324"/>
                  </a:lnTo>
                  <a:cubicBezTo>
                    <a:pt x="5509" y="2324"/>
                    <a:pt x="5601" y="2232"/>
                    <a:pt x="5601" y="2119"/>
                  </a:cubicBezTo>
                  <a:cubicBezTo>
                    <a:pt x="5601" y="2005"/>
                    <a:pt x="5509" y="1914"/>
                    <a:pt x="5396" y="1914"/>
                  </a:cubicBezTo>
                  <a:lnTo>
                    <a:pt x="4559" y="1914"/>
                  </a:lnTo>
                  <a:cubicBezTo>
                    <a:pt x="4166" y="1914"/>
                    <a:pt x="3848" y="2232"/>
                    <a:pt x="3845" y="2628"/>
                  </a:cubicBezTo>
                  <a:lnTo>
                    <a:pt x="3845" y="4501"/>
                  </a:lnTo>
                  <a:cubicBezTo>
                    <a:pt x="2164" y="3962"/>
                    <a:pt x="992" y="2440"/>
                    <a:pt x="895" y="675"/>
                  </a:cubicBezTo>
                  <a:lnTo>
                    <a:pt x="895" y="675"/>
                  </a:lnTo>
                  <a:lnTo>
                    <a:pt x="1044" y="822"/>
                  </a:lnTo>
                  <a:cubicBezTo>
                    <a:pt x="1084" y="862"/>
                    <a:pt x="1136" y="881"/>
                    <a:pt x="1188" y="881"/>
                  </a:cubicBezTo>
                  <a:cubicBezTo>
                    <a:pt x="1241" y="881"/>
                    <a:pt x="1294" y="861"/>
                    <a:pt x="1334" y="820"/>
                  </a:cubicBezTo>
                  <a:cubicBezTo>
                    <a:pt x="1415" y="739"/>
                    <a:pt x="1413" y="608"/>
                    <a:pt x="1332" y="529"/>
                  </a:cubicBezTo>
                  <a:lnTo>
                    <a:pt x="854" y="60"/>
                  </a:lnTo>
                  <a:cubicBezTo>
                    <a:pt x="815" y="20"/>
                    <a:pt x="763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3"/>
            <p:cNvSpPr/>
            <p:nvPr/>
          </p:nvSpPr>
          <p:spPr>
            <a:xfrm>
              <a:off x="2586923" y="1706176"/>
              <a:ext cx="47090" cy="29289"/>
            </a:xfrm>
            <a:custGeom>
              <a:avLst/>
              <a:gdLst/>
              <a:ahLst/>
              <a:cxnLst/>
              <a:rect l="l" t="t" r="r" b="b"/>
              <a:pathLst>
                <a:path w="1746" h="1086" extrusionOk="0">
                  <a:moveTo>
                    <a:pt x="872" y="1"/>
                  </a:moveTo>
                  <a:cubicBezTo>
                    <a:pt x="390" y="1"/>
                    <a:pt x="1" y="398"/>
                    <a:pt x="10" y="881"/>
                  </a:cubicBezTo>
                  <a:cubicBezTo>
                    <a:pt x="10" y="994"/>
                    <a:pt x="101" y="1086"/>
                    <a:pt x="215" y="1086"/>
                  </a:cubicBezTo>
                  <a:cubicBezTo>
                    <a:pt x="328" y="1086"/>
                    <a:pt x="420" y="994"/>
                    <a:pt x="420" y="881"/>
                  </a:cubicBezTo>
                  <a:cubicBezTo>
                    <a:pt x="414" y="625"/>
                    <a:pt x="619" y="416"/>
                    <a:pt x="872" y="416"/>
                  </a:cubicBezTo>
                  <a:cubicBezTo>
                    <a:pt x="1128" y="416"/>
                    <a:pt x="1333" y="625"/>
                    <a:pt x="1326" y="881"/>
                  </a:cubicBezTo>
                  <a:cubicBezTo>
                    <a:pt x="1326" y="994"/>
                    <a:pt x="1418" y="1086"/>
                    <a:pt x="1532" y="1086"/>
                  </a:cubicBezTo>
                  <a:cubicBezTo>
                    <a:pt x="1645" y="1086"/>
                    <a:pt x="1737" y="994"/>
                    <a:pt x="1737" y="881"/>
                  </a:cubicBezTo>
                  <a:cubicBezTo>
                    <a:pt x="1746" y="398"/>
                    <a:pt x="1357" y="1"/>
                    <a:pt x="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2563028" y="1686811"/>
              <a:ext cx="27159" cy="26107"/>
            </a:xfrm>
            <a:custGeom>
              <a:avLst/>
              <a:gdLst/>
              <a:ahLst/>
              <a:cxnLst/>
              <a:rect l="l" t="t" r="r" b="b"/>
              <a:pathLst>
                <a:path w="1007" h="968" extrusionOk="0">
                  <a:moveTo>
                    <a:pt x="226" y="1"/>
                  </a:moveTo>
                  <a:cubicBezTo>
                    <a:pt x="174" y="1"/>
                    <a:pt x="122" y="21"/>
                    <a:pt x="81" y="62"/>
                  </a:cubicBezTo>
                  <a:cubicBezTo>
                    <a:pt x="0" y="142"/>
                    <a:pt x="0" y="271"/>
                    <a:pt x="81" y="352"/>
                  </a:cubicBezTo>
                  <a:lnTo>
                    <a:pt x="214" y="485"/>
                  </a:lnTo>
                  <a:lnTo>
                    <a:pt x="81" y="616"/>
                  </a:lnTo>
                  <a:cubicBezTo>
                    <a:pt x="0" y="697"/>
                    <a:pt x="0" y="828"/>
                    <a:pt x="81" y="907"/>
                  </a:cubicBezTo>
                  <a:cubicBezTo>
                    <a:pt x="122" y="947"/>
                    <a:pt x="174" y="967"/>
                    <a:pt x="226" y="967"/>
                  </a:cubicBezTo>
                  <a:cubicBezTo>
                    <a:pt x="279" y="967"/>
                    <a:pt x="331" y="947"/>
                    <a:pt x="372" y="907"/>
                  </a:cubicBezTo>
                  <a:lnTo>
                    <a:pt x="505" y="776"/>
                  </a:lnTo>
                  <a:lnTo>
                    <a:pt x="636" y="907"/>
                  </a:lnTo>
                  <a:cubicBezTo>
                    <a:pt x="676" y="947"/>
                    <a:pt x="729" y="967"/>
                    <a:pt x="782" y="967"/>
                  </a:cubicBezTo>
                  <a:cubicBezTo>
                    <a:pt x="835" y="967"/>
                    <a:pt x="887" y="947"/>
                    <a:pt x="926" y="907"/>
                  </a:cubicBezTo>
                  <a:cubicBezTo>
                    <a:pt x="1007" y="828"/>
                    <a:pt x="1007" y="697"/>
                    <a:pt x="926" y="616"/>
                  </a:cubicBezTo>
                  <a:lnTo>
                    <a:pt x="795" y="485"/>
                  </a:lnTo>
                  <a:lnTo>
                    <a:pt x="926" y="352"/>
                  </a:lnTo>
                  <a:cubicBezTo>
                    <a:pt x="1007" y="271"/>
                    <a:pt x="1007" y="142"/>
                    <a:pt x="926" y="62"/>
                  </a:cubicBezTo>
                  <a:cubicBezTo>
                    <a:pt x="887" y="21"/>
                    <a:pt x="835" y="1"/>
                    <a:pt x="782" y="1"/>
                  </a:cubicBezTo>
                  <a:cubicBezTo>
                    <a:pt x="729" y="1"/>
                    <a:pt x="676" y="21"/>
                    <a:pt x="636" y="62"/>
                  </a:cubicBezTo>
                  <a:lnTo>
                    <a:pt x="505" y="195"/>
                  </a:lnTo>
                  <a:lnTo>
                    <a:pt x="372" y="62"/>
                  </a:lnTo>
                  <a:cubicBezTo>
                    <a:pt x="331" y="21"/>
                    <a:pt x="279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2630264" y="1686811"/>
              <a:ext cx="27186" cy="26107"/>
            </a:xfrm>
            <a:custGeom>
              <a:avLst/>
              <a:gdLst/>
              <a:ahLst/>
              <a:cxnLst/>
              <a:rect l="l" t="t" r="r" b="b"/>
              <a:pathLst>
                <a:path w="1008" h="968" extrusionOk="0">
                  <a:moveTo>
                    <a:pt x="227" y="1"/>
                  </a:moveTo>
                  <a:cubicBezTo>
                    <a:pt x="175" y="1"/>
                    <a:pt x="122" y="21"/>
                    <a:pt x="82" y="62"/>
                  </a:cubicBezTo>
                  <a:cubicBezTo>
                    <a:pt x="1" y="142"/>
                    <a:pt x="1" y="271"/>
                    <a:pt x="82" y="352"/>
                  </a:cubicBezTo>
                  <a:lnTo>
                    <a:pt x="213" y="485"/>
                  </a:lnTo>
                  <a:lnTo>
                    <a:pt x="82" y="616"/>
                  </a:lnTo>
                  <a:cubicBezTo>
                    <a:pt x="1" y="697"/>
                    <a:pt x="1" y="828"/>
                    <a:pt x="82" y="907"/>
                  </a:cubicBezTo>
                  <a:cubicBezTo>
                    <a:pt x="121" y="947"/>
                    <a:pt x="173" y="967"/>
                    <a:pt x="226" y="967"/>
                  </a:cubicBezTo>
                  <a:cubicBezTo>
                    <a:pt x="279" y="967"/>
                    <a:pt x="332" y="947"/>
                    <a:pt x="372" y="907"/>
                  </a:cubicBezTo>
                  <a:lnTo>
                    <a:pt x="503" y="776"/>
                  </a:lnTo>
                  <a:lnTo>
                    <a:pt x="636" y="907"/>
                  </a:lnTo>
                  <a:cubicBezTo>
                    <a:pt x="677" y="947"/>
                    <a:pt x="729" y="967"/>
                    <a:pt x="782" y="967"/>
                  </a:cubicBezTo>
                  <a:cubicBezTo>
                    <a:pt x="834" y="967"/>
                    <a:pt x="886" y="947"/>
                    <a:pt x="927" y="907"/>
                  </a:cubicBezTo>
                  <a:cubicBezTo>
                    <a:pt x="1008" y="828"/>
                    <a:pt x="1008" y="697"/>
                    <a:pt x="927" y="616"/>
                  </a:cubicBezTo>
                  <a:lnTo>
                    <a:pt x="796" y="485"/>
                  </a:lnTo>
                  <a:lnTo>
                    <a:pt x="927" y="352"/>
                  </a:lnTo>
                  <a:cubicBezTo>
                    <a:pt x="1008" y="271"/>
                    <a:pt x="1008" y="142"/>
                    <a:pt x="927" y="62"/>
                  </a:cubicBezTo>
                  <a:cubicBezTo>
                    <a:pt x="886" y="21"/>
                    <a:pt x="834" y="1"/>
                    <a:pt x="782" y="1"/>
                  </a:cubicBezTo>
                  <a:cubicBezTo>
                    <a:pt x="729" y="1"/>
                    <a:pt x="677" y="21"/>
                    <a:pt x="636" y="62"/>
                  </a:cubicBezTo>
                  <a:lnTo>
                    <a:pt x="503" y="195"/>
                  </a:lnTo>
                  <a:lnTo>
                    <a:pt x="372" y="62"/>
                  </a:lnTo>
                  <a:cubicBezTo>
                    <a:pt x="332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0" name="Google Shape;1970;p43"/>
          <p:cNvGrpSpPr/>
          <p:nvPr/>
        </p:nvGrpSpPr>
        <p:grpSpPr>
          <a:xfrm rot="-725934" flipH="1">
            <a:off x="665411" y="3919802"/>
            <a:ext cx="1274791" cy="1181871"/>
            <a:chOff x="8133016" y="3881312"/>
            <a:chExt cx="1100931" cy="1020684"/>
          </a:xfrm>
        </p:grpSpPr>
        <p:sp>
          <p:nvSpPr>
            <p:cNvPr id="1971" name="Google Shape;1971;p43"/>
            <p:cNvSpPr/>
            <p:nvPr/>
          </p:nvSpPr>
          <p:spPr>
            <a:xfrm>
              <a:off x="8133016" y="3882954"/>
              <a:ext cx="1100931" cy="1018220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3"/>
            <p:cNvSpPr/>
            <p:nvPr/>
          </p:nvSpPr>
          <p:spPr>
            <a:xfrm>
              <a:off x="8133838" y="3881312"/>
              <a:ext cx="1099288" cy="102068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8"/>
          <p:cNvSpPr/>
          <p:nvPr/>
        </p:nvSpPr>
        <p:spPr>
          <a:xfrm rot="5400000">
            <a:off x="3540100" y="-2019375"/>
            <a:ext cx="1342200" cy="8435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272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48"/>
          <p:cNvSpPr txBox="1">
            <a:spLocks noGrp="1"/>
          </p:cNvSpPr>
          <p:nvPr>
            <p:ph type="title"/>
          </p:nvPr>
        </p:nvSpPr>
        <p:spPr>
          <a:xfrm>
            <a:off x="952300" y="1616150"/>
            <a:ext cx="65178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1"/>
                </a:solidFill>
              </a:rPr>
              <a:t>03 FUNCTIONALITY</a:t>
            </a:r>
            <a:endParaRPr sz="5400" dirty="0">
              <a:solidFill>
                <a:schemeClr val="lt1"/>
              </a:solidFill>
            </a:endParaRPr>
          </a:p>
        </p:txBody>
      </p:sp>
      <p:grpSp>
        <p:nvGrpSpPr>
          <p:cNvPr id="2078" name="Google Shape;2078;p48"/>
          <p:cNvGrpSpPr/>
          <p:nvPr/>
        </p:nvGrpSpPr>
        <p:grpSpPr>
          <a:xfrm>
            <a:off x="5652832" y="2217276"/>
            <a:ext cx="3129570" cy="2688316"/>
            <a:chOff x="238125" y="3084400"/>
            <a:chExt cx="753750" cy="647475"/>
          </a:xfrm>
        </p:grpSpPr>
        <p:sp>
          <p:nvSpPr>
            <p:cNvPr id="2079" name="Google Shape;2079;p48"/>
            <p:cNvSpPr/>
            <p:nvPr/>
          </p:nvSpPr>
          <p:spPr>
            <a:xfrm>
              <a:off x="442900" y="3397500"/>
              <a:ext cx="72275" cy="127500"/>
            </a:xfrm>
            <a:custGeom>
              <a:avLst/>
              <a:gdLst/>
              <a:ahLst/>
              <a:cxnLst/>
              <a:rect l="l" t="t" r="r" b="b"/>
              <a:pathLst>
                <a:path w="2891" h="5100" extrusionOk="0">
                  <a:moveTo>
                    <a:pt x="2266" y="1"/>
                  </a:moveTo>
                  <a:cubicBezTo>
                    <a:pt x="2077" y="1"/>
                    <a:pt x="1853" y="188"/>
                    <a:pt x="1678" y="891"/>
                  </a:cubicBezTo>
                  <a:cubicBezTo>
                    <a:pt x="1311" y="2385"/>
                    <a:pt x="289" y="4267"/>
                    <a:pt x="289" y="4267"/>
                  </a:cubicBezTo>
                  <a:cubicBezTo>
                    <a:pt x="289" y="4267"/>
                    <a:pt x="0" y="5078"/>
                    <a:pt x="310" y="5099"/>
                  </a:cubicBezTo>
                  <a:cubicBezTo>
                    <a:pt x="312" y="5099"/>
                    <a:pt x="313" y="5099"/>
                    <a:pt x="314" y="5099"/>
                  </a:cubicBezTo>
                  <a:cubicBezTo>
                    <a:pt x="644" y="5099"/>
                    <a:pt x="2890" y="1144"/>
                    <a:pt x="2890" y="1144"/>
                  </a:cubicBezTo>
                  <a:lnTo>
                    <a:pt x="2651" y="242"/>
                  </a:lnTo>
                  <a:cubicBezTo>
                    <a:pt x="2651" y="242"/>
                    <a:pt x="2481" y="1"/>
                    <a:pt x="226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444475" y="3397075"/>
              <a:ext cx="71050" cy="128450"/>
            </a:xfrm>
            <a:custGeom>
              <a:avLst/>
              <a:gdLst/>
              <a:ahLst/>
              <a:cxnLst/>
              <a:rect l="l" t="t" r="r" b="b"/>
              <a:pathLst>
                <a:path w="2842" h="5138" extrusionOk="0">
                  <a:moveTo>
                    <a:pt x="2200" y="34"/>
                  </a:moveTo>
                  <a:cubicBezTo>
                    <a:pt x="2390" y="34"/>
                    <a:pt x="2553" y="245"/>
                    <a:pt x="2567" y="266"/>
                  </a:cubicBezTo>
                  <a:lnTo>
                    <a:pt x="2806" y="1154"/>
                  </a:lnTo>
                  <a:cubicBezTo>
                    <a:pt x="1897" y="2748"/>
                    <a:pt x="473" y="5102"/>
                    <a:pt x="247" y="5102"/>
                  </a:cubicBezTo>
                  <a:cubicBezTo>
                    <a:pt x="205" y="5095"/>
                    <a:pt x="177" y="5074"/>
                    <a:pt x="156" y="5046"/>
                  </a:cubicBezTo>
                  <a:cubicBezTo>
                    <a:pt x="36" y="4862"/>
                    <a:pt x="240" y="4291"/>
                    <a:pt x="240" y="4291"/>
                  </a:cubicBezTo>
                  <a:cubicBezTo>
                    <a:pt x="247" y="4270"/>
                    <a:pt x="1263" y="2388"/>
                    <a:pt x="1629" y="908"/>
                  </a:cubicBezTo>
                  <a:cubicBezTo>
                    <a:pt x="1763" y="372"/>
                    <a:pt x="1939" y="83"/>
                    <a:pt x="2151" y="41"/>
                  </a:cubicBezTo>
                  <a:lnTo>
                    <a:pt x="2200" y="41"/>
                  </a:lnTo>
                  <a:lnTo>
                    <a:pt x="2200" y="34"/>
                  </a:lnTo>
                  <a:close/>
                  <a:moveTo>
                    <a:pt x="2196" y="1"/>
                  </a:moveTo>
                  <a:cubicBezTo>
                    <a:pt x="2179" y="1"/>
                    <a:pt x="2161" y="2"/>
                    <a:pt x="2144" y="5"/>
                  </a:cubicBezTo>
                  <a:cubicBezTo>
                    <a:pt x="1918" y="48"/>
                    <a:pt x="1735" y="351"/>
                    <a:pt x="1601" y="901"/>
                  </a:cubicBezTo>
                  <a:cubicBezTo>
                    <a:pt x="1234" y="2381"/>
                    <a:pt x="219" y="4256"/>
                    <a:pt x="205" y="4277"/>
                  </a:cubicBezTo>
                  <a:cubicBezTo>
                    <a:pt x="198" y="4305"/>
                    <a:pt x="1" y="4869"/>
                    <a:pt x="128" y="5074"/>
                  </a:cubicBezTo>
                  <a:cubicBezTo>
                    <a:pt x="156" y="5109"/>
                    <a:pt x="198" y="5137"/>
                    <a:pt x="247" y="5137"/>
                  </a:cubicBezTo>
                  <a:cubicBezTo>
                    <a:pt x="572" y="5137"/>
                    <a:pt x="2609" y="1577"/>
                    <a:pt x="2842" y="1154"/>
                  </a:cubicBezTo>
                  <a:cubicBezTo>
                    <a:pt x="2842" y="1154"/>
                    <a:pt x="2609" y="266"/>
                    <a:pt x="2602" y="252"/>
                  </a:cubicBezTo>
                  <a:cubicBezTo>
                    <a:pt x="2595" y="239"/>
                    <a:pt x="2419" y="1"/>
                    <a:pt x="21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354950" y="3404250"/>
              <a:ext cx="94675" cy="37175"/>
            </a:xfrm>
            <a:custGeom>
              <a:avLst/>
              <a:gdLst/>
              <a:ahLst/>
              <a:cxnLst/>
              <a:rect l="l" t="t" r="r" b="b"/>
              <a:pathLst>
                <a:path w="3787" h="1487" extrusionOk="0">
                  <a:moveTo>
                    <a:pt x="3710" y="0"/>
                  </a:moveTo>
                  <a:cubicBezTo>
                    <a:pt x="3333" y="0"/>
                    <a:pt x="1675" y="12"/>
                    <a:pt x="565" y="240"/>
                  </a:cubicBezTo>
                  <a:cubicBezTo>
                    <a:pt x="219" y="303"/>
                    <a:pt x="1" y="642"/>
                    <a:pt x="64" y="980"/>
                  </a:cubicBezTo>
                  <a:cubicBezTo>
                    <a:pt x="78" y="1037"/>
                    <a:pt x="99" y="1093"/>
                    <a:pt x="128" y="1149"/>
                  </a:cubicBezTo>
                  <a:cubicBezTo>
                    <a:pt x="235" y="1358"/>
                    <a:pt x="454" y="1486"/>
                    <a:pt x="685" y="1486"/>
                  </a:cubicBezTo>
                  <a:cubicBezTo>
                    <a:pt x="727" y="1486"/>
                    <a:pt x="769" y="1482"/>
                    <a:pt x="811" y="1474"/>
                  </a:cubicBezTo>
                  <a:cubicBezTo>
                    <a:pt x="1851" y="1268"/>
                    <a:pt x="3538" y="1262"/>
                    <a:pt x="3756" y="1262"/>
                  </a:cubicBezTo>
                  <a:cubicBezTo>
                    <a:pt x="3770" y="1262"/>
                    <a:pt x="3778" y="1262"/>
                    <a:pt x="3779" y="1262"/>
                  </a:cubicBezTo>
                  <a:lnTo>
                    <a:pt x="3786" y="0"/>
                  </a:lnTo>
                  <a:cubicBezTo>
                    <a:pt x="3778" y="0"/>
                    <a:pt x="3752" y="0"/>
                    <a:pt x="371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354425" y="3403725"/>
              <a:ext cx="95200" cy="38075"/>
            </a:xfrm>
            <a:custGeom>
              <a:avLst/>
              <a:gdLst/>
              <a:ahLst/>
              <a:cxnLst/>
              <a:rect l="l" t="t" r="r" b="b"/>
              <a:pathLst>
                <a:path w="3808" h="1523" extrusionOk="0">
                  <a:moveTo>
                    <a:pt x="3731" y="0"/>
                  </a:moveTo>
                  <a:cubicBezTo>
                    <a:pt x="3353" y="0"/>
                    <a:pt x="1689" y="11"/>
                    <a:pt x="579" y="240"/>
                  </a:cubicBezTo>
                  <a:cubicBezTo>
                    <a:pt x="226" y="310"/>
                    <a:pt x="1" y="649"/>
                    <a:pt x="71" y="1001"/>
                  </a:cubicBezTo>
                  <a:cubicBezTo>
                    <a:pt x="85" y="1065"/>
                    <a:pt x="99" y="1121"/>
                    <a:pt x="127" y="1170"/>
                  </a:cubicBezTo>
                  <a:cubicBezTo>
                    <a:pt x="240" y="1389"/>
                    <a:pt x="466" y="1523"/>
                    <a:pt x="713" y="1523"/>
                  </a:cubicBezTo>
                  <a:cubicBezTo>
                    <a:pt x="755" y="1523"/>
                    <a:pt x="797" y="1523"/>
                    <a:pt x="839" y="1509"/>
                  </a:cubicBezTo>
                  <a:cubicBezTo>
                    <a:pt x="1879" y="1303"/>
                    <a:pt x="3559" y="1297"/>
                    <a:pt x="3777" y="1297"/>
                  </a:cubicBezTo>
                  <a:cubicBezTo>
                    <a:pt x="3791" y="1297"/>
                    <a:pt x="3799" y="1297"/>
                    <a:pt x="3800" y="1297"/>
                  </a:cubicBezTo>
                  <a:lnTo>
                    <a:pt x="3800" y="1262"/>
                  </a:lnTo>
                  <a:cubicBezTo>
                    <a:pt x="3799" y="1262"/>
                    <a:pt x="3791" y="1262"/>
                    <a:pt x="3778" y="1262"/>
                  </a:cubicBezTo>
                  <a:cubicBezTo>
                    <a:pt x="3565" y="1262"/>
                    <a:pt x="1874" y="1268"/>
                    <a:pt x="832" y="1481"/>
                  </a:cubicBezTo>
                  <a:cubicBezTo>
                    <a:pt x="794" y="1487"/>
                    <a:pt x="756" y="1491"/>
                    <a:pt x="719" y="1491"/>
                  </a:cubicBezTo>
                  <a:cubicBezTo>
                    <a:pt x="486" y="1491"/>
                    <a:pt x="272" y="1363"/>
                    <a:pt x="163" y="1156"/>
                  </a:cubicBezTo>
                  <a:cubicBezTo>
                    <a:pt x="134" y="1107"/>
                    <a:pt x="120" y="1051"/>
                    <a:pt x="106" y="994"/>
                  </a:cubicBezTo>
                  <a:cubicBezTo>
                    <a:pt x="43" y="663"/>
                    <a:pt x="254" y="339"/>
                    <a:pt x="586" y="275"/>
                  </a:cubicBezTo>
                  <a:cubicBezTo>
                    <a:pt x="1696" y="47"/>
                    <a:pt x="3354" y="35"/>
                    <a:pt x="3731" y="35"/>
                  </a:cubicBezTo>
                  <a:cubicBezTo>
                    <a:pt x="3773" y="35"/>
                    <a:pt x="3799" y="35"/>
                    <a:pt x="3807" y="35"/>
                  </a:cubicBezTo>
                  <a:lnTo>
                    <a:pt x="3807" y="0"/>
                  </a:lnTo>
                  <a:cubicBezTo>
                    <a:pt x="3799" y="0"/>
                    <a:pt x="3773" y="0"/>
                    <a:pt x="373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362375" y="3413800"/>
              <a:ext cx="14800" cy="20250"/>
            </a:xfrm>
            <a:custGeom>
              <a:avLst/>
              <a:gdLst/>
              <a:ahLst/>
              <a:cxnLst/>
              <a:rect l="l" t="t" r="r" b="b"/>
              <a:pathLst>
                <a:path w="592" h="810" extrusionOk="0">
                  <a:moveTo>
                    <a:pt x="406" y="1"/>
                  </a:moveTo>
                  <a:cubicBezTo>
                    <a:pt x="260" y="1"/>
                    <a:pt x="0" y="190"/>
                    <a:pt x="28" y="464"/>
                  </a:cubicBezTo>
                  <a:cubicBezTo>
                    <a:pt x="63" y="810"/>
                    <a:pt x="331" y="767"/>
                    <a:pt x="486" y="781"/>
                  </a:cubicBezTo>
                  <a:cubicBezTo>
                    <a:pt x="490" y="782"/>
                    <a:pt x="493" y="782"/>
                    <a:pt x="497" y="782"/>
                  </a:cubicBezTo>
                  <a:cubicBezTo>
                    <a:pt x="549" y="782"/>
                    <a:pt x="591" y="736"/>
                    <a:pt x="585" y="683"/>
                  </a:cubicBezTo>
                  <a:cubicBezTo>
                    <a:pt x="571" y="507"/>
                    <a:pt x="550" y="154"/>
                    <a:pt x="493" y="48"/>
                  </a:cubicBezTo>
                  <a:cubicBezTo>
                    <a:pt x="479" y="16"/>
                    <a:pt x="447" y="1"/>
                    <a:pt x="406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362350" y="3413375"/>
              <a:ext cx="15175" cy="20500"/>
            </a:xfrm>
            <a:custGeom>
              <a:avLst/>
              <a:gdLst/>
              <a:ahLst/>
              <a:cxnLst/>
              <a:rect l="l" t="t" r="r" b="b"/>
              <a:pathLst>
                <a:path w="607" h="820" extrusionOk="0">
                  <a:moveTo>
                    <a:pt x="410" y="37"/>
                  </a:moveTo>
                  <a:cubicBezTo>
                    <a:pt x="438" y="37"/>
                    <a:pt x="459" y="44"/>
                    <a:pt x="473" y="72"/>
                  </a:cubicBezTo>
                  <a:cubicBezTo>
                    <a:pt x="529" y="178"/>
                    <a:pt x="551" y="545"/>
                    <a:pt x="565" y="700"/>
                  </a:cubicBezTo>
                  <a:cubicBezTo>
                    <a:pt x="565" y="721"/>
                    <a:pt x="558" y="742"/>
                    <a:pt x="544" y="756"/>
                  </a:cubicBezTo>
                  <a:cubicBezTo>
                    <a:pt x="529" y="770"/>
                    <a:pt x="508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29" y="277"/>
                    <a:pt x="163" y="101"/>
                    <a:pt x="353" y="44"/>
                  </a:cubicBezTo>
                  <a:cubicBezTo>
                    <a:pt x="367" y="37"/>
                    <a:pt x="388" y="37"/>
                    <a:pt x="410" y="37"/>
                  </a:cubicBezTo>
                  <a:close/>
                  <a:moveTo>
                    <a:pt x="408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42" y="72"/>
                    <a:pt x="1" y="270"/>
                    <a:pt x="8" y="481"/>
                  </a:cubicBezTo>
                  <a:cubicBezTo>
                    <a:pt x="43" y="798"/>
                    <a:pt x="276" y="813"/>
                    <a:pt x="424" y="813"/>
                  </a:cubicBezTo>
                  <a:lnTo>
                    <a:pt x="494" y="813"/>
                  </a:lnTo>
                  <a:lnTo>
                    <a:pt x="494" y="820"/>
                  </a:lnTo>
                  <a:cubicBezTo>
                    <a:pt x="558" y="820"/>
                    <a:pt x="607" y="763"/>
                    <a:pt x="600" y="700"/>
                  </a:cubicBezTo>
                  <a:cubicBezTo>
                    <a:pt x="593" y="509"/>
                    <a:pt x="565" y="171"/>
                    <a:pt x="515" y="58"/>
                  </a:cubicBezTo>
                  <a:cubicBezTo>
                    <a:pt x="500" y="22"/>
                    <a:pt x="461" y="1"/>
                    <a:pt x="4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378400" y="3415175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14" y="0"/>
                  </a:moveTo>
                  <a:lnTo>
                    <a:pt x="14" y="0"/>
                  </a:lnTo>
                  <a:cubicBezTo>
                    <a:pt x="0" y="22"/>
                    <a:pt x="71" y="416"/>
                    <a:pt x="71" y="41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378050" y="3415000"/>
              <a:ext cx="2475" cy="10950"/>
            </a:xfrm>
            <a:custGeom>
              <a:avLst/>
              <a:gdLst/>
              <a:ahLst/>
              <a:cxnLst/>
              <a:rect l="l" t="t" r="r" b="b"/>
              <a:pathLst>
                <a:path w="99" h="438" extrusionOk="0">
                  <a:moveTo>
                    <a:pt x="14" y="0"/>
                  </a:moveTo>
                  <a:lnTo>
                    <a:pt x="14" y="0"/>
                  </a:lnTo>
                  <a:cubicBezTo>
                    <a:pt x="7" y="7"/>
                    <a:pt x="0" y="22"/>
                    <a:pt x="85" y="437"/>
                  </a:cubicBezTo>
                  <a:lnTo>
                    <a:pt x="99" y="416"/>
                  </a:lnTo>
                  <a:cubicBezTo>
                    <a:pt x="71" y="233"/>
                    <a:pt x="42" y="36"/>
                    <a:pt x="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400950" y="3410775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247"/>
                    <a:pt x="36" y="487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400425" y="3410775"/>
              <a:ext cx="2850" cy="18350"/>
            </a:xfrm>
            <a:custGeom>
              <a:avLst/>
              <a:gdLst/>
              <a:ahLst/>
              <a:cxnLst/>
              <a:rect l="l" t="t" r="r" b="b"/>
              <a:pathLst>
                <a:path w="114" h="734" extrusionOk="0">
                  <a:moveTo>
                    <a:pt x="0" y="0"/>
                  </a:moveTo>
                  <a:cubicBezTo>
                    <a:pt x="14" y="247"/>
                    <a:pt x="43" y="494"/>
                    <a:pt x="78" y="733"/>
                  </a:cubicBezTo>
                  <a:lnTo>
                    <a:pt x="113" y="726"/>
                  </a:lnTo>
                  <a:cubicBezTo>
                    <a:pt x="78" y="487"/>
                    <a:pt x="50" y="240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407125" y="3410050"/>
              <a:ext cx="1075" cy="17300"/>
            </a:xfrm>
            <a:custGeom>
              <a:avLst/>
              <a:gdLst/>
              <a:ahLst/>
              <a:cxnLst/>
              <a:rect l="l" t="t" r="r" b="b"/>
              <a:pathLst>
                <a:path w="43" h="692" extrusionOk="0">
                  <a:moveTo>
                    <a:pt x="14" y="1"/>
                  </a:moveTo>
                  <a:cubicBezTo>
                    <a:pt x="0" y="234"/>
                    <a:pt x="7" y="466"/>
                    <a:pt x="43" y="692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406600" y="3410050"/>
              <a:ext cx="2125" cy="17300"/>
            </a:xfrm>
            <a:custGeom>
              <a:avLst/>
              <a:gdLst/>
              <a:ahLst/>
              <a:cxnLst/>
              <a:rect l="l" t="t" r="r" b="b"/>
              <a:pathLst>
                <a:path w="85" h="692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234"/>
                    <a:pt x="14" y="466"/>
                    <a:pt x="49" y="692"/>
                  </a:cubicBezTo>
                  <a:lnTo>
                    <a:pt x="85" y="692"/>
                  </a:lnTo>
                  <a:cubicBezTo>
                    <a:pt x="49" y="459"/>
                    <a:pt x="28" y="234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350200" y="3425550"/>
              <a:ext cx="105225" cy="37125"/>
            </a:xfrm>
            <a:custGeom>
              <a:avLst/>
              <a:gdLst/>
              <a:ahLst/>
              <a:cxnLst/>
              <a:rect l="l" t="t" r="r" b="b"/>
              <a:pathLst>
                <a:path w="4209" h="1485" extrusionOk="0">
                  <a:moveTo>
                    <a:pt x="4045" y="1"/>
                  </a:moveTo>
                  <a:cubicBezTo>
                    <a:pt x="3482" y="1"/>
                    <a:pt x="1621" y="16"/>
                    <a:pt x="557" y="234"/>
                  </a:cubicBezTo>
                  <a:cubicBezTo>
                    <a:pt x="219" y="297"/>
                    <a:pt x="0" y="636"/>
                    <a:pt x="64" y="974"/>
                  </a:cubicBezTo>
                  <a:cubicBezTo>
                    <a:pt x="78" y="1031"/>
                    <a:pt x="99" y="1087"/>
                    <a:pt x="120" y="1143"/>
                  </a:cubicBezTo>
                  <a:cubicBezTo>
                    <a:pt x="236" y="1356"/>
                    <a:pt x="461" y="1485"/>
                    <a:pt x="697" y="1485"/>
                  </a:cubicBezTo>
                  <a:cubicBezTo>
                    <a:pt x="735" y="1485"/>
                    <a:pt x="773" y="1481"/>
                    <a:pt x="811" y="1475"/>
                  </a:cubicBezTo>
                  <a:cubicBezTo>
                    <a:pt x="1853" y="1262"/>
                    <a:pt x="3544" y="1256"/>
                    <a:pt x="3757" y="1256"/>
                  </a:cubicBezTo>
                  <a:cubicBezTo>
                    <a:pt x="3770" y="1256"/>
                    <a:pt x="3778" y="1256"/>
                    <a:pt x="3779" y="1256"/>
                  </a:cubicBezTo>
                  <a:lnTo>
                    <a:pt x="4209" y="1"/>
                  </a:lnTo>
                  <a:cubicBezTo>
                    <a:pt x="4197" y="1"/>
                    <a:pt x="4139" y="1"/>
                    <a:pt x="404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349675" y="3425050"/>
              <a:ext cx="105750" cy="38075"/>
            </a:xfrm>
            <a:custGeom>
              <a:avLst/>
              <a:gdLst/>
              <a:ahLst/>
              <a:cxnLst/>
              <a:rect l="l" t="t" r="r" b="b"/>
              <a:pathLst>
                <a:path w="4230" h="1523" extrusionOk="0">
                  <a:moveTo>
                    <a:pt x="4133" y="0"/>
                  </a:moveTo>
                  <a:cubicBezTo>
                    <a:pt x="3665" y="0"/>
                    <a:pt x="1679" y="11"/>
                    <a:pt x="578" y="233"/>
                  </a:cubicBezTo>
                  <a:cubicBezTo>
                    <a:pt x="226" y="303"/>
                    <a:pt x="0" y="649"/>
                    <a:pt x="71" y="1001"/>
                  </a:cubicBezTo>
                  <a:cubicBezTo>
                    <a:pt x="78" y="1058"/>
                    <a:pt x="99" y="1114"/>
                    <a:pt x="127" y="1170"/>
                  </a:cubicBezTo>
                  <a:cubicBezTo>
                    <a:pt x="240" y="1382"/>
                    <a:pt x="465" y="1523"/>
                    <a:pt x="705" y="1523"/>
                  </a:cubicBezTo>
                  <a:cubicBezTo>
                    <a:pt x="747" y="1523"/>
                    <a:pt x="790" y="1516"/>
                    <a:pt x="832" y="1509"/>
                  </a:cubicBezTo>
                  <a:cubicBezTo>
                    <a:pt x="1822" y="1308"/>
                    <a:pt x="3380" y="1297"/>
                    <a:pt x="3729" y="1297"/>
                  </a:cubicBezTo>
                  <a:cubicBezTo>
                    <a:pt x="3773" y="1297"/>
                    <a:pt x="3797" y="1297"/>
                    <a:pt x="3800" y="1297"/>
                  </a:cubicBezTo>
                  <a:lnTo>
                    <a:pt x="3800" y="1262"/>
                  </a:lnTo>
                  <a:cubicBezTo>
                    <a:pt x="3797" y="1262"/>
                    <a:pt x="3773" y="1262"/>
                    <a:pt x="3729" y="1262"/>
                  </a:cubicBezTo>
                  <a:cubicBezTo>
                    <a:pt x="3379" y="1262"/>
                    <a:pt x="1815" y="1273"/>
                    <a:pt x="825" y="1473"/>
                  </a:cubicBezTo>
                  <a:cubicBezTo>
                    <a:pt x="784" y="1482"/>
                    <a:pt x="743" y="1486"/>
                    <a:pt x="703" y="1486"/>
                  </a:cubicBezTo>
                  <a:cubicBezTo>
                    <a:pt x="478" y="1486"/>
                    <a:pt x="270" y="1358"/>
                    <a:pt x="162" y="1149"/>
                  </a:cubicBezTo>
                  <a:cubicBezTo>
                    <a:pt x="134" y="1100"/>
                    <a:pt x="113" y="1051"/>
                    <a:pt x="106" y="994"/>
                  </a:cubicBezTo>
                  <a:cubicBezTo>
                    <a:pt x="35" y="663"/>
                    <a:pt x="254" y="339"/>
                    <a:pt x="585" y="268"/>
                  </a:cubicBezTo>
                  <a:cubicBezTo>
                    <a:pt x="1680" y="47"/>
                    <a:pt x="3666" y="35"/>
                    <a:pt x="4133" y="35"/>
                  </a:cubicBezTo>
                  <a:cubicBezTo>
                    <a:pt x="4186" y="35"/>
                    <a:pt x="4220" y="35"/>
                    <a:pt x="4230" y="35"/>
                  </a:cubicBezTo>
                  <a:lnTo>
                    <a:pt x="4230" y="0"/>
                  </a:lnTo>
                  <a:cubicBezTo>
                    <a:pt x="4220" y="0"/>
                    <a:pt x="4186" y="0"/>
                    <a:pt x="4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350900" y="3453425"/>
              <a:ext cx="94850" cy="37325"/>
            </a:xfrm>
            <a:custGeom>
              <a:avLst/>
              <a:gdLst/>
              <a:ahLst/>
              <a:cxnLst/>
              <a:rect l="l" t="t" r="r" b="b"/>
              <a:pathLst>
                <a:path w="3794" h="1493" extrusionOk="0">
                  <a:moveTo>
                    <a:pt x="3765" y="0"/>
                  </a:moveTo>
                  <a:cubicBezTo>
                    <a:pt x="3511" y="0"/>
                    <a:pt x="1738" y="6"/>
                    <a:pt x="564" y="240"/>
                  </a:cubicBezTo>
                  <a:cubicBezTo>
                    <a:pt x="226" y="310"/>
                    <a:pt x="1" y="642"/>
                    <a:pt x="71" y="987"/>
                  </a:cubicBezTo>
                  <a:cubicBezTo>
                    <a:pt x="85" y="1043"/>
                    <a:pt x="106" y="1093"/>
                    <a:pt x="127" y="1149"/>
                  </a:cubicBezTo>
                  <a:cubicBezTo>
                    <a:pt x="242" y="1359"/>
                    <a:pt x="458" y="1493"/>
                    <a:pt x="694" y="1493"/>
                  </a:cubicBezTo>
                  <a:cubicBezTo>
                    <a:pt x="735" y="1493"/>
                    <a:pt x="777" y="1489"/>
                    <a:pt x="818" y="1480"/>
                  </a:cubicBezTo>
                  <a:cubicBezTo>
                    <a:pt x="1802" y="1280"/>
                    <a:pt x="3365" y="1269"/>
                    <a:pt x="3715" y="1269"/>
                  </a:cubicBezTo>
                  <a:cubicBezTo>
                    <a:pt x="3759" y="1269"/>
                    <a:pt x="3784" y="1269"/>
                    <a:pt x="3786" y="1269"/>
                  </a:cubicBezTo>
                  <a:lnTo>
                    <a:pt x="3793" y="0"/>
                  </a:lnTo>
                  <a:cubicBezTo>
                    <a:pt x="3789" y="0"/>
                    <a:pt x="3779" y="0"/>
                    <a:pt x="376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350550" y="3453050"/>
              <a:ext cx="95200" cy="38100"/>
            </a:xfrm>
            <a:custGeom>
              <a:avLst/>
              <a:gdLst/>
              <a:ahLst/>
              <a:cxnLst/>
              <a:rect l="l" t="t" r="r" b="b"/>
              <a:pathLst>
                <a:path w="3808" h="1524" extrusionOk="0">
                  <a:moveTo>
                    <a:pt x="3728" y="1"/>
                  </a:moveTo>
                  <a:cubicBezTo>
                    <a:pt x="3343" y="1"/>
                    <a:pt x="1686" y="12"/>
                    <a:pt x="578" y="234"/>
                  </a:cubicBezTo>
                  <a:cubicBezTo>
                    <a:pt x="226" y="304"/>
                    <a:pt x="0" y="650"/>
                    <a:pt x="71" y="1002"/>
                  </a:cubicBezTo>
                  <a:cubicBezTo>
                    <a:pt x="78" y="1058"/>
                    <a:pt x="99" y="1115"/>
                    <a:pt x="127" y="1171"/>
                  </a:cubicBezTo>
                  <a:cubicBezTo>
                    <a:pt x="240" y="1390"/>
                    <a:pt x="466" y="1524"/>
                    <a:pt x="705" y="1524"/>
                  </a:cubicBezTo>
                  <a:cubicBezTo>
                    <a:pt x="748" y="1524"/>
                    <a:pt x="790" y="1517"/>
                    <a:pt x="832" y="1510"/>
                  </a:cubicBezTo>
                  <a:cubicBezTo>
                    <a:pt x="1859" y="1304"/>
                    <a:pt x="3507" y="1298"/>
                    <a:pt x="3768" y="1298"/>
                  </a:cubicBezTo>
                  <a:cubicBezTo>
                    <a:pt x="3784" y="1298"/>
                    <a:pt x="3795" y="1298"/>
                    <a:pt x="3800" y="1298"/>
                  </a:cubicBezTo>
                  <a:lnTo>
                    <a:pt x="3800" y="1263"/>
                  </a:lnTo>
                  <a:cubicBezTo>
                    <a:pt x="3795" y="1263"/>
                    <a:pt x="3784" y="1263"/>
                    <a:pt x="3768" y="1263"/>
                  </a:cubicBezTo>
                  <a:cubicBezTo>
                    <a:pt x="3507" y="1263"/>
                    <a:pt x="1858" y="1269"/>
                    <a:pt x="825" y="1474"/>
                  </a:cubicBezTo>
                  <a:cubicBezTo>
                    <a:pt x="784" y="1483"/>
                    <a:pt x="743" y="1487"/>
                    <a:pt x="702" y="1487"/>
                  </a:cubicBezTo>
                  <a:cubicBezTo>
                    <a:pt x="478" y="1487"/>
                    <a:pt x="270" y="1360"/>
                    <a:pt x="163" y="1157"/>
                  </a:cubicBezTo>
                  <a:cubicBezTo>
                    <a:pt x="134" y="1101"/>
                    <a:pt x="113" y="1051"/>
                    <a:pt x="106" y="995"/>
                  </a:cubicBezTo>
                  <a:cubicBezTo>
                    <a:pt x="36" y="664"/>
                    <a:pt x="254" y="339"/>
                    <a:pt x="586" y="269"/>
                  </a:cubicBezTo>
                  <a:cubicBezTo>
                    <a:pt x="1693" y="47"/>
                    <a:pt x="3345" y="36"/>
                    <a:pt x="3728" y="36"/>
                  </a:cubicBezTo>
                  <a:cubicBezTo>
                    <a:pt x="3772" y="36"/>
                    <a:pt x="3799" y="36"/>
                    <a:pt x="3807" y="36"/>
                  </a:cubicBezTo>
                  <a:lnTo>
                    <a:pt x="3807" y="1"/>
                  </a:lnTo>
                  <a:cubicBezTo>
                    <a:pt x="3799" y="1"/>
                    <a:pt x="3772" y="1"/>
                    <a:pt x="372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371350" y="3404250"/>
              <a:ext cx="273350" cy="134300"/>
            </a:xfrm>
            <a:custGeom>
              <a:avLst/>
              <a:gdLst/>
              <a:ahLst/>
              <a:cxnLst/>
              <a:rect l="l" t="t" r="r" b="b"/>
              <a:pathLst>
                <a:path w="10934" h="5372" extrusionOk="0">
                  <a:moveTo>
                    <a:pt x="3130" y="0"/>
                  </a:moveTo>
                  <a:cubicBezTo>
                    <a:pt x="3003" y="0"/>
                    <a:pt x="2876" y="0"/>
                    <a:pt x="2742" y="7"/>
                  </a:cubicBezTo>
                  <a:lnTo>
                    <a:pt x="2834" y="2947"/>
                  </a:lnTo>
                  <a:cubicBezTo>
                    <a:pt x="2150" y="2968"/>
                    <a:pt x="1354" y="2961"/>
                    <a:pt x="536" y="3123"/>
                  </a:cubicBezTo>
                  <a:cubicBezTo>
                    <a:pt x="360" y="3158"/>
                    <a:pt x="205" y="3264"/>
                    <a:pt x="106" y="3419"/>
                  </a:cubicBezTo>
                  <a:cubicBezTo>
                    <a:pt x="28" y="3553"/>
                    <a:pt x="0" y="3708"/>
                    <a:pt x="36" y="3863"/>
                  </a:cubicBezTo>
                  <a:cubicBezTo>
                    <a:pt x="43" y="3920"/>
                    <a:pt x="64" y="3969"/>
                    <a:pt x="92" y="4025"/>
                  </a:cubicBezTo>
                  <a:cubicBezTo>
                    <a:pt x="200" y="4242"/>
                    <a:pt x="421" y="4376"/>
                    <a:pt x="658" y="4376"/>
                  </a:cubicBezTo>
                  <a:cubicBezTo>
                    <a:pt x="700" y="4376"/>
                    <a:pt x="741" y="4372"/>
                    <a:pt x="783" y="4364"/>
                  </a:cubicBezTo>
                  <a:cubicBezTo>
                    <a:pt x="1488" y="4222"/>
                    <a:pt x="2284" y="4208"/>
                    <a:pt x="2844" y="4208"/>
                  </a:cubicBezTo>
                  <a:cubicBezTo>
                    <a:pt x="2978" y="4208"/>
                    <a:pt x="3098" y="4209"/>
                    <a:pt x="3201" y="4209"/>
                  </a:cubicBezTo>
                  <a:cubicBezTo>
                    <a:pt x="3335" y="4216"/>
                    <a:pt x="3469" y="4216"/>
                    <a:pt x="3602" y="4223"/>
                  </a:cubicBezTo>
                  <a:cubicBezTo>
                    <a:pt x="4900" y="4300"/>
                    <a:pt x="5950" y="4681"/>
                    <a:pt x="6725" y="5372"/>
                  </a:cubicBezTo>
                  <a:cubicBezTo>
                    <a:pt x="7670" y="5280"/>
                    <a:pt x="8593" y="5041"/>
                    <a:pt x="9460" y="4660"/>
                  </a:cubicBezTo>
                  <a:cubicBezTo>
                    <a:pt x="9968" y="4434"/>
                    <a:pt x="10461" y="4166"/>
                    <a:pt x="10934" y="3863"/>
                  </a:cubicBezTo>
                  <a:cubicBezTo>
                    <a:pt x="10624" y="3377"/>
                    <a:pt x="10250" y="2926"/>
                    <a:pt x="9841" y="2517"/>
                  </a:cubicBezTo>
                  <a:cubicBezTo>
                    <a:pt x="9037" y="1727"/>
                    <a:pt x="8086" y="1107"/>
                    <a:pt x="7035" y="698"/>
                  </a:cubicBezTo>
                  <a:cubicBezTo>
                    <a:pt x="6450" y="466"/>
                    <a:pt x="5837" y="296"/>
                    <a:pt x="5217" y="184"/>
                  </a:cubicBezTo>
                  <a:cubicBezTo>
                    <a:pt x="5139" y="170"/>
                    <a:pt x="5055" y="155"/>
                    <a:pt x="4970" y="141"/>
                  </a:cubicBezTo>
                  <a:cubicBezTo>
                    <a:pt x="4364" y="43"/>
                    <a:pt x="3743" y="0"/>
                    <a:pt x="313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370825" y="3403825"/>
              <a:ext cx="274225" cy="135075"/>
            </a:xfrm>
            <a:custGeom>
              <a:avLst/>
              <a:gdLst/>
              <a:ahLst/>
              <a:cxnLst/>
              <a:rect l="l" t="t" r="r" b="b"/>
              <a:pathLst>
                <a:path w="10969" h="5403" extrusionOk="0">
                  <a:moveTo>
                    <a:pt x="3024" y="0"/>
                  </a:moveTo>
                  <a:cubicBezTo>
                    <a:pt x="2939" y="0"/>
                    <a:pt x="2853" y="3"/>
                    <a:pt x="2763" y="3"/>
                  </a:cubicBezTo>
                  <a:lnTo>
                    <a:pt x="2763" y="39"/>
                  </a:lnTo>
                  <a:lnTo>
                    <a:pt x="3151" y="39"/>
                  </a:lnTo>
                  <a:cubicBezTo>
                    <a:pt x="3190" y="38"/>
                    <a:pt x="3228" y="38"/>
                    <a:pt x="3267" y="38"/>
                  </a:cubicBezTo>
                  <a:cubicBezTo>
                    <a:pt x="3842" y="38"/>
                    <a:pt x="4416" y="87"/>
                    <a:pt x="4984" y="172"/>
                  </a:cubicBezTo>
                  <a:cubicBezTo>
                    <a:pt x="5069" y="187"/>
                    <a:pt x="5146" y="201"/>
                    <a:pt x="5231" y="215"/>
                  </a:cubicBezTo>
                  <a:cubicBezTo>
                    <a:pt x="5851" y="328"/>
                    <a:pt x="6464" y="504"/>
                    <a:pt x="7049" y="729"/>
                  </a:cubicBezTo>
                  <a:cubicBezTo>
                    <a:pt x="8093" y="1145"/>
                    <a:pt x="9044" y="1759"/>
                    <a:pt x="9848" y="2548"/>
                  </a:cubicBezTo>
                  <a:cubicBezTo>
                    <a:pt x="10257" y="2950"/>
                    <a:pt x="10616" y="3394"/>
                    <a:pt x="10934" y="3880"/>
                  </a:cubicBezTo>
                  <a:cubicBezTo>
                    <a:pt x="10461" y="4176"/>
                    <a:pt x="9975" y="4437"/>
                    <a:pt x="9467" y="4656"/>
                  </a:cubicBezTo>
                  <a:cubicBezTo>
                    <a:pt x="8607" y="5043"/>
                    <a:pt x="7691" y="5283"/>
                    <a:pt x="6746" y="5368"/>
                  </a:cubicBezTo>
                  <a:cubicBezTo>
                    <a:pt x="5971" y="4677"/>
                    <a:pt x="4921" y="4296"/>
                    <a:pt x="3616" y="4226"/>
                  </a:cubicBezTo>
                  <a:cubicBezTo>
                    <a:pt x="3482" y="4219"/>
                    <a:pt x="3349" y="4212"/>
                    <a:pt x="3215" y="4212"/>
                  </a:cubicBezTo>
                  <a:lnTo>
                    <a:pt x="2982" y="4212"/>
                  </a:lnTo>
                  <a:cubicBezTo>
                    <a:pt x="2411" y="4212"/>
                    <a:pt x="1558" y="4212"/>
                    <a:pt x="797" y="4367"/>
                  </a:cubicBezTo>
                  <a:cubicBezTo>
                    <a:pt x="759" y="4374"/>
                    <a:pt x="721" y="4377"/>
                    <a:pt x="683" y="4377"/>
                  </a:cubicBezTo>
                  <a:cubicBezTo>
                    <a:pt x="449" y="4377"/>
                    <a:pt x="229" y="4247"/>
                    <a:pt x="120" y="4028"/>
                  </a:cubicBezTo>
                  <a:cubicBezTo>
                    <a:pt x="99" y="3979"/>
                    <a:pt x="78" y="3930"/>
                    <a:pt x="64" y="3873"/>
                  </a:cubicBezTo>
                  <a:cubicBezTo>
                    <a:pt x="35" y="3725"/>
                    <a:pt x="64" y="3577"/>
                    <a:pt x="141" y="3450"/>
                  </a:cubicBezTo>
                  <a:cubicBezTo>
                    <a:pt x="233" y="3295"/>
                    <a:pt x="381" y="3197"/>
                    <a:pt x="550" y="3161"/>
                  </a:cubicBezTo>
                  <a:cubicBezTo>
                    <a:pt x="1276" y="3013"/>
                    <a:pt x="1981" y="2999"/>
                    <a:pt x="2601" y="2992"/>
                  </a:cubicBezTo>
                  <a:lnTo>
                    <a:pt x="2848" y="2985"/>
                  </a:lnTo>
                  <a:lnTo>
                    <a:pt x="2848" y="2950"/>
                  </a:lnTo>
                  <a:lnTo>
                    <a:pt x="2601" y="2957"/>
                  </a:lnTo>
                  <a:cubicBezTo>
                    <a:pt x="1981" y="2964"/>
                    <a:pt x="1269" y="2978"/>
                    <a:pt x="550" y="3126"/>
                  </a:cubicBezTo>
                  <a:cubicBezTo>
                    <a:pt x="367" y="3161"/>
                    <a:pt x="212" y="3274"/>
                    <a:pt x="113" y="3429"/>
                  </a:cubicBezTo>
                  <a:cubicBezTo>
                    <a:pt x="28" y="3563"/>
                    <a:pt x="0" y="3725"/>
                    <a:pt x="28" y="3880"/>
                  </a:cubicBezTo>
                  <a:cubicBezTo>
                    <a:pt x="42" y="3937"/>
                    <a:pt x="64" y="3993"/>
                    <a:pt x="92" y="4050"/>
                  </a:cubicBezTo>
                  <a:cubicBezTo>
                    <a:pt x="208" y="4276"/>
                    <a:pt x="441" y="4412"/>
                    <a:pt x="689" y="4412"/>
                  </a:cubicBezTo>
                  <a:cubicBezTo>
                    <a:pt x="727" y="4412"/>
                    <a:pt x="765" y="4409"/>
                    <a:pt x="804" y="4402"/>
                  </a:cubicBezTo>
                  <a:cubicBezTo>
                    <a:pt x="1558" y="4247"/>
                    <a:pt x="2418" y="4247"/>
                    <a:pt x="2982" y="4247"/>
                  </a:cubicBezTo>
                  <a:lnTo>
                    <a:pt x="3222" y="4247"/>
                  </a:lnTo>
                  <a:cubicBezTo>
                    <a:pt x="3356" y="4247"/>
                    <a:pt x="3482" y="4254"/>
                    <a:pt x="3616" y="4261"/>
                  </a:cubicBezTo>
                  <a:cubicBezTo>
                    <a:pt x="4913" y="4332"/>
                    <a:pt x="5964" y="4719"/>
                    <a:pt x="6739" y="5403"/>
                  </a:cubicBezTo>
                  <a:lnTo>
                    <a:pt x="6746" y="5403"/>
                  </a:lnTo>
                  <a:cubicBezTo>
                    <a:pt x="7691" y="5318"/>
                    <a:pt x="8614" y="5079"/>
                    <a:pt x="9481" y="4691"/>
                  </a:cubicBezTo>
                  <a:cubicBezTo>
                    <a:pt x="10003" y="4465"/>
                    <a:pt x="10504" y="4191"/>
                    <a:pt x="10969" y="3873"/>
                  </a:cubicBezTo>
                  <a:cubicBezTo>
                    <a:pt x="10652" y="3387"/>
                    <a:pt x="10285" y="2929"/>
                    <a:pt x="9869" y="2520"/>
                  </a:cubicBezTo>
                  <a:cubicBezTo>
                    <a:pt x="9066" y="1730"/>
                    <a:pt x="8114" y="1110"/>
                    <a:pt x="7064" y="701"/>
                  </a:cubicBezTo>
                  <a:cubicBezTo>
                    <a:pt x="6471" y="469"/>
                    <a:pt x="5865" y="292"/>
                    <a:pt x="5238" y="187"/>
                  </a:cubicBezTo>
                  <a:cubicBezTo>
                    <a:pt x="5153" y="165"/>
                    <a:pt x="5076" y="151"/>
                    <a:pt x="4991" y="144"/>
                  </a:cubicBezTo>
                  <a:cubicBezTo>
                    <a:pt x="4423" y="52"/>
                    <a:pt x="3848" y="3"/>
                    <a:pt x="3268" y="3"/>
                  </a:cubicBezTo>
                  <a:cubicBezTo>
                    <a:pt x="3229" y="3"/>
                    <a:pt x="3190" y="3"/>
                    <a:pt x="3151" y="3"/>
                  </a:cubicBezTo>
                  <a:cubicBezTo>
                    <a:pt x="3109" y="1"/>
                    <a:pt x="3067" y="0"/>
                    <a:pt x="302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358700" y="3462800"/>
              <a:ext cx="14950" cy="20250"/>
            </a:xfrm>
            <a:custGeom>
              <a:avLst/>
              <a:gdLst/>
              <a:ahLst/>
              <a:cxnLst/>
              <a:rect l="l" t="t" r="r" b="b"/>
              <a:pathLst>
                <a:path w="598" h="810" extrusionOk="0">
                  <a:moveTo>
                    <a:pt x="411" y="0"/>
                  </a:moveTo>
                  <a:cubicBezTo>
                    <a:pt x="263" y="0"/>
                    <a:pt x="1" y="189"/>
                    <a:pt x="34" y="464"/>
                  </a:cubicBezTo>
                  <a:cubicBezTo>
                    <a:pt x="69" y="809"/>
                    <a:pt x="337" y="767"/>
                    <a:pt x="492" y="781"/>
                  </a:cubicBezTo>
                  <a:cubicBezTo>
                    <a:pt x="496" y="782"/>
                    <a:pt x="499" y="782"/>
                    <a:pt x="503" y="782"/>
                  </a:cubicBezTo>
                  <a:cubicBezTo>
                    <a:pt x="555" y="782"/>
                    <a:pt x="597" y="735"/>
                    <a:pt x="591" y="682"/>
                  </a:cubicBezTo>
                  <a:cubicBezTo>
                    <a:pt x="577" y="506"/>
                    <a:pt x="549" y="154"/>
                    <a:pt x="499" y="48"/>
                  </a:cubicBezTo>
                  <a:cubicBezTo>
                    <a:pt x="485" y="15"/>
                    <a:pt x="453" y="0"/>
                    <a:pt x="41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358825" y="3462375"/>
              <a:ext cx="15200" cy="20325"/>
            </a:xfrm>
            <a:custGeom>
              <a:avLst/>
              <a:gdLst/>
              <a:ahLst/>
              <a:cxnLst/>
              <a:rect l="l" t="t" r="r" b="b"/>
              <a:pathLst>
                <a:path w="608" h="813" extrusionOk="0">
                  <a:moveTo>
                    <a:pt x="424" y="35"/>
                  </a:moveTo>
                  <a:cubicBezTo>
                    <a:pt x="445" y="35"/>
                    <a:pt x="463" y="48"/>
                    <a:pt x="480" y="65"/>
                  </a:cubicBezTo>
                  <a:cubicBezTo>
                    <a:pt x="529" y="178"/>
                    <a:pt x="558" y="544"/>
                    <a:pt x="565" y="699"/>
                  </a:cubicBezTo>
                  <a:cubicBezTo>
                    <a:pt x="565" y="742"/>
                    <a:pt x="529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36" y="277"/>
                    <a:pt x="163" y="100"/>
                    <a:pt x="353" y="44"/>
                  </a:cubicBezTo>
                  <a:cubicBezTo>
                    <a:pt x="367" y="37"/>
                    <a:pt x="388" y="37"/>
                    <a:pt x="410" y="37"/>
                  </a:cubicBezTo>
                  <a:cubicBezTo>
                    <a:pt x="415" y="36"/>
                    <a:pt x="419" y="35"/>
                    <a:pt x="424" y="35"/>
                  </a:cubicBezTo>
                  <a:close/>
                  <a:moveTo>
                    <a:pt x="408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42" y="72"/>
                    <a:pt x="1" y="262"/>
                    <a:pt x="15" y="481"/>
                  </a:cubicBezTo>
                  <a:cubicBezTo>
                    <a:pt x="43" y="798"/>
                    <a:pt x="276" y="805"/>
                    <a:pt x="431" y="812"/>
                  </a:cubicBezTo>
                  <a:lnTo>
                    <a:pt x="494" y="812"/>
                  </a:lnTo>
                  <a:cubicBezTo>
                    <a:pt x="522" y="812"/>
                    <a:pt x="551" y="805"/>
                    <a:pt x="572" y="791"/>
                  </a:cubicBezTo>
                  <a:cubicBezTo>
                    <a:pt x="593" y="763"/>
                    <a:pt x="607" y="735"/>
                    <a:pt x="607" y="699"/>
                  </a:cubicBezTo>
                  <a:cubicBezTo>
                    <a:pt x="593" y="509"/>
                    <a:pt x="565" y="171"/>
                    <a:pt x="515" y="58"/>
                  </a:cubicBezTo>
                  <a:cubicBezTo>
                    <a:pt x="500" y="22"/>
                    <a:pt x="461" y="1"/>
                    <a:pt x="4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374875" y="3464175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7" y="0"/>
                  </a:moveTo>
                  <a:cubicBezTo>
                    <a:pt x="0" y="14"/>
                    <a:pt x="71" y="416"/>
                    <a:pt x="71" y="41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374525" y="3463825"/>
              <a:ext cx="2475" cy="11125"/>
            </a:xfrm>
            <a:custGeom>
              <a:avLst/>
              <a:gdLst/>
              <a:ahLst/>
              <a:cxnLst/>
              <a:rect l="l" t="t" r="r" b="b"/>
              <a:pathLst>
                <a:path w="99" h="445" extrusionOk="0">
                  <a:moveTo>
                    <a:pt x="7" y="0"/>
                  </a:moveTo>
                  <a:cubicBezTo>
                    <a:pt x="7" y="7"/>
                    <a:pt x="0" y="28"/>
                    <a:pt x="85" y="444"/>
                  </a:cubicBezTo>
                  <a:lnTo>
                    <a:pt x="99" y="423"/>
                  </a:lnTo>
                  <a:cubicBezTo>
                    <a:pt x="64" y="197"/>
                    <a:pt x="42" y="35"/>
                    <a:pt x="42" y="2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397425" y="3459575"/>
              <a:ext cx="1800" cy="18525"/>
            </a:xfrm>
            <a:custGeom>
              <a:avLst/>
              <a:gdLst/>
              <a:ahLst/>
              <a:cxnLst/>
              <a:rect l="l" t="t" r="r" b="b"/>
              <a:pathLst>
                <a:path w="72" h="741" extrusionOk="0">
                  <a:moveTo>
                    <a:pt x="1" y="1"/>
                  </a:moveTo>
                  <a:cubicBezTo>
                    <a:pt x="8" y="248"/>
                    <a:pt x="36" y="494"/>
                    <a:pt x="71" y="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396900" y="3459575"/>
              <a:ext cx="2850" cy="18525"/>
            </a:xfrm>
            <a:custGeom>
              <a:avLst/>
              <a:gdLst/>
              <a:ahLst/>
              <a:cxnLst/>
              <a:rect l="l" t="t" r="r" b="b"/>
              <a:pathLst>
                <a:path w="114" h="741" extrusionOk="0">
                  <a:moveTo>
                    <a:pt x="0" y="1"/>
                  </a:moveTo>
                  <a:cubicBezTo>
                    <a:pt x="15" y="248"/>
                    <a:pt x="36" y="494"/>
                    <a:pt x="78" y="741"/>
                  </a:cubicBezTo>
                  <a:lnTo>
                    <a:pt x="113" y="734"/>
                  </a:lnTo>
                  <a:cubicBezTo>
                    <a:pt x="71" y="494"/>
                    <a:pt x="50" y="248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403425" y="3459050"/>
              <a:ext cx="1250" cy="17300"/>
            </a:xfrm>
            <a:custGeom>
              <a:avLst/>
              <a:gdLst/>
              <a:ahLst/>
              <a:cxnLst/>
              <a:rect l="l" t="t" r="r" b="b"/>
              <a:pathLst>
                <a:path w="50" h="692" extrusionOk="0">
                  <a:moveTo>
                    <a:pt x="14" y="1"/>
                  </a:moveTo>
                  <a:cubicBezTo>
                    <a:pt x="0" y="233"/>
                    <a:pt x="14" y="459"/>
                    <a:pt x="50" y="692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403075" y="3459050"/>
              <a:ext cx="1950" cy="17300"/>
            </a:xfrm>
            <a:custGeom>
              <a:avLst/>
              <a:gdLst/>
              <a:ahLst/>
              <a:cxnLst/>
              <a:rect l="l" t="t" r="r" b="b"/>
              <a:pathLst>
                <a:path w="78" h="692" extrusionOk="0">
                  <a:moveTo>
                    <a:pt x="14" y="1"/>
                  </a:moveTo>
                  <a:cubicBezTo>
                    <a:pt x="0" y="233"/>
                    <a:pt x="14" y="466"/>
                    <a:pt x="49" y="692"/>
                  </a:cubicBezTo>
                  <a:lnTo>
                    <a:pt x="78" y="684"/>
                  </a:lnTo>
                  <a:cubicBezTo>
                    <a:pt x="49" y="459"/>
                    <a:pt x="21" y="233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359375" y="3435125"/>
              <a:ext cx="14650" cy="20250"/>
            </a:xfrm>
            <a:custGeom>
              <a:avLst/>
              <a:gdLst/>
              <a:ahLst/>
              <a:cxnLst/>
              <a:rect l="l" t="t" r="r" b="b"/>
              <a:pathLst>
                <a:path w="586" h="810" extrusionOk="0">
                  <a:moveTo>
                    <a:pt x="406" y="0"/>
                  </a:moveTo>
                  <a:cubicBezTo>
                    <a:pt x="260" y="0"/>
                    <a:pt x="1" y="190"/>
                    <a:pt x="28" y="464"/>
                  </a:cubicBezTo>
                  <a:cubicBezTo>
                    <a:pt x="63" y="810"/>
                    <a:pt x="331" y="767"/>
                    <a:pt x="486" y="781"/>
                  </a:cubicBezTo>
                  <a:cubicBezTo>
                    <a:pt x="490" y="782"/>
                    <a:pt x="494" y="782"/>
                    <a:pt x="497" y="782"/>
                  </a:cubicBezTo>
                  <a:cubicBezTo>
                    <a:pt x="548" y="782"/>
                    <a:pt x="585" y="736"/>
                    <a:pt x="585" y="683"/>
                  </a:cubicBezTo>
                  <a:cubicBezTo>
                    <a:pt x="571" y="507"/>
                    <a:pt x="543" y="154"/>
                    <a:pt x="493" y="48"/>
                  </a:cubicBezTo>
                  <a:cubicBezTo>
                    <a:pt x="479" y="16"/>
                    <a:pt x="447" y="0"/>
                    <a:pt x="40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359350" y="3434700"/>
              <a:ext cx="15200" cy="20500"/>
            </a:xfrm>
            <a:custGeom>
              <a:avLst/>
              <a:gdLst/>
              <a:ahLst/>
              <a:cxnLst/>
              <a:rect l="l" t="t" r="r" b="b"/>
              <a:pathLst>
                <a:path w="608" h="820" extrusionOk="0">
                  <a:moveTo>
                    <a:pt x="410" y="37"/>
                  </a:moveTo>
                  <a:cubicBezTo>
                    <a:pt x="438" y="37"/>
                    <a:pt x="459" y="44"/>
                    <a:pt x="473" y="65"/>
                  </a:cubicBezTo>
                  <a:cubicBezTo>
                    <a:pt x="530" y="178"/>
                    <a:pt x="551" y="545"/>
                    <a:pt x="565" y="700"/>
                  </a:cubicBezTo>
                  <a:cubicBezTo>
                    <a:pt x="565" y="721"/>
                    <a:pt x="558" y="742"/>
                    <a:pt x="544" y="756"/>
                  </a:cubicBezTo>
                  <a:cubicBezTo>
                    <a:pt x="530" y="770"/>
                    <a:pt x="508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29" y="277"/>
                    <a:pt x="156" y="101"/>
                    <a:pt x="353" y="44"/>
                  </a:cubicBezTo>
                  <a:cubicBezTo>
                    <a:pt x="367" y="37"/>
                    <a:pt x="389" y="37"/>
                    <a:pt x="403" y="37"/>
                  </a:cubicBezTo>
                  <a:close/>
                  <a:moveTo>
                    <a:pt x="407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35" y="72"/>
                    <a:pt x="1" y="270"/>
                    <a:pt x="8" y="481"/>
                  </a:cubicBezTo>
                  <a:cubicBezTo>
                    <a:pt x="43" y="805"/>
                    <a:pt x="276" y="813"/>
                    <a:pt x="424" y="813"/>
                  </a:cubicBezTo>
                  <a:lnTo>
                    <a:pt x="494" y="813"/>
                  </a:lnTo>
                  <a:lnTo>
                    <a:pt x="494" y="820"/>
                  </a:lnTo>
                  <a:cubicBezTo>
                    <a:pt x="558" y="820"/>
                    <a:pt x="607" y="763"/>
                    <a:pt x="600" y="700"/>
                  </a:cubicBezTo>
                  <a:cubicBezTo>
                    <a:pt x="593" y="509"/>
                    <a:pt x="565" y="171"/>
                    <a:pt x="516" y="58"/>
                  </a:cubicBezTo>
                  <a:cubicBezTo>
                    <a:pt x="495" y="22"/>
                    <a:pt x="458" y="1"/>
                    <a:pt x="40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375400" y="3436500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14" y="0"/>
                  </a:moveTo>
                  <a:lnTo>
                    <a:pt x="14" y="0"/>
                  </a:lnTo>
                  <a:cubicBezTo>
                    <a:pt x="0" y="22"/>
                    <a:pt x="71" y="416"/>
                    <a:pt x="71" y="41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8"/>
            <p:cNvSpPr/>
            <p:nvPr/>
          </p:nvSpPr>
          <p:spPr>
            <a:xfrm>
              <a:off x="375050" y="3436325"/>
              <a:ext cx="2475" cy="10950"/>
            </a:xfrm>
            <a:custGeom>
              <a:avLst/>
              <a:gdLst/>
              <a:ahLst/>
              <a:cxnLst/>
              <a:rect l="l" t="t" r="r" b="b"/>
              <a:pathLst>
                <a:path w="99" h="438" extrusionOk="0">
                  <a:moveTo>
                    <a:pt x="7" y="0"/>
                  </a:moveTo>
                  <a:cubicBezTo>
                    <a:pt x="7" y="7"/>
                    <a:pt x="0" y="21"/>
                    <a:pt x="85" y="437"/>
                  </a:cubicBezTo>
                  <a:lnTo>
                    <a:pt x="99" y="416"/>
                  </a:lnTo>
                  <a:cubicBezTo>
                    <a:pt x="64" y="191"/>
                    <a:pt x="43" y="36"/>
                    <a:pt x="43" y="1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8"/>
            <p:cNvSpPr/>
            <p:nvPr/>
          </p:nvSpPr>
          <p:spPr>
            <a:xfrm>
              <a:off x="397950" y="3432100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cubicBezTo>
                    <a:pt x="8" y="247"/>
                    <a:pt x="36" y="494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>
              <a:off x="397425" y="3432100"/>
              <a:ext cx="2850" cy="18350"/>
            </a:xfrm>
            <a:custGeom>
              <a:avLst/>
              <a:gdLst/>
              <a:ahLst/>
              <a:cxnLst/>
              <a:rect l="l" t="t" r="r" b="b"/>
              <a:pathLst>
                <a:path w="114" h="734" extrusionOk="0">
                  <a:moveTo>
                    <a:pt x="1" y="0"/>
                  </a:moveTo>
                  <a:cubicBezTo>
                    <a:pt x="15" y="247"/>
                    <a:pt x="36" y="494"/>
                    <a:pt x="78" y="733"/>
                  </a:cubicBezTo>
                  <a:lnTo>
                    <a:pt x="113" y="733"/>
                  </a:lnTo>
                  <a:cubicBezTo>
                    <a:pt x="71" y="487"/>
                    <a:pt x="50" y="240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404125" y="3431550"/>
              <a:ext cx="1075" cy="17125"/>
            </a:xfrm>
            <a:custGeom>
              <a:avLst/>
              <a:gdLst/>
              <a:ahLst/>
              <a:cxnLst/>
              <a:rect l="l" t="t" r="r" b="b"/>
              <a:pathLst>
                <a:path w="43" h="685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27"/>
                    <a:pt x="7" y="459"/>
                    <a:pt x="43" y="685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403600" y="3431375"/>
              <a:ext cx="2125" cy="17475"/>
            </a:xfrm>
            <a:custGeom>
              <a:avLst/>
              <a:gdLst/>
              <a:ahLst/>
              <a:cxnLst/>
              <a:rect l="l" t="t" r="r" b="b"/>
              <a:pathLst>
                <a:path w="85" h="699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234"/>
                    <a:pt x="14" y="466"/>
                    <a:pt x="50" y="699"/>
                  </a:cubicBezTo>
                  <a:lnTo>
                    <a:pt x="85" y="692"/>
                  </a:lnTo>
                  <a:cubicBezTo>
                    <a:pt x="50" y="459"/>
                    <a:pt x="21" y="234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406775" y="3384675"/>
              <a:ext cx="98700" cy="49375"/>
            </a:xfrm>
            <a:custGeom>
              <a:avLst/>
              <a:gdLst/>
              <a:ahLst/>
              <a:cxnLst/>
              <a:rect l="l" t="t" r="r" b="b"/>
              <a:pathLst>
                <a:path w="3948" h="1975" extrusionOk="0">
                  <a:moveTo>
                    <a:pt x="624" y="0"/>
                  </a:moveTo>
                  <a:cubicBezTo>
                    <a:pt x="276" y="0"/>
                    <a:pt x="0" y="284"/>
                    <a:pt x="0" y="635"/>
                  </a:cubicBezTo>
                  <a:cubicBezTo>
                    <a:pt x="0" y="986"/>
                    <a:pt x="289" y="1263"/>
                    <a:pt x="637" y="1263"/>
                  </a:cubicBezTo>
                  <a:cubicBezTo>
                    <a:pt x="646" y="1263"/>
                    <a:pt x="654" y="1263"/>
                    <a:pt x="663" y="1263"/>
                  </a:cubicBezTo>
                  <a:cubicBezTo>
                    <a:pt x="668" y="1263"/>
                    <a:pt x="672" y="1263"/>
                    <a:pt x="677" y="1263"/>
                  </a:cubicBezTo>
                  <a:cubicBezTo>
                    <a:pt x="1397" y="1263"/>
                    <a:pt x="2491" y="1779"/>
                    <a:pt x="2855" y="1975"/>
                  </a:cubicBezTo>
                  <a:lnTo>
                    <a:pt x="3948" y="1143"/>
                  </a:lnTo>
                  <a:lnTo>
                    <a:pt x="3461" y="868"/>
                  </a:lnTo>
                  <a:cubicBezTo>
                    <a:pt x="3158" y="706"/>
                    <a:pt x="2848" y="565"/>
                    <a:pt x="2538" y="438"/>
                  </a:cubicBezTo>
                  <a:cubicBezTo>
                    <a:pt x="1798" y="142"/>
                    <a:pt x="1163" y="1"/>
                    <a:pt x="649" y="1"/>
                  </a:cubicBezTo>
                  <a:cubicBezTo>
                    <a:pt x="640" y="1"/>
                    <a:pt x="632" y="0"/>
                    <a:pt x="62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403250" y="3384325"/>
              <a:ext cx="102400" cy="50075"/>
            </a:xfrm>
            <a:custGeom>
              <a:avLst/>
              <a:gdLst/>
              <a:ahLst/>
              <a:cxnLst/>
              <a:rect l="l" t="t" r="r" b="b"/>
              <a:pathLst>
                <a:path w="4096" h="2003" extrusionOk="0">
                  <a:moveTo>
                    <a:pt x="790" y="1"/>
                  </a:moveTo>
                  <a:cubicBezTo>
                    <a:pt x="310" y="8"/>
                    <a:pt x="0" y="515"/>
                    <a:pt x="219" y="945"/>
                  </a:cubicBezTo>
                  <a:cubicBezTo>
                    <a:pt x="329" y="1159"/>
                    <a:pt x="553" y="1298"/>
                    <a:pt x="793" y="1298"/>
                  </a:cubicBezTo>
                  <a:cubicBezTo>
                    <a:pt x="799" y="1298"/>
                    <a:pt x="805" y="1298"/>
                    <a:pt x="811" y="1298"/>
                  </a:cubicBezTo>
                  <a:cubicBezTo>
                    <a:pt x="1530" y="1298"/>
                    <a:pt x="2630" y="1805"/>
                    <a:pt x="2989" y="2003"/>
                  </a:cubicBezTo>
                  <a:lnTo>
                    <a:pt x="3010" y="1982"/>
                  </a:lnTo>
                  <a:cubicBezTo>
                    <a:pt x="2644" y="1777"/>
                    <a:pt x="1537" y="1263"/>
                    <a:pt x="797" y="1263"/>
                  </a:cubicBezTo>
                  <a:cubicBezTo>
                    <a:pt x="42" y="1206"/>
                    <a:pt x="35" y="107"/>
                    <a:pt x="790" y="36"/>
                  </a:cubicBezTo>
                  <a:cubicBezTo>
                    <a:pt x="801" y="36"/>
                    <a:pt x="813" y="36"/>
                    <a:pt x="825" y="36"/>
                  </a:cubicBezTo>
                  <a:cubicBezTo>
                    <a:pt x="1333" y="36"/>
                    <a:pt x="1955" y="184"/>
                    <a:pt x="2672" y="473"/>
                  </a:cubicBezTo>
                  <a:cubicBezTo>
                    <a:pt x="2982" y="600"/>
                    <a:pt x="3292" y="741"/>
                    <a:pt x="3595" y="903"/>
                  </a:cubicBezTo>
                  <a:lnTo>
                    <a:pt x="4082" y="1178"/>
                  </a:lnTo>
                  <a:lnTo>
                    <a:pt x="4096" y="1143"/>
                  </a:lnTo>
                  <a:lnTo>
                    <a:pt x="3616" y="868"/>
                  </a:lnTo>
                  <a:cubicBezTo>
                    <a:pt x="3313" y="713"/>
                    <a:pt x="3003" y="565"/>
                    <a:pt x="2686" y="438"/>
                  </a:cubicBezTo>
                  <a:cubicBezTo>
                    <a:pt x="1946" y="142"/>
                    <a:pt x="1311" y="1"/>
                    <a:pt x="79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376075" y="3486125"/>
              <a:ext cx="12400" cy="17375"/>
            </a:xfrm>
            <a:custGeom>
              <a:avLst/>
              <a:gdLst/>
              <a:ahLst/>
              <a:cxnLst/>
              <a:rect l="l" t="t" r="r" b="b"/>
              <a:pathLst>
                <a:path w="496" h="695" extrusionOk="0">
                  <a:moveTo>
                    <a:pt x="347" y="1"/>
                  </a:moveTo>
                  <a:cubicBezTo>
                    <a:pt x="225" y="1"/>
                    <a:pt x="1" y="159"/>
                    <a:pt x="23" y="391"/>
                  </a:cubicBezTo>
                  <a:cubicBezTo>
                    <a:pt x="51" y="694"/>
                    <a:pt x="277" y="652"/>
                    <a:pt x="410" y="659"/>
                  </a:cubicBezTo>
                  <a:cubicBezTo>
                    <a:pt x="460" y="659"/>
                    <a:pt x="495" y="624"/>
                    <a:pt x="495" y="574"/>
                  </a:cubicBezTo>
                  <a:cubicBezTo>
                    <a:pt x="488" y="426"/>
                    <a:pt x="460" y="137"/>
                    <a:pt x="418" y="39"/>
                  </a:cubicBezTo>
                  <a:cubicBezTo>
                    <a:pt x="407" y="13"/>
                    <a:pt x="381" y="1"/>
                    <a:pt x="34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376100" y="3485800"/>
              <a:ext cx="12900" cy="17150"/>
            </a:xfrm>
            <a:custGeom>
              <a:avLst/>
              <a:gdLst/>
              <a:ahLst/>
              <a:cxnLst/>
              <a:rect l="l" t="t" r="r" b="b"/>
              <a:pathLst>
                <a:path w="516" h="686" extrusionOk="0">
                  <a:moveTo>
                    <a:pt x="350" y="30"/>
                  </a:moveTo>
                  <a:cubicBezTo>
                    <a:pt x="370" y="31"/>
                    <a:pt x="396" y="39"/>
                    <a:pt x="409" y="59"/>
                  </a:cubicBezTo>
                  <a:cubicBezTo>
                    <a:pt x="452" y="150"/>
                    <a:pt x="473" y="460"/>
                    <a:pt x="480" y="587"/>
                  </a:cubicBezTo>
                  <a:cubicBezTo>
                    <a:pt x="480" y="608"/>
                    <a:pt x="473" y="623"/>
                    <a:pt x="466" y="637"/>
                  </a:cubicBezTo>
                  <a:cubicBezTo>
                    <a:pt x="452" y="644"/>
                    <a:pt x="431" y="651"/>
                    <a:pt x="417" y="651"/>
                  </a:cubicBezTo>
                  <a:lnTo>
                    <a:pt x="367" y="651"/>
                  </a:lnTo>
                  <a:cubicBezTo>
                    <a:pt x="233" y="644"/>
                    <a:pt x="71" y="644"/>
                    <a:pt x="43" y="404"/>
                  </a:cubicBezTo>
                  <a:cubicBezTo>
                    <a:pt x="36" y="235"/>
                    <a:pt x="142" y="87"/>
                    <a:pt x="304" y="37"/>
                  </a:cubicBezTo>
                  <a:cubicBezTo>
                    <a:pt x="317" y="37"/>
                    <a:pt x="330" y="31"/>
                    <a:pt x="350" y="30"/>
                  </a:cubicBezTo>
                  <a:close/>
                  <a:moveTo>
                    <a:pt x="350" y="1"/>
                  </a:moveTo>
                  <a:cubicBezTo>
                    <a:pt x="333" y="1"/>
                    <a:pt x="316" y="4"/>
                    <a:pt x="297" y="9"/>
                  </a:cubicBezTo>
                  <a:cubicBezTo>
                    <a:pt x="120" y="59"/>
                    <a:pt x="1" y="221"/>
                    <a:pt x="8" y="404"/>
                  </a:cubicBezTo>
                  <a:cubicBezTo>
                    <a:pt x="36" y="679"/>
                    <a:pt x="233" y="686"/>
                    <a:pt x="360" y="686"/>
                  </a:cubicBezTo>
                  <a:lnTo>
                    <a:pt x="424" y="686"/>
                  </a:lnTo>
                  <a:cubicBezTo>
                    <a:pt x="445" y="686"/>
                    <a:pt x="473" y="679"/>
                    <a:pt x="487" y="665"/>
                  </a:cubicBezTo>
                  <a:cubicBezTo>
                    <a:pt x="508" y="644"/>
                    <a:pt x="515" y="615"/>
                    <a:pt x="515" y="587"/>
                  </a:cubicBezTo>
                  <a:cubicBezTo>
                    <a:pt x="508" y="425"/>
                    <a:pt x="480" y="136"/>
                    <a:pt x="438" y="52"/>
                  </a:cubicBezTo>
                  <a:cubicBezTo>
                    <a:pt x="427" y="21"/>
                    <a:pt x="394" y="1"/>
                    <a:pt x="3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389675" y="3487250"/>
              <a:ext cx="1425" cy="8850"/>
            </a:xfrm>
            <a:custGeom>
              <a:avLst/>
              <a:gdLst/>
              <a:ahLst/>
              <a:cxnLst/>
              <a:rect l="l" t="t" r="r" b="b"/>
              <a:pathLst>
                <a:path w="57" h="354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5"/>
                    <a:pt x="57" y="353"/>
                    <a:pt x="57" y="353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389150" y="3487075"/>
              <a:ext cx="2300" cy="9375"/>
            </a:xfrm>
            <a:custGeom>
              <a:avLst/>
              <a:gdLst/>
              <a:ahLst/>
              <a:cxnLst/>
              <a:rect l="l" t="t" r="r" b="b"/>
              <a:pathLst>
                <a:path w="92" h="375" extrusionOk="0">
                  <a:moveTo>
                    <a:pt x="14" y="1"/>
                  </a:moveTo>
                  <a:lnTo>
                    <a:pt x="14" y="1"/>
                  </a:lnTo>
                  <a:cubicBezTo>
                    <a:pt x="7" y="8"/>
                    <a:pt x="0" y="22"/>
                    <a:pt x="78" y="374"/>
                  </a:cubicBezTo>
                  <a:lnTo>
                    <a:pt x="92" y="353"/>
                  </a:lnTo>
                  <a:cubicBezTo>
                    <a:pt x="64" y="170"/>
                    <a:pt x="43" y="29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408700" y="3483725"/>
              <a:ext cx="1625" cy="15350"/>
            </a:xfrm>
            <a:custGeom>
              <a:avLst/>
              <a:gdLst/>
              <a:ahLst/>
              <a:cxnLst/>
              <a:rect l="l" t="t" r="r" b="b"/>
              <a:pathLst>
                <a:path w="65" h="614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205"/>
                    <a:pt x="29" y="409"/>
                    <a:pt x="64" y="61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408175" y="3483550"/>
              <a:ext cx="2500" cy="15525"/>
            </a:xfrm>
            <a:custGeom>
              <a:avLst/>
              <a:gdLst/>
              <a:ahLst/>
              <a:cxnLst/>
              <a:rect l="l" t="t" r="r" b="b"/>
              <a:pathLst>
                <a:path w="100" h="621" extrusionOk="0">
                  <a:moveTo>
                    <a:pt x="1" y="1"/>
                  </a:moveTo>
                  <a:cubicBezTo>
                    <a:pt x="8" y="205"/>
                    <a:pt x="29" y="416"/>
                    <a:pt x="64" y="621"/>
                  </a:cubicBezTo>
                  <a:lnTo>
                    <a:pt x="99" y="614"/>
                  </a:lnTo>
                  <a:cubicBezTo>
                    <a:pt x="64" y="409"/>
                    <a:pt x="43" y="205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413825" y="3483025"/>
              <a:ext cx="900" cy="14475"/>
            </a:xfrm>
            <a:custGeom>
              <a:avLst/>
              <a:gdLst/>
              <a:ahLst/>
              <a:cxnLst/>
              <a:rect l="l" t="t" r="r" b="b"/>
              <a:pathLst>
                <a:path w="36" h="579" extrusionOk="0">
                  <a:moveTo>
                    <a:pt x="14" y="0"/>
                  </a:moveTo>
                  <a:cubicBezTo>
                    <a:pt x="0" y="198"/>
                    <a:pt x="7" y="388"/>
                    <a:pt x="35" y="57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413275" y="3483025"/>
              <a:ext cx="1975" cy="14650"/>
            </a:xfrm>
            <a:custGeom>
              <a:avLst/>
              <a:gdLst/>
              <a:ahLst/>
              <a:cxnLst/>
              <a:rect l="l" t="t" r="r" b="b"/>
              <a:pathLst>
                <a:path w="79" h="586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191"/>
                    <a:pt x="15" y="388"/>
                    <a:pt x="43" y="585"/>
                  </a:cubicBezTo>
                  <a:lnTo>
                    <a:pt x="79" y="578"/>
                  </a:lnTo>
                  <a:cubicBezTo>
                    <a:pt x="79" y="571"/>
                    <a:pt x="29" y="247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450650" y="3267825"/>
              <a:ext cx="356550" cy="271375"/>
            </a:xfrm>
            <a:custGeom>
              <a:avLst/>
              <a:gdLst/>
              <a:ahLst/>
              <a:cxnLst/>
              <a:rect l="l" t="t" r="r" b="b"/>
              <a:pathLst>
                <a:path w="14262" h="10855" extrusionOk="0">
                  <a:moveTo>
                    <a:pt x="11598" y="1"/>
                  </a:moveTo>
                  <a:cubicBezTo>
                    <a:pt x="11583" y="1"/>
                    <a:pt x="11569" y="1"/>
                    <a:pt x="11554" y="1"/>
                  </a:cubicBezTo>
                  <a:lnTo>
                    <a:pt x="9813" y="438"/>
                  </a:lnTo>
                  <a:cubicBezTo>
                    <a:pt x="8833" y="904"/>
                    <a:pt x="7910" y="1707"/>
                    <a:pt x="7155" y="2581"/>
                  </a:cubicBezTo>
                  <a:cubicBezTo>
                    <a:pt x="6979" y="2793"/>
                    <a:pt x="6789" y="2997"/>
                    <a:pt x="6599" y="3195"/>
                  </a:cubicBezTo>
                  <a:cubicBezTo>
                    <a:pt x="5215" y="4634"/>
                    <a:pt x="3966" y="5360"/>
                    <a:pt x="2872" y="5360"/>
                  </a:cubicBezTo>
                  <a:cubicBezTo>
                    <a:pt x="2573" y="5360"/>
                    <a:pt x="2285" y="5306"/>
                    <a:pt x="2009" y="5197"/>
                  </a:cubicBezTo>
                  <a:lnTo>
                    <a:pt x="2009" y="5197"/>
                  </a:lnTo>
                  <a:cubicBezTo>
                    <a:pt x="2031" y="5345"/>
                    <a:pt x="2045" y="5493"/>
                    <a:pt x="2052" y="5641"/>
                  </a:cubicBezTo>
                  <a:cubicBezTo>
                    <a:pt x="2087" y="6458"/>
                    <a:pt x="1897" y="7276"/>
                    <a:pt x="1509" y="8002"/>
                  </a:cubicBezTo>
                  <a:cubicBezTo>
                    <a:pt x="1220" y="8524"/>
                    <a:pt x="896" y="9031"/>
                    <a:pt x="543" y="9525"/>
                  </a:cubicBezTo>
                  <a:lnTo>
                    <a:pt x="430" y="9687"/>
                  </a:lnTo>
                  <a:lnTo>
                    <a:pt x="0" y="10300"/>
                  </a:lnTo>
                  <a:cubicBezTo>
                    <a:pt x="919" y="10664"/>
                    <a:pt x="1901" y="10855"/>
                    <a:pt x="2888" y="10855"/>
                  </a:cubicBezTo>
                  <a:cubicBezTo>
                    <a:pt x="3030" y="10855"/>
                    <a:pt x="3172" y="10851"/>
                    <a:pt x="3314" y="10843"/>
                  </a:cubicBezTo>
                  <a:cubicBezTo>
                    <a:pt x="3398" y="10843"/>
                    <a:pt x="3476" y="10836"/>
                    <a:pt x="3553" y="10829"/>
                  </a:cubicBezTo>
                  <a:cubicBezTo>
                    <a:pt x="4498" y="10737"/>
                    <a:pt x="5421" y="10498"/>
                    <a:pt x="6288" y="10117"/>
                  </a:cubicBezTo>
                  <a:cubicBezTo>
                    <a:pt x="6796" y="9891"/>
                    <a:pt x="7296" y="9623"/>
                    <a:pt x="7769" y="9320"/>
                  </a:cubicBezTo>
                  <a:cubicBezTo>
                    <a:pt x="8819" y="8637"/>
                    <a:pt x="9785" y="7826"/>
                    <a:pt x="10645" y="6902"/>
                  </a:cubicBezTo>
                  <a:cubicBezTo>
                    <a:pt x="12125" y="5338"/>
                    <a:pt x="13486" y="3758"/>
                    <a:pt x="13831" y="2659"/>
                  </a:cubicBezTo>
                  <a:cubicBezTo>
                    <a:pt x="14261" y="1284"/>
                    <a:pt x="13521" y="586"/>
                    <a:pt x="13140" y="382"/>
                  </a:cubicBezTo>
                  <a:cubicBezTo>
                    <a:pt x="12660" y="128"/>
                    <a:pt x="12133" y="1"/>
                    <a:pt x="115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450125" y="3267300"/>
              <a:ext cx="358300" cy="272325"/>
            </a:xfrm>
            <a:custGeom>
              <a:avLst/>
              <a:gdLst/>
              <a:ahLst/>
              <a:cxnLst/>
              <a:rect l="l" t="t" r="r" b="b"/>
              <a:pathLst>
                <a:path w="14332" h="10893" extrusionOk="0">
                  <a:moveTo>
                    <a:pt x="11617" y="1"/>
                  </a:moveTo>
                  <a:cubicBezTo>
                    <a:pt x="11603" y="1"/>
                    <a:pt x="11589" y="1"/>
                    <a:pt x="11575" y="1"/>
                  </a:cubicBezTo>
                  <a:lnTo>
                    <a:pt x="11575" y="36"/>
                  </a:lnTo>
                  <a:lnTo>
                    <a:pt x="11618" y="36"/>
                  </a:lnTo>
                  <a:cubicBezTo>
                    <a:pt x="12146" y="36"/>
                    <a:pt x="12675" y="170"/>
                    <a:pt x="13147" y="417"/>
                  </a:cubicBezTo>
                  <a:cubicBezTo>
                    <a:pt x="13267" y="480"/>
                    <a:pt x="14332" y="1087"/>
                    <a:pt x="13831" y="2673"/>
                  </a:cubicBezTo>
                  <a:cubicBezTo>
                    <a:pt x="13464" y="3836"/>
                    <a:pt x="11935" y="5549"/>
                    <a:pt x="10645" y="6909"/>
                  </a:cubicBezTo>
                  <a:cubicBezTo>
                    <a:pt x="9792" y="7833"/>
                    <a:pt x="8826" y="8643"/>
                    <a:pt x="7776" y="9327"/>
                  </a:cubicBezTo>
                  <a:cubicBezTo>
                    <a:pt x="7303" y="9630"/>
                    <a:pt x="6810" y="9891"/>
                    <a:pt x="6295" y="10117"/>
                  </a:cubicBezTo>
                  <a:cubicBezTo>
                    <a:pt x="5435" y="10504"/>
                    <a:pt x="4512" y="10744"/>
                    <a:pt x="3567" y="10829"/>
                  </a:cubicBezTo>
                  <a:cubicBezTo>
                    <a:pt x="3490" y="10836"/>
                    <a:pt x="3405" y="10850"/>
                    <a:pt x="3328" y="10850"/>
                  </a:cubicBezTo>
                  <a:cubicBezTo>
                    <a:pt x="3195" y="10857"/>
                    <a:pt x="3063" y="10860"/>
                    <a:pt x="2931" y="10860"/>
                  </a:cubicBezTo>
                  <a:cubicBezTo>
                    <a:pt x="1943" y="10860"/>
                    <a:pt x="963" y="10675"/>
                    <a:pt x="43" y="10314"/>
                  </a:cubicBezTo>
                  <a:lnTo>
                    <a:pt x="571" y="9560"/>
                  </a:lnTo>
                  <a:cubicBezTo>
                    <a:pt x="924" y="9066"/>
                    <a:pt x="1248" y="8559"/>
                    <a:pt x="1537" y="8030"/>
                  </a:cubicBezTo>
                  <a:cubicBezTo>
                    <a:pt x="1925" y="7304"/>
                    <a:pt x="2115" y="6486"/>
                    <a:pt x="2080" y="5662"/>
                  </a:cubicBezTo>
                  <a:cubicBezTo>
                    <a:pt x="2073" y="5521"/>
                    <a:pt x="2059" y="5380"/>
                    <a:pt x="2045" y="5246"/>
                  </a:cubicBezTo>
                  <a:lnTo>
                    <a:pt x="2045" y="5246"/>
                  </a:lnTo>
                  <a:cubicBezTo>
                    <a:pt x="2312" y="5344"/>
                    <a:pt x="2594" y="5401"/>
                    <a:pt x="2883" y="5401"/>
                  </a:cubicBezTo>
                  <a:cubicBezTo>
                    <a:pt x="3983" y="5401"/>
                    <a:pt x="5238" y="4675"/>
                    <a:pt x="6627" y="3230"/>
                  </a:cubicBezTo>
                  <a:cubicBezTo>
                    <a:pt x="6810" y="3032"/>
                    <a:pt x="7000" y="2828"/>
                    <a:pt x="7184" y="2616"/>
                  </a:cubicBezTo>
                  <a:cubicBezTo>
                    <a:pt x="7762" y="1940"/>
                    <a:pt x="8699" y="1016"/>
                    <a:pt x="9834" y="473"/>
                  </a:cubicBezTo>
                  <a:lnTo>
                    <a:pt x="9813" y="445"/>
                  </a:lnTo>
                  <a:cubicBezTo>
                    <a:pt x="8678" y="988"/>
                    <a:pt x="7740" y="1911"/>
                    <a:pt x="7155" y="2588"/>
                  </a:cubicBezTo>
                  <a:cubicBezTo>
                    <a:pt x="6972" y="2807"/>
                    <a:pt x="6782" y="3011"/>
                    <a:pt x="6598" y="3208"/>
                  </a:cubicBezTo>
                  <a:cubicBezTo>
                    <a:pt x="5212" y="4650"/>
                    <a:pt x="3963" y="5371"/>
                    <a:pt x="2856" y="5371"/>
                  </a:cubicBezTo>
                  <a:cubicBezTo>
                    <a:pt x="2561" y="5371"/>
                    <a:pt x="2277" y="5320"/>
                    <a:pt x="2002" y="5218"/>
                  </a:cubicBezTo>
                  <a:lnTo>
                    <a:pt x="2002" y="5218"/>
                  </a:lnTo>
                  <a:cubicBezTo>
                    <a:pt x="2023" y="5366"/>
                    <a:pt x="2038" y="5514"/>
                    <a:pt x="2045" y="5662"/>
                  </a:cubicBezTo>
                  <a:cubicBezTo>
                    <a:pt x="2080" y="6479"/>
                    <a:pt x="1897" y="7290"/>
                    <a:pt x="1509" y="8016"/>
                  </a:cubicBezTo>
                  <a:cubicBezTo>
                    <a:pt x="1213" y="8538"/>
                    <a:pt x="889" y="9045"/>
                    <a:pt x="536" y="9539"/>
                  </a:cubicBezTo>
                  <a:cubicBezTo>
                    <a:pt x="536" y="9539"/>
                    <a:pt x="0" y="10307"/>
                    <a:pt x="7" y="10335"/>
                  </a:cubicBezTo>
                  <a:cubicBezTo>
                    <a:pt x="931" y="10702"/>
                    <a:pt x="1911" y="10892"/>
                    <a:pt x="2905" y="10892"/>
                  </a:cubicBezTo>
                  <a:cubicBezTo>
                    <a:pt x="3046" y="10892"/>
                    <a:pt x="3187" y="10892"/>
                    <a:pt x="3335" y="10885"/>
                  </a:cubicBezTo>
                  <a:cubicBezTo>
                    <a:pt x="3412" y="10878"/>
                    <a:pt x="3497" y="10871"/>
                    <a:pt x="3574" y="10871"/>
                  </a:cubicBezTo>
                  <a:cubicBezTo>
                    <a:pt x="4519" y="10779"/>
                    <a:pt x="5442" y="10540"/>
                    <a:pt x="6316" y="10152"/>
                  </a:cubicBezTo>
                  <a:cubicBezTo>
                    <a:pt x="6824" y="9926"/>
                    <a:pt x="7325" y="9666"/>
                    <a:pt x="7797" y="9363"/>
                  </a:cubicBezTo>
                  <a:cubicBezTo>
                    <a:pt x="8847" y="8672"/>
                    <a:pt x="9820" y="7861"/>
                    <a:pt x="10680" y="6938"/>
                  </a:cubicBezTo>
                  <a:cubicBezTo>
                    <a:pt x="11970" y="5570"/>
                    <a:pt x="13500" y="3857"/>
                    <a:pt x="13866" y="2687"/>
                  </a:cubicBezTo>
                  <a:cubicBezTo>
                    <a:pt x="14275" y="1376"/>
                    <a:pt x="13620" y="621"/>
                    <a:pt x="13161" y="389"/>
                  </a:cubicBezTo>
                  <a:cubicBezTo>
                    <a:pt x="12687" y="134"/>
                    <a:pt x="12153" y="1"/>
                    <a:pt x="11617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241100" y="3459900"/>
              <a:ext cx="470925" cy="271450"/>
            </a:xfrm>
            <a:custGeom>
              <a:avLst/>
              <a:gdLst/>
              <a:ahLst/>
              <a:cxnLst/>
              <a:rect l="l" t="t" r="r" b="b"/>
              <a:pathLst>
                <a:path w="18837" h="10858" extrusionOk="0">
                  <a:moveTo>
                    <a:pt x="7174" y="0"/>
                  </a:moveTo>
                  <a:cubicBezTo>
                    <a:pt x="7053" y="0"/>
                    <a:pt x="6934" y="28"/>
                    <a:pt x="6825" y="87"/>
                  </a:cubicBezTo>
                  <a:lnTo>
                    <a:pt x="205" y="3844"/>
                  </a:lnTo>
                  <a:cubicBezTo>
                    <a:pt x="8" y="3957"/>
                    <a:pt x="1" y="4140"/>
                    <a:pt x="205" y="4260"/>
                  </a:cubicBezTo>
                  <a:lnTo>
                    <a:pt x="11294" y="10773"/>
                  </a:lnTo>
                  <a:cubicBezTo>
                    <a:pt x="11407" y="10830"/>
                    <a:pt x="11530" y="10858"/>
                    <a:pt x="11654" y="10858"/>
                  </a:cubicBezTo>
                  <a:cubicBezTo>
                    <a:pt x="11778" y="10858"/>
                    <a:pt x="11904" y="10830"/>
                    <a:pt x="12020" y="10773"/>
                  </a:cubicBezTo>
                  <a:lnTo>
                    <a:pt x="18639" y="7023"/>
                  </a:lnTo>
                  <a:cubicBezTo>
                    <a:pt x="18837" y="6903"/>
                    <a:pt x="18837" y="6720"/>
                    <a:pt x="18639" y="6600"/>
                  </a:cubicBezTo>
                  <a:lnTo>
                    <a:pt x="7551" y="94"/>
                  </a:lnTo>
                  <a:cubicBezTo>
                    <a:pt x="7431" y="32"/>
                    <a:pt x="7302" y="0"/>
                    <a:pt x="717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>
              <a:off x="240575" y="3459525"/>
              <a:ext cx="471975" cy="272350"/>
            </a:xfrm>
            <a:custGeom>
              <a:avLst/>
              <a:gdLst/>
              <a:ahLst/>
              <a:cxnLst/>
              <a:rect l="l" t="t" r="r" b="b"/>
              <a:pathLst>
                <a:path w="18879" h="10894" extrusionOk="0">
                  <a:moveTo>
                    <a:pt x="7198" y="31"/>
                  </a:moveTo>
                  <a:cubicBezTo>
                    <a:pt x="7325" y="31"/>
                    <a:pt x="7452" y="66"/>
                    <a:pt x="7558" y="123"/>
                  </a:cubicBezTo>
                  <a:lnTo>
                    <a:pt x="18646" y="6636"/>
                  </a:lnTo>
                  <a:cubicBezTo>
                    <a:pt x="18836" y="6693"/>
                    <a:pt x="18836" y="6960"/>
                    <a:pt x="18646" y="7024"/>
                  </a:cubicBezTo>
                  <a:lnTo>
                    <a:pt x="12027" y="10781"/>
                  </a:lnTo>
                  <a:cubicBezTo>
                    <a:pt x="11919" y="10833"/>
                    <a:pt x="11802" y="10860"/>
                    <a:pt x="11683" y="10860"/>
                  </a:cubicBezTo>
                  <a:cubicBezTo>
                    <a:pt x="11560" y="10860"/>
                    <a:pt x="11436" y="10831"/>
                    <a:pt x="11322" y="10774"/>
                  </a:cubicBezTo>
                  <a:lnTo>
                    <a:pt x="233" y="4261"/>
                  </a:lnTo>
                  <a:cubicBezTo>
                    <a:pt x="43" y="4204"/>
                    <a:pt x="43" y="3936"/>
                    <a:pt x="233" y="3873"/>
                  </a:cubicBezTo>
                  <a:lnTo>
                    <a:pt x="6853" y="116"/>
                  </a:lnTo>
                  <a:cubicBezTo>
                    <a:pt x="6958" y="59"/>
                    <a:pt x="7078" y="31"/>
                    <a:pt x="7198" y="31"/>
                  </a:cubicBezTo>
                  <a:close/>
                  <a:moveTo>
                    <a:pt x="7197" y="1"/>
                  </a:moveTo>
                  <a:cubicBezTo>
                    <a:pt x="7074" y="1"/>
                    <a:pt x="6951" y="29"/>
                    <a:pt x="6839" y="87"/>
                  </a:cubicBezTo>
                  <a:lnTo>
                    <a:pt x="212" y="3838"/>
                  </a:lnTo>
                  <a:cubicBezTo>
                    <a:pt x="1" y="3915"/>
                    <a:pt x="1" y="4211"/>
                    <a:pt x="212" y="4289"/>
                  </a:cubicBezTo>
                  <a:lnTo>
                    <a:pt x="11301" y="10802"/>
                  </a:lnTo>
                  <a:cubicBezTo>
                    <a:pt x="11421" y="10866"/>
                    <a:pt x="11547" y="10894"/>
                    <a:pt x="11681" y="10894"/>
                  </a:cubicBezTo>
                  <a:cubicBezTo>
                    <a:pt x="11808" y="10894"/>
                    <a:pt x="11935" y="10866"/>
                    <a:pt x="12048" y="10809"/>
                  </a:cubicBezTo>
                  <a:lnTo>
                    <a:pt x="18667" y="7052"/>
                  </a:lnTo>
                  <a:cubicBezTo>
                    <a:pt x="18879" y="6982"/>
                    <a:pt x="18879" y="6678"/>
                    <a:pt x="18667" y="6608"/>
                  </a:cubicBezTo>
                  <a:lnTo>
                    <a:pt x="7579" y="94"/>
                  </a:lnTo>
                  <a:cubicBezTo>
                    <a:pt x="7459" y="33"/>
                    <a:pt x="7328" y="1"/>
                    <a:pt x="71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8"/>
            <p:cNvSpPr/>
            <p:nvPr/>
          </p:nvSpPr>
          <p:spPr>
            <a:xfrm>
              <a:off x="249575" y="3432450"/>
              <a:ext cx="459625" cy="266400"/>
            </a:xfrm>
            <a:custGeom>
              <a:avLst/>
              <a:gdLst/>
              <a:ahLst/>
              <a:cxnLst/>
              <a:rect l="l" t="t" r="r" b="b"/>
              <a:pathLst>
                <a:path w="18385" h="10656" extrusionOk="0">
                  <a:moveTo>
                    <a:pt x="7004" y="0"/>
                  </a:moveTo>
                  <a:cubicBezTo>
                    <a:pt x="6882" y="0"/>
                    <a:pt x="6760" y="28"/>
                    <a:pt x="6648" y="85"/>
                  </a:cubicBezTo>
                  <a:lnTo>
                    <a:pt x="148" y="3772"/>
                  </a:lnTo>
                  <a:cubicBezTo>
                    <a:pt x="127" y="3779"/>
                    <a:pt x="106" y="3800"/>
                    <a:pt x="78" y="3821"/>
                  </a:cubicBezTo>
                  <a:lnTo>
                    <a:pt x="0" y="3814"/>
                  </a:lnTo>
                  <a:lnTo>
                    <a:pt x="0" y="3976"/>
                  </a:lnTo>
                  <a:cubicBezTo>
                    <a:pt x="7" y="4068"/>
                    <a:pt x="64" y="4138"/>
                    <a:pt x="148" y="4180"/>
                  </a:cubicBezTo>
                  <a:lnTo>
                    <a:pt x="11025" y="10567"/>
                  </a:lnTo>
                  <a:cubicBezTo>
                    <a:pt x="11142" y="10625"/>
                    <a:pt x="11267" y="10655"/>
                    <a:pt x="11393" y="10655"/>
                  </a:cubicBezTo>
                  <a:cubicBezTo>
                    <a:pt x="11510" y="10655"/>
                    <a:pt x="11628" y="10629"/>
                    <a:pt x="11737" y="10574"/>
                  </a:cubicBezTo>
                  <a:lnTo>
                    <a:pt x="18237" y="6887"/>
                  </a:lnTo>
                  <a:cubicBezTo>
                    <a:pt x="18314" y="6852"/>
                    <a:pt x="18371" y="6775"/>
                    <a:pt x="18385" y="6683"/>
                  </a:cubicBezTo>
                  <a:lnTo>
                    <a:pt x="18385" y="6521"/>
                  </a:lnTo>
                  <a:lnTo>
                    <a:pt x="18328" y="6549"/>
                  </a:lnTo>
                  <a:cubicBezTo>
                    <a:pt x="18300" y="6521"/>
                    <a:pt x="18272" y="6500"/>
                    <a:pt x="18237" y="6479"/>
                  </a:cubicBezTo>
                  <a:lnTo>
                    <a:pt x="7360" y="85"/>
                  </a:lnTo>
                  <a:cubicBezTo>
                    <a:pt x="7247" y="28"/>
                    <a:pt x="7125" y="0"/>
                    <a:pt x="700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8"/>
            <p:cNvSpPr/>
            <p:nvPr/>
          </p:nvSpPr>
          <p:spPr>
            <a:xfrm>
              <a:off x="249225" y="3432000"/>
              <a:ext cx="460500" cy="267275"/>
            </a:xfrm>
            <a:custGeom>
              <a:avLst/>
              <a:gdLst/>
              <a:ahLst/>
              <a:cxnLst/>
              <a:rect l="l" t="t" r="r" b="b"/>
              <a:pathLst>
                <a:path w="18420" h="10691" extrusionOk="0">
                  <a:moveTo>
                    <a:pt x="7015" y="38"/>
                  </a:moveTo>
                  <a:cubicBezTo>
                    <a:pt x="7135" y="38"/>
                    <a:pt x="7256" y="67"/>
                    <a:pt x="7367" y="124"/>
                  </a:cubicBezTo>
                  <a:lnTo>
                    <a:pt x="18251" y="6511"/>
                  </a:lnTo>
                  <a:cubicBezTo>
                    <a:pt x="18286" y="6546"/>
                    <a:pt x="18335" y="6560"/>
                    <a:pt x="18385" y="6567"/>
                  </a:cubicBezTo>
                  <a:lnTo>
                    <a:pt x="18385" y="6708"/>
                  </a:lnTo>
                  <a:cubicBezTo>
                    <a:pt x="18378" y="6786"/>
                    <a:pt x="18321" y="6856"/>
                    <a:pt x="18244" y="6891"/>
                  </a:cubicBezTo>
                  <a:lnTo>
                    <a:pt x="11751" y="10578"/>
                  </a:lnTo>
                  <a:cubicBezTo>
                    <a:pt x="11645" y="10633"/>
                    <a:pt x="11530" y="10659"/>
                    <a:pt x="11414" y="10659"/>
                  </a:cubicBezTo>
                  <a:cubicBezTo>
                    <a:pt x="11292" y="10659"/>
                    <a:pt x="11169" y="10629"/>
                    <a:pt x="11060" y="10571"/>
                  </a:cubicBezTo>
                  <a:lnTo>
                    <a:pt x="176" y="4184"/>
                  </a:lnTo>
                  <a:cubicBezTo>
                    <a:pt x="99" y="4149"/>
                    <a:pt x="49" y="4079"/>
                    <a:pt x="35" y="3994"/>
                  </a:cubicBezTo>
                  <a:lnTo>
                    <a:pt x="35" y="3853"/>
                  </a:lnTo>
                  <a:lnTo>
                    <a:pt x="106" y="3853"/>
                  </a:lnTo>
                  <a:cubicBezTo>
                    <a:pt x="127" y="3832"/>
                    <a:pt x="148" y="3818"/>
                    <a:pt x="176" y="3804"/>
                  </a:cubicBezTo>
                  <a:lnTo>
                    <a:pt x="6676" y="117"/>
                  </a:lnTo>
                  <a:cubicBezTo>
                    <a:pt x="6783" y="65"/>
                    <a:pt x="6899" y="38"/>
                    <a:pt x="7015" y="38"/>
                  </a:cubicBezTo>
                  <a:close/>
                  <a:moveTo>
                    <a:pt x="7003" y="1"/>
                  </a:moveTo>
                  <a:cubicBezTo>
                    <a:pt x="6883" y="1"/>
                    <a:pt x="6764" y="27"/>
                    <a:pt x="6655" y="82"/>
                  </a:cubicBezTo>
                  <a:lnTo>
                    <a:pt x="155" y="3768"/>
                  </a:lnTo>
                  <a:cubicBezTo>
                    <a:pt x="134" y="3783"/>
                    <a:pt x="106" y="3804"/>
                    <a:pt x="92" y="3818"/>
                  </a:cubicBezTo>
                  <a:cubicBezTo>
                    <a:pt x="92" y="3818"/>
                    <a:pt x="80" y="3817"/>
                    <a:pt x="66" y="3817"/>
                  </a:cubicBezTo>
                  <a:cubicBezTo>
                    <a:pt x="43" y="3817"/>
                    <a:pt x="13" y="3819"/>
                    <a:pt x="0" y="3832"/>
                  </a:cubicBezTo>
                  <a:lnTo>
                    <a:pt x="0" y="4001"/>
                  </a:lnTo>
                  <a:cubicBezTo>
                    <a:pt x="14" y="4093"/>
                    <a:pt x="71" y="4170"/>
                    <a:pt x="155" y="4213"/>
                  </a:cubicBezTo>
                  <a:lnTo>
                    <a:pt x="11039" y="10606"/>
                  </a:lnTo>
                  <a:cubicBezTo>
                    <a:pt x="11152" y="10663"/>
                    <a:pt x="11279" y="10691"/>
                    <a:pt x="11406" y="10691"/>
                  </a:cubicBezTo>
                  <a:cubicBezTo>
                    <a:pt x="11533" y="10691"/>
                    <a:pt x="11653" y="10663"/>
                    <a:pt x="11765" y="10606"/>
                  </a:cubicBezTo>
                  <a:lnTo>
                    <a:pt x="18258" y="6919"/>
                  </a:lnTo>
                  <a:cubicBezTo>
                    <a:pt x="18349" y="6884"/>
                    <a:pt x="18406" y="6800"/>
                    <a:pt x="18420" y="6701"/>
                  </a:cubicBezTo>
                  <a:cubicBezTo>
                    <a:pt x="18420" y="6701"/>
                    <a:pt x="18420" y="6539"/>
                    <a:pt x="18392" y="6525"/>
                  </a:cubicBezTo>
                  <a:lnTo>
                    <a:pt x="18349" y="6546"/>
                  </a:lnTo>
                  <a:cubicBezTo>
                    <a:pt x="18321" y="6518"/>
                    <a:pt x="18293" y="6497"/>
                    <a:pt x="18265" y="6482"/>
                  </a:cubicBezTo>
                  <a:lnTo>
                    <a:pt x="7381" y="89"/>
                  </a:lnTo>
                  <a:cubicBezTo>
                    <a:pt x="7261" y="31"/>
                    <a:pt x="7131" y="1"/>
                    <a:pt x="700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>
              <a:off x="248500" y="3426300"/>
              <a:ext cx="461950" cy="266475"/>
            </a:xfrm>
            <a:custGeom>
              <a:avLst/>
              <a:gdLst/>
              <a:ahLst/>
              <a:cxnLst/>
              <a:rect l="l" t="t" r="r" b="b"/>
              <a:pathLst>
                <a:path w="18478" h="10659" extrusionOk="0">
                  <a:moveTo>
                    <a:pt x="7040" y="0"/>
                  </a:moveTo>
                  <a:cubicBezTo>
                    <a:pt x="6921" y="0"/>
                    <a:pt x="6802" y="29"/>
                    <a:pt x="6691" y="84"/>
                  </a:cubicBezTo>
                  <a:lnTo>
                    <a:pt x="191" y="3771"/>
                  </a:lnTo>
                  <a:cubicBezTo>
                    <a:pt x="1" y="3884"/>
                    <a:pt x="1" y="4067"/>
                    <a:pt x="191" y="4180"/>
                  </a:cubicBezTo>
                  <a:lnTo>
                    <a:pt x="11075" y="10566"/>
                  </a:lnTo>
                  <a:cubicBezTo>
                    <a:pt x="11188" y="10628"/>
                    <a:pt x="11312" y="10658"/>
                    <a:pt x="11436" y="10658"/>
                  </a:cubicBezTo>
                  <a:cubicBezTo>
                    <a:pt x="11553" y="10658"/>
                    <a:pt x="11671" y="10632"/>
                    <a:pt x="11780" y="10580"/>
                  </a:cubicBezTo>
                  <a:lnTo>
                    <a:pt x="18280" y="6887"/>
                  </a:lnTo>
                  <a:cubicBezTo>
                    <a:pt x="18477" y="6774"/>
                    <a:pt x="18477" y="6591"/>
                    <a:pt x="18280" y="6478"/>
                  </a:cubicBezTo>
                  <a:lnTo>
                    <a:pt x="14692" y="4370"/>
                  </a:lnTo>
                  <a:cubicBezTo>
                    <a:pt x="14664" y="4376"/>
                    <a:pt x="14636" y="4378"/>
                    <a:pt x="14608" y="4378"/>
                  </a:cubicBezTo>
                  <a:cubicBezTo>
                    <a:pt x="14528" y="4378"/>
                    <a:pt x="14447" y="4357"/>
                    <a:pt x="14374" y="4321"/>
                  </a:cubicBezTo>
                  <a:lnTo>
                    <a:pt x="11061" y="2382"/>
                  </a:lnTo>
                  <a:cubicBezTo>
                    <a:pt x="10977" y="2333"/>
                    <a:pt x="10956" y="2255"/>
                    <a:pt x="10991" y="2192"/>
                  </a:cubicBezTo>
                  <a:lnTo>
                    <a:pt x="7396" y="91"/>
                  </a:lnTo>
                  <a:cubicBezTo>
                    <a:pt x="7285" y="30"/>
                    <a:pt x="7163" y="0"/>
                    <a:pt x="704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8"/>
            <p:cNvSpPr/>
            <p:nvPr/>
          </p:nvSpPr>
          <p:spPr>
            <a:xfrm>
              <a:off x="247800" y="3425925"/>
              <a:ext cx="463175" cy="267200"/>
            </a:xfrm>
            <a:custGeom>
              <a:avLst/>
              <a:gdLst/>
              <a:ahLst/>
              <a:cxnLst/>
              <a:rect l="l" t="t" r="r" b="b"/>
              <a:pathLst>
                <a:path w="18527" h="10688" extrusionOk="0">
                  <a:moveTo>
                    <a:pt x="7063" y="32"/>
                  </a:moveTo>
                  <a:cubicBezTo>
                    <a:pt x="7185" y="32"/>
                    <a:pt x="7308" y="62"/>
                    <a:pt x="7417" y="120"/>
                  </a:cubicBezTo>
                  <a:lnTo>
                    <a:pt x="10991" y="2214"/>
                  </a:lnTo>
                  <a:cubicBezTo>
                    <a:pt x="10969" y="2291"/>
                    <a:pt x="11005" y="2376"/>
                    <a:pt x="11082" y="2411"/>
                  </a:cubicBezTo>
                  <a:lnTo>
                    <a:pt x="14395" y="4357"/>
                  </a:lnTo>
                  <a:cubicBezTo>
                    <a:pt x="14468" y="4393"/>
                    <a:pt x="14549" y="4414"/>
                    <a:pt x="14631" y="4414"/>
                  </a:cubicBezTo>
                  <a:cubicBezTo>
                    <a:pt x="14661" y="4414"/>
                    <a:pt x="14690" y="4412"/>
                    <a:pt x="14720" y="4406"/>
                  </a:cubicBezTo>
                  <a:lnTo>
                    <a:pt x="18301" y="6507"/>
                  </a:lnTo>
                  <a:cubicBezTo>
                    <a:pt x="18484" y="6570"/>
                    <a:pt x="18484" y="6831"/>
                    <a:pt x="18301" y="6888"/>
                  </a:cubicBezTo>
                  <a:lnTo>
                    <a:pt x="11801" y="10574"/>
                  </a:lnTo>
                  <a:cubicBezTo>
                    <a:pt x="11694" y="10626"/>
                    <a:pt x="11578" y="10653"/>
                    <a:pt x="11462" y="10653"/>
                  </a:cubicBezTo>
                  <a:cubicBezTo>
                    <a:pt x="11342" y="10653"/>
                    <a:pt x="11221" y="10625"/>
                    <a:pt x="11110" y="10567"/>
                  </a:cubicBezTo>
                  <a:lnTo>
                    <a:pt x="233" y="4181"/>
                  </a:lnTo>
                  <a:cubicBezTo>
                    <a:pt x="50" y="4117"/>
                    <a:pt x="50" y="3856"/>
                    <a:pt x="233" y="3800"/>
                  </a:cubicBezTo>
                  <a:lnTo>
                    <a:pt x="6726" y="113"/>
                  </a:lnTo>
                  <a:cubicBezTo>
                    <a:pt x="6832" y="59"/>
                    <a:pt x="6947" y="32"/>
                    <a:pt x="7063" y="32"/>
                  </a:cubicBezTo>
                  <a:close/>
                  <a:moveTo>
                    <a:pt x="7070" y="0"/>
                  </a:moveTo>
                  <a:cubicBezTo>
                    <a:pt x="6946" y="0"/>
                    <a:pt x="6821" y="29"/>
                    <a:pt x="6705" y="85"/>
                  </a:cubicBezTo>
                  <a:lnTo>
                    <a:pt x="212" y="3772"/>
                  </a:lnTo>
                  <a:cubicBezTo>
                    <a:pt x="1" y="3842"/>
                    <a:pt x="1" y="4138"/>
                    <a:pt x="212" y="4209"/>
                  </a:cubicBezTo>
                  <a:lnTo>
                    <a:pt x="11096" y="10603"/>
                  </a:lnTo>
                  <a:cubicBezTo>
                    <a:pt x="11199" y="10654"/>
                    <a:pt x="11314" y="10688"/>
                    <a:pt x="11430" y="10688"/>
                  </a:cubicBezTo>
                  <a:cubicBezTo>
                    <a:pt x="11441" y="10688"/>
                    <a:pt x="11452" y="10688"/>
                    <a:pt x="11463" y="10687"/>
                  </a:cubicBezTo>
                  <a:cubicBezTo>
                    <a:pt x="11474" y="10688"/>
                    <a:pt x="11484" y="10688"/>
                    <a:pt x="11495" y="10688"/>
                  </a:cubicBezTo>
                  <a:cubicBezTo>
                    <a:pt x="11610" y="10688"/>
                    <a:pt x="11719" y="10654"/>
                    <a:pt x="11822" y="10603"/>
                  </a:cubicBezTo>
                  <a:lnTo>
                    <a:pt x="18315" y="6916"/>
                  </a:lnTo>
                  <a:cubicBezTo>
                    <a:pt x="18526" y="6845"/>
                    <a:pt x="18526" y="6549"/>
                    <a:pt x="18315" y="6479"/>
                  </a:cubicBezTo>
                  <a:cubicBezTo>
                    <a:pt x="18315" y="6479"/>
                    <a:pt x="14727" y="4371"/>
                    <a:pt x="14713" y="4371"/>
                  </a:cubicBezTo>
                  <a:cubicBezTo>
                    <a:pt x="14687" y="4376"/>
                    <a:pt x="14660" y="4379"/>
                    <a:pt x="14633" y="4379"/>
                  </a:cubicBezTo>
                  <a:cubicBezTo>
                    <a:pt x="14556" y="4379"/>
                    <a:pt x="14477" y="4358"/>
                    <a:pt x="14409" y="4322"/>
                  </a:cubicBezTo>
                  <a:lnTo>
                    <a:pt x="11096" y="2376"/>
                  </a:lnTo>
                  <a:cubicBezTo>
                    <a:pt x="11019" y="2334"/>
                    <a:pt x="10998" y="2270"/>
                    <a:pt x="11033" y="2200"/>
                  </a:cubicBezTo>
                  <a:lnTo>
                    <a:pt x="7431" y="85"/>
                  </a:lnTo>
                  <a:cubicBezTo>
                    <a:pt x="7318" y="29"/>
                    <a:pt x="7195" y="0"/>
                    <a:pt x="70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8"/>
            <p:cNvSpPr/>
            <p:nvPr/>
          </p:nvSpPr>
          <p:spPr>
            <a:xfrm>
              <a:off x="455750" y="3517725"/>
              <a:ext cx="153875" cy="57675"/>
            </a:xfrm>
            <a:custGeom>
              <a:avLst/>
              <a:gdLst/>
              <a:ahLst/>
              <a:cxnLst/>
              <a:rect l="l" t="t" r="r" b="b"/>
              <a:pathLst>
                <a:path w="6155" h="2307" extrusionOk="0">
                  <a:moveTo>
                    <a:pt x="19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1" y="29"/>
                    <a:pt x="22" y="65"/>
                    <a:pt x="50" y="79"/>
                  </a:cubicBezTo>
                  <a:lnTo>
                    <a:pt x="3800" y="2278"/>
                  </a:lnTo>
                  <a:cubicBezTo>
                    <a:pt x="3836" y="2297"/>
                    <a:pt x="3875" y="2306"/>
                    <a:pt x="3913" y="2306"/>
                  </a:cubicBezTo>
                  <a:cubicBezTo>
                    <a:pt x="3959" y="2306"/>
                    <a:pt x="4005" y="2294"/>
                    <a:pt x="4047" y="2271"/>
                  </a:cubicBezTo>
                  <a:lnTo>
                    <a:pt x="6084" y="1122"/>
                  </a:lnTo>
                  <a:cubicBezTo>
                    <a:pt x="6134" y="1087"/>
                    <a:pt x="6155" y="1044"/>
                    <a:pt x="6141" y="1016"/>
                  </a:cubicBezTo>
                  <a:cubicBezTo>
                    <a:pt x="6134" y="1002"/>
                    <a:pt x="186" y="1"/>
                    <a:pt x="19" y="1"/>
                  </a:cubicBezTo>
                  <a:close/>
                </a:path>
              </a:pathLst>
            </a:custGeom>
            <a:solidFill>
              <a:srgbClr val="36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8"/>
            <p:cNvSpPr/>
            <p:nvPr/>
          </p:nvSpPr>
          <p:spPr>
            <a:xfrm>
              <a:off x="455400" y="3517375"/>
              <a:ext cx="154575" cy="58375"/>
            </a:xfrm>
            <a:custGeom>
              <a:avLst/>
              <a:gdLst/>
              <a:ahLst/>
              <a:cxnLst/>
              <a:rect l="l" t="t" r="r" b="b"/>
              <a:pathLst>
                <a:path w="6183" h="2335" extrusionOk="0">
                  <a:moveTo>
                    <a:pt x="43" y="29"/>
                  </a:moveTo>
                  <a:lnTo>
                    <a:pt x="43" y="29"/>
                  </a:lnTo>
                  <a:cubicBezTo>
                    <a:pt x="360" y="64"/>
                    <a:pt x="5866" y="981"/>
                    <a:pt x="6141" y="1044"/>
                  </a:cubicBezTo>
                  <a:cubicBezTo>
                    <a:pt x="6141" y="1065"/>
                    <a:pt x="6120" y="1094"/>
                    <a:pt x="6091" y="1115"/>
                  </a:cubicBezTo>
                  <a:lnTo>
                    <a:pt x="4054" y="2264"/>
                  </a:lnTo>
                  <a:cubicBezTo>
                    <a:pt x="4015" y="2287"/>
                    <a:pt x="3972" y="2298"/>
                    <a:pt x="3928" y="2298"/>
                  </a:cubicBezTo>
                  <a:cubicBezTo>
                    <a:pt x="3893" y="2298"/>
                    <a:pt x="3856" y="2291"/>
                    <a:pt x="3821" y="2278"/>
                  </a:cubicBezTo>
                  <a:lnTo>
                    <a:pt x="78" y="71"/>
                  </a:lnTo>
                  <a:cubicBezTo>
                    <a:pt x="57" y="64"/>
                    <a:pt x="43" y="43"/>
                    <a:pt x="43" y="29"/>
                  </a:cubicBezTo>
                  <a:close/>
                  <a:moveTo>
                    <a:pt x="17" y="0"/>
                  </a:moveTo>
                  <a:cubicBezTo>
                    <a:pt x="13" y="0"/>
                    <a:pt x="10" y="1"/>
                    <a:pt x="8" y="1"/>
                  </a:cubicBezTo>
                  <a:cubicBezTo>
                    <a:pt x="1" y="43"/>
                    <a:pt x="22" y="86"/>
                    <a:pt x="57" y="100"/>
                  </a:cubicBezTo>
                  <a:lnTo>
                    <a:pt x="3807" y="2306"/>
                  </a:lnTo>
                  <a:cubicBezTo>
                    <a:pt x="3843" y="2320"/>
                    <a:pt x="3885" y="2334"/>
                    <a:pt x="3927" y="2334"/>
                  </a:cubicBezTo>
                  <a:cubicBezTo>
                    <a:pt x="3977" y="2334"/>
                    <a:pt x="4026" y="2320"/>
                    <a:pt x="4068" y="2292"/>
                  </a:cubicBezTo>
                  <a:lnTo>
                    <a:pt x="6105" y="1143"/>
                  </a:lnTo>
                  <a:cubicBezTo>
                    <a:pt x="6162" y="1108"/>
                    <a:pt x="6183" y="1065"/>
                    <a:pt x="6176" y="1023"/>
                  </a:cubicBezTo>
                  <a:cubicBezTo>
                    <a:pt x="6169" y="1009"/>
                    <a:pt x="6169" y="1009"/>
                    <a:pt x="5217" y="847"/>
                  </a:cubicBezTo>
                  <a:cubicBezTo>
                    <a:pt x="4660" y="748"/>
                    <a:pt x="3906" y="621"/>
                    <a:pt x="3145" y="494"/>
                  </a:cubicBezTo>
                  <a:cubicBezTo>
                    <a:pt x="1790" y="268"/>
                    <a:pt x="181" y="0"/>
                    <a:pt x="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8"/>
            <p:cNvSpPr/>
            <p:nvPr/>
          </p:nvSpPr>
          <p:spPr>
            <a:xfrm>
              <a:off x="456100" y="3486325"/>
              <a:ext cx="153175" cy="88125"/>
            </a:xfrm>
            <a:custGeom>
              <a:avLst/>
              <a:gdLst/>
              <a:ahLst/>
              <a:cxnLst/>
              <a:rect l="l" t="t" r="r" b="b"/>
              <a:pathLst>
                <a:path w="6127" h="3525" extrusionOk="0">
                  <a:moveTo>
                    <a:pt x="2233" y="1"/>
                  </a:moveTo>
                  <a:cubicBezTo>
                    <a:pt x="2184" y="1"/>
                    <a:pt x="2135" y="14"/>
                    <a:pt x="2095" y="38"/>
                  </a:cubicBezTo>
                  <a:lnTo>
                    <a:pt x="57" y="1187"/>
                  </a:lnTo>
                  <a:cubicBezTo>
                    <a:pt x="29" y="1201"/>
                    <a:pt x="8" y="1222"/>
                    <a:pt x="1" y="1250"/>
                  </a:cubicBezTo>
                  <a:cubicBezTo>
                    <a:pt x="8" y="1271"/>
                    <a:pt x="22" y="1285"/>
                    <a:pt x="36" y="1299"/>
                  </a:cubicBezTo>
                  <a:lnTo>
                    <a:pt x="3786" y="3499"/>
                  </a:lnTo>
                  <a:cubicBezTo>
                    <a:pt x="3823" y="3516"/>
                    <a:pt x="3864" y="3524"/>
                    <a:pt x="3904" y="3524"/>
                  </a:cubicBezTo>
                  <a:cubicBezTo>
                    <a:pt x="3948" y="3524"/>
                    <a:pt x="3993" y="3514"/>
                    <a:pt x="4033" y="3492"/>
                  </a:cubicBezTo>
                  <a:lnTo>
                    <a:pt x="6070" y="2336"/>
                  </a:lnTo>
                  <a:cubicBezTo>
                    <a:pt x="6099" y="2322"/>
                    <a:pt x="6120" y="2300"/>
                    <a:pt x="6127" y="2272"/>
                  </a:cubicBezTo>
                  <a:cubicBezTo>
                    <a:pt x="6120" y="2258"/>
                    <a:pt x="6106" y="2237"/>
                    <a:pt x="6092" y="2230"/>
                  </a:cubicBezTo>
                  <a:lnTo>
                    <a:pt x="2341" y="23"/>
                  </a:lnTo>
                  <a:cubicBezTo>
                    <a:pt x="2308" y="8"/>
                    <a:pt x="2270" y="1"/>
                    <a:pt x="223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8"/>
            <p:cNvSpPr/>
            <p:nvPr/>
          </p:nvSpPr>
          <p:spPr>
            <a:xfrm>
              <a:off x="455575" y="3485825"/>
              <a:ext cx="154050" cy="89050"/>
            </a:xfrm>
            <a:custGeom>
              <a:avLst/>
              <a:gdLst/>
              <a:ahLst/>
              <a:cxnLst/>
              <a:rect l="l" t="t" r="r" b="b"/>
              <a:pathLst>
                <a:path w="6162" h="3562" extrusionOk="0">
                  <a:moveTo>
                    <a:pt x="2248" y="34"/>
                  </a:moveTo>
                  <a:cubicBezTo>
                    <a:pt x="2284" y="34"/>
                    <a:pt x="2320" y="42"/>
                    <a:pt x="2355" y="58"/>
                  </a:cubicBezTo>
                  <a:lnTo>
                    <a:pt x="6106" y="2264"/>
                  </a:lnTo>
                  <a:cubicBezTo>
                    <a:pt x="6113" y="2271"/>
                    <a:pt x="6127" y="2278"/>
                    <a:pt x="6134" y="2292"/>
                  </a:cubicBezTo>
                  <a:cubicBezTo>
                    <a:pt x="6120" y="2313"/>
                    <a:pt x="6106" y="2327"/>
                    <a:pt x="6084" y="2342"/>
                  </a:cubicBezTo>
                  <a:lnTo>
                    <a:pt x="4047" y="3491"/>
                  </a:lnTo>
                  <a:cubicBezTo>
                    <a:pt x="4010" y="3513"/>
                    <a:pt x="3970" y="3523"/>
                    <a:pt x="3929" y="3523"/>
                  </a:cubicBezTo>
                  <a:cubicBezTo>
                    <a:pt x="3892" y="3523"/>
                    <a:pt x="3855" y="3514"/>
                    <a:pt x="3822" y="3498"/>
                  </a:cubicBezTo>
                  <a:lnTo>
                    <a:pt x="71" y="1298"/>
                  </a:lnTo>
                  <a:cubicBezTo>
                    <a:pt x="57" y="1291"/>
                    <a:pt x="50" y="1284"/>
                    <a:pt x="43" y="1270"/>
                  </a:cubicBezTo>
                  <a:lnTo>
                    <a:pt x="36" y="1270"/>
                  </a:lnTo>
                  <a:cubicBezTo>
                    <a:pt x="50" y="1249"/>
                    <a:pt x="71" y="1235"/>
                    <a:pt x="92" y="1221"/>
                  </a:cubicBezTo>
                  <a:lnTo>
                    <a:pt x="2123" y="65"/>
                  </a:lnTo>
                  <a:cubicBezTo>
                    <a:pt x="2161" y="45"/>
                    <a:pt x="2204" y="34"/>
                    <a:pt x="2248" y="34"/>
                  </a:cubicBezTo>
                  <a:close/>
                  <a:moveTo>
                    <a:pt x="2247" y="1"/>
                  </a:moveTo>
                  <a:cubicBezTo>
                    <a:pt x="2197" y="1"/>
                    <a:pt x="2147" y="14"/>
                    <a:pt x="2102" y="36"/>
                  </a:cubicBezTo>
                  <a:lnTo>
                    <a:pt x="71" y="1192"/>
                  </a:lnTo>
                  <a:cubicBezTo>
                    <a:pt x="36" y="1207"/>
                    <a:pt x="8" y="1235"/>
                    <a:pt x="1" y="1277"/>
                  </a:cubicBezTo>
                  <a:cubicBezTo>
                    <a:pt x="8" y="1298"/>
                    <a:pt x="29" y="1319"/>
                    <a:pt x="50" y="1326"/>
                  </a:cubicBezTo>
                  <a:lnTo>
                    <a:pt x="3800" y="3533"/>
                  </a:lnTo>
                  <a:cubicBezTo>
                    <a:pt x="3836" y="3554"/>
                    <a:pt x="3878" y="3561"/>
                    <a:pt x="3920" y="3561"/>
                  </a:cubicBezTo>
                  <a:cubicBezTo>
                    <a:pt x="3970" y="3561"/>
                    <a:pt x="4019" y="3547"/>
                    <a:pt x="4061" y="3526"/>
                  </a:cubicBezTo>
                  <a:lnTo>
                    <a:pt x="6098" y="2370"/>
                  </a:lnTo>
                  <a:cubicBezTo>
                    <a:pt x="6134" y="2356"/>
                    <a:pt x="6155" y="2320"/>
                    <a:pt x="6162" y="2285"/>
                  </a:cubicBezTo>
                  <a:cubicBezTo>
                    <a:pt x="6155" y="2264"/>
                    <a:pt x="6141" y="2243"/>
                    <a:pt x="6120" y="2229"/>
                  </a:cubicBezTo>
                  <a:lnTo>
                    <a:pt x="2369" y="29"/>
                  </a:lnTo>
                  <a:cubicBezTo>
                    <a:pt x="2331" y="10"/>
                    <a:pt x="2289" y="1"/>
                    <a:pt x="224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8"/>
            <p:cNvSpPr/>
            <p:nvPr/>
          </p:nvSpPr>
          <p:spPr>
            <a:xfrm>
              <a:off x="276000" y="3526825"/>
              <a:ext cx="22575" cy="12650"/>
            </a:xfrm>
            <a:custGeom>
              <a:avLst/>
              <a:gdLst/>
              <a:ahLst/>
              <a:cxnLst/>
              <a:rect l="l" t="t" r="r" b="b"/>
              <a:pathLst>
                <a:path w="903" h="506" extrusionOk="0">
                  <a:moveTo>
                    <a:pt x="318" y="0"/>
                  </a:moveTo>
                  <a:cubicBezTo>
                    <a:pt x="298" y="0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8" y="159"/>
                    <a:pt x="1" y="187"/>
                    <a:pt x="36" y="208"/>
                  </a:cubicBezTo>
                  <a:lnTo>
                    <a:pt x="522" y="490"/>
                  </a:lnTo>
                  <a:cubicBezTo>
                    <a:pt x="540" y="501"/>
                    <a:pt x="561" y="506"/>
                    <a:pt x="582" y="506"/>
                  </a:cubicBezTo>
                  <a:cubicBezTo>
                    <a:pt x="603" y="506"/>
                    <a:pt x="624" y="501"/>
                    <a:pt x="642" y="490"/>
                  </a:cubicBezTo>
                  <a:lnTo>
                    <a:pt x="861" y="370"/>
                  </a:lnTo>
                  <a:cubicBezTo>
                    <a:pt x="889" y="349"/>
                    <a:pt x="903" y="321"/>
                    <a:pt x="868" y="300"/>
                  </a:cubicBezTo>
                  <a:lnTo>
                    <a:pt x="374" y="11"/>
                  </a:lnTo>
                  <a:cubicBezTo>
                    <a:pt x="357" y="4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8"/>
            <p:cNvSpPr/>
            <p:nvPr/>
          </p:nvSpPr>
          <p:spPr>
            <a:xfrm>
              <a:off x="295025" y="3537775"/>
              <a:ext cx="22250" cy="12800"/>
            </a:xfrm>
            <a:custGeom>
              <a:avLst/>
              <a:gdLst/>
              <a:ahLst/>
              <a:cxnLst/>
              <a:rect l="l" t="t" r="r" b="b"/>
              <a:pathLst>
                <a:path w="890" h="512" extrusionOk="0">
                  <a:moveTo>
                    <a:pt x="311" y="1"/>
                  </a:moveTo>
                  <a:cubicBezTo>
                    <a:pt x="292" y="1"/>
                    <a:pt x="272" y="6"/>
                    <a:pt x="255" y="17"/>
                  </a:cubicBezTo>
                  <a:lnTo>
                    <a:pt x="36" y="137"/>
                  </a:lnTo>
                  <a:cubicBezTo>
                    <a:pt x="1" y="158"/>
                    <a:pt x="1" y="193"/>
                    <a:pt x="29" y="207"/>
                  </a:cubicBezTo>
                  <a:lnTo>
                    <a:pt x="516" y="496"/>
                  </a:lnTo>
                  <a:cubicBezTo>
                    <a:pt x="537" y="507"/>
                    <a:pt x="558" y="512"/>
                    <a:pt x="578" y="512"/>
                  </a:cubicBezTo>
                  <a:cubicBezTo>
                    <a:pt x="598" y="512"/>
                    <a:pt x="618" y="507"/>
                    <a:pt x="635" y="496"/>
                  </a:cubicBezTo>
                  <a:lnTo>
                    <a:pt x="854" y="376"/>
                  </a:lnTo>
                  <a:cubicBezTo>
                    <a:pt x="889" y="355"/>
                    <a:pt x="889" y="327"/>
                    <a:pt x="861" y="306"/>
                  </a:cubicBezTo>
                  <a:lnTo>
                    <a:pt x="367" y="17"/>
                  </a:lnTo>
                  <a:cubicBezTo>
                    <a:pt x="350" y="6"/>
                    <a:pt x="330" y="1"/>
                    <a:pt x="31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8"/>
            <p:cNvSpPr/>
            <p:nvPr/>
          </p:nvSpPr>
          <p:spPr>
            <a:xfrm>
              <a:off x="313375" y="354870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8" y="1"/>
                    <a:pt x="278" y="6"/>
                    <a:pt x="261" y="17"/>
                  </a:cubicBezTo>
                  <a:lnTo>
                    <a:pt x="42" y="137"/>
                  </a:lnTo>
                  <a:cubicBezTo>
                    <a:pt x="7" y="158"/>
                    <a:pt x="0" y="186"/>
                    <a:pt x="35" y="207"/>
                  </a:cubicBezTo>
                  <a:lnTo>
                    <a:pt x="522" y="496"/>
                  </a:lnTo>
                  <a:cubicBezTo>
                    <a:pt x="538" y="503"/>
                    <a:pt x="556" y="506"/>
                    <a:pt x="575" y="506"/>
                  </a:cubicBezTo>
                  <a:cubicBezTo>
                    <a:pt x="598" y="506"/>
                    <a:pt x="622" y="501"/>
                    <a:pt x="642" y="489"/>
                  </a:cubicBezTo>
                  <a:lnTo>
                    <a:pt x="860" y="369"/>
                  </a:lnTo>
                  <a:cubicBezTo>
                    <a:pt x="895" y="348"/>
                    <a:pt x="895" y="320"/>
                    <a:pt x="867" y="306"/>
                  </a:cubicBezTo>
                  <a:lnTo>
                    <a:pt x="374" y="17"/>
                  </a:lnTo>
                  <a:cubicBezTo>
                    <a:pt x="356" y="6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8"/>
            <p:cNvSpPr/>
            <p:nvPr/>
          </p:nvSpPr>
          <p:spPr>
            <a:xfrm>
              <a:off x="332050" y="3559625"/>
              <a:ext cx="22225" cy="12675"/>
            </a:xfrm>
            <a:custGeom>
              <a:avLst/>
              <a:gdLst/>
              <a:ahLst/>
              <a:cxnLst/>
              <a:rect l="l" t="t" r="r" b="b"/>
              <a:pathLst>
                <a:path w="889" h="507" extrusionOk="0">
                  <a:moveTo>
                    <a:pt x="317" y="0"/>
                  </a:moveTo>
                  <a:cubicBezTo>
                    <a:pt x="295" y="0"/>
                    <a:pt x="273" y="5"/>
                    <a:pt x="254" y="17"/>
                  </a:cubicBezTo>
                  <a:lnTo>
                    <a:pt x="36" y="137"/>
                  </a:lnTo>
                  <a:cubicBezTo>
                    <a:pt x="0" y="158"/>
                    <a:pt x="0" y="186"/>
                    <a:pt x="28" y="207"/>
                  </a:cubicBezTo>
                  <a:lnTo>
                    <a:pt x="515" y="496"/>
                  </a:lnTo>
                  <a:cubicBezTo>
                    <a:pt x="536" y="503"/>
                    <a:pt x="557" y="507"/>
                    <a:pt x="577" y="507"/>
                  </a:cubicBezTo>
                  <a:cubicBezTo>
                    <a:pt x="598" y="507"/>
                    <a:pt x="617" y="503"/>
                    <a:pt x="635" y="496"/>
                  </a:cubicBezTo>
                  <a:lnTo>
                    <a:pt x="853" y="369"/>
                  </a:lnTo>
                  <a:cubicBezTo>
                    <a:pt x="881" y="348"/>
                    <a:pt x="888" y="320"/>
                    <a:pt x="860" y="299"/>
                  </a:cubicBezTo>
                  <a:lnTo>
                    <a:pt x="374" y="10"/>
                  </a:lnTo>
                  <a:cubicBezTo>
                    <a:pt x="355" y="4"/>
                    <a:pt x="336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8"/>
            <p:cNvSpPr/>
            <p:nvPr/>
          </p:nvSpPr>
          <p:spPr>
            <a:xfrm>
              <a:off x="350375" y="3570400"/>
              <a:ext cx="22400" cy="12825"/>
            </a:xfrm>
            <a:custGeom>
              <a:avLst/>
              <a:gdLst/>
              <a:ahLst/>
              <a:cxnLst/>
              <a:rect l="l" t="t" r="r" b="b"/>
              <a:pathLst>
                <a:path w="896" h="513" extrusionOk="0">
                  <a:moveTo>
                    <a:pt x="317" y="0"/>
                  </a:moveTo>
                  <a:cubicBezTo>
                    <a:pt x="296" y="0"/>
                    <a:pt x="275" y="5"/>
                    <a:pt x="254" y="16"/>
                  </a:cubicBezTo>
                  <a:lnTo>
                    <a:pt x="43" y="143"/>
                  </a:lnTo>
                  <a:cubicBezTo>
                    <a:pt x="7" y="164"/>
                    <a:pt x="0" y="192"/>
                    <a:pt x="29" y="213"/>
                  </a:cubicBezTo>
                  <a:lnTo>
                    <a:pt x="522" y="502"/>
                  </a:lnTo>
                  <a:cubicBezTo>
                    <a:pt x="540" y="509"/>
                    <a:pt x="559" y="513"/>
                    <a:pt x="579" y="513"/>
                  </a:cubicBezTo>
                  <a:cubicBezTo>
                    <a:pt x="600" y="513"/>
                    <a:pt x="621" y="509"/>
                    <a:pt x="642" y="502"/>
                  </a:cubicBezTo>
                  <a:lnTo>
                    <a:pt x="853" y="375"/>
                  </a:lnTo>
                  <a:cubicBezTo>
                    <a:pt x="889" y="354"/>
                    <a:pt x="896" y="319"/>
                    <a:pt x="867" y="305"/>
                  </a:cubicBezTo>
                  <a:lnTo>
                    <a:pt x="374" y="16"/>
                  </a:lnTo>
                  <a:cubicBezTo>
                    <a:pt x="356" y="5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8"/>
            <p:cNvSpPr/>
            <p:nvPr/>
          </p:nvSpPr>
          <p:spPr>
            <a:xfrm>
              <a:off x="368875" y="358132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4" y="0"/>
                  </a:moveTo>
                  <a:cubicBezTo>
                    <a:pt x="293" y="0"/>
                    <a:pt x="272" y="5"/>
                    <a:pt x="254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6"/>
                  </a:cubicBezTo>
                  <a:lnTo>
                    <a:pt x="522" y="495"/>
                  </a:lnTo>
                  <a:cubicBezTo>
                    <a:pt x="540" y="502"/>
                    <a:pt x="559" y="506"/>
                    <a:pt x="579" y="506"/>
                  </a:cubicBezTo>
                  <a:cubicBezTo>
                    <a:pt x="598" y="506"/>
                    <a:pt x="617" y="502"/>
                    <a:pt x="635" y="495"/>
                  </a:cubicBezTo>
                  <a:lnTo>
                    <a:pt x="854" y="368"/>
                  </a:lnTo>
                  <a:cubicBezTo>
                    <a:pt x="889" y="347"/>
                    <a:pt x="896" y="319"/>
                    <a:pt x="868" y="298"/>
                  </a:cubicBezTo>
                  <a:lnTo>
                    <a:pt x="374" y="16"/>
                  </a:lnTo>
                  <a:cubicBezTo>
                    <a:pt x="357" y="5"/>
                    <a:pt x="335" y="0"/>
                    <a:pt x="3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8"/>
            <p:cNvSpPr/>
            <p:nvPr/>
          </p:nvSpPr>
          <p:spPr>
            <a:xfrm>
              <a:off x="387375" y="3592075"/>
              <a:ext cx="22425" cy="12650"/>
            </a:xfrm>
            <a:custGeom>
              <a:avLst/>
              <a:gdLst/>
              <a:ahLst/>
              <a:cxnLst/>
              <a:rect l="l" t="t" r="r" b="b"/>
              <a:pathLst>
                <a:path w="897" h="506" extrusionOk="0">
                  <a:moveTo>
                    <a:pt x="314" y="0"/>
                  </a:moveTo>
                  <a:cubicBezTo>
                    <a:pt x="293" y="0"/>
                    <a:pt x="272" y="5"/>
                    <a:pt x="255" y="16"/>
                  </a:cubicBezTo>
                  <a:lnTo>
                    <a:pt x="36" y="143"/>
                  </a:lnTo>
                  <a:cubicBezTo>
                    <a:pt x="1" y="157"/>
                    <a:pt x="1" y="192"/>
                    <a:pt x="29" y="206"/>
                  </a:cubicBezTo>
                  <a:lnTo>
                    <a:pt x="522" y="495"/>
                  </a:lnTo>
                  <a:cubicBezTo>
                    <a:pt x="540" y="502"/>
                    <a:pt x="559" y="506"/>
                    <a:pt x="579" y="506"/>
                  </a:cubicBezTo>
                  <a:cubicBezTo>
                    <a:pt x="598" y="506"/>
                    <a:pt x="618" y="502"/>
                    <a:pt x="635" y="495"/>
                  </a:cubicBezTo>
                  <a:lnTo>
                    <a:pt x="854" y="368"/>
                  </a:lnTo>
                  <a:cubicBezTo>
                    <a:pt x="889" y="354"/>
                    <a:pt x="896" y="319"/>
                    <a:pt x="861" y="305"/>
                  </a:cubicBezTo>
                  <a:lnTo>
                    <a:pt x="374" y="16"/>
                  </a:lnTo>
                  <a:cubicBezTo>
                    <a:pt x="357" y="5"/>
                    <a:pt x="336" y="0"/>
                    <a:pt x="3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8"/>
            <p:cNvSpPr/>
            <p:nvPr/>
          </p:nvSpPr>
          <p:spPr>
            <a:xfrm>
              <a:off x="405875" y="3603000"/>
              <a:ext cx="22425" cy="12650"/>
            </a:xfrm>
            <a:custGeom>
              <a:avLst/>
              <a:gdLst/>
              <a:ahLst/>
              <a:cxnLst/>
              <a:rect l="l" t="t" r="r" b="b"/>
              <a:pathLst>
                <a:path w="897" h="506" extrusionOk="0">
                  <a:moveTo>
                    <a:pt x="312" y="0"/>
                  </a:moveTo>
                  <a:cubicBezTo>
                    <a:pt x="292" y="0"/>
                    <a:pt x="272" y="5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6"/>
                  </a:cubicBezTo>
                  <a:lnTo>
                    <a:pt x="523" y="495"/>
                  </a:lnTo>
                  <a:cubicBezTo>
                    <a:pt x="540" y="502"/>
                    <a:pt x="560" y="506"/>
                    <a:pt x="579" y="506"/>
                  </a:cubicBezTo>
                  <a:cubicBezTo>
                    <a:pt x="598" y="506"/>
                    <a:pt x="618" y="502"/>
                    <a:pt x="635" y="495"/>
                  </a:cubicBezTo>
                  <a:lnTo>
                    <a:pt x="854" y="368"/>
                  </a:lnTo>
                  <a:cubicBezTo>
                    <a:pt x="889" y="347"/>
                    <a:pt x="896" y="319"/>
                    <a:pt x="861" y="305"/>
                  </a:cubicBezTo>
                  <a:lnTo>
                    <a:pt x="375" y="16"/>
                  </a:lnTo>
                  <a:cubicBezTo>
                    <a:pt x="353" y="5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8"/>
            <p:cNvSpPr/>
            <p:nvPr/>
          </p:nvSpPr>
          <p:spPr>
            <a:xfrm>
              <a:off x="424225" y="361387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8" y="0"/>
                  </a:moveTo>
                  <a:cubicBezTo>
                    <a:pt x="298" y="0"/>
                    <a:pt x="278" y="4"/>
                    <a:pt x="261" y="11"/>
                  </a:cubicBezTo>
                  <a:lnTo>
                    <a:pt x="42" y="138"/>
                  </a:lnTo>
                  <a:cubicBezTo>
                    <a:pt x="7" y="159"/>
                    <a:pt x="0" y="187"/>
                    <a:pt x="35" y="201"/>
                  </a:cubicBezTo>
                  <a:lnTo>
                    <a:pt x="522" y="490"/>
                  </a:lnTo>
                  <a:cubicBezTo>
                    <a:pt x="543" y="501"/>
                    <a:pt x="564" y="506"/>
                    <a:pt x="584" y="506"/>
                  </a:cubicBezTo>
                  <a:cubicBezTo>
                    <a:pt x="605" y="506"/>
                    <a:pt x="624" y="501"/>
                    <a:pt x="642" y="490"/>
                  </a:cubicBezTo>
                  <a:lnTo>
                    <a:pt x="860" y="371"/>
                  </a:lnTo>
                  <a:cubicBezTo>
                    <a:pt x="895" y="349"/>
                    <a:pt x="895" y="321"/>
                    <a:pt x="867" y="300"/>
                  </a:cubicBezTo>
                  <a:lnTo>
                    <a:pt x="381" y="11"/>
                  </a:lnTo>
                  <a:cubicBezTo>
                    <a:pt x="360" y="4"/>
                    <a:pt x="338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8"/>
            <p:cNvSpPr/>
            <p:nvPr/>
          </p:nvSpPr>
          <p:spPr>
            <a:xfrm>
              <a:off x="442725" y="362467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36"/>
                  </a:lnTo>
                  <a:cubicBezTo>
                    <a:pt x="7" y="157"/>
                    <a:pt x="0" y="185"/>
                    <a:pt x="35" y="206"/>
                  </a:cubicBezTo>
                  <a:lnTo>
                    <a:pt x="522" y="495"/>
                  </a:lnTo>
                  <a:cubicBezTo>
                    <a:pt x="539" y="502"/>
                    <a:pt x="561" y="506"/>
                    <a:pt x="582" y="506"/>
                  </a:cubicBezTo>
                  <a:cubicBezTo>
                    <a:pt x="603" y="506"/>
                    <a:pt x="624" y="502"/>
                    <a:pt x="642" y="495"/>
                  </a:cubicBezTo>
                  <a:lnTo>
                    <a:pt x="860" y="369"/>
                  </a:lnTo>
                  <a:cubicBezTo>
                    <a:pt x="895" y="354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8"/>
            <p:cNvSpPr/>
            <p:nvPr/>
          </p:nvSpPr>
          <p:spPr>
            <a:xfrm>
              <a:off x="461225" y="3635575"/>
              <a:ext cx="22400" cy="12825"/>
            </a:xfrm>
            <a:custGeom>
              <a:avLst/>
              <a:gdLst/>
              <a:ahLst/>
              <a:cxnLst/>
              <a:rect l="l" t="t" r="r" b="b"/>
              <a:pathLst>
                <a:path w="896" h="513" extrusionOk="0">
                  <a:moveTo>
                    <a:pt x="323" y="0"/>
                  </a:moveTo>
                  <a:cubicBezTo>
                    <a:pt x="302" y="0"/>
                    <a:pt x="281" y="6"/>
                    <a:pt x="261" y="17"/>
                  </a:cubicBezTo>
                  <a:lnTo>
                    <a:pt x="43" y="137"/>
                  </a:lnTo>
                  <a:cubicBezTo>
                    <a:pt x="7" y="158"/>
                    <a:pt x="0" y="193"/>
                    <a:pt x="29" y="207"/>
                  </a:cubicBezTo>
                  <a:lnTo>
                    <a:pt x="522" y="496"/>
                  </a:lnTo>
                  <a:cubicBezTo>
                    <a:pt x="540" y="507"/>
                    <a:pt x="561" y="512"/>
                    <a:pt x="582" y="512"/>
                  </a:cubicBezTo>
                  <a:cubicBezTo>
                    <a:pt x="603" y="512"/>
                    <a:pt x="624" y="507"/>
                    <a:pt x="642" y="496"/>
                  </a:cubicBezTo>
                  <a:lnTo>
                    <a:pt x="853" y="377"/>
                  </a:lnTo>
                  <a:cubicBezTo>
                    <a:pt x="896" y="348"/>
                    <a:pt x="896" y="320"/>
                    <a:pt x="867" y="299"/>
                  </a:cubicBezTo>
                  <a:lnTo>
                    <a:pt x="374" y="10"/>
                  </a:lnTo>
                  <a:cubicBezTo>
                    <a:pt x="358" y="4"/>
                    <a:pt x="341" y="0"/>
                    <a:pt x="32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8"/>
            <p:cNvSpPr/>
            <p:nvPr/>
          </p:nvSpPr>
          <p:spPr>
            <a:xfrm>
              <a:off x="479725" y="3646350"/>
              <a:ext cx="22400" cy="12800"/>
            </a:xfrm>
            <a:custGeom>
              <a:avLst/>
              <a:gdLst/>
              <a:ahLst/>
              <a:cxnLst/>
              <a:rect l="l" t="t" r="r" b="b"/>
              <a:pathLst>
                <a:path w="896" h="512" extrusionOk="0">
                  <a:moveTo>
                    <a:pt x="318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43"/>
                  </a:lnTo>
                  <a:cubicBezTo>
                    <a:pt x="8" y="157"/>
                    <a:pt x="1" y="192"/>
                    <a:pt x="29" y="206"/>
                  </a:cubicBezTo>
                  <a:lnTo>
                    <a:pt x="522" y="496"/>
                  </a:lnTo>
                  <a:cubicBezTo>
                    <a:pt x="540" y="506"/>
                    <a:pt x="559" y="511"/>
                    <a:pt x="579" y="511"/>
                  </a:cubicBezTo>
                  <a:cubicBezTo>
                    <a:pt x="600" y="511"/>
                    <a:pt x="621" y="506"/>
                    <a:pt x="642" y="496"/>
                  </a:cubicBezTo>
                  <a:lnTo>
                    <a:pt x="854" y="376"/>
                  </a:lnTo>
                  <a:cubicBezTo>
                    <a:pt x="889" y="355"/>
                    <a:pt x="896" y="319"/>
                    <a:pt x="868" y="305"/>
                  </a:cubicBezTo>
                  <a:lnTo>
                    <a:pt x="374" y="16"/>
                  </a:lnTo>
                  <a:cubicBezTo>
                    <a:pt x="357" y="6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8"/>
            <p:cNvSpPr/>
            <p:nvPr/>
          </p:nvSpPr>
          <p:spPr>
            <a:xfrm>
              <a:off x="498225" y="3657275"/>
              <a:ext cx="22425" cy="12625"/>
            </a:xfrm>
            <a:custGeom>
              <a:avLst/>
              <a:gdLst/>
              <a:ahLst/>
              <a:cxnLst/>
              <a:rect l="l" t="t" r="r" b="b"/>
              <a:pathLst>
                <a:path w="897" h="505" extrusionOk="0">
                  <a:moveTo>
                    <a:pt x="317" y="0"/>
                  </a:moveTo>
                  <a:cubicBezTo>
                    <a:pt x="297" y="0"/>
                    <a:pt x="276" y="6"/>
                    <a:pt x="255" y="16"/>
                  </a:cubicBezTo>
                  <a:lnTo>
                    <a:pt x="36" y="136"/>
                  </a:lnTo>
                  <a:cubicBezTo>
                    <a:pt x="8" y="157"/>
                    <a:pt x="1" y="185"/>
                    <a:pt x="29" y="207"/>
                  </a:cubicBezTo>
                  <a:lnTo>
                    <a:pt x="522" y="489"/>
                  </a:lnTo>
                  <a:cubicBezTo>
                    <a:pt x="540" y="499"/>
                    <a:pt x="559" y="504"/>
                    <a:pt x="580" y="504"/>
                  </a:cubicBezTo>
                  <a:cubicBezTo>
                    <a:pt x="600" y="504"/>
                    <a:pt x="621" y="499"/>
                    <a:pt x="642" y="489"/>
                  </a:cubicBezTo>
                  <a:lnTo>
                    <a:pt x="854" y="369"/>
                  </a:lnTo>
                  <a:cubicBezTo>
                    <a:pt x="889" y="348"/>
                    <a:pt x="896" y="319"/>
                    <a:pt x="868" y="298"/>
                  </a:cubicBezTo>
                  <a:lnTo>
                    <a:pt x="374" y="16"/>
                  </a:lnTo>
                  <a:cubicBezTo>
                    <a:pt x="357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8"/>
            <p:cNvSpPr/>
            <p:nvPr/>
          </p:nvSpPr>
          <p:spPr>
            <a:xfrm>
              <a:off x="516725" y="3668175"/>
              <a:ext cx="22425" cy="12700"/>
            </a:xfrm>
            <a:custGeom>
              <a:avLst/>
              <a:gdLst/>
              <a:ahLst/>
              <a:cxnLst/>
              <a:rect l="l" t="t" r="r" b="b"/>
              <a:pathLst>
                <a:path w="897" h="508" extrusionOk="0">
                  <a:moveTo>
                    <a:pt x="321" y="0"/>
                  </a:moveTo>
                  <a:cubicBezTo>
                    <a:pt x="298" y="0"/>
                    <a:pt x="274" y="6"/>
                    <a:pt x="255" y="17"/>
                  </a:cubicBezTo>
                  <a:lnTo>
                    <a:pt x="36" y="137"/>
                  </a:lnTo>
                  <a:cubicBezTo>
                    <a:pt x="8" y="158"/>
                    <a:pt x="1" y="186"/>
                    <a:pt x="29" y="208"/>
                  </a:cubicBezTo>
                  <a:lnTo>
                    <a:pt x="523" y="497"/>
                  </a:lnTo>
                  <a:cubicBezTo>
                    <a:pt x="540" y="504"/>
                    <a:pt x="560" y="507"/>
                    <a:pt x="579" y="507"/>
                  </a:cubicBezTo>
                  <a:cubicBezTo>
                    <a:pt x="598" y="507"/>
                    <a:pt x="618" y="504"/>
                    <a:pt x="635" y="497"/>
                  </a:cubicBezTo>
                  <a:lnTo>
                    <a:pt x="854" y="370"/>
                  </a:lnTo>
                  <a:cubicBezTo>
                    <a:pt x="889" y="349"/>
                    <a:pt x="896" y="320"/>
                    <a:pt x="861" y="299"/>
                  </a:cubicBezTo>
                  <a:lnTo>
                    <a:pt x="375" y="10"/>
                  </a:lnTo>
                  <a:cubicBezTo>
                    <a:pt x="359" y="4"/>
                    <a:pt x="340" y="0"/>
                    <a:pt x="32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8"/>
            <p:cNvSpPr/>
            <p:nvPr/>
          </p:nvSpPr>
          <p:spPr>
            <a:xfrm>
              <a:off x="500875" y="3642425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0" y="300"/>
                    <a:pt x="0" y="335"/>
                    <a:pt x="29" y="349"/>
                  </a:cubicBezTo>
                  <a:lnTo>
                    <a:pt x="536" y="653"/>
                  </a:lnTo>
                  <a:cubicBezTo>
                    <a:pt x="557" y="660"/>
                    <a:pt x="579" y="663"/>
                    <a:pt x="599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8"/>
            <p:cNvSpPr/>
            <p:nvPr/>
          </p:nvSpPr>
          <p:spPr>
            <a:xfrm>
              <a:off x="483075" y="36319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6" y="651"/>
                  </a:lnTo>
                  <a:cubicBezTo>
                    <a:pt x="557" y="661"/>
                    <a:pt x="579" y="666"/>
                    <a:pt x="599" y="666"/>
                  </a:cubicBezTo>
                  <a:cubicBezTo>
                    <a:pt x="619" y="666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3"/>
                    <a:pt x="1142" y="319"/>
                  </a:cubicBezTo>
                  <a:lnTo>
                    <a:pt x="635" y="16"/>
                  </a:lnTo>
                  <a:cubicBezTo>
                    <a:pt x="617" y="6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8"/>
            <p:cNvSpPr/>
            <p:nvPr/>
          </p:nvSpPr>
          <p:spPr>
            <a:xfrm>
              <a:off x="465275" y="36215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8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3" y="651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8"/>
            <p:cNvSpPr/>
            <p:nvPr/>
          </p:nvSpPr>
          <p:spPr>
            <a:xfrm>
              <a:off x="447475" y="36110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29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8"/>
            <p:cNvSpPr/>
            <p:nvPr/>
          </p:nvSpPr>
          <p:spPr>
            <a:xfrm>
              <a:off x="429675" y="36006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8"/>
            <p:cNvSpPr/>
            <p:nvPr/>
          </p:nvSpPr>
          <p:spPr>
            <a:xfrm>
              <a:off x="411875" y="359012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6"/>
                  </a:cubicBezTo>
                  <a:lnTo>
                    <a:pt x="43" y="291"/>
                  </a:lnTo>
                  <a:cubicBezTo>
                    <a:pt x="8" y="305"/>
                    <a:pt x="1" y="341"/>
                    <a:pt x="29" y="355"/>
                  </a:cubicBezTo>
                  <a:lnTo>
                    <a:pt x="543" y="658"/>
                  </a:lnTo>
                  <a:cubicBezTo>
                    <a:pt x="561" y="665"/>
                    <a:pt x="580" y="668"/>
                    <a:pt x="600" y="668"/>
                  </a:cubicBezTo>
                  <a:cubicBezTo>
                    <a:pt x="619" y="668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8"/>
            <p:cNvSpPr/>
            <p:nvPr/>
          </p:nvSpPr>
          <p:spPr>
            <a:xfrm>
              <a:off x="394075" y="35797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8"/>
            <p:cNvSpPr/>
            <p:nvPr/>
          </p:nvSpPr>
          <p:spPr>
            <a:xfrm>
              <a:off x="376275" y="35693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27"/>
                    <a:pt x="1150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8"/>
            <p:cNvSpPr/>
            <p:nvPr/>
          </p:nvSpPr>
          <p:spPr>
            <a:xfrm>
              <a:off x="358475" y="3558900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80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36" y="377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42" y="11"/>
                  </a:lnTo>
                  <a:cubicBezTo>
                    <a:pt x="621" y="4"/>
                    <a:pt x="600" y="0"/>
                    <a:pt x="580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8"/>
            <p:cNvSpPr/>
            <p:nvPr/>
          </p:nvSpPr>
          <p:spPr>
            <a:xfrm>
              <a:off x="340850" y="354835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92"/>
                  </a:lnTo>
                  <a:cubicBezTo>
                    <a:pt x="1" y="306"/>
                    <a:pt x="1" y="341"/>
                    <a:pt x="29" y="355"/>
                  </a:cubicBezTo>
                  <a:lnTo>
                    <a:pt x="536" y="658"/>
                  </a:lnTo>
                  <a:cubicBezTo>
                    <a:pt x="554" y="665"/>
                    <a:pt x="575" y="669"/>
                    <a:pt x="596" y="669"/>
                  </a:cubicBezTo>
                  <a:cubicBezTo>
                    <a:pt x="618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8"/>
            <p:cNvSpPr/>
            <p:nvPr/>
          </p:nvSpPr>
          <p:spPr>
            <a:xfrm>
              <a:off x="323050" y="35379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7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8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8"/>
            <p:cNvSpPr/>
            <p:nvPr/>
          </p:nvSpPr>
          <p:spPr>
            <a:xfrm>
              <a:off x="305250" y="352752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0"/>
                  </a:moveTo>
                  <a:cubicBezTo>
                    <a:pt x="552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4" y="663"/>
                    <a:pt x="574" y="668"/>
                    <a:pt x="594" y="668"/>
                  </a:cubicBezTo>
                  <a:cubicBezTo>
                    <a:pt x="614" y="668"/>
                    <a:pt x="635" y="663"/>
                    <a:pt x="656" y="652"/>
                  </a:cubicBezTo>
                  <a:lnTo>
                    <a:pt x="1129" y="385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1" y="4"/>
                    <a:pt x="591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8"/>
            <p:cNvSpPr/>
            <p:nvPr/>
          </p:nvSpPr>
          <p:spPr>
            <a:xfrm>
              <a:off x="287100" y="35168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40"/>
                    <a:pt x="29" y="354"/>
                  </a:cubicBezTo>
                  <a:lnTo>
                    <a:pt x="536" y="650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0"/>
                  </a:cubicBezTo>
                  <a:lnTo>
                    <a:pt x="1136" y="383"/>
                  </a:lnTo>
                  <a:cubicBezTo>
                    <a:pt x="1164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5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8"/>
            <p:cNvSpPr/>
            <p:nvPr/>
          </p:nvSpPr>
          <p:spPr>
            <a:xfrm>
              <a:off x="518675" y="3652875"/>
              <a:ext cx="37925" cy="21650"/>
            </a:xfrm>
            <a:custGeom>
              <a:avLst/>
              <a:gdLst/>
              <a:ahLst/>
              <a:cxnLst/>
              <a:rect l="l" t="t" r="r" b="b"/>
              <a:pathLst>
                <a:path w="1517" h="866" extrusionOk="0">
                  <a:moveTo>
                    <a:pt x="572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0" y="305"/>
                    <a:pt x="0" y="333"/>
                    <a:pt x="29" y="354"/>
                  </a:cubicBezTo>
                  <a:lnTo>
                    <a:pt x="882" y="855"/>
                  </a:lnTo>
                  <a:cubicBezTo>
                    <a:pt x="899" y="862"/>
                    <a:pt x="919" y="865"/>
                    <a:pt x="939" y="865"/>
                  </a:cubicBezTo>
                  <a:cubicBezTo>
                    <a:pt x="959" y="865"/>
                    <a:pt x="980" y="862"/>
                    <a:pt x="1001" y="855"/>
                  </a:cubicBezTo>
                  <a:lnTo>
                    <a:pt x="1481" y="580"/>
                  </a:lnTo>
                  <a:cubicBezTo>
                    <a:pt x="1509" y="559"/>
                    <a:pt x="1516" y="531"/>
                    <a:pt x="1488" y="516"/>
                  </a:cubicBezTo>
                  <a:lnTo>
                    <a:pt x="635" y="16"/>
                  </a:lnTo>
                  <a:cubicBezTo>
                    <a:pt x="614" y="5"/>
                    <a:pt x="593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8"/>
            <p:cNvSpPr/>
            <p:nvPr/>
          </p:nvSpPr>
          <p:spPr>
            <a:xfrm>
              <a:off x="509150" y="36271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8" y="659"/>
                    <a:pt x="579" y="663"/>
                    <a:pt x="599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6" y="377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8"/>
            <p:cNvSpPr/>
            <p:nvPr/>
          </p:nvSpPr>
          <p:spPr>
            <a:xfrm>
              <a:off x="526775" y="363750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9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6"/>
                  </a:cubicBezTo>
                  <a:lnTo>
                    <a:pt x="544" y="652"/>
                  </a:lnTo>
                  <a:cubicBezTo>
                    <a:pt x="561" y="663"/>
                    <a:pt x="581" y="668"/>
                    <a:pt x="601" y="668"/>
                  </a:cubicBezTo>
                  <a:cubicBezTo>
                    <a:pt x="621" y="668"/>
                    <a:pt x="642" y="663"/>
                    <a:pt x="663" y="652"/>
                  </a:cubicBezTo>
                  <a:lnTo>
                    <a:pt x="1136" y="384"/>
                  </a:lnTo>
                  <a:cubicBezTo>
                    <a:pt x="1171" y="363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8"/>
            <p:cNvSpPr/>
            <p:nvPr/>
          </p:nvSpPr>
          <p:spPr>
            <a:xfrm>
              <a:off x="544750" y="36479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4"/>
                  </a:lnTo>
                  <a:cubicBezTo>
                    <a:pt x="1" y="306"/>
                    <a:pt x="1" y="341"/>
                    <a:pt x="29" y="355"/>
                  </a:cubicBezTo>
                  <a:lnTo>
                    <a:pt x="537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8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64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8"/>
            <p:cNvSpPr/>
            <p:nvPr/>
          </p:nvSpPr>
          <p:spPr>
            <a:xfrm>
              <a:off x="491350" y="3616550"/>
              <a:ext cx="29300" cy="16725"/>
            </a:xfrm>
            <a:custGeom>
              <a:avLst/>
              <a:gdLst/>
              <a:ahLst/>
              <a:cxnLst/>
              <a:rect l="l" t="t" r="r" b="b"/>
              <a:pathLst>
                <a:path w="1172" h="669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43" y="292"/>
                  </a:lnTo>
                  <a:cubicBezTo>
                    <a:pt x="8" y="306"/>
                    <a:pt x="1" y="341"/>
                    <a:pt x="29" y="355"/>
                  </a:cubicBezTo>
                  <a:lnTo>
                    <a:pt x="544" y="658"/>
                  </a:lnTo>
                  <a:cubicBezTo>
                    <a:pt x="561" y="665"/>
                    <a:pt x="581" y="669"/>
                    <a:pt x="600" y="669"/>
                  </a:cubicBezTo>
                  <a:cubicBezTo>
                    <a:pt x="619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20"/>
                  </a:cubicBezTo>
                  <a:lnTo>
                    <a:pt x="635" y="17"/>
                  </a:lnTo>
                  <a:cubicBezTo>
                    <a:pt x="618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8"/>
            <p:cNvSpPr/>
            <p:nvPr/>
          </p:nvSpPr>
          <p:spPr>
            <a:xfrm>
              <a:off x="473550" y="3606175"/>
              <a:ext cx="29300" cy="16675"/>
            </a:xfrm>
            <a:custGeom>
              <a:avLst/>
              <a:gdLst/>
              <a:ahLst/>
              <a:cxnLst/>
              <a:rect l="l" t="t" r="r" b="b"/>
              <a:pathLst>
                <a:path w="1172" h="667" extrusionOk="0">
                  <a:moveTo>
                    <a:pt x="578" y="0"/>
                  </a:moveTo>
                  <a:cubicBezTo>
                    <a:pt x="558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8" y="305"/>
                    <a:pt x="1" y="340"/>
                    <a:pt x="29" y="354"/>
                  </a:cubicBezTo>
                  <a:lnTo>
                    <a:pt x="537" y="650"/>
                  </a:lnTo>
                  <a:cubicBezTo>
                    <a:pt x="558" y="661"/>
                    <a:pt x="579" y="666"/>
                    <a:pt x="599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2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8"/>
            <p:cNvSpPr/>
            <p:nvPr/>
          </p:nvSpPr>
          <p:spPr>
            <a:xfrm>
              <a:off x="455750" y="35957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8" y="0"/>
                  </a:moveTo>
                  <a:cubicBezTo>
                    <a:pt x="558" y="0"/>
                    <a:pt x="537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0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6" y="378"/>
                  </a:lnTo>
                  <a:cubicBezTo>
                    <a:pt x="1171" y="363"/>
                    <a:pt x="1178" y="335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8"/>
            <p:cNvSpPr/>
            <p:nvPr/>
          </p:nvSpPr>
          <p:spPr>
            <a:xfrm>
              <a:off x="437950" y="35853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6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8"/>
            <p:cNvSpPr/>
            <p:nvPr/>
          </p:nvSpPr>
          <p:spPr>
            <a:xfrm>
              <a:off x="420150" y="35749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1" y="663"/>
                  </a:cubicBezTo>
                  <a:cubicBezTo>
                    <a:pt x="621" y="663"/>
                    <a:pt x="642" y="660"/>
                    <a:pt x="664" y="653"/>
                  </a:cubicBezTo>
                  <a:lnTo>
                    <a:pt x="1136" y="378"/>
                  </a:lnTo>
                  <a:cubicBezTo>
                    <a:pt x="1171" y="357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8"/>
            <p:cNvSpPr/>
            <p:nvPr/>
          </p:nvSpPr>
          <p:spPr>
            <a:xfrm>
              <a:off x="402350" y="3564400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9" y="0"/>
                  </a:moveTo>
                  <a:cubicBezTo>
                    <a:pt x="560" y="0"/>
                    <a:pt x="540" y="6"/>
                    <a:pt x="523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1" y="667"/>
                  </a:cubicBezTo>
                  <a:cubicBezTo>
                    <a:pt x="621" y="667"/>
                    <a:pt x="642" y="661"/>
                    <a:pt x="664" y="651"/>
                  </a:cubicBezTo>
                  <a:lnTo>
                    <a:pt x="1136" y="383"/>
                  </a:lnTo>
                  <a:cubicBezTo>
                    <a:pt x="1171" y="362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8"/>
            <p:cNvSpPr/>
            <p:nvPr/>
          </p:nvSpPr>
          <p:spPr>
            <a:xfrm>
              <a:off x="384750" y="35540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3" y="661"/>
                    <a:pt x="573" y="667"/>
                    <a:pt x="593" y="667"/>
                  </a:cubicBezTo>
                  <a:cubicBezTo>
                    <a:pt x="613" y="667"/>
                    <a:pt x="634" y="661"/>
                    <a:pt x="656" y="651"/>
                  </a:cubicBezTo>
                  <a:lnTo>
                    <a:pt x="1128" y="383"/>
                  </a:lnTo>
                  <a:cubicBezTo>
                    <a:pt x="1163" y="362"/>
                    <a:pt x="1170" y="334"/>
                    <a:pt x="1142" y="312"/>
                  </a:cubicBezTo>
                  <a:lnTo>
                    <a:pt x="634" y="16"/>
                  </a:lnTo>
                  <a:cubicBezTo>
                    <a:pt x="613" y="6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8"/>
            <p:cNvSpPr/>
            <p:nvPr/>
          </p:nvSpPr>
          <p:spPr>
            <a:xfrm>
              <a:off x="366750" y="354355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1" y="663"/>
                  </a:cubicBezTo>
                  <a:cubicBezTo>
                    <a:pt x="621" y="663"/>
                    <a:pt x="642" y="660"/>
                    <a:pt x="664" y="653"/>
                  </a:cubicBezTo>
                  <a:lnTo>
                    <a:pt x="1136" y="378"/>
                  </a:lnTo>
                  <a:cubicBezTo>
                    <a:pt x="1178" y="364"/>
                    <a:pt x="1178" y="329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8"/>
            <p:cNvSpPr/>
            <p:nvPr/>
          </p:nvSpPr>
          <p:spPr>
            <a:xfrm>
              <a:off x="349150" y="353317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8" y="1"/>
                  </a:moveTo>
                  <a:cubicBezTo>
                    <a:pt x="556" y="1"/>
                    <a:pt x="534" y="6"/>
                    <a:pt x="515" y="18"/>
                  </a:cubicBezTo>
                  <a:lnTo>
                    <a:pt x="35" y="285"/>
                  </a:lnTo>
                  <a:cubicBezTo>
                    <a:pt x="0" y="307"/>
                    <a:pt x="0" y="335"/>
                    <a:pt x="28" y="356"/>
                  </a:cubicBezTo>
                  <a:lnTo>
                    <a:pt x="536" y="652"/>
                  </a:lnTo>
                  <a:cubicBezTo>
                    <a:pt x="553" y="663"/>
                    <a:pt x="575" y="668"/>
                    <a:pt x="596" y="668"/>
                  </a:cubicBezTo>
                  <a:cubicBezTo>
                    <a:pt x="617" y="668"/>
                    <a:pt x="638" y="663"/>
                    <a:pt x="656" y="652"/>
                  </a:cubicBezTo>
                  <a:lnTo>
                    <a:pt x="1135" y="384"/>
                  </a:lnTo>
                  <a:cubicBezTo>
                    <a:pt x="1163" y="356"/>
                    <a:pt x="1170" y="328"/>
                    <a:pt x="1142" y="314"/>
                  </a:cubicBezTo>
                  <a:lnTo>
                    <a:pt x="634" y="10"/>
                  </a:lnTo>
                  <a:cubicBezTo>
                    <a:pt x="615" y="4"/>
                    <a:pt x="596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8"/>
            <p:cNvSpPr/>
            <p:nvPr/>
          </p:nvSpPr>
          <p:spPr>
            <a:xfrm>
              <a:off x="331350" y="352262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7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2" y="291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8"/>
                  </a:lnTo>
                  <a:cubicBezTo>
                    <a:pt x="560" y="665"/>
                    <a:pt x="580" y="669"/>
                    <a:pt x="599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8"/>
            <p:cNvSpPr/>
            <p:nvPr/>
          </p:nvSpPr>
          <p:spPr>
            <a:xfrm>
              <a:off x="304550" y="3506950"/>
              <a:ext cx="38100" cy="21650"/>
            </a:xfrm>
            <a:custGeom>
              <a:avLst/>
              <a:gdLst/>
              <a:ahLst/>
              <a:cxnLst/>
              <a:rect l="l" t="t" r="r" b="b"/>
              <a:pathLst>
                <a:path w="1524" h="866" extrusionOk="0">
                  <a:moveTo>
                    <a:pt x="575" y="0"/>
                  </a:moveTo>
                  <a:cubicBezTo>
                    <a:pt x="554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5"/>
                  </a:cubicBezTo>
                  <a:lnTo>
                    <a:pt x="882" y="855"/>
                  </a:lnTo>
                  <a:cubicBezTo>
                    <a:pt x="903" y="862"/>
                    <a:pt x="924" y="866"/>
                    <a:pt x="944" y="866"/>
                  </a:cubicBezTo>
                  <a:cubicBezTo>
                    <a:pt x="965" y="866"/>
                    <a:pt x="984" y="862"/>
                    <a:pt x="1002" y="855"/>
                  </a:cubicBezTo>
                  <a:lnTo>
                    <a:pt x="1481" y="580"/>
                  </a:lnTo>
                  <a:cubicBezTo>
                    <a:pt x="1516" y="566"/>
                    <a:pt x="1523" y="531"/>
                    <a:pt x="1488" y="517"/>
                  </a:cubicBezTo>
                  <a:lnTo>
                    <a:pt x="635" y="16"/>
                  </a:lnTo>
                  <a:cubicBezTo>
                    <a:pt x="617" y="6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531000" y="361972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1"/>
                  </a:moveTo>
                  <a:cubicBezTo>
                    <a:pt x="558" y="1"/>
                    <a:pt x="537" y="6"/>
                    <a:pt x="516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4" y="651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19" y="667"/>
                    <a:pt x="639" y="662"/>
                    <a:pt x="657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8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548975" y="3630275"/>
              <a:ext cx="29300" cy="16700"/>
            </a:xfrm>
            <a:custGeom>
              <a:avLst/>
              <a:gdLst/>
              <a:ahLst/>
              <a:cxnLst/>
              <a:rect l="l" t="t" r="r" b="b"/>
              <a:pathLst>
                <a:path w="1172" h="668" extrusionOk="0">
                  <a:moveTo>
                    <a:pt x="573" y="0"/>
                  </a:moveTo>
                  <a:cubicBezTo>
                    <a:pt x="553" y="0"/>
                    <a:pt x="533" y="4"/>
                    <a:pt x="516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4" y="663"/>
                    <a:pt x="575" y="668"/>
                    <a:pt x="597" y="668"/>
                  </a:cubicBezTo>
                  <a:cubicBezTo>
                    <a:pt x="618" y="668"/>
                    <a:pt x="639" y="663"/>
                    <a:pt x="657" y="652"/>
                  </a:cubicBezTo>
                  <a:lnTo>
                    <a:pt x="1136" y="384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4" y="4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559550" y="3640700"/>
              <a:ext cx="31925" cy="18100"/>
            </a:xfrm>
            <a:custGeom>
              <a:avLst/>
              <a:gdLst/>
              <a:ahLst/>
              <a:cxnLst/>
              <a:rect l="l" t="t" r="r" b="b"/>
              <a:pathLst>
                <a:path w="1277" h="724" extrusionOk="0">
                  <a:moveTo>
                    <a:pt x="867" y="1"/>
                  </a:moveTo>
                  <a:cubicBezTo>
                    <a:pt x="847" y="1"/>
                    <a:pt x="826" y="6"/>
                    <a:pt x="805" y="17"/>
                  </a:cubicBezTo>
                  <a:lnTo>
                    <a:pt x="43" y="454"/>
                  </a:lnTo>
                  <a:cubicBezTo>
                    <a:pt x="8" y="475"/>
                    <a:pt x="1" y="503"/>
                    <a:pt x="29" y="517"/>
                  </a:cubicBezTo>
                  <a:lnTo>
                    <a:pt x="360" y="707"/>
                  </a:lnTo>
                  <a:cubicBezTo>
                    <a:pt x="378" y="718"/>
                    <a:pt x="397" y="723"/>
                    <a:pt x="417" y="723"/>
                  </a:cubicBezTo>
                  <a:cubicBezTo>
                    <a:pt x="436" y="723"/>
                    <a:pt x="456" y="718"/>
                    <a:pt x="473" y="707"/>
                  </a:cubicBezTo>
                  <a:lnTo>
                    <a:pt x="1242" y="277"/>
                  </a:lnTo>
                  <a:cubicBezTo>
                    <a:pt x="1277" y="256"/>
                    <a:pt x="1277" y="228"/>
                    <a:pt x="1249" y="207"/>
                  </a:cubicBezTo>
                  <a:lnTo>
                    <a:pt x="924" y="17"/>
                  </a:lnTo>
                  <a:cubicBezTo>
                    <a:pt x="907" y="6"/>
                    <a:pt x="887" y="1"/>
                    <a:pt x="86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513200" y="3609325"/>
              <a:ext cx="29475" cy="16700"/>
            </a:xfrm>
            <a:custGeom>
              <a:avLst/>
              <a:gdLst/>
              <a:ahLst/>
              <a:cxnLst/>
              <a:rect l="l" t="t" r="r" b="b"/>
              <a:pathLst>
                <a:path w="1179" h="668" extrusionOk="0">
                  <a:moveTo>
                    <a:pt x="579" y="1"/>
                  </a:moveTo>
                  <a:cubicBezTo>
                    <a:pt x="560" y="1"/>
                    <a:pt x="540" y="6"/>
                    <a:pt x="523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4" y="651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20" y="667"/>
                    <a:pt x="639" y="662"/>
                    <a:pt x="657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8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495400" y="3598900"/>
              <a:ext cx="29475" cy="16575"/>
            </a:xfrm>
            <a:custGeom>
              <a:avLst/>
              <a:gdLst/>
              <a:ahLst/>
              <a:cxnLst/>
              <a:rect l="l" t="t" r="r" b="b"/>
              <a:pathLst>
                <a:path w="1179" h="663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1" y="663"/>
                  </a:cubicBezTo>
                  <a:cubicBezTo>
                    <a:pt x="621" y="663"/>
                    <a:pt x="642" y="659"/>
                    <a:pt x="664" y="652"/>
                  </a:cubicBezTo>
                  <a:lnTo>
                    <a:pt x="1136" y="377"/>
                  </a:lnTo>
                  <a:cubicBezTo>
                    <a:pt x="1171" y="363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8"/>
            <p:cNvSpPr/>
            <p:nvPr/>
          </p:nvSpPr>
          <p:spPr>
            <a:xfrm>
              <a:off x="477800" y="358855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7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2" y="284"/>
                  </a:lnTo>
                  <a:cubicBezTo>
                    <a:pt x="7" y="305"/>
                    <a:pt x="0" y="333"/>
                    <a:pt x="35" y="354"/>
                  </a:cubicBezTo>
                  <a:lnTo>
                    <a:pt x="543" y="650"/>
                  </a:lnTo>
                  <a:cubicBezTo>
                    <a:pt x="560" y="661"/>
                    <a:pt x="580" y="666"/>
                    <a:pt x="599" y="666"/>
                  </a:cubicBezTo>
                  <a:cubicBezTo>
                    <a:pt x="619" y="666"/>
                    <a:pt x="638" y="661"/>
                    <a:pt x="656" y="650"/>
                  </a:cubicBezTo>
                  <a:lnTo>
                    <a:pt x="1135" y="383"/>
                  </a:lnTo>
                  <a:cubicBezTo>
                    <a:pt x="1170" y="361"/>
                    <a:pt x="1177" y="333"/>
                    <a:pt x="1142" y="312"/>
                  </a:cubicBezTo>
                  <a:lnTo>
                    <a:pt x="634" y="16"/>
                  </a:lnTo>
                  <a:cubicBezTo>
                    <a:pt x="617" y="5"/>
                    <a:pt x="597" y="0"/>
                    <a:pt x="57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8"/>
            <p:cNvSpPr/>
            <p:nvPr/>
          </p:nvSpPr>
          <p:spPr>
            <a:xfrm>
              <a:off x="460000" y="357810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0"/>
                  </a:moveTo>
                  <a:cubicBezTo>
                    <a:pt x="559" y="0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7"/>
                    <a:pt x="0" y="335"/>
                    <a:pt x="35" y="349"/>
                  </a:cubicBezTo>
                  <a:lnTo>
                    <a:pt x="543" y="653"/>
                  </a:lnTo>
                  <a:cubicBezTo>
                    <a:pt x="560" y="660"/>
                    <a:pt x="580" y="663"/>
                    <a:pt x="600" y="663"/>
                  </a:cubicBezTo>
                  <a:cubicBezTo>
                    <a:pt x="620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0" y="363"/>
                    <a:pt x="1177" y="328"/>
                    <a:pt x="1149" y="314"/>
                  </a:cubicBezTo>
                  <a:lnTo>
                    <a:pt x="634" y="11"/>
                  </a:lnTo>
                  <a:cubicBezTo>
                    <a:pt x="617" y="4"/>
                    <a:pt x="597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442200" y="356757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0"/>
                  </a:moveTo>
                  <a:cubicBezTo>
                    <a:pt x="559" y="0"/>
                    <a:pt x="539" y="6"/>
                    <a:pt x="522" y="16"/>
                  </a:cubicBezTo>
                  <a:lnTo>
                    <a:pt x="42" y="284"/>
                  </a:lnTo>
                  <a:cubicBezTo>
                    <a:pt x="7" y="305"/>
                    <a:pt x="0" y="340"/>
                    <a:pt x="35" y="354"/>
                  </a:cubicBezTo>
                  <a:lnTo>
                    <a:pt x="543" y="658"/>
                  </a:lnTo>
                  <a:cubicBezTo>
                    <a:pt x="560" y="665"/>
                    <a:pt x="580" y="668"/>
                    <a:pt x="600" y="668"/>
                  </a:cubicBezTo>
                  <a:cubicBezTo>
                    <a:pt x="620" y="668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7" y="333"/>
                    <a:pt x="1149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424575" y="35571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1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3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3" y="667"/>
                    <a:pt x="593" y="667"/>
                  </a:cubicBezTo>
                  <a:cubicBezTo>
                    <a:pt x="613" y="667"/>
                    <a:pt x="635" y="661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33"/>
                    <a:pt x="1142" y="312"/>
                  </a:cubicBezTo>
                  <a:lnTo>
                    <a:pt x="628" y="16"/>
                  </a:lnTo>
                  <a:cubicBezTo>
                    <a:pt x="610" y="6"/>
                    <a:pt x="591" y="0"/>
                    <a:pt x="57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406775" y="35467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5" y="667"/>
                    <a:pt x="596" y="667"/>
                  </a:cubicBezTo>
                  <a:cubicBezTo>
                    <a:pt x="617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26"/>
                    <a:pt x="1142" y="312"/>
                  </a:cubicBezTo>
                  <a:lnTo>
                    <a:pt x="635" y="16"/>
                  </a:lnTo>
                  <a:cubicBezTo>
                    <a:pt x="613" y="6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388975" y="3536325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1" y="1"/>
                  </a:moveTo>
                  <a:cubicBezTo>
                    <a:pt x="552" y="1"/>
                    <a:pt x="532" y="4"/>
                    <a:pt x="515" y="11"/>
                  </a:cubicBezTo>
                  <a:lnTo>
                    <a:pt x="35" y="286"/>
                  </a:lnTo>
                  <a:cubicBezTo>
                    <a:pt x="0" y="307"/>
                    <a:pt x="0" y="336"/>
                    <a:pt x="28" y="350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3" y="663"/>
                  </a:cubicBezTo>
                  <a:cubicBezTo>
                    <a:pt x="613" y="663"/>
                    <a:pt x="635" y="660"/>
                    <a:pt x="656" y="653"/>
                  </a:cubicBezTo>
                  <a:lnTo>
                    <a:pt x="1128" y="378"/>
                  </a:lnTo>
                  <a:cubicBezTo>
                    <a:pt x="1170" y="364"/>
                    <a:pt x="1170" y="329"/>
                    <a:pt x="1142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371175" y="35258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6"/>
                  </a:cubicBezTo>
                  <a:lnTo>
                    <a:pt x="43" y="291"/>
                  </a:lnTo>
                  <a:cubicBezTo>
                    <a:pt x="7" y="305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9" y="313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8"/>
            <p:cNvSpPr/>
            <p:nvPr/>
          </p:nvSpPr>
          <p:spPr>
            <a:xfrm>
              <a:off x="353375" y="35155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2"/>
                  </a:cubicBezTo>
                  <a:lnTo>
                    <a:pt x="43" y="286"/>
                  </a:lnTo>
                  <a:cubicBezTo>
                    <a:pt x="7" y="308"/>
                    <a:pt x="0" y="336"/>
                    <a:pt x="35" y="350"/>
                  </a:cubicBezTo>
                  <a:lnTo>
                    <a:pt x="543" y="653"/>
                  </a:lnTo>
                  <a:cubicBezTo>
                    <a:pt x="561" y="660"/>
                    <a:pt x="580" y="664"/>
                    <a:pt x="599" y="664"/>
                  </a:cubicBezTo>
                  <a:cubicBezTo>
                    <a:pt x="619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0" y="357"/>
                    <a:pt x="1177" y="329"/>
                    <a:pt x="1142" y="315"/>
                  </a:cubicBezTo>
                  <a:lnTo>
                    <a:pt x="635" y="12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8"/>
            <p:cNvSpPr/>
            <p:nvPr/>
          </p:nvSpPr>
          <p:spPr>
            <a:xfrm>
              <a:off x="322000" y="3497025"/>
              <a:ext cx="42675" cy="24475"/>
            </a:xfrm>
            <a:custGeom>
              <a:avLst/>
              <a:gdLst/>
              <a:ahLst/>
              <a:cxnLst/>
              <a:rect l="l" t="t" r="r" b="b"/>
              <a:pathLst>
                <a:path w="1707" h="979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0" y="336"/>
                    <a:pt x="29" y="350"/>
                  </a:cubicBezTo>
                  <a:lnTo>
                    <a:pt x="1072" y="963"/>
                  </a:lnTo>
                  <a:cubicBezTo>
                    <a:pt x="1090" y="974"/>
                    <a:pt x="1109" y="979"/>
                    <a:pt x="1128" y="979"/>
                  </a:cubicBezTo>
                  <a:cubicBezTo>
                    <a:pt x="1148" y="979"/>
                    <a:pt x="1167" y="974"/>
                    <a:pt x="1185" y="963"/>
                  </a:cubicBezTo>
                  <a:lnTo>
                    <a:pt x="1664" y="688"/>
                  </a:lnTo>
                  <a:cubicBezTo>
                    <a:pt x="1706" y="674"/>
                    <a:pt x="1706" y="639"/>
                    <a:pt x="1671" y="62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8"/>
            <p:cNvSpPr/>
            <p:nvPr/>
          </p:nvSpPr>
          <p:spPr>
            <a:xfrm>
              <a:off x="380150" y="351095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0"/>
                    <a:pt x="1" y="336"/>
                    <a:pt x="29" y="350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4" y="663"/>
                  </a:cubicBezTo>
                  <a:cubicBezTo>
                    <a:pt x="614" y="663"/>
                    <a:pt x="635" y="660"/>
                    <a:pt x="656" y="653"/>
                  </a:cubicBezTo>
                  <a:lnTo>
                    <a:pt x="1129" y="378"/>
                  </a:lnTo>
                  <a:cubicBezTo>
                    <a:pt x="1164" y="357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8"/>
            <p:cNvSpPr/>
            <p:nvPr/>
          </p:nvSpPr>
          <p:spPr>
            <a:xfrm>
              <a:off x="361125" y="34998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7" y="300"/>
                    <a:pt x="0" y="335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1" y="357"/>
                    <a:pt x="1178" y="328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8"/>
            <p:cNvSpPr/>
            <p:nvPr/>
          </p:nvSpPr>
          <p:spPr>
            <a:xfrm>
              <a:off x="339450" y="3487025"/>
              <a:ext cx="32975" cy="18800"/>
            </a:xfrm>
            <a:custGeom>
              <a:avLst/>
              <a:gdLst/>
              <a:ahLst/>
              <a:cxnLst/>
              <a:rect l="l" t="t" r="r" b="b"/>
              <a:pathLst>
                <a:path w="1319" h="752" extrusionOk="0">
                  <a:moveTo>
                    <a:pt x="578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7" y="306"/>
                    <a:pt x="0" y="341"/>
                    <a:pt x="36" y="355"/>
                  </a:cubicBezTo>
                  <a:lnTo>
                    <a:pt x="684" y="736"/>
                  </a:lnTo>
                  <a:cubicBezTo>
                    <a:pt x="702" y="746"/>
                    <a:pt x="721" y="751"/>
                    <a:pt x="741" y="751"/>
                  </a:cubicBezTo>
                  <a:cubicBezTo>
                    <a:pt x="762" y="751"/>
                    <a:pt x="783" y="746"/>
                    <a:pt x="804" y="736"/>
                  </a:cubicBezTo>
                  <a:lnTo>
                    <a:pt x="1283" y="468"/>
                  </a:lnTo>
                  <a:cubicBezTo>
                    <a:pt x="1312" y="447"/>
                    <a:pt x="1319" y="418"/>
                    <a:pt x="1290" y="397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8"/>
            <p:cNvSpPr/>
            <p:nvPr/>
          </p:nvSpPr>
          <p:spPr>
            <a:xfrm>
              <a:off x="397950" y="352135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57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4" y="663"/>
                  </a:cubicBezTo>
                  <a:cubicBezTo>
                    <a:pt x="614" y="663"/>
                    <a:pt x="635" y="660"/>
                    <a:pt x="656" y="653"/>
                  </a:cubicBezTo>
                  <a:lnTo>
                    <a:pt x="1129" y="378"/>
                  </a:lnTo>
                  <a:cubicBezTo>
                    <a:pt x="1164" y="364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8"/>
            <p:cNvSpPr/>
            <p:nvPr/>
          </p:nvSpPr>
          <p:spPr>
            <a:xfrm>
              <a:off x="415575" y="35318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0"/>
                  </a:moveTo>
                  <a:cubicBezTo>
                    <a:pt x="558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1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8"/>
            <p:cNvSpPr/>
            <p:nvPr/>
          </p:nvSpPr>
          <p:spPr>
            <a:xfrm>
              <a:off x="433375" y="35422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40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3"/>
                  </a:lnTo>
                  <a:cubicBezTo>
                    <a:pt x="1171" y="361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8"/>
            <p:cNvSpPr/>
            <p:nvPr/>
          </p:nvSpPr>
          <p:spPr>
            <a:xfrm>
              <a:off x="451175" y="355272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9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36" y="378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8"/>
            <p:cNvSpPr/>
            <p:nvPr/>
          </p:nvSpPr>
          <p:spPr>
            <a:xfrm>
              <a:off x="468975" y="35631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2"/>
                  </a:lnTo>
                  <a:cubicBezTo>
                    <a:pt x="1171" y="361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8"/>
            <p:cNvSpPr/>
            <p:nvPr/>
          </p:nvSpPr>
          <p:spPr>
            <a:xfrm>
              <a:off x="486775" y="3573700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8" y="0"/>
                  </a:moveTo>
                  <a:cubicBezTo>
                    <a:pt x="557" y="0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8"/>
            <p:cNvSpPr/>
            <p:nvPr/>
          </p:nvSpPr>
          <p:spPr>
            <a:xfrm>
              <a:off x="504575" y="358395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8" y="306"/>
                    <a:pt x="1" y="341"/>
                    <a:pt x="29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8"/>
            <p:cNvSpPr/>
            <p:nvPr/>
          </p:nvSpPr>
          <p:spPr>
            <a:xfrm>
              <a:off x="522375" y="35945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19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8"/>
            <p:cNvSpPr/>
            <p:nvPr/>
          </p:nvSpPr>
          <p:spPr>
            <a:xfrm>
              <a:off x="540175" y="36049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36" y="284"/>
                  </a:lnTo>
                  <a:cubicBezTo>
                    <a:pt x="8" y="306"/>
                    <a:pt x="0" y="334"/>
                    <a:pt x="29" y="355"/>
                  </a:cubicBezTo>
                  <a:lnTo>
                    <a:pt x="536" y="651"/>
                  </a:lnTo>
                  <a:cubicBezTo>
                    <a:pt x="557" y="662"/>
                    <a:pt x="579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8"/>
            <p:cNvSpPr/>
            <p:nvPr/>
          </p:nvSpPr>
          <p:spPr>
            <a:xfrm>
              <a:off x="557975" y="3615325"/>
              <a:ext cx="51125" cy="29550"/>
            </a:xfrm>
            <a:custGeom>
              <a:avLst/>
              <a:gdLst/>
              <a:ahLst/>
              <a:cxnLst/>
              <a:rect l="l" t="t" r="r" b="b"/>
              <a:pathLst>
                <a:path w="2045" h="1182" extrusionOk="0">
                  <a:moveTo>
                    <a:pt x="575" y="1"/>
                  </a:moveTo>
                  <a:cubicBezTo>
                    <a:pt x="554" y="1"/>
                    <a:pt x="533" y="6"/>
                    <a:pt x="515" y="16"/>
                  </a:cubicBezTo>
                  <a:lnTo>
                    <a:pt x="36" y="291"/>
                  </a:lnTo>
                  <a:cubicBezTo>
                    <a:pt x="0" y="313"/>
                    <a:pt x="0" y="341"/>
                    <a:pt x="29" y="355"/>
                  </a:cubicBezTo>
                  <a:lnTo>
                    <a:pt x="1410" y="1166"/>
                  </a:lnTo>
                  <a:cubicBezTo>
                    <a:pt x="1428" y="1176"/>
                    <a:pt x="1447" y="1181"/>
                    <a:pt x="1467" y="1181"/>
                  </a:cubicBezTo>
                  <a:cubicBezTo>
                    <a:pt x="1486" y="1181"/>
                    <a:pt x="1505" y="1176"/>
                    <a:pt x="1523" y="1166"/>
                  </a:cubicBezTo>
                  <a:lnTo>
                    <a:pt x="2010" y="891"/>
                  </a:lnTo>
                  <a:cubicBezTo>
                    <a:pt x="2045" y="876"/>
                    <a:pt x="2045" y="841"/>
                    <a:pt x="2017" y="827"/>
                  </a:cubicBezTo>
                  <a:lnTo>
                    <a:pt x="635" y="16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8"/>
            <p:cNvSpPr/>
            <p:nvPr/>
          </p:nvSpPr>
          <p:spPr>
            <a:xfrm>
              <a:off x="374875" y="34875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2" y="6"/>
                    <a:pt x="515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8"/>
            <p:cNvSpPr/>
            <p:nvPr/>
          </p:nvSpPr>
          <p:spPr>
            <a:xfrm>
              <a:off x="357075" y="34771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2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7" y="662"/>
                    <a:pt x="578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0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8"/>
            <p:cNvSpPr/>
            <p:nvPr/>
          </p:nvSpPr>
          <p:spPr>
            <a:xfrm>
              <a:off x="410475" y="3508500"/>
              <a:ext cx="34375" cy="19525"/>
            </a:xfrm>
            <a:custGeom>
              <a:avLst/>
              <a:gdLst/>
              <a:ahLst/>
              <a:cxnLst/>
              <a:rect l="l" t="t" r="r" b="b"/>
              <a:pathLst>
                <a:path w="1375" h="781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5" y="285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740" y="765"/>
                  </a:lnTo>
                  <a:cubicBezTo>
                    <a:pt x="758" y="775"/>
                    <a:pt x="777" y="781"/>
                    <a:pt x="797" y="781"/>
                  </a:cubicBezTo>
                  <a:cubicBezTo>
                    <a:pt x="816" y="781"/>
                    <a:pt x="836" y="775"/>
                    <a:pt x="853" y="765"/>
                  </a:cubicBezTo>
                  <a:lnTo>
                    <a:pt x="1333" y="497"/>
                  </a:lnTo>
                  <a:cubicBezTo>
                    <a:pt x="1368" y="476"/>
                    <a:pt x="1375" y="448"/>
                    <a:pt x="1340" y="426"/>
                  </a:cubicBezTo>
                  <a:lnTo>
                    <a:pt x="635" y="11"/>
                  </a:lnTo>
                  <a:cubicBezTo>
                    <a:pt x="613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8"/>
            <p:cNvSpPr/>
            <p:nvPr/>
          </p:nvSpPr>
          <p:spPr>
            <a:xfrm>
              <a:off x="433025" y="3521750"/>
              <a:ext cx="100650" cy="58500"/>
            </a:xfrm>
            <a:custGeom>
              <a:avLst/>
              <a:gdLst/>
              <a:ahLst/>
              <a:cxnLst/>
              <a:rect l="l" t="t" r="r" b="b"/>
              <a:pathLst>
                <a:path w="4026" h="2340" extrusionOk="0">
                  <a:moveTo>
                    <a:pt x="579" y="0"/>
                  </a:moveTo>
                  <a:cubicBezTo>
                    <a:pt x="559" y="0"/>
                    <a:pt x="540" y="6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36" y="355"/>
                  </a:cubicBezTo>
                  <a:lnTo>
                    <a:pt x="3391" y="2328"/>
                  </a:lnTo>
                  <a:cubicBezTo>
                    <a:pt x="3409" y="2336"/>
                    <a:pt x="3430" y="2339"/>
                    <a:pt x="3451" y="2339"/>
                  </a:cubicBezTo>
                  <a:cubicBezTo>
                    <a:pt x="3472" y="2339"/>
                    <a:pt x="3493" y="2336"/>
                    <a:pt x="3511" y="2328"/>
                  </a:cubicBezTo>
                  <a:lnTo>
                    <a:pt x="3990" y="2054"/>
                  </a:lnTo>
                  <a:cubicBezTo>
                    <a:pt x="4026" y="2039"/>
                    <a:pt x="4026" y="2004"/>
                    <a:pt x="3997" y="1990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8"/>
            <p:cNvSpPr/>
            <p:nvPr/>
          </p:nvSpPr>
          <p:spPr>
            <a:xfrm>
              <a:off x="522025" y="3574100"/>
              <a:ext cx="33325" cy="18950"/>
            </a:xfrm>
            <a:custGeom>
              <a:avLst/>
              <a:gdLst/>
              <a:ahLst/>
              <a:cxnLst/>
              <a:rect l="l" t="t" r="r" b="b"/>
              <a:pathLst>
                <a:path w="1333" h="758" extrusionOk="0">
                  <a:moveTo>
                    <a:pt x="578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7" y="305"/>
                    <a:pt x="0" y="333"/>
                    <a:pt x="36" y="354"/>
                  </a:cubicBezTo>
                  <a:lnTo>
                    <a:pt x="698" y="742"/>
                  </a:lnTo>
                  <a:cubicBezTo>
                    <a:pt x="716" y="753"/>
                    <a:pt x="737" y="758"/>
                    <a:pt x="758" y="758"/>
                  </a:cubicBezTo>
                  <a:cubicBezTo>
                    <a:pt x="779" y="758"/>
                    <a:pt x="801" y="753"/>
                    <a:pt x="818" y="742"/>
                  </a:cubicBezTo>
                  <a:lnTo>
                    <a:pt x="1297" y="474"/>
                  </a:lnTo>
                  <a:cubicBezTo>
                    <a:pt x="1333" y="453"/>
                    <a:pt x="1333" y="425"/>
                    <a:pt x="1305" y="404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8"/>
            <p:cNvSpPr/>
            <p:nvPr/>
          </p:nvSpPr>
          <p:spPr>
            <a:xfrm>
              <a:off x="543875" y="358690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8"/>
                    <a:pt x="1" y="336"/>
                    <a:pt x="29" y="350"/>
                  </a:cubicBezTo>
                  <a:lnTo>
                    <a:pt x="536" y="653"/>
                  </a:lnTo>
                  <a:cubicBezTo>
                    <a:pt x="554" y="660"/>
                    <a:pt x="575" y="664"/>
                    <a:pt x="596" y="664"/>
                  </a:cubicBezTo>
                  <a:cubicBezTo>
                    <a:pt x="617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1" y="329"/>
                    <a:pt x="1143" y="315"/>
                  </a:cubicBezTo>
                  <a:lnTo>
                    <a:pt x="635" y="11"/>
                  </a:lnTo>
                  <a:cubicBezTo>
                    <a:pt x="614" y="4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8"/>
            <p:cNvSpPr/>
            <p:nvPr/>
          </p:nvSpPr>
          <p:spPr>
            <a:xfrm>
              <a:off x="570850" y="3597175"/>
              <a:ext cx="20100" cy="11425"/>
            </a:xfrm>
            <a:custGeom>
              <a:avLst/>
              <a:gdLst/>
              <a:ahLst/>
              <a:cxnLst/>
              <a:rect l="l" t="t" r="r" b="b"/>
              <a:pathLst>
                <a:path w="804" h="457" extrusionOk="0">
                  <a:moveTo>
                    <a:pt x="205" y="1"/>
                  </a:moveTo>
                  <a:cubicBezTo>
                    <a:pt x="185" y="1"/>
                    <a:pt x="166" y="6"/>
                    <a:pt x="148" y="16"/>
                  </a:cubicBezTo>
                  <a:lnTo>
                    <a:pt x="42" y="73"/>
                  </a:lnTo>
                  <a:cubicBezTo>
                    <a:pt x="7" y="94"/>
                    <a:pt x="0" y="129"/>
                    <a:pt x="35" y="143"/>
                  </a:cubicBezTo>
                  <a:lnTo>
                    <a:pt x="543" y="446"/>
                  </a:lnTo>
                  <a:cubicBezTo>
                    <a:pt x="560" y="453"/>
                    <a:pt x="580" y="457"/>
                    <a:pt x="600" y="457"/>
                  </a:cubicBezTo>
                  <a:cubicBezTo>
                    <a:pt x="620" y="457"/>
                    <a:pt x="642" y="453"/>
                    <a:pt x="663" y="446"/>
                  </a:cubicBezTo>
                  <a:lnTo>
                    <a:pt x="768" y="383"/>
                  </a:lnTo>
                  <a:cubicBezTo>
                    <a:pt x="797" y="362"/>
                    <a:pt x="804" y="334"/>
                    <a:pt x="775" y="320"/>
                  </a:cubicBezTo>
                  <a:lnTo>
                    <a:pt x="268" y="16"/>
                  </a:lnTo>
                  <a:cubicBezTo>
                    <a:pt x="247" y="6"/>
                    <a:pt x="226" y="1"/>
                    <a:pt x="20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8"/>
            <p:cNvSpPr/>
            <p:nvPr/>
          </p:nvSpPr>
          <p:spPr>
            <a:xfrm>
              <a:off x="579300" y="360770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7" y="307"/>
                    <a:pt x="0" y="336"/>
                    <a:pt x="36" y="357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1" y="364"/>
                    <a:pt x="1178" y="329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8"/>
            <p:cNvSpPr/>
            <p:nvPr/>
          </p:nvSpPr>
          <p:spPr>
            <a:xfrm>
              <a:off x="606625" y="3618150"/>
              <a:ext cx="19925" cy="11400"/>
            </a:xfrm>
            <a:custGeom>
              <a:avLst/>
              <a:gdLst/>
              <a:ahLst/>
              <a:cxnLst/>
              <a:rect l="l" t="t" r="r" b="b"/>
              <a:pathLst>
                <a:path w="797" h="456" extrusionOk="0">
                  <a:moveTo>
                    <a:pt x="198" y="0"/>
                  </a:moveTo>
                  <a:cubicBezTo>
                    <a:pt x="178" y="0"/>
                    <a:pt x="159" y="6"/>
                    <a:pt x="141" y="16"/>
                  </a:cubicBezTo>
                  <a:lnTo>
                    <a:pt x="35" y="73"/>
                  </a:lnTo>
                  <a:cubicBezTo>
                    <a:pt x="0" y="94"/>
                    <a:pt x="0" y="122"/>
                    <a:pt x="28" y="143"/>
                  </a:cubicBezTo>
                  <a:lnTo>
                    <a:pt x="536" y="439"/>
                  </a:lnTo>
                  <a:cubicBezTo>
                    <a:pt x="553" y="450"/>
                    <a:pt x="575" y="455"/>
                    <a:pt x="596" y="455"/>
                  </a:cubicBezTo>
                  <a:cubicBezTo>
                    <a:pt x="617" y="455"/>
                    <a:pt x="638" y="450"/>
                    <a:pt x="656" y="439"/>
                  </a:cubicBezTo>
                  <a:lnTo>
                    <a:pt x="761" y="383"/>
                  </a:lnTo>
                  <a:cubicBezTo>
                    <a:pt x="797" y="362"/>
                    <a:pt x="797" y="333"/>
                    <a:pt x="768" y="312"/>
                  </a:cubicBezTo>
                  <a:lnTo>
                    <a:pt x="261" y="16"/>
                  </a:lnTo>
                  <a:cubicBezTo>
                    <a:pt x="240" y="6"/>
                    <a:pt x="219" y="0"/>
                    <a:pt x="19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392850" y="34981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536" y="652"/>
                  </a:lnTo>
                  <a:cubicBezTo>
                    <a:pt x="554" y="659"/>
                    <a:pt x="575" y="663"/>
                    <a:pt x="596" y="663"/>
                  </a:cubicBezTo>
                  <a:cubicBezTo>
                    <a:pt x="617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0" y="363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276000" y="3527700"/>
              <a:ext cx="22575" cy="12675"/>
            </a:xfrm>
            <a:custGeom>
              <a:avLst/>
              <a:gdLst/>
              <a:ahLst/>
              <a:cxnLst/>
              <a:rect l="l" t="t" r="r" b="b"/>
              <a:pathLst>
                <a:path w="903" h="507" extrusionOk="0">
                  <a:moveTo>
                    <a:pt x="318" y="0"/>
                  </a:moveTo>
                  <a:cubicBezTo>
                    <a:pt x="298" y="0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8" y="159"/>
                    <a:pt x="1" y="187"/>
                    <a:pt x="36" y="201"/>
                  </a:cubicBezTo>
                  <a:lnTo>
                    <a:pt x="522" y="490"/>
                  </a:lnTo>
                  <a:cubicBezTo>
                    <a:pt x="540" y="501"/>
                    <a:pt x="561" y="506"/>
                    <a:pt x="582" y="506"/>
                  </a:cubicBezTo>
                  <a:cubicBezTo>
                    <a:pt x="603" y="506"/>
                    <a:pt x="624" y="501"/>
                    <a:pt x="642" y="490"/>
                  </a:cubicBezTo>
                  <a:lnTo>
                    <a:pt x="861" y="370"/>
                  </a:lnTo>
                  <a:cubicBezTo>
                    <a:pt x="889" y="349"/>
                    <a:pt x="903" y="321"/>
                    <a:pt x="868" y="300"/>
                  </a:cubicBezTo>
                  <a:lnTo>
                    <a:pt x="374" y="11"/>
                  </a:lnTo>
                  <a:cubicBezTo>
                    <a:pt x="357" y="4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8"/>
            <p:cNvSpPr/>
            <p:nvPr/>
          </p:nvSpPr>
          <p:spPr>
            <a:xfrm>
              <a:off x="275825" y="352740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0"/>
                    <a:pt x="374" y="37"/>
                  </a:cubicBezTo>
                  <a:cubicBezTo>
                    <a:pt x="374" y="37"/>
                    <a:pt x="868" y="326"/>
                    <a:pt x="854" y="368"/>
                  </a:cubicBezTo>
                  <a:lnTo>
                    <a:pt x="642" y="488"/>
                  </a:lnTo>
                  <a:cubicBezTo>
                    <a:pt x="620" y="497"/>
                    <a:pt x="598" y="503"/>
                    <a:pt x="577" y="503"/>
                  </a:cubicBezTo>
                  <a:cubicBezTo>
                    <a:pt x="563" y="503"/>
                    <a:pt x="550" y="501"/>
                    <a:pt x="536" y="495"/>
                  </a:cubicBezTo>
                  <a:cubicBezTo>
                    <a:pt x="536" y="495"/>
                    <a:pt x="50" y="206"/>
                    <a:pt x="57" y="164"/>
                  </a:cubicBezTo>
                  <a:lnTo>
                    <a:pt x="275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2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43" y="136"/>
                  </a:lnTo>
                  <a:cubicBezTo>
                    <a:pt x="22" y="143"/>
                    <a:pt x="8" y="164"/>
                    <a:pt x="1" y="192"/>
                  </a:cubicBezTo>
                  <a:cubicBezTo>
                    <a:pt x="1" y="206"/>
                    <a:pt x="15" y="227"/>
                    <a:pt x="29" y="234"/>
                  </a:cubicBezTo>
                  <a:lnTo>
                    <a:pt x="522" y="523"/>
                  </a:lnTo>
                  <a:cubicBezTo>
                    <a:pt x="543" y="530"/>
                    <a:pt x="564" y="538"/>
                    <a:pt x="586" y="538"/>
                  </a:cubicBezTo>
                  <a:cubicBezTo>
                    <a:pt x="607" y="538"/>
                    <a:pt x="635" y="530"/>
                    <a:pt x="656" y="523"/>
                  </a:cubicBezTo>
                  <a:lnTo>
                    <a:pt x="875" y="404"/>
                  </a:lnTo>
                  <a:cubicBezTo>
                    <a:pt x="896" y="390"/>
                    <a:pt x="910" y="368"/>
                    <a:pt x="910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5" y="16"/>
                  </a:lnTo>
                  <a:cubicBezTo>
                    <a:pt x="371" y="5"/>
                    <a:pt x="346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295025" y="3538800"/>
              <a:ext cx="22250" cy="12600"/>
            </a:xfrm>
            <a:custGeom>
              <a:avLst/>
              <a:gdLst/>
              <a:ahLst/>
              <a:cxnLst/>
              <a:rect l="l" t="t" r="r" b="b"/>
              <a:pathLst>
                <a:path w="890" h="504" extrusionOk="0">
                  <a:moveTo>
                    <a:pt x="311" y="0"/>
                  </a:moveTo>
                  <a:cubicBezTo>
                    <a:pt x="292" y="0"/>
                    <a:pt x="272" y="4"/>
                    <a:pt x="255" y="11"/>
                  </a:cubicBezTo>
                  <a:lnTo>
                    <a:pt x="36" y="138"/>
                  </a:lnTo>
                  <a:cubicBezTo>
                    <a:pt x="1" y="152"/>
                    <a:pt x="1" y="187"/>
                    <a:pt x="29" y="201"/>
                  </a:cubicBezTo>
                  <a:lnTo>
                    <a:pt x="516" y="490"/>
                  </a:lnTo>
                  <a:cubicBezTo>
                    <a:pt x="535" y="500"/>
                    <a:pt x="554" y="504"/>
                    <a:pt x="572" y="504"/>
                  </a:cubicBezTo>
                  <a:cubicBezTo>
                    <a:pt x="595" y="504"/>
                    <a:pt x="616" y="498"/>
                    <a:pt x="635" y="490"/>
                  </a:cubicBezTo>
                  <a:lnTo>
                    <a:pt x="854" y="364"/>
                  </a:lnTo>
                  <a:cubicBezTo>
                    <a:pt x="889" y="349"/>
                    <a:pt x="889" y="321"/>
                    <a:pt x="861" y="300"/>
                  </a:cubicBezTo>
                  <a:lnTo>
                    <a:pt x="367" y="11"/>
                  </a:lnTo>
                  <a:cubicBezTo>
                    <a:pt x="350" y="4"/>
                    <a:pt x="330" y="0"/>
                    <a:pt x="31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8"/>
            <p:cNvSpPr/>
            <p:nvPr/>
          </p:nvSpPr>
          <p:spPr>
            <a:xfrm>
              <a:off x="294675" y="3538500"/>
              <a:ext cx="22775" cy="13450"/>
            </a:xfrm>
            <a:custGeom>
              <a:avLst/>
              <a:gdLst/>
              <a:ahLst/>
              <a:cxnLst/>
              <a:rect l="l" t="t" r="r" b="b"/>
              <a:pathLst>
                <a:path w="911" h="538" extrusionOk="0">
                  <a:moveTo>
                    <a:pt x="332" y="30"/>
                  </a:moveTo>
                  <a:cubicBezTo>
                    <a:pt x="346" y="30"/>
                    <a:pt x="360" y="30"/>
                    <a:pt x="374" y="37"/>
                  </a:cubicBezTo>
                  <a:cubicBezTo>
                    <a:pt x="374" y="37"/>
                    <a:pt x="868" y="326"/>
                    <a:pt x="861" y="361"/>
                  </a:cubicBezTo>
                  <a:lnTo>
                    <a:pt x="635" y="488"/>
                  </a:lnTo>
                  <a:cubicBezTo>
                    <a:pt x="621" y="499"/>
                    <a:pt x="605" y="504"/>
                    <a:pt x="589" y="504"/>
                  </a:cubicBezTo>
                  <a:cubicBezTo>
                    <a:pt x="572" y="504"/>
                    <a:pt x="554" y="499"/>
                    <a:pt x="537" y="488"/>
                  </a:cubicBezTo>
                  <a:cubicBezTo>
                    <a:pt x="537" y="488"/>
                    <a:pt x="50" y="206"/>
                    <a:pt x="57" y="164"/>
                  </a:cubicBezTo>
                  <a:lnTo>
                    <a:pt x="276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6" y="0"/>
                  </a:moveTo>
                  <a:cubicBezTo>
                    <a:pt x="302" y="0"/>
                    <a:pt x="279" y="5"/>
                    <a:pt x="262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1" y="213"/>
                    <a:pt x="15" y="227"/>
                    <a:pt x="29" y="235"/>
                  </a:cubicBezTo>
                  <a:lnTo>
                    <a:pt x="522" y="524"/>
                  </a:lnTo>
                  <a:cubicBezTo>
                    <a:pt x="544" y="538"/>
                    <a:pt x="565" y="538"/>
                    <a:pt x="586" y="538"/>
                  </a:cubicBezTo>
                  <a:cubicBezTo>
                    <a:pt x="607" y="538"/>
                    <a:pt x="635" y="538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68"/>
                    <a:pt x="910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6" y="16"/>
                  </a:lnTo>
                  <a:cubicBezTo>
                    <a:pt x="374" y="5"/>
                    <a:pt x="350" y="0"/>
                    <a:pt x="32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8"/>
            <p:cNvSpPr/>
            <p:nvPr/>
          </p:nvSpPr>
          <p:spPr>
            <a:xfrm>
              <a:off x="313375" y="354960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0"/>
                  </a:moveTo>
                  <a:cubicBezTo>
                    <a:pt x="298" y="0"/>
                    <a:pt x="278" y="6"/>
                    <a:pt x="261" y="16"/>
                  </a:cubicBezTo>
                  <a:lnTo>
                    <a:pt x="42" y="136"/>
                  </a:lnTo>
                  <a:cubicBezTo>
                    <a:pt x="7" y="157"/>
                    <a:pt x="0" y="185"/>
                    <a:pt x="28" y="206"/>
                  </a:cubicBezTo>
                  <a:lnTo>
                    <a:pt x="522" y="495"/>
                  </a:lnTo>
                  <a:cubicBezTo>
                    <a:pt x="539" y="503"/>
                    <a:pt x="560" y="506"/>
                    <a:pt x="582" y="506"/>
                  </a:cubicBezTo>
                  <a:cubicBezTo>
                    <a:pt x="603" y="506"/>
                    <a:pt x="624" y="503"/>
                    <a:pt x="642" y="495"/>
                  </a:cubicBezTo>
                  <a:lnTo>
                    <a:pt x="860" y="369"/>
                  </a:lnTo>
                  <a:cubicBezTo>
                    <a:pt x="895" y="347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8"/>
            <p:cNvSpPr/>
            <p:nvPr/>
          </p:nvSpPr>
          <p:spPr>
            <a:xfrm>
              <a:off x="313175" y="3549250"/>
              <a:ext cx="22775" cy="13525"/>
            </a:xfrm>
            <a:custGeom>
              <a:avLst/>
              <a:gdLst/>
              <a:ahLst/>
              <a:cxnLst/>
              <a:rect l="l" t="t" r="r" b="b"/>
              <a:pathLst>
                <a:path w="911" h="541" extrusionOk="0">
                  <a:moveTo>
                    <a:pt x="345" y="34"/>
                  </a:moveTo>
                  <a:cubicBezTo>
                    <a:pt x="355" y="34"/>
                    <a:pt x="365" y="39"/>
                    <a:pt x="375" y="44"/>
                  </a:cubicBezTo>
                  <a:cubicBezTo>
                    <a:pt x="375" y="44"/>
                    <a:pt x="868" y="333"/>
                    <a:pt x="854" y="368"/>
                  </a:cubicBezTo>
                  <a:lnTo>
                    <a:pt x="635" y="488"/>
                  </a:lnTo>
                  <a:cubicBezTo>
                    <a:pt x="620" y="500"/>
                    <a:pt x="602" y="505"/>
                    <a:pt x="584" y="505"/>
                  </a:cubicBezTo>
                  <a:cubicBezTo>
                    <a:pt x="568" y="505"/>
                    <a:pt x="553" y="502"/>
                    <a:pt x="537" y="495"/>
                  </a:cubicBezTo>
                  <a:cubicBezTo>
                    <a:pt x="537" y="495"/>
                    <a:pt x="50" y="206"/>
                    <a:pt x="57" y="171"/>
                  </a:cubicBezTo>
                  <a:lnTo>
                    <a:pt x="276" y="44"/>
                  </a:lnTo>
                  <a:cubicBezTo>
                    <a:pt x="286" y="39"/>
                    <a:pt x="299" y="34"/>
                    <a:pt x="314" y="34"/>
                  </a:cubicBezTo>
                  <a:cubicBezTo>
                    <a:pt x="320" y="34"/>
                    <a:pt x="326" y="35"/>
                    <a:pt x="332" y="37"/>
                  </a:cubicBezTo>
                  <a:cubicBezTo>
                    <a:pt x="336" y="35"/>
                    <a:pt x="341" y="34"/>
                    <a:pt x="345" y="34"/>
                  </a:cubicBezTo>
                  <a:close/>
                  <a:moveTo>
                    <a:pt x="322" y="0"/>
                  </a:moveTo>
                  <a:cubicBezTo>
                    <a:pt x="299" y="0"/>
                    <a:pt x="276" y="5"/>
                    <a:pt x="255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1" y="213"/>
                    <a:pt x="15" y="227"/>
                    <a:pt x="29" y="242"/>
                  </a:cubicBezTo>
                  <a:lnTo>
                    <a:pt x="523" y="524"/>
                  </a:lnTo>
                  <a:cubicBezTo>
                    <a:pt x="544" y="538"/>
                    <a:pt x="558" y="538"/>
                    <a:pt x="579" y="538"/>
                  </a:cubicBezTo>
                  <a:cubicBezTo>
                    <a:pt x="587" y="540"/>
                    <a:pt x="594" y="540"/>
                    <a:pt x="602" y="540"/>
                  </a:cubicBezTo>
                  <a:cubicBezTo>
                    <a:pt x="622" y="540"/>
                    <a:pt x="641" y="534"/>
                    <a:pt x="657" y="524"/>
                  </a:cubicBezTo>
                  <a:lnTo>
                    <a:pt x="875" y="404"/>
                  </a:lnTo>
                  <a:cubicBezTo>
                    <a:pt x="896" y="397"/>
                    <a:pt x="910" y="376"/>
                    <a:pt x="910" y="347"/>
                  </a:cubicBezTo>
                  <a:cubicBezTo>
                    <a:pt x="910" y="333"/>
                    <a:pt x="903" y="312"/>
                    <a:pt x="882" y="305"/>
                  </a:cubicBezTo>
                  <a:lnTo>
                    <a:pt x="389" y="16"/>
                  </a:lnTo>
                  <a:cubicBezTo>
                    <a:pt x="368" y="5"/>
                    <a:pt x="345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8"/>
            <p:cNvSpPr/>
            <p:nvPr/>
          </p:nvSpPr>
          <p:spPr>
            <a:xfrm>
              <a:off x="331875" y="356047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8" y="1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7" y="159"/>
                    <a:pt x="0" y="187"/>
                    <a:pt x="28" y="201"/>
                  </a:cubicBezTo>
                  <a:lnTo>
                    <a:pt x="522" y="490"/>
                  </a:lnTo>
                  <a:cubicBezTo>
                    <a:pt x="539" y="501"/>
                    <a:pt x="559" y="506"/>
                    <a:pt x="579" y="506"/>
                  </a:cubicBezTo>
                  <a:cubicBezTo>
                    <a:pt x="599" y="506"/>
                    <a:pt x="621" y="501"/>
                    <a:pt x="642" y="490"/>
                  </a:cubicBezTo>
                  <a:lnTo>
                    <a:pt x="853" y="371"/>
                  </a:lnTo>
                  <a:cubicBezTo>
                    <a:pt x="888" y="349"/>
                    <a:pt x="895" y="321"/>
                    <a:pt x="867" y="300"/>
                  </a:cubicBezTo>
                  <a:lnTo>
                    <a:pt x="374" y="11"/>
                  </a:lnTo>
                  <a:cubicBezTo>
                    <a:pt x="356" y="4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8"/>
            <p:cNvSpPr/>
            <p:nvPr/>
          </p:nvSpPr>
          <p:spPr>
            <a:xfrm>
              <a:off x="331700" y="3560175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1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0" y="333"/>
                    <a:pt x="853" y="369"/>
                  </a:cubicBezTo>
                  <a:lnTo>
                    <a:pt x="635" y="495"/>
                  </a:lnTo>
                  <a:cubicBezTo>
                    <a:pt x="621" y="502"/>
                    <a:pt x="605" y="506"/>
                    <a:pt x="588" y="506"/>
                  </a:cubicBezTo>
                  <a:cubicBezTo>
                    <a:pt x="571" y="506"/>
                    <a:pt x="554" y="502"/>
                    <a:pt x="536" y="495"/>
                  </a:cubicBezTo>
                  <a:cubicBezTo>
                    <a:pt x="536" y="495"/>
                    <a:pt x="50" y="206"/>
                    <a:pt x="57" y="171"/>
                  </a:cubicBezTo>
                  <a:lnTo>
                    <a:pt x="275" y="44"/>
                  </a:lnTo>
                  <a:cubicBezTo>
                    <a:pt x="289" y="37"/>
                    <a:pt x="310" y="30"/>
                    <a:pt x="331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42" y="136"/>
                  </a:lnTo>
                  <a:cubicBezTo>
                    <a:pt x="14" y="143"/>
                    <a:pt x="0" y="164"/>
                    <a:pt x="0" y="192"/>
                  </a:cubicBezTo>
                  <a:cubicBezTo>
                    <a:pt x="0" y="206"/>
                    <a:pt x="14" y="228"/>
                    <a:pt x="28" y="235"/>
                  </a:cubicBezTo>
                  <a:lnTo>
                    <a:pt x="522" y="524"/>
                  </a:lnTo>
                  <a:cubicBezTo>
                    <a:pt x="536" y="531"/>
                    <a:pt x="557" y="538"/>
                    <a:pt x="578" y="538"/>
                  </a:cubicBezTo>
                  <a:cubicBezTo>
                    <a:pt x="606" y="538"/>
                    <a:pt x="635" y="531"/>
                    <a:pt x="656" y="524"/>
                  </a:cubicBezTo>
                  <a:lnTo>
                    <a:pt x="874" y="397"/>
                  </a:lnTo>
                  <a:cubicBezTo>
                    <a:pt x="895" y="390"/>
                    <a:pt x="910" y="369"/>
                    <a:pt x="910" y="347"/>
                  </a:cubicBezTo>
                  <a:cubicBezTo>
                    <a:pt x="910" y="326"/>
                    <a:pt x="895" y="312"/>
                    <a:pt x="881" y="305"/>
                  </a:cubicBezTo>
                  <a:lnTo>
                    <a:pt x="388" y="16"/>
                  </a:lnTo>
                  <a:cubicBezTo>
                    <a:pt x="367" y="5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8"/>
            <p:cNvSpPr/>
            <p:nvPr/>
          </p:nvSpPr>
          <p:spPr>
            <a:xfrm>
              <a:off x="350375" y="357127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0"/>
                  </a:moveTo>
                  <a:cubicBezTo>
                    <a:pt x="296" y="0"/>
                    <a:pt x="275" y="6"/>
                    <a:pt x="254" y="16"/>
                  </a:cubicBezTo>
                  <a:lnTo>
                    <a:pt x="43" y="136"/>
                  </a:lnTo>
                  <a:cubicBezTo>
                    <a:pt x="7" y="157"/>
                    <a:pt x="0" y="192"/>
                    <a:pt x="29" y="206"/>
                  </a:cubicBezTo>
                  <a:lnTo>
                    <a:pt x="522" y="496"/>
                  </a:lnTo>
                  <a:cubicBezTo>
                    <a:pt x="538" y="502"/>
                    <a:pt x="555" y="505"/>
                    <a:pt x="573" y="505"/>
                  </a:cubicBezTo>
                  <a:cubicBezTo>
                    <a:pt x="595" y="505"/>
                    <a:pt x="619" y="500"/>
                    <a:pt x="642" y="488"/>
                  </a:cubicBezTo>
                  <a:lnTo>
                    <a:pt x="853" y="369"/>
                  </a:lnTo>
                  <a:cubicBezTo>
                    <a:pt x="889" y="355"/>
                    <a:pt x="896" y="319"/>
                    <a:pt x="860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8"/>
            <p:cNvSpPr/>
            <p:nvPr/>
          </p:nvSpPr>
          <p:spPr>
            <a:xfrm>
              <a:off x="350200" y="3570925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2" y="37"/>
                  </a:moveTo>
                  <a:cubicBezTo>
                    <a:pt x="346" y="37"/>
                    <a:pt x="360" y="44"/>
                    <a:pt x="374" y="51"/>
                  </a:cubicBezTo>
                  <a:cubicBezTo>
                    <a:pt x="374" y="51"/>
                    <a:pt x="860" y="340"/>
                    <a:pt x="853" y="376"/>
                  </a:cubicBezTo>
                  <a:lnTo>
                    <a:pt x="635" y="495"/>
                  </a:lnTo>
                  <a:cubicBezTo>
                    <a:pt x="621" y="506"/>
                    <a:pt x="605" y="511"/>
                    <a:pt x="588" y="511"/>
                  </a:cubicBezTo>
                  <a:cubicBezTo>
                    <a:pt x="571" y="511"/>
                    <a:pt x="554" y="506"/>
                    <a:pt x="536" y="495"/>
                  </a:cubicBezTo>
                  <a:cubicBezTo>
                    <a:pt x="536" y="495"/>
                    <a:pt x="50" y="213"/>
                    <a:pt x="57" y="171"/>
                  </a:cubicBezTo>
                  <a:lnTo>
                    <a:pt x="268" y="51"/>
                  </a:lnTo>
                  <a:cubicBezTo>
                    <a:pt x="289" y="37"/>
                    <a:pt x="311" y="37"/>
                    <a:pt x="332" y="37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36" y="143"/>
                  </a:lnTo>
                  <a:cubicBezTo>
                    <a:pt x="14" y="150"/>
                    <a:pt x="0" y="171"/>
                    <a:pt x="0" y="192"/>
                  </a:cubicBezTo>
                  <a:cubicBezTo>
                    <a:pt x="0" y="213"/>
                    <a:pt x="14" y="228"/>
                    <a:pt x="29" y="242"/>
                  </a:cubicBezTo>
                  <a:lnTo>
                    <a:pt x="522" y="531"/>
                  </a:lnTo>
                  <a:cubicBezTo>
                    <a:pt x="536" y="538"/>
                    <a:pt x="557" y="545"/>
                    <a:pt x="578" y="545"/>
                  </a:cubicBezTo>
                  <a:cubicBezTo>
                    <a:pt x="607" y="545"/>
                    <a:pt x="628" y="538"/>
                    <a:pt x="656" y="531"/>
                  </a:cubicBezTo>
                  <a:lnTo>
                    <a:pt x="867" y="404"/>
                  </a:lnTo>
                  <a:cubicBezTo>
                    <a:pt x="896" y="397"/>
                    <a:pt x="910" y="376"/>
                    <a:pt x="910" y="347"/>
                  </a:cubicBezTo>
                  <a:cubicBezTo>
                    <a:pt x="910" y="333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5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8"/>
            <p:cNvSpPr/>
            <p:nvPr/>
          </p:nvSpPr>
          <p:spPr>
            <a:xfrm>
              <a:off x="368875" y="3582200"/>
              <a:ext cx="22400" cy="12625"/>
            </a:xfrm>
            <a:custGeom>
              <a:avLst/>
              <a:gdLst/>
              <a:ahLst/>
              <a:cxnLst/>
              <a:rect l="l" t="t" r="r" b="b"/>
              <a:pathLst>
                <a:path w="896" h="505" extrusionOk="0">
                  <a:moveTo>
                    <a:pt x="314" y="0"/>
                  </a:moveTo>
                  <a:cubicBezTo>
                    <a:pt x="293" y="0"/>
                    <a:pt x="272" y="6"/>
                    <a:pt x="254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7"/>
                  </a:cubicBezTo>
                  <a:lnTo>
                    <a:pt x="522" y="489"/>
                  </a:lnTo>
                  <a:cubicBezTo>
                    <a:pt x="540" y="499"/>
                    <a:pt x="559" y="504"/>
                    <a:pt x="579" y="504"/>
                  </a:cubicBezTo>
                  <a:cubicBezTo>
                    <a:pt x="598" y="504"/>
                    <a:pt x="617" y="499"/>
                    <a:pt x="635" y="489"/>
                  </a:cubicBezTo>
                  <a:lnTo>
                    <a:pt x="854" y="369"/>
                  </a:lnTo>
                  <a:cubicBezTo>
                    <a:pt x="889" y="348"/>
                    <a:pt x="896" y="319"/>
                    <a:pt x="861" y="298"/>
                  </a:cubicBezTo>
                  <a:lnTo>
                    <a:pt x="374" y="16"/>
                  </a:lnTo>
                  <a:cubicBezTo>
                    <a:pt x="357" y="6"/>
                    <a:pt x="335" y="0"/>
                    <a:pt x="3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8"/>
            <p:cNvSpPr/>
            <p:nvPr/>
          </p:nvSpPr>
          <p:spPr>
            <a:xfrm>
              <a:off x="368700" y="358185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1" y="333"/>
                    <a:pt x="853" y="369"/>
                  </a:cubicBezTo>
                  <a:lnTo>
                    <a:pt x="635" y="495"/>
                  </a:lnTo>
                  <a:cubicBezTo>
                    <a:pt x="621" y="503"/>
                    <a:pt x="603" y="506"/>
                    <a:pt x="586" y="506"/>
                  </a:cubicBezTo>
                  <a:cubicBezTo>
                    <a:pt x="568" y="506"/>
                    <a:pt x="550" y="503"/>
                    <a:pt x="536" y="495"/>
                  </a:cubicBezTo>
                  <a:cubicBezTo>
                    <a:pt x="536" y="495"/>
                    <a:pt x="43" y="206"/>
                    <a:pt x="57" y="171"/>
                  </a:cubicBezTo>
                  <a:lnTo>
                    <a:pt x="268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36"/>
                  </a:lnTo>
                  <a:cubicBezTo>
                    <a:pt x="15" y="150"/>
                    <a:pt x="1" y="171"/>
                    <a:pt x="1" y="192"/>
                  </a:cubicBezTo>
                  <a:cubicBezTo>
                    <a:pt x="1" y="213"/>
                    <a:pt x="8" y="228"/>
                    <a:pt x="29" y="235"/>
                  </a:cubicBezTo>
                  <a:lnTo>
                    <a:pt x="522" y="524"/>
                  </a:lnTo>
                  <a:cubicBezTo>
                    <a:pt x="536" y="538"/>
                    <a:pt x="557" y="538"/>
                    <a:pt x="579" y="538"/>
                  </a:cubicBezTo>
                  <a:cubicBezTo>
                    <a:pt x="607" y="538"/>
                    <a:pt x="628" y="538"/>
                    <a:pt x="656" y="524"/>
                  </a:cubicBezTo>
                  <a:lnTo>
                    <a:pt x="868" y="404"/>
                  </a:lnTo>
                  <a:cubicBezTo>
                    <a:pt x="889" y="390"/>
                    <a:pt x="903" y="369"/>
                    <a:pt x="910" y="347"/>
                  </a:cubicBezTo>
                  <a:cubicBezTo>
                    <a:pt x="910" y="326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8"/>
            <p:cNvSpPr/>
            <p:nvPr/>
          </p:nvSpPr>
          <p:spPr>
            <a:xfrm>
              <a:off x="387375" y="3592950"/>
              <a:ext cx="22425" cy="12675"/>
            </a:xfrm>
            <a:custGeom>
              <a:avLst/>
              <a:gdLst/>
              <a:ahLst/>
              <a:cxnLst/>
              <a:rect l="l" t="t" r="r" b="b"/>
              <a:pathLst>
                <a:path w="897" h="507" extrusionOk="0">
                  <a:moveTo>
                    <a:pt x="314" y="0"/>
                  </a:moveTo>
                  <a:cubicBezTo>
                    <a:pt x="293" y="0"/>
                    <a:pt x="272" y="6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92"/>
                    <a:pt x="29" y="207"/>
                  </a:cubicBezTo>
                  <a:lnTo>
                    <a:pt x="522" y="496"/>
                  </a:lnTo>
                  <a:cubicBezTo>
                    <a:pt x="540" y="503"/>
                    <a:pt x="559" y="506"/>
                    <a:pt x="579" y="506"/>
                  </a:cubicBezTo>
                  <a:cubicBezTo>
                    <a:pt x="598" y="506"/>
                    <a:pt x="618" y="503"/>
                    <a:pt x="635" y="496"/>
                  </a:cubicBezTo>
                  <a:lnTo>
                    <a:pt x="854" y="369"/>
                  </a:lnTo>
                  <a:cubicBezTo>
                    <a:pt x="889" y="355"/>
                    <a:pt x="896" y="319"/>
                    <a:pt x="861" y="305"/>
                  </a:cubicBezTo>
                  <a:lnTo>
                    <a:pt x="374" y="16"/>
                  </a:lnTo>
                  <a:cubicBezTo>
                    <a:pt x="357" y="6"/>
                    <a:pt x="336" y="0"/>
                    <a:pt x="3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8"/>
            <p:cNvSpPr/>
            <p:nvPr/>
          </p:nvSpPr>
          <p:spPr>
            <a:xfrm>
              <a:off x="387200" y="3592600"/>
              <a:ext cx="22775" cy="13625"/>
            </a:xfrm>
            <a:custGeom>
              <a:avLst/>
              <a:gdLst/>
              <a:ahLst/>
              <a:cxnLst/>
              <a:rect l="l" t="t" r="r" b="b"/>
              <a:pathLst>
                <a:path w="911" h="545" extrusionOk="0">
                  <a:moveTo>
                    <a:pt x="332" y="37"/>
                  </a:moveTo>
                  <a:cubicBezTo>
                    <a:pt x="346" y="37"/>
                    <a:pt x="360" y="44"/>
                    <a:pt x="374" y="51"/>
                  </a:cubicBezTo>
                  <a:cubicBezTo>
                    <a:pt x="374" y="51"/>
                    <a:pt x="861" y="340"/>
                    <a:pt x="854" y="376"/>
                  </a:cubicBezTo>
                  <a:lnTo>
                    <a:pt x="635" y="495"/>
                  </a:lnTo>
                  <a:cubicBezTo>
                    <a:pt x="621" y="506"/>
                    <a:pt x="603" y="511"/>
                    <a:pt x="586" y="511"/>
                  </a:cubicBezTo>
                  <a:cubicBezTo>
                    <a:pt x="568" y="511"/>
                    <a:pt x="551" y="506"/>
                    <a:pt x="536" y="495"/>
                  </a:cubicBezTo>
                  <a:cubicBezTo>
                    <a:pt x="536" y="495"/>
                    <a:pt x="43" y="214"/>
                    <a:pt x="57" y="171"/>
                  </a:cubicBezTo>
                  <a:lnTo>
                    <a:pt x="269" y="51"/>
                  </a:lnTo>
                  <a:cubicBezTo>
                    <a:pt x="290" y="37"/>
                    <a:pt x="311" y="37"/>
                    <a:pt x="325" y="37"/>
                  </a:cubicBezTo>
                  <a:close/>
                  <a:moveTo>
                    <a:pt x="321" y="0"/>
                  </a:moveTo>
                  <a:cubicBezTo>
                    <a:pt x="299" y="0"/>
                    <a:pt x="276" y="6"/>
                    <a:pt x="254" y="16"/>
                  </a:cubicBezTo>
                  <a:lnTo>
                    <a:pt x="36" y="143"/>
                  </a:lnTo>
                  <a:cubicBezTo>
                    <a:pt x="15" y="150"/>
                    <a:pt x="1" y="171"/>
                    <a:pt x="1" y="199"/>
                  </a:cubicBezTo>
                  <a:cubicBezTo>
                    <a:pt x="1" y="214"/>
                    <a:pt x="8" y="235"/>
                    <a:pt x="29" y="242"/>
                  </a:cubicBezTo>
                  <a:lnTo>
                    <a:pt x="515" y="531"/>
                  </a:lnTo>
                  <a:cubicBezTo>
                    <a:pt x="536" y="538"/>
                    <a:pt x="558" y="545"/>
                    <a:pt x="579" y="545"/>
                  </a:cubicBezTo>
                  <a:cubicBezTo>
                    <a:pt x="607" y="545"/>
                    <a:pt x="628" y="538"/>
                    <a:pt x="656" y="531"/>
                  </a:cubicBezTo>
                  <a:lnTo>
                    <a:pt x="868" y="404"/>
                  </a:lnTo>
                  <a:cubicBezTo>
                    <a:pt x="889" y="397"/>
                    <a:pt x="903" y="376"/>
                    <a:pt x="910" y="354"/>
                  </a:cubicBezTo>
                  <a:cubicBezTo>
                    <a:pt x="910" y="333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8"/>
            <p:cNvSpPr/>
            <p:nvPr/>
          </p:nvSpPr>
          <p:spPr>
            <a:xfrm>
              <a:off x="405875" y="3603875"/>
              <a:ext cx="22250" cy="12800"/>
            </a:xfrm>
            <a:custGeom>
              <a:avLst/>
              <a:gdLst/>
              <a:ahLst/>
              <a:cxnLst/>
              <a:rect l="l" t="t" r="r" b="b"/>
              <a:pathLst>
                <a:path w="890" h="512" extrusionOk="0">
                  <a:moveTo>
                    <a:pt x="312" y="0"/>
                  </a:moveTo>
                  <a:cubicBezTo>
                    <a:pt x="292" y="0"/>
                    <a:pt x="272" y="6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93"/>
                    <a:pt x="29" y="207"/>
                  </a:cubicBezTo>
                  <a:lnTo>
                    <a:pt x="523" y="496"/>
                  </a:lnTo>
                  <a:cubicBezTo>
                    <a:pt x="540" y="506"/>
                    <a:pt x="560" y="511"/>
                    <a:pt x="579" y="511"/>
                  </a:cubicBezTo>
                  <a:cubicBezTo>
                    <a:pt x="598" y="511"/>
                    <a:pt x="618" y="506"/>
                    <a:pt x="635" y="496"/>
                  </a:cubicBezTo>
                  <a:lnTo>
                    <a:pt x="854" y="376"/>
                  </a:lnTo>
                  <a:cubicBezTo>
                    <a:pt x="889" y="348"/>
                    <a:pt x="889" y="319"/>
                    <a:pt x="861" y="305"/>
                  </a:cubicBezTo>
                  <a:lnTo>
                    <a:pt x="375" y="16"/>
                  </a:lnTo>
                  <a:cubicBezTo>
                    <a:pt x="353" y="6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8"/>
            <p:cNvSpPr/>
            <p:nvPr/>
          </p:nvSpPr>
          <p:spPr>
            <a:xfrm>
              <a:off x="405525" y="3603525"/>
              <a:ext cx="22950" cy="13525"/>
            </a:xfrm>
            <a:custGeom>
              <a:avLst/>
              <a:gdLst/>
              <a:ahLst/>
              <a:cxnLst/>
              <a:rect l="l" t="t" r="r" b="b"/>
              <a:pathLst>
                <a:path w="918" h="541" extrusionOk="0">
                  <a:moveTo>
                    <a:pt x="332" y="30"/>
                  </a:moveTo>
                  <a:cubicBezTo>
                    <a:pt x="346" y="37"/>
                    <a:pt x="367" y="37"/>
                    <a:pt x="374" y="44"/>
                  </a:cubicBezTo>
                  <a:cubicBezTo>
                    <a:pt x="374" y="44"/>
                    <a:pt x="868" y="333"/>
                    <a:pt x="861" y="376"/>
                  </a:cubicBezTo>
                  <a:lnTo>
                    <a:pt x="642" y="496"/>
                  </a:lnTo>
                  <a:cubicBezTo>
                    <a:pt x="625" y="503"/>
                    <a:pt x="607" y="506"/>
                    <a:pt x="590" y="506"/>
                  </a:cubicBezTo>
                  <a:cubicBezTo>
                    <a:pt x="574" y="506"/>
                    <a:pt x="558" y="503"/>
                    <a:pt x="544" y="496"/>
                  </a:cubicBezTo>
                  <a:cubicBezTo>
                    <a:pt x="544" y="496"/>
                    <a:pt x="50" y="207"/>
                    <a:pt x="57" y="171"/>
                  </a:cubicBezTo>
                  <a:lnTo>
                    <a:pt x="276" y="44"/>
                  </a:lnTo>
                  <a:cubicBezTo>
                    <a:pt x="297" y="37"/>
                    <a:pt x="311" y="30"/>
                    <a:pt x="332" y="30"/>
                  </a:cubicBezTo>
                  <a:close/>
                  <a:moveTo>
                    <a:pt x="329" y="0"/>
                  </a:moveTo>
                  <a:cubicBezTo>
                    <a:pt x="306" y="0"/>
                    <a:pt x="283" y="6"/>
                    <a:pt x="262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8" y="214"/>
                    <a:pt x="15" y="228"/>
                    <a:pt x="36" y="235"/>
                  </a:cubicBezTo>
                  <a:lnTo>
                    <a:pt x="522" y="524"/>
                  </a:lnTo>
                  <a:cubicBezTo>
                    <a:pt x="544" y="538"/>
                    <a:pt x="565" y="538"/>
                    <a:pt x="586" y="538"/>
                  </a:cubicBezTo>
                  <a:cubicBezTo>
                    <a:pt x="592" y="540"/>
                    <a:pt x="598" y="541"/>
                    <a:pt x="604" y="541"/>
                  </a:cubicBezTo>
                  <a:cubicBezTo>
                    <a:pt x="622" y="541"/>
                    <a:pt x="641" y="534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69"/>
                    <a:pt x="917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6" y="16"/>
                  </a:lnTo>
                  <a:cubicBezTo>
                    <a:pt x="374" y="6"/>
                    <a:pt x="352" y="0"/>
                    <a:pt x="3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8"/>
            <p:cNvSpPr/>
            <p:nvPr/>
          </p:nvSpPr>
          <p:spPr>
            <a:xfrm>
              <a:off x="424225" y="361475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8" y="1"/>
                  </a:moveTo>
                  <a:cubicBezTo>
                    <a:pt x="298" y="1"/>
                    <a:pt x="278" y="4"/>
                    <a:pt x="261" y="11"/>
                  </a:cubicBezTo>
                  <a:lnTo>
                    <a:pt x="42" y="138"/>
                  </a:lnTo>
                  <a:cubicBezTo>
                    <a:pt x="7" y="159"/>
                    <a:pt x="0" y="188"/>
                    <a:pt x="35" y="202"/>
                  </a:cubicBezTo>
                  <a:lnTo>
                    <a:pt x="522" y="491"/>
                  </a:lnTo>
                  <a:cubicBezTo>
                    <a:pt x="543" y="501"/>
                    <a:pt x="564" y="506"/>
                    <a:pt x="584" y="506"/>
                  </a:cubicBezTo>
                  <a:cubicBezTo>
                    <a:pt x="605" y="506"/>
                    <a:pt x="624" y="501"/>
                    <a:pt x="642" y="491"/>
                  </a:cubicBezTo>
                  <a:lnTo>
                    <a:pt x="860" y="371"/>
                  </a:lnTo>
                  <a:cubicBezTo>
                    <a:pt x="895" y="350"/>
                    <a:pt x="895" y="321"/>
                    <a:pt x="867" y="300"/>
                  </a:cubicBezTo>
                  <a:lnTo>
                    <a:pt x="381" y="11"/>
                  </a:lnTo>
                  <a:cubicBezTo>
                    <a:pt x="360" y="4"/>
                    <a:pt x="338" y="1"/>
                    <a:pt x="31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8"/>
            <p:cNvSpPr/>
            <p:nvPr/>
          </p:nvSpPr>
          <p:spPr>
            <a:xfrm>
              <a:off x="424050" y="361445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1" y="30"/>
                  </a:moveTo>
                  <a:cubicBezTo>
                    <a:pt x="345" y="30"/>
                    <a:pt x="360" y="37"/>
                    <a:pt x="374" y="44"/>
                  </a:cubicBezTo>
                  <a:cubicBezTo>
                    <a:pt x="374" y="44"/>
                    <a:pt x="867" y="333"/>
                    <a:pt x="860" y="369"/>
                  </a:cubicBezTo>
                  <a:lnTo>
                    <a:pt x="641" y="496"/>
                  </a:lnTo>
                  <a:cubicBezTo>
                    <a:pt x="624" y="503"/>
                    <a:pt x="606" y="506"/>
                    <a:pt x="589" y="506"/>
                  </a:cubicBezTo>
                  <a:cubicBezTo>
                    <a:pt x="573" y="506"/>
                    <a:pt x="557" y="503"/>
                    <a:pt x="543" y="496"/>
                  </a:cubicBezTo>
                  <a:cubicBezTo>
                    <a:pt x="543" y="496"/>
                    <a:pt x="49" y="207"/>
                    <a:pt x="56" y="164"/>
                  </a:cubicBezTo>
                  <a:lnTo>
                    <a:pt x="275" y="44"/>
                  </a:lnTo>
                  <a:cubicBezTo>
                    <a:pt x="289" y="37"/>
                    <a:pt x="310" y="30"/>
                    <a:pt x="331" y="30"/>
                  </a:cubicBezTo>
                  <a:close/>
                  <a:moveTo>
                    <a:pt x="328" y="0"/>
                  </a:moveTo>
                  <a:cubicBezTo>
                    <a:pt x="305" y="0"/>
                    <a:pt x="282" y="6"/>
                    <a:pt x="261" y="16"/>
                  </a:cubicBezTo>
                  <a:lnTo>
                    <a:pt x="42" y="136"/>
                  </a:lnTo>
                  <a:cubicBezTo>
                    <a:pt x="21" y="143"/>
                    <a:pt x="7" y="164"/>
                    <a:pt x="0" y="192"/>
                  </a:cubicBezTo>
                  <a:cubicBezTo>
                    <a:pt x="7" y="207"/>
                    <a:pt x="14" y="228"/>
                    <a:pt x="35" y="235"/>
                  </a:cubicBezTo>
                  <a:lnTo>
                    <a:pt x="522" y="524"/>
                  </a:lnTo>
                  <a:cubicBezTo>
                    <a:pt x="543" y="531"/>
                    <a:pt x="564" y="538"/>
                    <a:pt x="585" y="538"/>
                  </a:cubicBezTo>
                  <a:cubicBezTo>
                    <a:pt x="606" y="538"/>
                    <a:pt x="634" y="531"/>
                    <a:pt x="656" y="524"/>
                  </a:cubicBezTo>
                  <a:lnTo>
                    <a:pt x="874" y="404"/>
                  </a:lnTo>
                  <a:cubicBezTo>
                    <a:pt x="895" y="390"/>
                    <a:pt x="909" y="369"/>
                    <a:pt x="909" y="348"/>
                  </a:cubicBezTo>
                  <a:cubicBezTo>
                    <a:pt x="909" y="326"/>
                    <a:pt x="902" y="312"/>
                    <a:pt x="881" y="305"/>
                  </a:cubicBezTo>
                  <a:lnTo>
                    <a:pt x="395" y="16"/>
                  </a:lnTo>
                  <a:cubicBezTo>
                    <a:pt x="374" y="6"/>
                    <a:pt x="351" y="0"/>
                    <a:pt x="32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8"/>
            <p:cNvSpPr/>
            <p:nvPr/>
          </p:nvSpPr>
          <p:spPr>
            <a:xfrm>
              <a:off x="442725" y="362555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36"/>
                  </a:lnTo>
                  <a:cubicBezTo>
                    <a:pt x="7" y="157"/>
                    <a:pt x="0" y="186"/>
                    <a:pt x="35" y="207"/>
                  </a:cubicBezTo>
                  <a:lnTo>
                    <a:pt x="522" y="496"/>
                  </a:lnTo>
                  <a:cubicBezTo>
                    <a:pt x="539" y="503"/>
                    <a:pt x="561" y="506"/>
                    <a:pt x="582" y="506"/>
                  </a:cubicBezTo>
                  <a:cubicBezTo>
                    <a:pt x="603" y="506"/>
                    <a:pt x="624" y="503"/>
                    <a:pt x="642" y="496"/>
                  </a:cubicBezTo>
                  <a:lnTo>
                    <a:pt x="860" y="369"/>
                  </a:lnTo>
                  <a:cubicBezTo>
                    <a:pt x="895" y="355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8"/>
            <p:cNvSpPr/>
            <p:nvPr/>
          </p:nvSpPr>
          <p:spPr>
            <a:xfrm>
              <a:off x="442550" y="3625200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1" y="37"/>
                  </a:moveTo>
                  <a:cubicBezTo>
                    <a:pt x="346" y="37"/>
                    <a:pt x="360" y="37"/>
                    <a:pt x="374" y="51"/>
                  </a:cubicBezTo>
                  <a:cubicBezTo>
                    <a:pt x="374" y="51"/>
                    <a:pt x="867" y="333"/>
                    <a:pt x="853" y="376"/>
                  </a:cubicBezTo>
                  <a:lnTo>
                    <a:pt x="642" y="496"/>
                  </a:lnTo>
                  <a:cubicBezTo>
                    <a:pt x="624" y="503"/>
                    <a:pt x="606" y="506"/>
                    <a:pt x="589" y="506"/>
                  </a:cubicBezTo>
                  <a:cubicBezTo>
                    <a:pt x="571" y="506"/>
                    <a:pt x="554" y="503"/>
                    <a:pt x="536" y="496"/>
                  </a:cubicBezTo>
                  <a:cubicBezTo>
                    <a:pt x="536" y="496"/>
                    <a:pt x="50" y="207"/>
                    <a:pt x="57" y="171"/>
                  </a:cubicBezTo>
                  <a:lnTo>
                    <a:pt x="275" y="51"/>
                  </a:lnTo>
                  <a:cubicBezTo>
                    <a:pt x="289" y="37"/>
                    <a:pt x="310" y="37"/>
                    <a:pt x="331" y="37"/>
                  </a:cubicBezTo>
                  <a:close/>
                  <a:moveTo>
                    <a:pt x="324" y="0"/>
                  </a:moveTo>
                  <a:cubicBezTo>
                    <a:pt x="300" y="0"/>
                    <a:pt x="275" y="6"/>
                    <a:pt x="254" y="16"/>
                  </a:cubicBezTo>
                  <a:lnTo>
                    <a:pt x="42" y="143"/>
                  </a:lnTo>
                  <a:cubicBezTo>
                    <a:pt x="21" y="150"/>
                    <a:pt x="7" y="171"/>
                    <a:pt x="0" y="192"/>
                  </a:cubicBezTo>
                  <a:cubicBezTo>
                    <a:pt x="0" y="214"/>
                    <a:pt x="14" y="228"/>
                    <a:pt x="28" y="242"/>
                  </a:cubicBezTo>
                  <a:lnTo>
                    <a:pt x="522" y="524"/>
                  </a:lnTo>
                  <a:cubicBezTo>
                    <a:pt x="543" y="538"/>
                    <a:pt x="564" y="545"/>
                    <a:pt x="585" y="545"/>
                  </a:cubicBezTo>
                  <a:cubicBezTo>
                    <a:pt x="606" y="545"/>
                    <a:pt x="635" y="538"/>
                    <a:pt x="656" y="524"/>
                  </a:cubicBezTo>
                  <a:lnTo>
                    <a:pt x="874" y="404"/>
                  </a:lnTo>
                  <a:cubicBezTo>
                    <a:pt x="895" y="397"/>
                    <a:pt x="910" y="376"/>
                    <a:pt x="910" y="348"/>
                  </a:cubicBezTo>
                  <a:cubicBezTo>
                    <a:pt x="910" y="333"/>
                    <a:pt x="902" y="312"/>
                    <a:pt x="881" y="305"/>
                  </a:cubicBezTo>
                  <a:lnTo>
                    <a:pt x="395" y="16"/>
                  </a:lnTo>
                  <a:cubicBezTo>
                    <a:pt x="374" y="6"/>
                    <a:pt x="349" y="0"/>
                    <a:pt x="32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8"/>
            <p:cNvSpPr/>
            <p:nvPr/>
          </p:nvSpPr>
          <p:spPr>
            <a:xfrm>
              <a:off x="461225" y="363642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6" y="1"/>
                    <a:pt x="275" y="4"/>
                    <a:pt x="254" y="11"/>
                  </a:cubicBezTo>
                  <a:lnTo>
                    <a:pt x="43" y="138"/>
                  </a:lnTo>
                  <a:cubicBezTo>
                    <a:pt x="7" y="159"/>
                    <a:pt x="0" y="188"/>
                    <a:pt x="29" y="202"/>
                  </a:cubicBezTo>
                  <a:lnTo>
                    <a:pt x="522" y="491"/>
                  </a:lnTo>
                  <a:cubicBezTo>
                    <a:pt x="540" y="501"/>
                    <a:pt x="561" y="507"/>
                    <a:pt x="582" y="507"/>
                  </a:cubicBezTo>
                  <a:cubicBezTo>
                    <a:pt x="603" y="507"/>
                    <a:pt x="624" y="501"/>
                    <a:pt x="642" y="491"/>
                  </a:cubicBezTo>
                  <a:lnTo>
                    <a:pt x="860" y="371"/>
                  </a:lnTo>
                  <a:cubicBezTo>
                    <a:pt x="896" y="350"/>
                    <a:pt x="896" y="322"/>
                    <a:pt x="867" y="300"/>
                  </a:cubicBezTo>
                  <a:lnTo>
                    <a:pt x="374" y="11"/>
                  </a:lnTo>
                  <a:cubicBezTo>
                    <a:pt x="356" y="4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8"/>
            <p:cNvSpPr/>
            <p:nvPr/>
          </p:nvSpPr>
          <p:spPr>
            <a:xfrm>
              <a:off x="461050" y="3636125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0" y="334"/>
                    <a:pt x="853" y="369"/>
                  </a:cubicBezTo>
                  <a:lnTo>
                    <a:pt x="635" y="496"/>
                  </a:lnTo>
                  <a:cubicBezTo>
                    <a:pt x="621" y="503"/>
                    <a:pt x="605" y="506"/>
                    <a:pt x="588" y="506"/>
                  </a:cubicBezTo>
                  <a:cubicBezTo>
                    <a:pt x="571" y="506"/>
                    <a:pt x="554" y="503"/>
                    <a:pt x="536" y="496"/>
                  </a:cubicBezTo>
                  <a:cubicBezTo>
                    <a:pt x="536" y="496"/>
                    <a:pt x="50" y="207"/>
                    <a:pt x="57" y="171"/>
                  </a:cubicBezTo>
                  <a:lnTo>
                    <a:pt x="275" y="44"/>
                  </a:lnTo>
                  <a:cubicBezTo>
                    <a:pt x="289" y="37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36"/>
                  </a:lnTo>
                  <a:cubicBezTo>
                    <a:pt x="14" y="150"/>
                    <a:pt x="0" y="164"/>
                    <a:pt x="0" y="193"/>
                  </a:cubicBezTo>
                  <a:cubicBezTo>
                    <a:pt x="0" y="207"/>
                    <a:pt x="14" y="228"/>
                    <a:pt x="29" y="235"/>
                  </a:cubicBezTo>
                  <a:lnTo>
                    <a:pt x="522" y="524"/>
                  </a:lnTo>
                  <a:cubicBezTo>
                    <a:pt x="543" y="531"/>
                    <a:pt x="557" y="538"/>
                    <a:pt x="578" y="538"/>
                  </a:cubicBezTo>
                  <a:cubicBezTo>
                    <a:pt x="607" y="538"/>
                    <a:pt x="635" y="538"/>
                    <a:pt x="656" y="524"/>
                  </a:cubicBezTo>
                  <a:lnTo>
                    <a:pt x="874" y="397"/>
                  </a:lnTo>
                  <a:cubicBezTo>
                    <a:pt x="896" y="390"/>
                    <a:pt x="910" y="369"/>
                    <a:pt x="910" y="348"/>
                  </a:cubicBezTo>
                  <a:cubicBezTo>
                    <a:pt x="910" y="326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8"/>
            <p:cNvSpPr/>
            <p:nvPr/>
          </p:nvSpPr>
          <p:spPr>
            <a:xfrm>
              <a:off x="479725" y="364722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1"/>
                  </a:moveTo>
                  <a:cubicBezTo>
                    <a:pt x="297" y="1"/>
                    <a:pt x="275" y="6"/>
                    <a:pt x="254" y="16"/>
                  </a:cubicBezTo>
                  <a:lnTo>
                    <a:pt x="43" y="143"/>
                  </a:lnTo>
                  <a:cubicBezTo>
                    <a:pt x="8" y="157"/>
                    <a:pt x="1" y="193"/>
                    <a:pt x="29" y="207"/>
                  </a:cubicBezTo>
                  <a:lnTo>
                    <a:pt x="522" y="496"/>
                  </a:lnTo>
                  <a:cubicBezTo>
                    <a:pt x="538" y="502"/>
                    <a:pt x="557" y="506"/>
                    <a:pt x="576" y="506"/>
                  </a:cubicBezTo>
                  <a:cubicBezTo>
                    <a:pt x="599" y="506"/>
                    <a:pt x="623" y="500"/>
                    <a:pt x="642" y="489"/>
                  </a:cubicBezTo>
                  <a:lnTo>
                    <a:pt x="854" y="369"/>
                  </a:lnTo>
                  <a:cubicBezTo>
                    <a:pt x="889" y="355"/>
                    <a:pt x="896" y="320"/>
                    <a:pt x="868" y="305"/>
                  </a:cubicBezTo>
                  <a:lnTo>
                    <a:pt x="374" y="16"/>
                  </a:lnTo>
                  <a:cubicBezTo>
                    <a:pt x="357" y="6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8"/>
            <p:cNvSpPr/>
            <p:nvPr/>
          </p:nvSpPr>
          <p:spPr>
            <a:xfrm>
              <a:off x="479550" y="3646875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2" y="37"/>
                  </a:moveTo>
                  <a:cubicBezTo>
                    <a:pt x="346" y="37"/>
                    <a:pt x="360" y="37"/>
                    <a:pt x="374" y="52"/>
                  </a:cubicBezTo>
                  <a:cubicBezTo>
                    <a:pt x="374" y="52"/>
                    <a:pt x="861" y="341"/>
                    <a:pt x="853" y="376"/>
                  </a:cubicBezTo>
                  <a:lnTo>
                    <a:pt x="635" y="496"/>
                  </a:lnTo>
                  <a:cubicBezTo>
                    <a:pt x="621" y="503"/>
                    <a:pt x="605" y="506"/>
                    <a:pt x="588" y="506"/>
                  </a:cubicBezTo>
                  <a:cubicBezTo>
                    <a:pt x="572" y="506"/>
                    <a:pt x="554" y="503"/>
                    <a:pt x="536" y="496"/>
                  </a:cubicBezTo>
                  <a:cubicBezTo>
                    <a:pt x="536" y="496"/>
                    <a:pt x="50" y="214"/>
                    <a:pt x="57" y="171"/>
                  </a:cubicBezTo>
                  <a:lnTo>
                    <a:pt x="275" y="52"/>
                  </a:lnTo>
                  <a:cubicBezTo>
                    <a:pt x="290" y="37"/>
                    <a:pt x="311" y="37"/>
                    <a:pt x="332" y="37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43"/>
                  </a:lnTo>
                  <a:cubicBezTo>
                    <a:pt x="15" y="150"/>
                    <a:pt x="1" y="171"/>
                    <a:pt x="1" y="193"/>
                  </a:cubicBezTo>
                  <a:cubicBezTo>
                    <a:pt x="1" y="214"/>
                    <a:pt x="15" y="235"/>
                    <a:pt x="29" y="242"/>
                  </a:cubicBezTo>
                  <a:lnTo>
                    <a:pt x="522" y="531"/>
                  </a:lnTo>
                  <a:cubicBezTo>
                    <a:pt x="536" y="538"/>
                    <a:pt x="557" y="545"/>
                    <a:pt x="579" y="545"/>
                  </a:cubicBezTo>
                  <a:cubicBezTo>
                    <a:pt x="607" y="545"/>
                    <a:pt x="635" y="538"/>
                    <a:pt x="656" y="531"/>
                  </a:cubicBezTo>
                  <a:lnTo>
                    <a:pt x="875" y="404"/>
                  </a:lnTo>
                  <a:cubicBezTo>
                    <a:pt x="896" y="397"/>
                    <a:pt x="910" y="376"/>
                    <a:pt x="910" y="355"/>
                  </a:cubicBezTo>
                  <a:cubicBezTo>
                    <a:pt x="910" y="334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8"/>
            <p:cNvSpPr/>
            <p:nvPr/>
          </p:nvSpPr>
          <p:spPr>
            <a:xfrm>
              <a:off x="498225" y="3658150"/>
              <a:ext cx="22425" cy="12800"/>
            </a:xfrm>
            <a:custGeom>
              <a:avLst/>
              <a:gdLst/>
              <a:ahLst/>
              <a:cxnLst/>
              <a:rect l="l" t="t" r="r" b="b"/>
              <a:pathLst>
                <a:path w="897" h="512" extrusionOk="0">
                  <a:moveTo>
                    <a:pt x="314" y="1"/>
                  </a:moveTo>
                  <a:cubicBezTo>
                    <a:pt x="293" y="1"/>
                    <a:pt x="272" y="6"/>
                    <a:pt x="255" y="16"/>
                  </a:cubicBezTo>
                  <a:lnTo>
                    <a:pt x="36" y="143"/>
                  </a:lnTo>
                  <a:cubicBezTo>
                    <a:pt x="8" y="157"/>
                    <a:pt x="1" y="193"/>
                    <a:pt x="29" y="207"/>
                  </a:cubicBezTo>
                  <a:lnTo>
                    <a:pt x="522" y="496"/>
                  </a:lnTo>
                  <a:cubicBezTo>
                    <a:pt x="540" y="506"/>
                    <a:pt x="559" y="512"/>
                    <a:pt x="580" y="512"/>
                  </a:cubicBezTo>
                  <a:cubicBezTo>
                    <a:pt x="600" y="512"/>
                    <a:pt x="621" y="506"/>
                    <a:pt x="642" y="496"/>
                  </a:cubicBezTo>
                  <a:lnTo>
                    <a:pt x="854" y="376"/>
                  </a:lnTo>
                  <a:cubicBezTo>
                    <a:pt x="889" y="348"/>
                    <a:pt x="896" y="320"/>
                    <a:pt x="868" y="298"/>
                  </a:cubicBezTo>
                  <a:lnTo>
                    <a:pt x="374" y="16"/>
                  </a:lnTo>
                  <a:cubicBezTo>
                    <a:pt x="357" y="6"/>
                    <a:pt x="336" y="1"/>
                    <a:pt x="3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8"/>
            <p:cNvSpPr/>
            <p:nvPr/>
          </p:nvSpPr>
          <p:spPr>
            <a:xfrm>
              <a:off x="498050" y="3657800"/>
              <a:ext cx="22775" cy="13450"/>
            </a:xfrm>
            <a:custGeom>
              <a:avLst/>
              <a:gdLst/>
              <a:ahLst/>
              <a:cxnLst/>
              <a:rect l="l" t="t" r="r" b="b"/>
              <a:pathLst>
                <a:path w="911" h="538" extrusionOk="0">
                  <a:moveTo>
                    <a:pt x="332" y="30"/>
                  </a:moveTo>
                  <a:cubicBezTo>
                    <a:pt x="346" y="30"/>
                    <a:pt x="360" y="38"/>
                    <a:pt x="374" y="45"/>
                  </a:cubicBezTo>
                  <a:cubicBezTo>
                    <a:pt x="374" y="45"/>
                    <a:pt x="861" y="334"/>
                    <a:pt x="854" y="369"/>
                  </a:cubicBezTo>
                  <a:lnTo>
                    <a:pt x="635" y="489"/>
                  </a:lnTo>
                  <a:cubicBezTo>
                    <a:pt x="620" y="500"/>
                    <a:pt x="602" y="506"/>
                    <a:pt x="583" y="506"/>
                  </a:cubicBezTo>
                  <a:cubicBezTo>
                    <a:pt x="568" y="506"/>
                    <a:pt x="552" y="502"/>
                    <a:pt x="536" y="496"/>
                  </a:cubicBezTo>
                  <a:cubicBezTo>
                    <a:pt x="536" y="496"/>
                    <a:pt x="43" y="207"/>
                    <a:pt x="57" y="171"/>
                  </a:cubicBezTo>
                  <a:lnTo>
                    <a:pt x="269" y="45"/>
                  </a:lnTo>
                  <a:cubicBezTo>
                    <a:pt x="290" y="38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9" y="0"/>
                    <a:pt x="276" y="6"/>
                    <a:pt x="254" y="16"/>
                  </a:cubicBezTo>
                  <a:lnTo>
                    <a:pt x="36" y="136"/>
                  </a:lnTo>
                  <a:cubicBezTo>
                    <a:pt x="15" y="150"/>
                    <a:pt x="1" y="171"/>
                    <a:pt x="1" y="193"/>
                  </a:cubicBezTo>
                  <a:cubicBezTo>
                    <a:pt x="1" y="214"/>
                    <a:pt x="15" y="228"/>
                    <a:pt x="29" y="235"/>
                  </a:cubicBezTo>
                  <a:lnTo>
                    <a:pt x="522" y="524"/>
                  </a:lnTo>
                  <a:cubicBezTo>
                    <a:pt x="536" y="538"/>
                    <a:pt x="558" y="538"/>
                    <a:pt x="579" y="538"/>
                  </a:cubicBezTo>
                  <a:cubicBezTo>
                    <a:pt x="607" y="538"/>
                    <a:pt x="628" y="538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76"/>
                    <a:pt x="910" y="348"/>
                  </a:cubicBezTo>
                  <a:cubicBezTo>
                    <a:pt x="910" y="334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8"/>
            <p:cNvSpPr/>
            <p:nvPr/>
          </p:nvSpPr>
          <p:spPr>
            <a:xfrm>
              <a:off x="516725" y="3668900"/>
              <a:ext cx="22425" cy="12800"/>
            </a:xfrm>
            <a:custGeom>
              <a:avLst/>
              <a:gdLst/>
              <a:ahLst/>
              <a:cxnLst/>
              <a:rect l="l" t="t" r="r" b="b"/>
              <a:pathLst>
                <a:path w="897" h="512" extrusionOk="0">
                  <a:moveTo>
                    <a:pt x="315" y="1"/>
                  </a:moveTo>
                  <a:cubicBezTo>
                    <a:pt x="293" y="1"/>
                    <a:pt x="272" y="6"/>
                    <a:pt x="255" y="16"/>
                  </a:cubicBezTo>
                  <a:lnTo>
                    <a:pt x="36" y="143"/>
                  </a:lnTo>
                  <a:cubicBezTo>
                    <a:pt x="1" y="157"/>
                    <a:pt x="1" y="193"/>
                    <a:pt x="29" y="207"/>
                  </a:cubicBezTo>
                  <a:lnTo>
                    <a:pt x="523" y="496"/>
                  </a:lnTo>
                  <a:cubicBezTo>
                    <a:pt x="540" y="506"/>
                    <a:pt x="560" y="512"/>
                    <a:pt x="579" y="512"/>
                  </a:cubicBezTo>
                  <a:cubicBezTo>
                    <a:pt x="598" y="512"/>
                    <a:pt x="618" y="506"/>
                    <a:pt x="635" y="496"/>
                  </a:cubicBezTo>
                  <a:lnTo>
                    <a:pt x="854" y="376"/>
                  </a:lnTo>
                  <a:cubicBezTo>
                    <a:pt x="889" y="355"/>
                    <a:pt x="896" y="327"/>
                    <a:pt x="861" y="305"/>
                  </a:cubicBezTo>
                  <a:lnTo>
                    <a:pt x="375" y="16"/>
                  </a:lnTo>
                  <a:cubicBezTo>
                    <a:pt x="357" y="6"/>
                    <a:pt x="336" y="1"/>
                    <a:pt x="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8"/>
            <p:cNvSpPr/>
            <p:nvPr/>
          </p:nvSpPr>
          <p:spPr>
            <a:xfrm>
              <a:off x="516550" y="3668600"/>
              <a:ext cx="22775" cy="13600"/>
            </a:xfrm>
            <a:custGeom>
              <a:avLst/>
              <a:gdLst/>
              <a:ahLst/>
              <a:cxnLst/>
              <a:rect l="l" t="t" r="r" b="b"/>
              <a:pathLst>
                <a:path w="911" h="544" extrusionOk="0">
                  <a:moveTo>
                    <a:pt x="332" y="36"/>
                  </a:moveTo>
                  <a:cubicBezTo>
                    <a:pt x="346" y="36"/>
                    <a:pt x="360" y="43"/>
                    <a:pt x="374" y="50"/>
                  </a:cubicBezTo>
                  <a:cubicBezTo>
                    <a:pt x="374" y="50"/>
                    <a:pt x="861" y="339"/>
                    <a:pt x="854" y="374"/>
                  </a:cubicBezTo>
                  <a:lnTo>
                    <a:pt x="635" y="501"/>
                  </a:lnTo>
                  <a:cubicBezTo>
                    <a:pt x="621" y="508"/>
                    <a:pt x="604" y="511"/>
                    <a:pt x="586" y="511"/>
                  </a:cubicBezTo>
                  <a:cubicBezTo>
                    <a:pt x="568" y="511"/>
                    <a:pt x="551" y="508"/>
                    <a:pt x="537" y="501"/>
                  </a:cubicBezTo>
                  <a:cubicBezTo>
                    <a:pt x="537" y="501"/>
                    <a:pt x="43" y="212"/>
                    <a:pt x="57" y="169"/>
                  </a:cubicBezTo>
                  <a:lnTo>
                    <a:pt x="269" y="50"/>
                  </a:lnTo>
                  <a:cubicBezTo>
                    <a:pt x="290" y="43"/>
                    <a:pt x="311" y="36"/>
                    <a:pt x="332" y="36"/>
                  </a:cubicBezTo>
                  <a:close/>
                  <a:moveTo>
                    <a:pt x="322" y="0"/>
                  </a:moveTo>
                  <a:cubicBezTo>
                    <a:pt x="299" y="0"/>
                    <a:pt x="276" y="7"/>
                    <a:pt x="255" y="21"/>
                  </a:cubicBezTo>
                  <a:lnTo>
                    <a:pt x="36" y="141"/>
                  </a:lnTo>
                  <a:cubicBezTo>
                    <a:pt x="15" y="148"/>
                    <a:pt x="1" y="169"/>
                    <a:pt x="1" y="198"/>
                  </a:cubicBezTo>
                  <a:cubicBezTo>
                    <a:pt x="1" y="212"/>
                    <a:pt x="8" y="233"/>
                    <a:pt x="29" y="240"/>
                  </a:cubicBezTo>
                  <a:lnTo>
                    <a:pt x="515" y="529"/>
                  </a:lnTo>
                  <a:cubicBezTo>
                    <a:pt x="537" y="536"/>
                    <a:pt x="558" y="543"/>
                    <a:pt x="579" y="543"/>
                  </a:cubicBezTo>
                  <a:cubicBezTo>
                    <a:pt x="607" y="543"/>
                    <a:pt x="628" y="536"/>
                    <a:pt x="656" y="529"/>
                  </a:cubicBezTo>
                  <a:lnTo>
                    <a:pt x="868" y="402"/>
                  </a:lnTo>
                  <a:cubicBezTo>
                    <a:pt x="889" y="395"/>
                    <a:pt x="903" y="374"/>
                    <a:pt x="910" y="353"/>
                  </a:cubicBezTo>
                  <a:cubicBezTo>
                    <a:pt x="910" y="332"/>
                    <a:pt x="896" y="317"/>
                    <a:pt x="882" y="303"/>
                  </a:cubicBezTo>
                  <a:lnTo>
                    <a:pt x="389" y="21"/>
                  </a:lnTo>
                  <a:cubicBezTo>
                    <a:pt x="367" y="7"/>
                    <a:pt x="345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8"/>
            <p:cNvSpPr/>
            <p:nvPr/>
          </p:nvSpPr>
          <p:spPr>
            <a:xfrm>
              <a:off x="500875" y="364332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9" y="0"/>
                  </a:moveTo>
                  <a:cubicBezTo>
                    <a:pt x="556" y="0"/>
                    <a:pt x="534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5"/>
                    <a:pt x="29" y="356"/>
                  </a:cubicBezTo>
                  <a:lnTo>
                    <a:pt x="536" y="652"/>
                  </a:lnTo>
                  <a:cubicBezTo>
                    <a:pt x="557" y="662"/>
                    <a:pt x="579" y="668"/>
                    <a:pt x="599" y="668"/>
                  </a:cubicBezTo>
                  <a:cubicBezTo>
                    <a:pt x="619" y="668"/>
                    <a:pt x="638" y="662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7"/>
                    <a:pt x="1142" y="313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8"/>
            <p:cNvSpPr/>
            <p:nvPr/>
          </p:nvSpPr>
          <p:spPr>
            <a:xfrm>
              <a:off x="500700" y="36430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2" y="340"/>
                    <a:pt x="1135" y="383"/>
                  </a:cubicBezTo>
                  <a:lnTo>
                    <a:pt x="656" y="651"/>
                  </a:lnTo>
                  <a:cubicBezTo>
                    <a:pt x="638" y="658"/>
                    <a:pt x="621" y="661"/>
                    <a:pt x="604" y="661"/>
                  </a:cubicBezTo>
                  <a:cubicBezTo>
                    <a:pt x="587" y="661"/>
                    <a:pt x="571" y="658"/>
                    <a:pt x="557" y="651"/>
                  </a:cubicBezTo>
                  <a:cubicBezTo>
                    <a:pt x="557" y="651"/>
                    <a:pt x="43" y="355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0" y="312"/>
                    <a:pt x="0" y="340"/>
                  </a:cubicBezTo>
                  <a:cubicBezTo>
                    <a:pt x="0" y="355"/>
                    <a:pt x="7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1" y="700"/>
                    <a:pt x="649" y="693"/>
                    <a:pt x="670" y="679"/>
                  </a:cubicBezTo>
                  <a:lnTo>
                    <a:pt x="1149" y="411"/>
                  </a:lnTo>
                  <a:cubicBezTo>
                    <a:pt x="1171" y="404"/>
                    <a:pt x="1185" y="383"/>
                    <a:pt x="1185" y="355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8"/>
            <p:cNvSpPr/>
            <p:nvPr/>
          </p:nvSpPr>
          <p:spPr>
            <a:xfrm>
              <a:off x="483075" y="363292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81" y="1"/>
                  </a:moveTo>
                  <a:cubicBezTo>
                    <a:pt x="558" y="1"/>
                    <a:pt x="535" y="6"/>
                    <a:pt x="515" y="17"/>
                  </a:cubicBezTo>
                  <a:lnTo>
                    <a:pt x="36" y="285"/>
                  </a:lnTo>
                  <a:cubicBezTo>
                    <a:pt x="8" y="306"/>
                    <a:pt x="1" y="335"/>
                    <a:pt x="29" y="356"/>
                  </a:cubicBezTo>
                  <a:lnTo>
                    <a:pt x="536" y="652"/>
                  </a:lnTo>
                  <a:cubicBezTo>
                    <a:pt x="557" y="662"/>
                    <a:pt x="579" y="668"/>
                    <a:pt x="599" y="668"/>
                  </a:cubicBezTo>
                  <a:cubicBezTo>
                    <a:pt x="619" y="668"/>
                    <a:pt x="638" y="662"/>
                    <a:pt x="656" y="652"/>
                  </a:cubicBezTo>
                  <a:lnTo>
                    <a:pt x="1135" y="384"/>
                  </a:lnTo>
                  <a:cubicBezTo>
                    <a:pt x="1171" y="356"/>
                    <a:pt x="1171" y="328"/>
                    <a:pt x="1142" y="306"/>
                  </a:cubicBezTo>
                  <a:lnTo>
                    <a:pt x="635" y="10"/>
                  </a:lnTo>
                  <a:cubicBezTo>
                    <a:pt x="619" y="4"/>
                    <a:pt x="600" y="1"/>
                    <a:pt x="58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8"/>
            <p:cNvSpPr/>
            <p:nvPr/>
          </p:nvSpPr>
          <p:spPr>
            <a:xfrm>
              <a:off x="482900" y="36324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93" y="37"/>
                  </a:moveTo>
                  <a:cubicBezTo>
                    <a:pt x="607" y="37"/>
                    <a:pt x="621" y="37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1" y="668"/>
                    <a:pt x="604" y="668"/>
                  </a:cubicBezTo>
                  <a:cubicBezTo>
                    <a:pt x="587" y="668"/>
                    <a:pt x="571" y="665"/>
                    <a:pt x="557" y="658"/>
                  </a:cubicBezTo>
                  <a:cubicBezTo>
                    <a:pt x="557" y="658"/>
                    <a:pt x="43" y="362"/>
                    <a:pt x="57" y="319"/>
                  </a:cubicBezTo>
                  <a:lnTo>
                    <a:pt x="529" y="52"/>
                  </a:lnTo>
                  <a:cubicBezTo>
                    <a:pt x="550" y="37"/>
                    <a:pt x="571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1"/>
                  </a:cubicBezTo>
                  <a:cubicBezTo>
                    <a:pt x="0" y="362"/>
                    <a:pt x="8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8"/>
            <p:cNvSpPr/>
            <p:nvPr/>
          </p:nvSpPr>
          <p:spPr>
            <a:xfrm>
              <a:off x="465275" y="36223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1"/>
                  </a:moveTo>
                  <a:cubicBezTo>
                    <a:pt x="554" y="1"/>
                    <a:pt x="533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1"/>
                    <a:pt x="580" y="667"/>
                    <a:pt x="600" y="667"/>
                  </a:cubicBezTo>
                  <a:cubicBezTo>
                    <a:pt x="619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6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8"/>
            <p:cNvSpPr/>
            <p:nvPr/>
          </p:nvSpPr>
          <p:spPr>
            <a:xfrm>
              <a:off x="465100" y="36220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73" y="35"/>
                  </a:moveTo>
                  <a:cubicBezTo>
                    <a:pt x="578" y="35"/>
                    <a:pt x="582" y="36"/>
                    <a:pt x="586" y="37"/>
                  </a:cubicBezTo>
                  <a:cubicBezTo>
                    <a:pt x="607" y="37"/>
                    <a:pt x="621" y="37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1" y="668"/>
                    <a:pt x="604" y="668"/>
                  </a:cubicBezTo>
                  <a:cubicBezTo>
                    <a:pt x="587" y="668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19"/>
                  </a:cubicBezTo>
                  <a:lnTo>
                    <a:pt x="529" y="52"/>
                  </a:lnTo>
                  <a:cubicBezTo>
                    <a:pt x="545" y="41"/>
                    <a:pt x="560" y="35"/>
                    <a:pt x="573" y="35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1"/>
                  </a:cubicBezTo>
                  <a:cubicBezTo>
                    <a:pt x="0" y="362"/>
                    <a:pt x="15" y="376"/>
                    <a:pt x="29" y="390"/>
                  </a:cubicBezTo>
                  <a:lnTo>
                    <a:pt x="536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7"/>
                    <a:pt x="1157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8"/>
            <p:cNvSpPr/>
            <p:nvPr/>
          </p:nvSpPr>
          <p:spPr>
            <a:xfrm>
              <a:off x="447475" y="36119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0" y="667"/>
                  </a:cubicBezTo>
                  <a:cubicBezTo>
                    <a:pt x="619" y="667"/>
                    <a:pt x="639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8"/>
            <p:cNvSpPr/>
            <p:nvPr/>
          </p:nvSpPr>
          <p:spPr>
            <a:xfrm>
              <a:off x="447300" y="36116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42" y="661"/>
                    <a:pt x="624" y="667"/>
                    <a:pt x="607" y="667"/>
                  </a:cubicBezTo>
                  <a:cubicBezTo>
                    <a:pt x="589" y="667"/>
                    <a:pt x="572" y="661"/>
                    <a:pt x="557" y="651"/>
                  </a:cubicBezTo>
                  <a:cubicBezTo>
                    <a:pt x="557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0" y="38"/>
                    <a:pt x="572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49" y="16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429675" y="36014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0" y="667"/>
                  </a:cubicBezTo>
                  <a:cubicBezTo>
                    <a:pt x="619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71" y="369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429500" y="36012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1"/>
                    <a:pt x="1135" y="383"/>
                  </a:cubicBezTo>
                  <a:lnTo>
                    <a:pt x="656" y="651"/>
                  </a:lnTo>
                  <a:cubicBezTo>
                    <a:pt x="642" y="658"/>
                    <a:pt x="624" y="662"/>
                    <a:pt x="607" y="662"/>
                  </a:cubicBezTo>
                  <a:cubicBezTo>
                    <a:pt x="589" y="662"/>
                    <a:pt x="572" y="658"/>
                    <a:pt x="557" y="651"/>
                  </a:cubicBezTo>
                  <a:cubicBezTo>
                    <a:pt x="557" y="651"/>
                    <a:pt x="50" y="355"/>
                    <a:pt x="57" y="313"/>
                  </a:cubicBezTo>
                  <a:lnTo>
                    <a:pt x="536" y="45"/>
                  </a:lnTo>
                  <a:cubicBezTo>
                    <a:pt x="550" y="38"/>
                    <a:pt x="572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15" y="291"/>
                    <a:pt x="1" y="313"/>
                    <a:pt x="1" y="341"/>
                  </a:cubicBezTo>
                  <a:cubicBezTo>
                    <a:pt x="1" y="355"/>
                    <a:pt x="15" y="376"/>
                    <a:pt x="29" y="383"/>
                  </a:cubicBezTo>
                  <a:lnTo>
                    <a:pt x="536" y="679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55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8"/>
            <p:cNvSpPr/>
            <p:nvPr/>
          </p:nvSpPr>
          <p:spPr>
            <a:xfrm>
              <a:off x="411875" y="35910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41"/>
                    <a:pt x="36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19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411700" y="35906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8"/>
                  </a:moveTo>
                  <a:cubicBezTo>
                    <a:pt x="607" y="38"/>
                    <a:pt x="621" y="45"/>
                    <a:pt x="635" y="52"/>
                  </a:cubicBezTo>
                  <a:cubicBezTo>
                    <a:pt x="635" y="52"/>
                    <a:pt x="1143" y="348"/>
                    <a:pt x="1135" y="390"/>
                  </a:cubicBezTo>
                  <a:lnTo>
                    <a:pt x="656" y="658"/>
                  </a:lnTo>
                  <a:cubicBezTo>
                    <a:pt x="642" y="665"/>
                    <a:pt x="624" y="669"/>
                    <a:pt x="607" y="669"/>
                  </a:cubicBezTo>
                  <a:cubicBezTo>
                    <a:pt x="589" y="669"/>
                    <a:pt x="572" y="665"/>
                    <a:pt x="557" y="658"/>
                  </a:cubicBezTo>
                  <a:cubicBezTo>
                    <a:pt x="557" y="658"/>
                    <a:pt x="50" y="362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2" y="38"/>
                    <a:pt x="593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1" y="320"/>
                    <a:pt x="1" y="341"/>
                  </a:cubicBezTo>
                  <a:cubicBezTo>
                    <a:pt x="1" y="362"/>
                    <a:pt x="15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394075" y="358060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393900" y="35802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76" y="35"/>
                  </a:moveTo>
                  <a:cubicBezTo>
                    <a:pt x="581" y="35"/>
                    <a:pt x="587" y="36"/>
                    <a:pt x="593" y="38"/>
                  </a:cubicBez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6" y="669"/>
                    <a:pt x="609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47" y="42"/>
                    <a:pt x="561" y="35"/>
                    <a:pt x="576" y="35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50" y="418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376275" y="35702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2"/>
                  </a:lnTo>
                  <a:cubicBezTo>
                    <a:pt x="1171" y="361"/>
                    <a:pt x="1178" y="326"/>
                    <a:pt x="1150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376100" y="35696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600" y="38"/>
                  </a:moveTo>
                  <a:cubicBezTo>
                    <a:pt x="614" y="38"/>
                    <a:pt x="621" y="45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6" y="669"/>
                    <a:pt x="609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2" y="38"/>
                    <a:pt x="593" y="38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7"/>
                  </a:cubicBezTo>
                  <a:lnTo>
                    <a:pt x="43" y="292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3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56" y="700"/>
                    <a:pt x="677" y="686"/>
                  </a:cubicBezTo>
                  <a:lnTo>
                    <a:pt x="1157" y="419"/>
                  </a:lnTo>
                  <a:cubicBezTo>
                    <a:pt x="1178" y="404"/>
                    <a:pt x="1192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358475" y="355977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80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43" y="377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42" y="11"/>
                  </a:lnTo>
                  <a:cubicBezTo>
                    <a:pt x="621" y="4"/>
                    <a:pt x="600" y="0"/>
                    <a:pt x="58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358475" y="3559475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0"/>
                  </a:moveTo>
                  <a:cubicBezTo>
                    <a:pt x="600" y="30"/>
                    <a:pt x="621" y="37"/>
                    <a:pt x="628" y="44"/>
                  </a:cubicBezTo>
                  <a:cubicBezTo>
                    <a:pt x="628" y="44"/>
                    <a:pt x="1143" y="340"/>
                    <a:pt x="1129" y="382"/>
                  </a:cubicBezTo>
                  <a:lnTo>
                    <a:pt x="656" y="650"/>
                  </a:lnTo>
                  <a:cubicBezTo>
                    <a:pt x="639" y="657"/>
                    <a:pt x="621" y="661"/>
                    <a:pt x="603" y="661"/>
                  </a:cubicBezTo>
                  <a:cubicBezTo>
                    <a:pt x="586" y="661"/>
                    <a:pt x="568" y="657"/>
                    <a:pt x="551" y="650"/>
                  </a:cubicBezTo>
                  <a:cubicBezTo>
                    <a:pt x="551" y="650"/>
                    <a:pt x="43" y="354"/>
                    <a:pt x="50" y="312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4"/>
                    <a:pt x="8" y="375"/>
                    <a:pt x="29" y="382"/>
                  </a:cubicBezTo>
                  <a:lnTo>
                    <a:pt x="536" y="678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85" y="361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340850" y="35492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6" y="650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0"/>
                  </a:cubicBezTo>
                  <a:lnTo>
                    <a:pt x="1129" y="383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28" y="16"/>
                  </a:lnTo>
                  <a:cubicBezTo>
                    <a:pt x="610" y="5"/>
                    <a:pt x="591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340675" y="35489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7"/>
                  </a:moveTo>
                  <a:cubicBezTo>
                    <a:pt x="600" y="37"/>
                    <a:pt x="614" y="44"/>
                    <a:pt x="628" y="51"/>
                  </a:cubicBezTo>
                  <a:cubicBezTo>
                    <a:pt x="628" y="51"/>
                    <a:pt x="1136" y="347"/>
                    <a:pt x="1129" y="382"/>
                  </a:cubicBezTo>
                  <a:lnTo>
                    <a:pt x="649" y="657"/>
                  </a:lnTo>
                  <a:cubicBezTo>
                    <a:pt x="635" y="664"/>
                    <a:pt x="619" y="668"/>
                    <a:pt x="603" y="668"/>
                  </a:cubicBezTo>
                  <a:cubicBezTo>
                    <a:pt x="586" y="668"/>
                    <a:pt x="568" y="664"/>
                    <a:pt x="551" y="657"/>
                  </a:cubicBezTo>
                  <a:cubicBezTo>
                    <a:pt x="551" y="657"/>
                    <a:pt x="43" y="354"/>
                    <a:pt x="50" y="319"/>
                  </a:cubicBezTo>
                  <a:lnTo>
                    <a:pt x="529" y="51"/>
                  </a:lnTo>
                  <a:cubicBezTo>
                    <a:pt x="551" y="37"/>
                    <a:pt x="565" y="37"/>
                    <a:pt x="586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8" y="382"/>
                    <a:pt x="29" y="390"/>
                  </a:cubicBezTo>
                  <a:lnTo>
                    <a:pt x="536" y="686"/>
                  </a:lnTo>
                  <a:cubicBezTo>
                    <a:pt x="558" y="700"/>
                    <a:pt x="572" y="700"/>
                    <a:pt x="593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85" y="361"/>
                  </a:cubicBezTo>
                  <a:cubicBezTo>
                    <a:pt x="1185" y="347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323050" y="35388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7" y="651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6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322875" y="35385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69" y="34"/>
                  </a:moveTo>
                  <a:cubicBezTo>
                    <a:pt x="574" y="34"/>
                    <a:pt x="580" y="35"/>
                    <a:pt x="586" y="37"/>
                  </a:cubicBezTo>
                  <a:cubicBezTo>
                    <a:pt x="600" y="37"/>
                    <a:pt x="621" y="37"/>
                    <a:pt x="628" y="51"/>
                  </a:cubicBezTo>
                  <a:cubicBezTo>
                    <a:pt x="628" y="51"/>
                    <a:pt x="1143" y="347"/>
                    <a:pt x="1129" y="383"/>
                  </a:cubicBezTo>
                  <a:lnTo>
                    <a:pt x="656" y="657"/>
                  </a:lnTo>
                  <a:cubicBezTo>
                    <a:pt x="639" y="665"/>
                    <a:pt x="621" y="668"/>
                    <a:pt x="603" y="668"/>
                  </a:cubicBezTo>
                  <a:cubicBezTo>
                    <a:pt x="586" y="668"/>
                    <a:pt x="568" y="665"/>
                    <a:pt x="551" y="657"/>
                  </a:cubicBezTo>
                  <a:cubicBezTo>
                    <a:pt x="551" y="657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44" y="39"/>
                    <a:pt x="556" y="34"/>
                    <a:pt x="569" y="34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8" y="376"/>
                    <a:pt x="29" y="383"/>
                  </a:cubicBezTo>
                  <a:lnTo>
                    <a:pt x="536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1"/>
                  </a:cubicBezTo>
                  <a:cubicBezTo>
                    <a:pt x="1185" y="340"/>
                    <a:pt x="1178" y="326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305075" y="35284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0"/>
                  </a:cubicBezTo>
                  <a:lnTo>
                    <a:pt x="544" y="653"/>
                  </a:lnTo>
                  <a:cubicBezTo>
                    <a:pt x="561" y="663"/>
                    <a:pt x="581" y="668"/>
                    <a:pt x="601" y="668"/>
                  </a:cubicBezTo>
                  <a:cubicBezTo>
                    <a:pt x="621" y="668"/>
                    <a:pt x="642" y="663"/>
                    <a:pt x="663" y="653"/>
                  </a:cubicBezTo>
                  <a:lnTo>
                    <a:pt x="1136" y="385"/>
                  </a:lnTo>
                  <a:cubicBezTo>
                    <a:pt x="1178" y="364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305075" y="352810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86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8" y="661"/>
                    <a:pt x="572" y="658"/>
                    <a:pt x="558" y="651"/>
                  </a:cubicBezTo>
                  <a:cubicBezTo>
                    <a:pt x="558" y="651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4"/>
                    <a:pt x="8" y="376"/>
                    <a:pt x="29" y="383"/>
                  </a:cubicBezTo>
                  <a:lnTo>
                    <a:pt x="536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54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287100" y="35177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5"/>
                  </a:cubicBezTo>
                  <a:lnTo>
                    <a:pt x="536" y="651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64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6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286750" y="351735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7"/>
                  </a:moveTo>
                  <a:cubicBezTo>
                    <a:pt x="607" y="37"/>
                    <a:pt x="628" y="37"/>
                    <a:pt x="635" y="51"/>
                  </a:cubicBezTo>
                  <a:cubicBezTo>
                    <a:pt x="635" y="51"/>
                    <a:pt x="1150" y="347"/>
                    <a:pt x="1136" y="383"/>
                  </a:cubicBezTo>
                  <a:lnTo>
                    <a:pt x="663" y="658"/>
                  </a:lnTo>
                  <a:cubicBezTo>
                    <a:pt x="646" y="665"/>
                    <a:pt x="628" y="668"/>
                    <a:pt x="610" y="668"/>
                  </a:cubicBezTo>
                  <a:cubicBezTo>
                    <a:pt x="593" y="668"/>
                    <a:pt x="575" y="665"/>
                    <a:pt x="557" y="658"/>
                  </a:cubicBezTo>
                  <a:cubicBezTo>
                    <a:pt x="557" y="658"/>
                    <a:pt x="50" y="354"/>
                    <a:pt x="57" y="319"/>
                  </a:cubicBezTo>
                  <a:lnTo>
                    <a:pt x="536" y="51"/>
                  </a:lnTo>
                  <a:cubicBezTo>
                    <a:pt x="557" y="37"/>
                    <a:pt x="572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3" y="686"/>
                  </a:lnTo>
                  <a:cubicBezTo>
                    <a:pt x="565" y="693"/>
                    <a:pt x="579" y="700"/>
                    <a:pt x="607" y="700"/>
                  </a:cubicBezTo>
                  <a:cubicBezTo>
                    <a:pt x="628" y="700"/>
                    <a:pt x="656" y="693"/>
                    <a:pt x="677" y="679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8"/>
            <p:cNvSpPr/>
            <p:nvPr/>
          </p:nvSpPr>
          <p:spPr>
            <a:xfrm>
              <a:off x="518675" y="3653725"/>
              <a:ext cx="37925" cy="21650"/>
            </a:xfrm>
            <a:custGeom>
              <a:avLst/>
              <a:gdLst/>
              <a:ahLst/>
              <a:cxnLst/>
              <a:rect l="l" t="t" r="r" b="b"/>
              <a:pathLst>
                <a:path w="1517" h="866" extrusionOk="0">
                  <a:moveTo>
                    <a:pt x="579" y="0"/>
                  </a:moveTo>
                  <a:cubicBezTo>
                    <a:pt x="556" y="0"/>
                    <a:pt x="534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6"/>
                  </a:cubicBezTo>
                  <a:lnTo>
                    <a:pt x="882" y="856"/>
                  </a:lnTo>
                  <a:cubicBezTo>
                    <a:pt x="897" y="862"/>
                    <a:pt x="916" y="866"/>
                    <a:pt x="935" y="866"/>
                  </a:cubicBezTo>
                  <a:cubicBezTo>
                    <a:pt x="958" y="866"/>
                    <a:pt x="982" y="861"/>
                    <a:pt x="1001" y="849"/>
                  </a:cubicBezTo>
                  <a:lnTo>
                    <a:pt x="1474" y="581"/>
                  </a:lnTo>
                  <a:cubicBezTo>
                    <a:pt x="1509" y="560"/>
                    <a:pt x="1516" y="532"/>
                    <a:pt x="1488" y="511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518500" y="3653400"/>
              <a:ext cx="38275" cy="22625"/>
            </a:xfrm>
            <a:custGeom>
              <a:avLst/>
              <a:gdLst/>
              <a:ahLst/>
              <a:cxnLst/>
              <a:rect l="l" t="t" r="r" b="b"/>
              <a:pathLst>
                <a:path w="1531" h="905" extrusionOk="0">
                  <a:moveTo>
                    <a:pt x="586" y="30"/>
                  </a:moveTo>
                  <a:cubicBezTo>
                    <a:pt x="600" y="30"/>
                    <a:pt x="621" y="37"/>
                    <a:pt x="635" y="44"/>
                  </a:cubicBezTo>
                  <a:cubicBezTo>
                    <a:pt x="635" y="44"/>
                    <a:pt x="1488" y="545"/>
                    <a:pt x="1474" y="587"/>
                  </a:cubicBezTo>
                  <a:lnTo>
                    <a:pt x="1001" y="855"/>
                  </a:lnTo>
                  <a:cubicBezTo>
                    <a:pt x="984" y="862"/>
                    <a:pt x="966" y="866"/>
                    <a:pt x="949" y="866"/>
                  </a:cubicBezTo>
                  <a:cubicBezTo>
                    <a:pt x="931" y="866"/>
                    <a:pt x="913" y="862"/>
                    <a:pt x="896" y="855"/>
                  </a:cubicBezTo>
                  <a:cubicBezTo>
                    <a:pt x="896" y="855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0" y="319"/>
                    <a:pt x="0" y="340"/>
                  </a:cubicBezTo>
                  <a:cubicBezTo>
                    <a:pt x="0" y="362"/>
                    <a:pt x="7" y="376"/>
                    <a:pt x="29" y="383"/>
                  </a:cubicBezTo>
                  <a:lnTo>
                    <a:pt x="882" y="883"/>
                  </a:lnTo>
                  <a:cubicBezTo>
                    <a:pt x="896" y="897"/>
                    <a:pt x="917" y="904"/>
                    <a:pt x="938" y="904"/>
                  </a:cubicBezTo>
                  <a:cubicBezTo>
                    <a:pt x="966" y="904"/>
                    <a:pt x="994" y="897"/>
                    <a:pt x="1016" y="883"/>
                  </a:cubicBezTo>
                  <a:lnTo>
                    <a:pt x="1495" y="615"/>
                  </a:lnTo>
                  <a:cubicBezTo>
                    <a:pt x="1516" y="608"/>
                    <a:pt x="1530" y="587"/>
                    <a:pt x="1530" y="559"/>
                  </a:cubicBezTo>
                  <a:cubicBezTo>
                    <a:pt x="1530" y="545"/>
                    <a:pt x="1516" y="524"/>
                    <a:pt x="1502" y="517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509150" y="36278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7" y="650"/>
                  </a:lnTo>
                  <a:cubicBezTo>
                    <a:pt x="558" y="661"/>
                    <a:pt x="579" y="666"/>
                    <a:pt x="599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3"/>
                  </a:lnTo>
                  <a:cubicBezTo>
                    <a:pt x="1171" y="368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508975" y="3627675"/>
              <a:ext cx="29650" cy="17500"/>
            </a:xfrm>
            <a:custGeom>
              <a:avLst/>
              <a:gdLst/>
              <a:ahLst/>
              <a:cxnLst/>
              <a:rect l="l" t="t" r="r" b="b"/>
              <a:pathLst>
                <a:path w="1186" h="700" extrusionOk="0">
                  <a:moveTo>
                    <a:pt x="586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2"/>
                  </a:cubicBezTo>
                  <a:lnTo>
                    <a:pt x="656" y="650"/>
                  </a:lnTo>
                  <a:cubicBezTo>
                    <a:pt x="639" y="657"/>
                    <a:pt x="621" y="661"/>
                    <a:pt x="604" y="661"/>
                  </a:cubicBezTo>
                  <a:cubicBezTo>
                    <a:pt x="588" y="661"/>
                    <a:pt x="572" y="657"/>
                    <a:pt x="558" y="650"/>
                  </a:cubicBezTo>
                  <a:cubicBezTo>
                    <a:pt x="558" y="650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2"/>
                    <a:pt x="1" y="340"/>
                  </a:cubicBezTo>
                  <a:cubicBezTo>
                    <a:pt x="1" y="354"/>
                    <a:pt x="8" y="375"/>
                    <a:pt x="29" y="382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85" y="361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526775" y="36384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4" y="650"/>
                  </a:lnTo>
                  <a:cubicBezTo>
                    <a:pt x="561" y="661"/>
                    <a:pt x="581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2"/>
                  </a:lnTo>
                  <a:cubicBezTo>
                    <a:pt x="1171" y="361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526600" y="3638050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62"/>
                    <a:pt x="626" y="667"/>
                    <a:pt x="610" y="667"/>
                  </a:cubicBezTo>
                  <a:cubicBezTo>
                    <a:pt x="593" y="667"/>
                    <a:pt x="575" y="662"/>
                    <a:pt x="558" y="651"/>
                  </a:cubicBezTo>
                  <a:cubicBezTo>
                    <a:pt x="558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1" y="38"/>
                    <a:pt x="572" y="31"/>
                    <a:pt x="593" y="31"/>
                  </a:cubicBezTo>
                  <a:close/>
                  <a:moveTo>
                    <a:pt x="588" y="1"/>
                  </a:moveTo>
                  <a:cubicBezTo>
                    <a:pt x="565" y="1"/>
                    <a:pt x="540" y="6"/>
                    <a:pt x="515" y="17"/>
                  </a:cubicBezTo>
                  <a:lnTo>
                    <a:pt x="43" y="285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36" y="383"/>
                  </a:cubicBezTo>
                  <a:lnTo>
                    <a:pt x="543" y="687"/>
                  </a:lnTo>
                  <a:cubicBezTo>
                    <a:pt x="558" y="694"/>
                    <a:pt x="579" y="701"/>
                    <a:pt x="600" y="701"/>
                  </a:cubicBezTo>
                  <a:cubicBezTo>
                    <a:pt x="628" y="701"/>
                    <a:pt x="656" y="694"/>
                    <a:pt x="677" y="687"/>
                  </a:cubicBezTo>
                  <a:lnTo>
                    <a:pt x="1157" y="412"/>
                  </a:lnTo>
                  <a:cubicBezTo>
                    <a:pt x="1178" y="405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13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491350" y="3617575"/>
              <a:ext cx="29300" cy="16600"/>
            </a:xfrm>
            <a:custGeom>
              <a:avLst/>
              <a:gdLst/>
              <a:ahLst/>
              <a:cxnLst/>
              <a:rect l="l" t="t" r="r" b="b"/>
              <a:pathLst>
                <a:path w="1172" h="664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56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491175" y="3617125"/>
              <a:ext cx="29650" cy="17550"/>
            </a:xfrm>
            <a:custGeom>
              <a:avLst/>
              <a:gdLst/>
              <a:ahLst/>
              <a:cxnLst/>
              <a:rect l="l" t="t" r="r" b="b"/>
              <a:pathLst>
                <a:path w="1186" h="702" extrusionOk="0">
                  <a:moveTo>
                    <a:pt x="593" y="36"/>
                  </a:moveTo>
                  <a:cubicBezTo>
                    <a:pt x="607" y="36"/>
                    <a:pt x="621" y="43"/>
                    <a:pt x="635" y="50"/>
                  </a:cubicBezTo>
                  <a:cubicBezTo>
                    <a:pt x="635" y="50"/>
                    <a:pt x="1143" y="346"/>
                    <a:pt x="1136" y="389"/>
                  </a:cubicBezTo>
                  <a:lnTo>
                    <a:pt x="656" y="656"/>
                  </a:lnTo>
                  <a:cubicBezTo>
                    <a:pt x="639" y="664"/>
                    <a:pt x="621" y="667"/>
                    <a:pt x="604" y="667"/>
                  </a:cubicBezTo>
                  <a:cubicBezTo>
                    <a:pt x="588" y="667"/>
                    <a:pt x="572" y="664"/>
                    <a:pt x="558" y="656"/>
                  </a:cubicBezTo>
                  <a:cubicBezTo>
                    <a:pt x="558" y="656"/>
                    <a:pt x="43" y="360"/>
                    <a:pt x="57" y="318"/>
                  </a:cubicBezTo>
                  <a:lnTo>
                    <a:pt x="529" y="50"/>
                  </a:lnTo>
                  <a:cubicBezTo>
                    <a:pt x="551" y="43"/>
                    <a:pt x="572" y="36"/>
                    <a:pt x="593" y="36"/>
                  </a:cubicBezTo>
                  <a:close/>
                  <a:moveTo>
                    <a:pt x="582" y="1"/>
                  </a:moveTo>
                  <a:cubicBezTo>
                    <a:pt x="559" y="1"/>
                    <a:pt x="537" y="8"/>
                    <a:pt x="515" y="22"/>
                  </a:cubicBezTo>
                  <a:lnTo>
                    <a:pt x="36" y="290"/>
                  </a:lnTo>
                  <a:cubicBezTo>
                    <a:pt x="15" y="297"/>
                    <a:pt x="1" y="318"/>
                    <a:pt x="1" y="339"/>
                  </a:cubicBezTo>
                  <a:cubicBezTo>
                    <a:pt x="1" y="360"/>
                    <a:pt x="8" y="382"/>
                    <a:pt x="29" y="389"/>
                  </a:cubicBezTo>
                  <a:lnTo>
                    <a:pt x="537" y="685"/>
                  </a:lnTo>
                  <a:cubicBezTo>
                    <a:pt x="558" y="699"/>
                    <a:pt x="579" y="699"/>
                    <a:pt x="600" y="699"/>
                  </a:cubicBezTo>
                  <a:cubicBezTo>
                    <a:pt x="606" y="701"/>
                    <a:pt x="612" y="702"/>
                    <a:pt x="618" y="702"/>
                  </a:cubicBezTo>
                  <a:cubicBezTo>
                    <a:pt x="636" y="702"/>
                    <a:pt x="655" y="695"/>
                    <a:pt x="670" y="685"/>
                  </a:cubicBezTo>
                  <a:lnTo>
                    <a:pt x="1150" y="417"/>
                  </a:lnTo>
                  <a:cubicBezTo>
                    <a:pt x="1171" y="403"/>
                    <a:pt x="1185" y="389"/>
                    <a:pt x="1185" y="360"/>
                  </a:cubicBezTo>
                  <a:cubicBezTo>
                    <a:pt x="1185" y="346"/>
                    <a:pt x="1178" y="325"/>
                    <a:pt x="1157" y="318"/>
                  </a:cubicBezTo>
                  <a:lnTo>
                    <a:pt x="649" y="22"/>
                  </a:lnTo>
                  <a:cubicBezTo>
                    <a:pt x="628" y="8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473550" y="3607050"/>
              <a:ext cx="29300" cy="16675"/>
            </a:xfrm>
            <a:custGeom>
              <a:avLst/>
              <a:gdLst/>
              <a:ahLst/>
              <a:cxnLst/>
              <a:rect l="l" t="t" r="r" b="b"/>
              <a:pathLst>
                <a:path w="1172" h="667" extrusionOk="0">
                  <a:moveTo>
                    <a:pt x="578" y="0"/>
                  </a:moveTo>
                  <a:cubicBezTo>
                    <a:pt x="558" y="0"/>
                    <a:pt x="537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4" y="651"/>
                  </a:lnTo>
                  <a:cubicBezTo>
                    <a:pt x="561" y="661"/>
                    <a:pt x="581" y="666"/>
                    <a:pt x="600" y="666"/>
                  </a:cubicBezTo>
                  <a:cubicBezTo>
                    <a:pt x="619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473375" y="3606700"/>
              <a:ext cx="29650" cy="17500"/>
            </a:xfrm>
            <a:custGeom>
              <a:avLst/>
              <a:gdLst/>
              <a:ahLst/>
              <a:cxnLst/>
              <a:rect l="l" t="t" r="r" b="b"/>
              <a:pathLst>
                <a:path w="1186" h="700" extrusionOk="0">
                  <a:moveTo>
                    <a:pt x="593" y="37"/>
                  </a:moveTo>
                  <a:cubicBezTo>
                    <a:pt x="607" y="37"/>
                    <a:pt x="621" y="37"/>
                    <a:pt x="635" y="51"/>
                  </a:cubicBezTo>
                  <a:cubicBezTo>
                    <a:pt x="635" y="51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39" y="665"/>
                    <a:pt x="621" y="668"/>
                    <a:pt x="604" y="668"/>
                  </a:cubicBezTo>
                  <a:cubicBezTo>
                    <a:pt x="588" y="668"/>
                    <a:pt x="572" y="665"/>
                    <a:pt x="558" y="658"/>
                  </a:cubicBezTo>
                  <a:cubicBezTo>
                    <a:pt x="558" y="658"/>
                    <a:pt x="50" y="354"/>
                    <a:pt x="57" y="319"/>
                  </a:cubicBezTo>
                  <a:lnTo>
                    <a:pt x="537" y="51"/>
                  </a:lnTo>
                  <a:cubicBezTo>
                    <a:pt x="551" y="37"/>
                    <a:pt x="572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6"/>
                    <a:pt x="29" y="390"/>
                  </a:cubicBezTo>
                  <a:lnTo>
                    <a:pt x="537" y="686"/>
                  </a:lnTo>
                  <a:cubicBezTo>
                    <a:pt x="558" y="700"/>
                    <a:pt x="579" y="700"/>
                    <a:pt x="600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85" y="361"/>
                  </a:cubicBezTo>
                  <a:cubicBezTo>
                    <a:pt x="1185" y="340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455750" y="3596650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0"/>
                  </a:moveTo>
                  <a:cubicBezTo>
                    <a:pt x="558" y="0"/>
                    <a:pt x="537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0" y="667"/>
                  </a:cubicBezTo>
                  <a:cubicBezTo>
                    <a:pt x="619" y="667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455575" y="359630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5" y="668"/>
                    <a:pt x="607" y="668"/>
                  </a:cubicBezTo>
                  <a:cubicBezTo>
                    <a:pt x="589" y="668"/>
                    <a:pt x="572" y="665"/>
                    <a:pt x="558" y="658"/>
                  </a:cubicBezTo>
                  <a:cubicBezTo>
                    <a:pt x="558" y="658"/>
                    <a:pt x="50" y="355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8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437950" y="358620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437775" y="3585900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93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3" y="348"/>
                    <a:pt x="1129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8" y="661"/>
                    <a:pt x="572" y="658"/>
                    <a:pt x="558" y="651"/>
                  </a:cubicBezTo>
                  <a:cubicBezTo>
                    <a:pt x="558" y="651"/>
                    <a:pt x="43" y="355"/>
                    <a:pt x="57" y="319"/>
                  </a:cubicBezTo>
                  <a:lnTo>
                    <a:pt x="530" y="44"/>
                  </a:lnTo>
                  <a:cubicBezTo>
                    <a:pt x="551" y="37"/>
                    <a:pt x="565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2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420150" y="357580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8" y="1"/>
                  </a:moveTo>
                  <a:cubicBezTo>
                    <a:pt x="558" y="1"/>
                    <a:pt x="537" y="4"/>
                    <a:pt x="516" y="11"/>
                  </a:cubicBezTo>
                  <a:lnTo>
                    <a:pt x="43" y="286"/>
                  </a:lnTo>
                  <a:cubicBezTo>
                    <a:pt x="8" y="300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7" y="653"/>
                  </a:cubicBezTo>
                  <a:lnTo>
                    <a:pt x="1136" y="378"/>
                  </a:lnTo>
                  <a:cubicBezTo>
                    <a:pt x="1171" y="357"/>
                    <a:pt x="1178" y="329"/>
                    <a:pt x="1143" y="315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420150" y="357537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5"/>
                  </a:moveTo>
                  <a:cubicBezTo>
                    <a:pt x="600" y="35"/>
                    <a:pt x="621" y="42"/>
                    <a:pt x="628" y="50"/>
                  </a:cubicBezTo>
                  <a:cubicBezTo>
                    <a:pt x="628" y="50"/>
                    <a:pt x="1143" y="346"/>
                    <a:pt x="1129" y="388"/>
                  </a:cubicBezTo>
                  <a:lnTo>
                    <a:pt x="657" y="656"/>
                  </a:lnTo>
                  <a:cubicBezTo>
                    <a:pt x="639" y="663"/>
                    <a:pt x="621" y="666"/>
                    <a:pt x="605" y="666"/>
                  </a:cubicBezTo>
                  <a:cubicBezTo>
                    <a:pt x="588" y="666"/>
                    <a:pt x="572" y="663"/>
                    <a:pt x="558" y="656"/>
                  </a:cubicBezTo>
                  <a:cubicBezTo>
                    <a:pt x="558" y="656"/>
                    <a:pt x="43" y="360"/>
                    <a:pt x="57" y="317"/>
                  </a:cubicBezTo>
                  <a:lnTo>
                    <a:pt x="530" y="50"/>
                  </a:lnTo>
                  <a:cubicBezTo>
                    <a:pt x="551" y="35"/>
                    <a:pt x="572" y="35"/>
                    <a:pt x="586" y="35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7"/>
                    <a:pt x="516" y="21"/>
                  </a:cubicBezTo>
                  <a:lnTo>
                    <a:pt x="36" y="289"/>
                  </a:lnTo>
                  <a:cubicBezTo>
                    <a:pt x="15" y="296"/>
                    <a:pt x="1" y="317"/>
                    <a:pt x="1" y="339"/>
                  </a:cubicBezTo>
                  <a:cubicBezTo>
                    <a:pt x="1" y="360"/>
                    <a:pt x="8" y="381"/>
                    <a:pt x="29" y="388"/>
                  </a:cubicBezTo>
                  <a:lnTo>
                    <a:pt x="537" y="684"/>
                  </a:lnTo>
                  <a:cubicBezTo>
                    <a:pt x="558" y="698"/>
                    <a:pt x="579" y="698"/>
                    <a:pt x="600" y="698"/>
                  </a:cubicBezTo>
                  <a:cubicBezTo>
                    <a:pt x="606" y="700"/>
                    <a:pt x="612" y="701"/>
                    <a:pt x="618" y="701"/>
                  </a:cubicBezTo>
                  <a:cubicBezTo>
                    <a:pt x="636" y="701"/>
                    <a:pt x="655" y="694"/>
                    <a:pt x="671" y="684"/>
                  </a:cubicBezTo>
                  <a:lnTo>
                    <a:pt x="1150" y="416"/>
                  </a:lnTo>
                  <a:cubicBezTo>
                    <a:pt x="1171" y="409"/>
                    <a:pt x="1185" y="388"/>
                    <a:pt x="1185" y="360"/>
                  </a:cubicBezTo>
                  <a:cubicBezTo>
                    <a:pt x="1185" y="346"/>
                    <a:pt x="1178" y="324"/>
                    <a:pt x="1157" y="317"/>
                  </a:cubicBezTo>
                  <a:lnTo>
                    <a:pt x="649" y="21"/>
                  </a:lnTo>
                  <a:cubicBezTo>
                    <a:pt x="628" y="7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402350" y="356527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9" y="1"/>
                  </a:moveTo>
                  <a:cubicBezTo>
                    <a:pt x="560" y="1"/>
                    <a:pt x="540" y="6"/>
                    <a:pt x="523" y="16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1" y="667"/>
                  </a:cubicBezTo>
                  <a:cubicBezTo>
                    <a:pt x="621" y="667"/>
                    <a:pt x="642" y="661"/>
                    <a:pt x="664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6"/>
                  </a:lnTo>
                  <a:cubicBezTo>
                    <a:pt x="618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402175" y="3564925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8"/>
                  </a:move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7" y="668"/>
                    <a:pt x="610" y="668"/>
                  </a:cubicBezTo>
                  <a:cubicBezTo>
                    <a:pt x="593" y="668"/>
                    <a:pt x="575" y="665"/>
                    <a:pt x="558" y="658"/>
                  </a:cubicBezTo>
                  <a:cubicBezTo>
                    <a:pt x="558" y="658"/>
                    <a:pt x="50" y="355"/>
                    <a:pt x="57" y="320"/>
                  </a:cubicBezTo>
                  <a:lnTo>
                    <a:pt x="537" y="52"/>
                  </a:lnTo>
                  <a:cubicBezTo>
                    <a:pt x="551" y="38"/>
                    <a:pt x="572" y="38"/>
                    <a:pt x="593" y="38"/>
                  </a:cubicBezTo>
                  <a:close/>
                  <a:moveTo>
                    <a:pt x="586" y="1"/>
                  </a:moveTo>
                  <a:cubicBezTo>
                    <a:pt x="561" y="1"/>
                    <a:pt x="537" y="6"/>
                    <a:pt x="515" y="16"/>
                  </a:cubicBezTo>
                  <a:lnTo>
                    <a:pt x="43" y="291"/>
                  </a:lnTo>
                  <a:cubicBezTo>
                    <a:pt x="22" y="298"/>
                    <a:pt x="8" y="320"/>
                    <a:pt x="1" y="341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700"/>
                    <a:pt x="678" y="686"/>
                  </a:cubicBezTo>
                  <a:lnTo>
                    <a:pt x="1150" y="418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56" y="16"/>
                  </a:lnTo>
                  <a:cubicBezTo>
                    <a:pt x="635" y="6"/>
                    <a:pt x="611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384750" y="355482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1" y="1"/>
                  </a:moveTo>
                  <a:cubicBezTo>
                    <a:pt x="552" y="1"/>
                    <a:pt x="532" y="4"/>
                    <a:pt x="515" y="12"/>
                  </a:cubicBezTo>
                  <a:lnTo>
                    <a:pt x="35" y="286"/>
                  </a:lnTo>
                  <a:cubicBezTo>
                    <a:pt x="0" y="308"/>
                    <a:pt x="0" y="336"/>
                    <a:pt x="28" y="350"/>
                  </a:cubicBezTo>
                  <a:lnTo>
                    <a:pt x="536" y="653"/>
                  </a:lnTo>
                  <a:cubicBezTo>
                    <a:pt x="553" y="664"/>
                    <a:pt x="573" y="669"/>
                    <a:pt x="593" y="669"/>
                  </a:cubicBezTo>
                  <a:cubicBezTo>
                    <a:pt x="613" y="669"/>
                    <a:pt x="634" y="664"/>
                    <a:pt x="656" y="653"/>
                  </a:cubicBezTo>
                  <a:lnTo>
                    <a:pt x="1128" y="385"/>
                  </a:lnTo>
                  <a:cubicBezTo>
                    <a:pt x="1163" y="364"/>
                    <a:pt x="1170" y="336"/>
                    <a:pt x="1142" y="315"/>
                  </a:cubicBezTo>
                  <a:lnTo>
                    <a:pt x="627" y="12"/>
                  </a:lnTo>
                  <a:cubicBezTo>
                    <a:pt x="610" y="4"/>
                    <a:pt x="590" y="1"/>
                    <a:pt x="5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384375" y="3554525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7" y="669"/>
                    <a:pt x="610" y="669"/>
                  </a:cubicBezTo>
                  <a:cubicBezTo>
                    <a:pt x="593" y="669"/>
                    <a:pt x="575" y="665"/>
                    <a:pt x="558" y="658"/>
                  </a:cubicBezTo>
                  <a:cubicBezTo>
                    <a:pt x="558" y="658"/>
                    <a:pt x="50" y="355"/>
                    <a:pt x="57" y="320"/>
                  </a:cubicBezTo>
                  <a:lnTo>
                    <a:pt x="537" y="45"/>
                  </a:lnTo>
                  <a:cubicBezTo>
                    <a:pt x="551" y="38"/>
                    <a:pt x="572" y="31"/>
                    <a:pt x="593" y="31"/>
                  </a:cubicBezTo>
                  <a:close/>
                  <a:moveTo>
                    <a:pt x="586" y="1"/>
                  </a:moveTo>
                  <a:cubicBezTo>
                    <a:pt x="561" y="1"/>
                    <a:pt x="537" y="6"/>
                    <a:pt x="516" y="16"/>
                  </a:cubicBezTo>
                  <a:lnTo>
                    <a:pt x="43" y="284"/>
                  </a:lnTo>
                  <a:cubicBezTo>
                    <a:pt x="22" y="298"/>
                    <a:pt x="8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8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56" y="16"/>
                  </a:lnTo>
                  <a:cubicBezTo>
                    <a:pt x="635" y="6"/>
                    <a:pt x="611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366750" y="3544450"/>
              <a:ext cx="29475" cy="16575"/>
            </a:xfrm>
            <a:custGeom>
              <a:avLst/>
              <a:gdLst/>
              <a:ahLst/>
              <a:cxnLst/>
              <a:rect l="l" t="t" r="r" b="b"/>
              <a:pathLst>
                <a:path w="1179" h="663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1" y="663"/>
                  </a:cubicBezTo>
                  <a:cubicBezTo>
                    <a:pt x="621" y="663"/>
                    <a:pt x="642" y="659"/>
                    <a:pt x="664" y="652"/>
                  </a:cubicBezTo>
                  <a:lnTo>
                    <a:pt x="1136" y="377"/>
                  </a:lnTo>
                  <a:cubicBezTo>
                    <a:pt x="1171" y="363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366750" y="354412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1"/>
                  </a:moveTo>
                  <a:cubicBezTo>
                    <a:pt x="600" y="31"/>
                    <a:pt x="614" y="38"/>
                    <a:pt x="628" y="45"/>
                  </a:cubicBezTo>
                  <a:cubicBezTo>
                    <a:pt x="628" y="45"/>
                    <a:pt x="1136" y="348"/>
                    <a:pt x="1129" y="383"/>
                  </a:cubicBezTo>
                  <a:lnTo>
                    <a:pt x="650" y="651"/>
                  </a:lnTo>
                  <a:cubicBezTo>
                    <a:pt x="635" y="658"/>
                    <a:pt x="620" y="662"/>
                    <a:pt x="603" y="662"/>
                  </a:cubicBezTo>
                  <a:cubicBezTo>
                    <a:pt x="586" y="662"/>
                    <a:pt x="568" y="658"/>
                    <a:pt x="551" y="651"/>
                  </a:cubicBezTo>
                  <a:cubicBezTo>
                    <a:pt x="551" y="651"/>
                    <a:pt x="43" y="355"/>
                    <a:pt x="50" y="320"/>
                  </a:cubicBezTo>
                  <a:lnTo>
                    <a:pt x="530" y="45"/>
                  </a:lnTo>
                  <a:cubicBezTo>
                    <a:pt x="551" y="38"/>
                    <a:pt x="565" y="31"/>
                    <a:pt x="586" y="31"/>
                  </a:cubicBezTo>
                  <a:close/>
                  <a:moveTo>
                    <a:pt x="583" y="1"/>
                  </a:moveTo>
                  <a:cubicBezTo>
                    <a:pt x="560" y="1"/>
                    <a:pt x="537" y="6"/>
                    <a:pt x="516" y="17"/>
                  </a:cubicBezTo>
                  <a:lnTo>
                    <a:pt x="36" y="284"/>
                  </a:lnTo>
                  <a:cubicBezTo>
                    <a:pt x="15" y="299"/>
                    <a:pt x="1" y="313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1" y="693"/>
                    <a:pt x="572" y="700"/>
                    <a:pt x="600" y="700"/>
                  </a:cubicBezTo>
                  <a:cubicBezTo>
                    <a:pt x="621" y="700"/>
                    <a:pt x="650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55"/>
                  </a:cubicBezTo>
                  <a:cubicBezTo>
                    <a:pt x="1185" y="341"/>
                    <a:pt x="1171" y="320"/>
                    <a:pt x="1157" y="313"/>
                  </a:cubicBezTo>
                  <a:lnTo>
                    <a:pt x="650" y="17"/>
                  </a:lnTo>
                  <a:cubicBezTo>
                    <a:pt x="628" y="6"/>
                    <a:pt x="605" y="1"/>
                    <a:pt x="5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349150" y="35339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1"/>
                  </a:moveTo>
                  <a:cubicBezTo>
                    <a:pt x="552" y="1"/>
                    <a:pt x="532" y="6"/>
                    <a:pt x="515" y="17"/>
                  </a:cubicBezTo>
                  <a:lnTo>
                    <a:pt x="35" y="285"/>
                  </a:lnTo>
                  <a:cubicBezTo>
                    <a:pt x="0" y="306"/>
                    <a:pt x="0" y="341"/>
                    <a:pt x="28" y="355"/>
                  </a:cubicBezTo>
                  <a:lnTo>
                    <a:pt x="536" y="658"/>
                  </a:lnTo>
                  <a:cubicBezTo>
                    <a:pt x="553" y="665"/>
                    <a:pt x="575" y="669"/>
                    <a:pt x="596" y="669"/>
                  </a:cubicBezTo>
                  <a:cubicBezTo>
                    <a:pt x="617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63" y="362"/>
                    <a:pt x="1170" y="334"/>
                    <a:pt x="1142" y="320"/>
                  </a:cubicBezTo>
                  <a:lnTo>
                    <a:pt x="634" y="17"/>
                  </a:lnTo>
                  <a:cubicBezTo>
                    <a:pt x="613" y="6"/>
                    <a:pt x="592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348975" y="353355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8"/>
                    <a:pt x="620" y="38"/>
                    <a:pt x="627" y="52"/>
                  </a:cubicBezTo>
                  <a:cubicBezTo>
                    <a:pt x="627" y="52"/>
                    <a:pt x="1142" y="348"/>
                    <a:pt x="1128" y="383"/>
                  </a:cubicBezTo>
                  <a:lnTo>
                    <a:pt x="656" y="658"/>
                  </a:lnTo>
                  <a:cubicBezTo>
                    <a:pt x="638" y="665"/>
                    <a:pt x="620" y="669"/>
                    <a:pt x="603" y="669"/>
                  </a:cubicBezTo>
                  <a:cubicBezTo>
                    <a:pt x="585" y="669"/>
                    <a:pt x="567" y="665"/>
                    <a:pt x="550" y="658"/>
                  </a:cubicBezTo>
                  <a:cubicBezTo>
                    <a:pt x="550" y="658"/>
                    <a:pt x="42" y="362"/>
                    <a:pt x="49" y="320"/>
                  </a:cubicBezTo>
                  <a:lnTo>
                    <a:pt x="529" y="52"/>
                  </a:lnTo>
                  <a:cubicBezTo>
                    <a:pt x="550" y="38"/>
                    <a:pt x="564" y="38"/>
                    <a:pt x="585" y="38"/>
                  </a:cubicBezTo>
                  <a:lnTo>
                    <a:pt x="585" y="31"/>
                  </a:ln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0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7"/>
                    <a:pt x="1156" y="320"/>
                  </a:cubicBezTo>
                  <a:lnTo>
                    <a:pt x="649" y="17"/>
                  </a:lnTo>
                  <a:cubicBezTo>
                    <a:pt x="627" y="6"/>
                    <a:pt x="604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331350" y="35235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7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2" y="292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8"/>
                  </a:lnTo>
                  <a:cubicBezTo>
                    <a:pt x="560" y="665"/>
                    <a:pt x="580" y="669"/>
                    <a:pt x="599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331175" y="35231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8"/>
                  </a:moveTo>
                  <a:cubicBezTo>
                    <a:pt x="606" y="38"/>
                    <a:pt x="620" y="45"/>
                    <a:pt x="634" y="52"/>
                  </a:cubicBezTo>
                  <a:cubicBezTo>
                    <a:pt x="634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0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49" y="355"/>
                    <a:pt x="56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14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7" y="700"/>
                    <a:pt x="649" y="693"/>
                    <a:pt x="677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91" y="362"/>
                  </a:cubicBezTo>
                  <a:cubicBezTo>
                    <a:pt x="1191" y="341"/>
                    <a:pt x="1177" y="320"/>
                    <a:pt x="1163" y="313"/>
                  </a:cubicBezTo>
                  <a:lnTo>
                    <a:pt x="649" y="17"/>
                  </a:lnTo>
                  <a:cubicBezTo>
                    <a:pt x="627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304550" y="3507825"/>
              <a:ext cx="38100" cy="21800"/>
            </a:xfrm>
            <a:custGeom>
              <a:avLst/>
              <a:gdLst/>
              <a:ahLst/>
              <a:cxnLst/>
              <a:rect l="l" t="t" r="r" b="b"/>
              <a:pathLst>
                <a:path w="1524" h="872" extrusionOk="0">
                  <a:moveTo>
                    <a:pt x="572" y="1"/>
                  </a:moveTo>
                  <a:cubicBezTo>
                    <a:pt x="552" y="1"/>
                    <a:pt x="533" y="6"/>
                    <a:pt x="515" y="16"/>
                  </a:cubicBezTo>
                  <a:lnTo>
                    <a:pt x="36" y="291"/>
                  </a:lnTo>
                  <a:cubicBezTo>
                    <a:pt x="1" y="305"/>
                    <a:pt x="1" y="341"/>
                    <a:pt x="29" y="355"/>
                  </a:cubicBezTo>
                  <a:lnTo>
                    <a:pt x="882" y="855"/>
                  </a:lnTo>
                  <a:cubicBezTo>
                    <a:pt x="903" y="866"/>
                    <a:pt x="924" y="871"/>
                    <a:pt x="944" y="871"/>
                  </a:cubicBezTo>
                  <a:cubicBezTo>
                    <a:pt x="965" y="871"/>
                    <a:pt x="984" y="866"/>
                    <a:pt x="1002" y="855"/>
                  </a:cubicBezTo>
                  <a:lnTo>
                    <a:pt x="1481" y="587"/>
                  </a:lnTo>
                  <a:cubicBezTo>
                    <a:pt x="1516" y="566"/>
                    <a:pt x="1523" y="531"/>
                    <a:pt x="1488" y="517"/>
                  </a:cubicBezTo>
                  <a:lnTo>
                    <a:pt x="635" y="16"/>
                  </a:lnTo>
                  <a:cubicBezTo>
                    <a:pt x="614" y="6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304375" y="3507350"/>
              <a:ext cx="38275" cy="22575"/>
            </a:xfrm>
            <a:custGeom>
              <a:avLst/>
              <a:gdLst/>
              <a:ahLst/>
              <a:cxnLst/>
              <a:rect l="l" t="t" r="r" b="b"/>
              <a:pathLst>
                <a:path w="1531" h="903" extrusionOk="0">
                  <a:moveTo>
                    <a:pt x="589" y="35"/>
                  </a:moveTo>
                  <a:cubicBezTo>
                    <a:pt x="608" y="36"/>
                    <a:pt x="622" y="43"/>
                    <a:pt x="635" y="50"/>
                  </a:cubicBezTo>
                  <a:cubicBezTo>
                    <a:pt x="635" y="50"/>
                    <a:pt x="1488" y="550"/>
                    <a:pt x="1481" y="592"/>
                  </a:cubicBezTo>
                  <a:lnTo>
                    <a:pt x="1002" y="860"/>
                  </a:lnTo>
                  <a:cubicBezTo>
                    <a:pt x="987" y="867"/>
                    <a:pt x="970" y="871"/>
                    <a:pt x="952" y="871"/>
                  </a:cubicBezTo>
                  <a:cubicBezTo>
                    <a:pt x="935" y="871"/>
                    <a:pt x="917" y="867"/>
                    <a:pt x="903" y="860"/>
                  </a:cubicBezTo>
                  <a:cubicBezTo>
                    <a:pt x="903" y="860"/>
                    <a:pt x="50" y="360"/>
                    <a:pt x="57" y="317"/>
                  </a:cubicBezTo>
                  <a:lnTo>
                    <a:pt x="536" y="50"/>
                  </a:lnTo>
                  <a:cubicBezTo>
                    <a:pt x="550" y="43"/>
                    <a:pt x="569" y="36"/>
                    <a:pt x="589" y="35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7"/>
                    <a:pt x="515" y="21"/>
                  </a:cubicBezTo>
                  <a:lnTo>
                    <a:pt x="36" y="289"/>
                  </a:lnTo>
                  <a:cubicBezTo>
                    <a:pt x="15" y="296"/>
                    <a:pt x="1" y="317"/>
                    <a:pt x="1" y="346"/>
                  </a:cubicBezTo>
                  <a:cubicBezTo>
                    <a:pt x="1" y="360"/>
                    <a:pt x="8" y="381"/>
                    <a:pt x="29" y="388"/>
                  </a:cubicBezTo>
                  <a:lnTo>
                    <a:pt x="882" y="888"/>
                  </a:lnTo>
                  <a:cubicBezTo>
                    <a:pt x="903" y="902"/>
                    <a:pt x="924" y="902"/>
                    <a:pt x="945" y="902"/>
                  </a:cubicBezTo>
                  <a:cubicBezTo>
                    <a:pt x="966" y="902"/>
                    <a:pt x="994" y="902"/>
                    <a:pt x="1016" y="888"/>
                  </a:cubicBezTo>
                  <a:lnTo>
                    <a:pt x="1495" y="621"/>
                  </a:lnTo>
                  <a:cubicBezTo>
                    <a:pt x="1516" y="606"/>
                    <a:pt x="1530" y="585"/>
                    <a:pt x="1530" y="564"/>
                  </a:cubicBezTo>
                  <a:cubicBezTo>
                    <a:pt x="1530" y="543"/>
                    <a:pt x="1523" y="529"/>
                    <a:pt x="1502" y="522"/>
                  </a:cubicBezTo>
                  <a:lnTo>
                    <a:pt x="649" y="21"/>
                  </a:lnTo>
                  <a:cubicBezTo>
                    <a:pt x="628" y="7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531000" y="362062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0"/>
                  </a:moveTo>
                  <a:cubicBezTo>
                    <a:pt x="558" y="0"/>
                    <a:pt x="537" y="5"/>
                    <a:pt x="516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4"/>
                  </a:cubicBezTo>
                  <a:lnTo>
                    <a:pt x="544" y="650"/>
                  </a:lnTo>
                  <a:cubicBezTo>
                    <a:pt x="561" y="661"/>
                    <a:pt x="581" y="666"/>
                    <a:pt x="600" y="666"/>
                  </a:cubicBezTo>
                  <a:cubicBezTo>
                    <a:pt x="619" y="666"/>
                    <a:pt x="639" y="661"/>
                    <a:pt x="657" y="650"/>
                  </a:cubicBezTo>
                  <a:lnTo>
                    <a:pt x="1136" y="383"/>
                  </a:lnTo>
                  <a:cubicBezTo>
                    <a:pt x="1171" y="361"/>
                    <a:pt x="1178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8"/>
            <p:cNvSpPr/>
            <p:nvPr/>
          </p:nvSpPr>
          <p:spPr>
            <a:xfrm>
              <a:off x="530825" y="362045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2"/>
                  </a:cubicBezTo>
                  <a:lnTo>
                    <a:pt x="656" y="650"/>
                  </a:lnTo>
                  <a:cubicBezTo>
                    <a:pt x="642" y="661"/>
                    <a:pt x="625" y="666"/>
                    <a:pt x="607" y="666"/>
                  </a:cubicBezTo>
                  <a:cubicBezTo>
                    <a:pt x="589" y="666"/>
                    <a:pt x="572" y="661"/>
                    <a:pt x="558" y="650"/>
                  </a:cubicBezTo>
                  <a:cubicBezTo>
                    <a:pt x="558" y="650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5"/>
                    <a:pt x="29" y="382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92" y="361"/>
                  </a:cubicBezTo>
                  <a:cubicBezTo>
                    <a:pt x="1192" y="340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8"/>
            <p:cNvSpPr/>
            <p:nvPr/>
          </p:nvSpPr>
          <p:spPr>
            <a:xfrm>
              <a:off x="548975" y="3631175"/>
              <a:ext cx="29300" cy="16725"/>
            </a:xfrm>
            <a:custGeom>
              <a:avLst/>
              <a:gdLst/>
              <a:ahLst/>
              <a:cxnLst/>
              <a:rect l="l" t="t" r="r" b="b"/>
              <a:pathLst>
                <a:path w="1172" h="669" extrusionOk="0">
                  <a:moveTo>
                    <a:pt x="579" y="0"/>
                  </a:moveTo>
                  <a:cubicBezTo>
                    <a:pt x="556" y="0"/>
                    <a:pt x="535" y="5"/>
                    <a:pt x="516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7" y="658"/>
                  </a:lnTo>
                  <a:cubicBezTo>
                    <a:pt x="553" y="665"/>
                    <a:pt x="571" y="668"/>
                    <a:pt x="590" y="668"/>
                  </a:cubicBezTo>
                  <a:cubicBezTo>
                    <a:pt x="613" y="668"/>
                    <a:pt x="637" y="663"/>
                    <a:pt x="657" y="651"/>
                  </a:cubicBezTo>
                  <a:lnTo>
                    <a:pt x="1136" y="376"/>
                  </a:lnTo>
                  <a:cubicBezTo>
                    <a:pt x="1171" y="355"/>
                    <a:pt x="1171" y="327"/>
                    <a:pt x="1143" y="313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548800" y="363082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1"/>
                  </a:moveTo>
                  <a:cubicBezTo>
                    <a:pt x="600" y="31"/>
                    <a:pt x="614" y="38"/>
                    <a:pt x="628" y="45"/>
                  </a:cubicBezTo>
                  <a:cubicBezTo>
                    <a:pt x="628" y="45"/>
                    <a:pt x="1136" y="348"/>
                    <a:pt x="1129" y="383"/>
                  </a:cubicBezTo>
                  <a:lnTo>
                    <a:pt x="656" y="651"/>
                  </a:lnTo>
                  <a:cubicBezTo>
                    <a:pt x="639" y="658"/>
                    <a:pt x="621" y="662"/>
                    <a:pt x="604" y="662"/>
                  </a:cubicBezTo>
                  <a:cubicBezTo>
                    <a:pt x="586" y="662"/>
                    <a:pt x="568" y="658"/>
                    <a:pt x="551" y="651"/>
                  </a:cubicBezTo>
                  <a:cubicBezTo>
                    <a:pt x="551" y="651"/>
                    <a:pt x="43" y="355"/>
                    <a:pt x="50" y="320"/>
                  </a:cubicBezTo>
                  <a:lnTo>
                    <a:pt x="530" y="45"/>
                  </a:lnTo>
                  <a:cubicBezTo>
                    <a:pt x="551" y="38"/>
                    <a:pt x="565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60" y="1"/>
                    <a:pt x="537" y="6"/>
                    <a:pt x="515" y="17"/>
                  </a:cubicBezTo>
                  <a:lnTo>
                    <a:pt x="36" y="285"/>
                  </a:lnTo>
                  <a:cubicBezTo>
                    <a:pt x="15" y="299"/>
                    <a:pt x="1" y="313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1" y="694"/>
                    <a:pt x="572" y="701"/>
                    <a:pt x="593" y="701"/>
                  </a:cubicBezTo>
                  <a:cubicBezTo>
                    <a:pt x="621" y="701"/>
                    <a:pt x="649" y="694"/>
                    <a:pt x="671" y="686"/>
                  </a:cubicBezTo>
                  <a:lnTo>
                    <a:pt x="1150" y="412"/>
                  </a:lnTo>
                  <a:cubicBezTo>
                    <a:pt x="1171" y="405"/>
                    <a:pt x="1185" y="383"/>
                    <a:pt x="1185" y="362"/>
                  </a:cubicBezTo>
                  <a:cubicBezTo>
                    <a:pt x="1185" y="341"/>
                    <a:pt x="1171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544750" y="3641900"/>
              <a:ext cx="46725" cy="23625"/>
            </a:xfrm>
            <a:custGeom>
              <a:avLst/>
              <a:gdLst/>
              <a:ahLst/>
              <a:cxnLst/>
              <a:rect l="l" t="t" r="r" b="b"/>
              <a:pathLst>
                <a:path w="1869" h="945" extrusionOk="0">
                  <a:moveTo>
                    <a:pt x="1459" y="0"/>
                  </a:moveTo>
                  <a:cubicBezTo>
                    <a:pt x="1439" y="0"/>
                    <a:pt x="1418" y="4"/>
                    <a:pt x="1397" y="11"/>
                  </a:cubicBezTo>
                  <a:lnTo>
                    <a:pt x="762" y="370"/>
                  </a:lnTo>
                  <a:lnTo>
                    <a:pt x="635" y="300"/>
                  </a:lnTo>
                  <a:cubicBezTo>
                    <a:pt x="614" y="289"/>
                    <a:pt x="593" y="284"/>
                    <a:pt x="573" y="284"/>
                  </a:cubicBezTo>
                  <a:cubicBezTo>
                    <a:pt x="552" y="284"/>
                    <a:pt x="533" y="289"/>
                    <a:pt x="515" y="300"/>
                  </a:cubicBezTo>
                  <a:lnTo>
                    <a:pt x="36" y="568"/>
                  </a:lnTo>
                  <a:cubicBezTo>
                    <a:pt x="1" y="589"/>
                    <a:pt x="1" y="617"/>
                    <a:pt x="29" y="638"/>
                  </a:cubicBezTo>
                  <a:lnTo>
                    <a:pt x="537" y="934"/>
                  </a:lnTo>
                  <a:cubicBezTo>
                    <a:pt x="552" y="941"/>
                    <a:pt x="571" y="944"/>
                    <a:pt x="590" y="944"/>
                  </a:cubicBezTo>
                  <a:cubicBezTo>
                    <a:pt x="613" y="944"/>
                    <a:pt x="637" y="939"/>
                    <a:pt x="656" y="927"/>
                  </a:cubicBezTo>
                  <a:lnTo>
                    <a:pt x="1072" y="695"/>
                  </a:lnTo>
                  <a:lnTo>
                    <a:pt x="1136" y="659"/>
                  </a:lnTo>
                  <a:lnTo>
                    <a:pt x="1834" y="265"/>
                  </a:lnTo>
                  <a:cubicBezTo>
                    <a:pt x="1869" y="243"/>
                    <a:pt x="1869" y="215"/>
                    <a:pt x="1841" y="201"/>
                  </a:cubicBezTo>
                  <a:lnTo>
                    <a:pt x="1516" y="11"/>
                  </a:lnTo>
                  <a:cubicBezTo>
                    <a:pt x="1499" y="4"/>
                    <a:pt x="1479" y="0"/>
                    <a:pt x="145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544575" y="3641400"/>
              <a:ext cx="47075" cy="24650"/>
            </a:xfrm>
            <a:custGeom>
              <a:avLst/>
              <a:gdLst/>
              <a:ahLst/>
              <a:cxnLst/>
              <a:rect l="l" t="t" r="r" b="b"/>
              <a:pathLst>
                <a:path w="1883" h="986" extrusionOk="0">
                  <a:moveTo>
                    <a:pt x="1464" y="34"/>
                  </a:moveTo>
                  <a:cubicBezTo>
                    <a:pt x="1481" y="34"/>
                    <a:pt x="1499" y="38"/>
                    <a:pt x="1516" y="45"/>
                  </a:cubicBezTo>
                  <a:cubicBezTo>
                    <a:pt x="1516" y="45"/>
                    <a:pt x="1841" y="235"/>
                    <a:pt x="1834" y="271"/>
                  </a:cubicBezTo>
                  <a:lnTo>
                    <a:pt x="656" y="940"/>
                  </a:lnTo>
                  <a:cubicBezTo>
                    <a:pt x="639" y="947"/>
                    <a:pt x="621" y="951"/>
                    <a:pt x="603" y="951"/>
                  </a:cubicBezTo>
                  <a:cubicBezTo>
                    <a:pt x="586" y="951"/>
                    <a:pt x="568" y="947"/>
                    <a:pt x="551" y="940"/>
                  </a:cubicBezTo>
                  <a:cubicBezTo>
                    <a:pt x="551" y="940"/>
                    <a:pt x="43" y="637"/>
                    <a:pt x="50" y="602"/>
                  </a:cubicBezTo>
                  <a:lnTo>
                    <a:pt x="529" y="334"/>
                  </a:lnTo>
                  <a:cubicBezTo>
                    <a:pt x="551" y="320"/>
                    <a:pt x="565" y="320"/>
                    <a:pt x="586" y="320"/>
                  </a:cubicBezTo>
                  <a:cubicBezTo>
                    <a:pt x="600" y="320"/>
                    <a:pt x="621" y="320"/>
                    <a:pt x="628" y="327"/>
                  </a:cubicBezTo>
                  <a:lnTo>
                    <a:pt x="769" y="412"/>
                  </a:lnTo>
                  <a:lnTo>
                    <a:pt x="1418" y="45"/>
                  </a:lnTo>
                  <a:cubicBezTo>
                    <a:pt x="1432" y="38"/>
                    <a:pt x="1448" y="34"/>
                    <a:pt x="1464" y="34"/>
                  </a:cubicBezTo>
                  <a:close/>
                  <a:moveTo>
                    <a:pt x="1463" y="1"/>
                  </a:moveTo>
                  <a:cubicBezTo>
                    <a:pt x="1441" y="1"/>
                    <a:pt x="1418" y="6"/>
                    <a:pt x="1396" y="17"/>
                  </a:cubicBezTo>
                  <a:lnTo>
                    <a:pt x="769" y="369"/>
                  </a:lnTo>
                  <a:lnTo>
                    <a:pt x="649" y="299"/>
                  </a:lnTo>
                  <a:cubicBezTo>
                    <a:pt x="628" y="288"/>
                    <a:pt x="605" y="283"/>
                    <a:pt x="582" y="283"/>
                  </a:cubicBezTo>
                  <a:cubicBezTo>
                    <a:pt x="559" y="283"/>
                    <a:pt x="536" y="288"/>
                    <a:pt x="515" y="299"/>
                  </a:cubicBezTo>
                  <a:lnTo>
                    <a:pt x="36" y="574"/>
                  </a:lnTo>
                  <a:cubicBezTo>
                    <a:pt x="15" y="581"/>
                    <a:pt x="1" y="602"/>
                    <a:pt x="1" y="623"/>
                  </a:cubicBezTo>
                  <a:cubicBezTo>
                    <a:pt x="1" y="644"/>
                    <a:pt x="8" y="658"/>
                    <a:pt x="29" y="672"/>
                  </a:cubicBezTo>
                  <a:lnTo>
                    <a:pt x="536" y="968"/>
                  </a:lnTo>
                  <a:cubicBezTo>
                    <a:pt x="558" y="983"/>
                    <a:pt x="579" y="983"/>
                    <a:pt x="600" y="983"/>
                  </a:cubicBezTo>
                  <a:cubicBezTo>
                    <a:pt x="606" y="985"/>
                    <a:pt x="613" y="985"/>
                    <a:pt x="620" y="985"/>
                  </a:cubicBezTo>
                  <a:cubicBezTo>
                    <a:pt x="637" y="985"/>
                    <a:pt x="655" y="980"/>
                    <a:pt x="670" y="975"/>
                  </a:cubicBezTo>
                  <a:lnTo>
                    <a:pt x="1848" y="306"/>
                  </a:lnTo>
                  <a:cubicBezTo>
                    <a:pt x="1869" y="299"/>
                    <a:pt x="1883" y="278"/>
                    <a:pt x="1883" y="256"/>
                  </a:cubicBezTo>
                  <a:cubicBezTo>
                    <a:pt x="1883" y="235"/>
                    <a:pt x="1876" y="221"/>
                    <a:pt x="1855" y="207"/>
                  </a:cubicBezTo>
                  <a:lnTo>
                    <a:pt x="1530" y="17"/>
                  </a:lnTo>
                  <a:cubicBezTo>
                    <a:pt x="1509" y="6"/>
                    <a:pt x="1486" y="1"/>
                    <a:pt x="146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513200" y="3610275"/>
              <a:ext cx="29475" cy="16800"/>
            </a:xfrm>
            <a:custGeom>
              <a:avLst/>
              <a:gdLst/>
              <a:ahLst/>
              <a:cxnLst/>
              <a:rect l="l" t="t" r="r" b="b"/>
              <a:pathLst>
                <a:path w="1179" h="672" extrusionOk="0">
                  <a:moveTo>
                    <a:pt x="585" y="1"/>
                  </a:moveTo>
                  <a:cubicBezTo>
                    <a:pt x="563" y="1"/>
                    <a:pt x="542" y="6"/>
                    <a:pt x="523" y="14"/>
                  </a:cubicBezTo>
                  <a:lnTo>
                    <a:pt x="43" y="289"/>
                  </a:lnTo>
                  <a:cubicBezTo>
                    <a:pt x="8" y="310"/>
                    <a:pt x="1" y="338"/>
                    <a:pt x="36" y="352"/>
                  </a:cubicBezTo>
                  <a:lnTo>
                    <a:pt x="544" y="656"/>
                  </a:lnTo>
                  <a:cubicBezTo>
                    <a:pt x="561" y="666"/>
                    <a:pt x="581" y="671"/>
                    <a:pt x="600" y="671"/>
                  </a:cubicBezTo>
                  <a:cubicBezTo>
                    <a:pt x="620" y="671"/>
                    <a:pt x="639" y="666"/>
                    <a:pt x="657" y="656"/>
                  </a:cubicBezTo>
                  <a:lnTo>
                    <a:pt x="1136" y="388"/>
                  </a:lnTo>
                  <a:cubicBezTo>
                    <a:pt x="1171" y="359"/>
                    <a:pt x="1178" y="331"/>
                    <a:pt x="1143" y="310"/>
                  </a:cubicBezTo>
                  <a:lnTo>
                    <a:pt x="635" y="14"/>
                  </a:lnTo>
                  <a:cubicBezTo>
                    <a:pt x="619" y="5"/>
                    <a:pt x="602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513025" y="36098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7"/>
                  </a:lnTo>
                  <a:cubicBezTo>
                    <a:pt x="642" y="664"/>
                    <a:pt x="625" y="668"/>
                    <a:pt x="607" y="668"/>
                  </a:cubicBezTo>
                  <a:cubicBezTo>
                    <a:pt x="590" y="668"/>
                    <a:pt x="572" y="664"/>
                    <a:pt x="558" y="657"/>
                  </a:cubicBezTo>
                  <a:cubicBezTo>
                    <a:pt x="558" y="657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5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1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1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495400" y="3599800"/>
              <a:ext cx="29475" cy="16700"/>
            </a:xfrm>
            <a:custGeom>
              <a:avLst/>
              <a:gdLst/>
              <a:ahLst/>
              <a:cxnLst/>
              <a:rect l="l" t="t" r="r" b="b"/>
              <a:pathLst>
                <a:path w="1179" h="668" extrusionOk="0">
                  <a:moveTo>
                    <a:pt x="585" y="0"/>
                  </a:moveTo>
                  <a:cubicBezTo>
                    <a:pt x="564" y="0"/>
                    <a:pt x="542" y="6"/>
                    <a:pt x="523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29" y="356"/>
                  </a:cubicBezTo>
                  <a:lnTo>
                    <a:pt x="544" y="652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20" y="667"/>
                    <a:pt x="639" y="662"/>
                    <a:pt x="657" y="652"/>
                  </a:cubicBezTo>
                  <a:lnTo>
                    <a:pt x="1136" y="377"/>
                  </a:lnTo>
                  <a:cubicBezTo>
                    <a:pt x="1171" y="363"/>
                    <a:pt x="1178" y="327"/>
                    <a:pt x="1143" y="313"/>
                  </a:cubicBezTo>
                  <a:lnTo>
                    <a:pt x="635" y="10"/>
                  </a:lnTo>
                  <a:cubicBezTo>
                    <a:pt x="620" y="4"/>
                    <a:pt x="602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495225" y="35994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0"/>
                  </a:lnTo>
                  <a:cubicBezTo>
                    <a:pt x="642" y="658"/>
                    <a:pt x="627" y="661"/>
                    <a:pt x="610" y="661"/>
                  </a:cubicBezTo>
                  <a:cubicBezTo>
                    <a:pt x="593" y="661"/>
                    <a:pt x="575" y="658"/>
                    <a:pt x="558" y="650"/>
                  </a:cubicBezTo>
                  <a:cubicBezTo>
                    <a:pt x="558" y="650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6" y="0"/>
                  </a:moveTo>
                  <a:cubicBezTo>
                    <a:pt x="561" y="0"/>
                    <a:pt x="537" y="5"/>
                    <a:pt x="516" y="16"/>
                  </a:cubicBezTo>
                  <a:lnTo>
                    <a:pt x="43" y="284"/>
                  </a:lnTo>
                  <a:cubicBezTo>
                    <a:pt x="22" y="298"/>
                    <a:pt x="8" y="312"/>
                    <a:pt x="1" y="340"/>
                  </a:cubicBezTo>
                  <a:cubicBezTo>
                    <a:pt x="1" y="354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8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54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56" y="16"/>
                  </a:lnTo>
                  <a:cubicBezTo>
                    <a:pt x="635" y="5"/>
                    <a:pt x="611" y="0"/>
                    <a:pt x="5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477800" y="35894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7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2" y="284"/>
                  </a:lnTo>
                  <a:cubicBezTo>
                    <a:pt x="7" y="305"/>
                    <a:pt x="0" y="333"/>
                    <a:pt x="35" y="348"/>
                  </a:cubicBezTo>
                  <a:lnTo>
                    <a:pt x="543" y="651"/>
                  </a:lnTo>
                  <a:cubicBezTo>
                    <a:pt x="560" y="661"/>
                    <a:pt x="580" y="667"/>
                    <a:pt x="599" y="667"/>
                  </a:cubicBezTo>
                  <a:cubicBezTo>
                    <a:pt x="619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7" y="326"/>
                    <a:pt x="1142" y="312"/>
                  </a:cubicBezTo>
                  <a:lnTo>
                    <a:pt x="634" y="16"/>
                  </a:lnTo>
                  <a:cubicBezTo>
                    <a:pt x="617" y="6"/>
                    <a:pt x="597" y="0"/>
                    <a:pt x="57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477600" y="35890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7" y="651"/>
                  </a:lnTo>
                  <a:cubicBezTo>
                    <a:pt x="642" y="661"/>
                    <a:pt x="625" y="666"/>
                    <a:pt x="607" y="666"/>
                  </a:cubicBezTo>
                  <a:cubicBezTo>
                    <a:pt x="590" y="666"/>
                    <a:pt x="572" y="661"/>
                    <a:pt x="558" y="651"/>
                  </a:cubicBezTo>
                  <a:cubicBezTo>
                    <a:pt x="558" y="651"/>
                    <a:pt x="50" y="355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3" y="0"/>
                  </a:moveTo>
                  <a:cubicBezTo>
                    <a:pt x="560" y="0"/>
                    <a:pt x="537" y="6"/>
                    <a:pt x="516" y="16"/>
                  </a:cubicBezTo>
                  <a:lnTo>
                    <a:pt x="43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0" y="693"/>
                    <a:pt x="678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50" y="16"/>
                  </a:lnTo>
                  <a:cubicBezTo>
                    <a:pt x="628" y="6"/>
                    <a:pt x="605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460000" y="357897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0"/>
                    <a:pt x="0" y="336"/>
                    <a:pt x="28" y="350"/>
                  </a:cubicBezTo>
                  <a:lnTo>
                    <a:pt x="543" y="653"/>
                  </a:lnTo>
                  <a:cubicBezTo>
                    <a:pt x="560" y="660"/>
                    <a:pt x="580" y="663"/>
                    <a:pt x="599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0" y="364"/>
                    <a:pt x="1177" y="328"/>
                    <a:pt x="1149" y="314"/>
                  </a:cubicBezTo>
                  <a:lnTo>
                    <a:pt x="634" y="11"/>
                  </a:lnTo>
                  <a:cubicBezTo>
                    <a:pt x="617" y="4"/>
                    <a:pt x="597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459825" y="35785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7"/>
                  </a:moveTo>
                  <a:cubicBezTo>
                    <a:pt x="606" y="37"/>
                    <a:pt x="620" y="44"/>
                    <a:pt x="634" y="51"/>
                  </a:cubicBezTo>
                  <a:cubicBezTo>
                    <a:pt x="634" y="51"/>
                    <a:pt x="1142" y="347"/>
                    <a:pt x="1135" y="383"/>
                  </a:cubicBezTo>
                  <a:lnTo>
                    <a:pt x="656" y="658"/>
                  </a:lnTo>
                  <a:cubicBezTo>
                    <a:pt x="641" y="665"/>
                    <a:pt x="626" y="668"/>
                    <a:pt x="609" y="668"/>
                  </a:cubicBezTo>
                  <a:cubicBezTo>
                    <a:pt x="592" y="668"/>
                    <a:pt x="575" y="665"/>
                    <a:pt x="557" y="658"/>
                  </a:cubicBezTo>
                  <a:cubicBezTo>
                    <a:pt x="557" y="658"/>
                    <a:pt x="49" y="362"/>
                    <a:pt x="56" y="319"/>
                  </a:cubicBezTo>
                  <a:lnTo>
                    <a:pt x="536" y="51"/>
                  </a:lnTo>
                  <a:cubicBezTo>
                    <a:pt x="550" y="37"/>
                    <a:pt x="571" y="37"/>
                    <a:pt x="592" y="37"/>
                  </a:cubicBezTo>
                  <a:close/>
                  <a:moveTo>
                    <a:pt x="585" y="0"/>
                  </a:moveTo>
                  <a:cubicBezTo>
                    <a:pt x="560" y="0"/>
                    <a:pt x="536" y="6"/>
                    <a:pt x="515" y="16"/>
                  </a:cubicBezTo>
                  <a:lnTo>
                    <a:pt x="42" y="291"/>
                  </a:lnTo>
                  <a:cubicBezTo>
                    <a:pt x="21" y="298"/>
                    <a:pt x="7" y="319"/>
                    <a:pt x="0" y="340"/>
                  </a:cubicBezTo>
                  <a:cubicBezTo>
                    <a:pt x="0" y="362"/>
                    <a:pt x="14" y="383"/>
                    <a:pt x="28" y="390"/>
                  </a:cubicBezTo>
                  <a:lnTo>
                    <a:pt x="543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7" y="700"/>
                    <a:pt x="649" y="700"/>
                    <a:pt x="677" y="686"/>
                  </a:cubicBezTo>
                  <a:lnTo>
                    <a:pt x="1156" y="418"/>
                  </a:lnTo>
                  <a:cubicBezTo>
                    <a:pt x="1177" y="404"/>
                    <a:pt x="1191" y="383"/>
                    <a:pt x="1191" y="362"/>
                  </a:cubicBezTo>
                  <a:cubicBezTo>
                    <a:pt x="1191" y="340"/>
                    <a:pt x="1177" y="326"/>
                    <a:pt x="1163" y="319"/>
                  </a:cubicBezTo>
                  <a:lnTo>
                    <a:pt x="656" y="16"/>
                  </a:lnTo>
                  <a:cubicBezTo>
                    <a:pt x="634" y="6"/>
                    <a:pt x="610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442200" y="356845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6"/>
                  </a:cubicBezTo>
                  <a:lnTo>
                    <a:pt x="42" y="284"/>
                  </a:lnTo>
                  <a:cubicBezTo>
                    <a:pt x="7" y="305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0" y="665"/>
                    <a:pt x="580" y="668"/>
                    <a:pt x="600" y="668"/>
                  </a:cubicBezTo>
                  <a:cubicBezTo>
                    <a:pt x="620" y="668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9" y="312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442200" y="35681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7"/>
                  </a:moveTo>
                  <a:cubicBezTo>
                    <a:pt x="599" y="37"/>
                    <a:pt x="613" y="44"/>
                    <a:pt x="627" y="52"/>
                  </a:cubicBezTo>
                  <a:cubicBezTo>
                    <a:pt x="627" y="52"/>
                    <a:pt x="1135" y="355"/>
                    <a:pt x="1128" y="390"/>
                  </a:cubicBezTo>
                  <a:lnTo>
                    <a:pt x="649" y="658"/>
                  </a:lnTo>
                  <a:cubicBezTo>
                    <a:pt x="635" y="668"/>
                    <a:pt x="619" y="674"/>
                    <a:pt x="602" y="674"/>
                  </a:cubicBezTo>
                  <a:cubicBezTo>
                    <a:pt x="585" y="674"/>
                    <a:pt x="568" y="668"/>
                    <a:pt x="550" y="658"/>
                  </a:cubicBezTo>
                  <a:cubicBezTo>
                    <a:pt x="550" y="658"/>
                    <a:pt x="42" y="362"/>
                    <a:pt x="49" y="326"/>
                  </a:cubicBezTo>
                  <a:lnTo>
                    <a:pt x="529" y="52"/>
                  </a:lnTo>
                  <a:cubicBezTo>
                    <a:pt x="550" y="37"/>
                    <a:pt x="571" y="37"/>
                    <a:pt x="585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5" y="291"/>
                  </a:lnTo>
                  <a:cubicBezTo>
                    <a:pt x="14" y="298"/>
                    <a:pt x="0" y="319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0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6"/>
                    <a:pt x="1156" y="319"/>
                  </a:cubicBezTo>
                  <a:lnTo>
                    <a:pt x="649" y="16"/>
                  </a:lnTo>
                  <a:cubicBezTo>
                    <a:pt x="627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424575" y="35580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1" y="1"/>
                  </a:moveTo>
                  <a:cubicBezTo>
                    <a:pt x="552" y="1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3" y="667"/>
                    <a:pt x="593" y="667"/>
                  </a:cubicBezTo>
                  <a:cubicBezTo>
                    <a:pt x="613" y="667"/>
                    <a:pt x="635" y="661"/>
                    <a:pt x="656" y="651"/>
                  </a:cubicBezTo>
                  <a:lnTo>
                    <a:pt x="1128" y="383"/>
                  </a:lnTo>
                  <a:cubicBezTo>
                    <a:pt x="1163" y="362"/>
                    <a:pt x="1170" y="334"/>
                    <a:pt x="1142" y="313"/>
                  </a:cubicBezTo>
                  <a:lnTo>
                    <a:pt x="628" y="16"/>
                  </a:lnTo>
                  <a:cubicBezTo>
                    <a:pt x="610" y="6"/>
                    <a:pt x="591" y="1"/>
                    <a:pt x="5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424225" y="35577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75" y="35"/>
                  </a:moveTo>
                  <a:cubicBezTo>
                    <a:pt x="581" y="35"/>
                    <a:pt x="587" y="36"/>
                    <a:pt x="592" y="38"/>
                  </a:cubicBezTo>
                  <a:cubicBezTo>
                    <a:pt x="606" y="38"/>
                    <a:pt x="620" y="38"/>
                    <a:pt x="634" y="52"/>
                  </a:cubicBezTo>
                  <a:cubicBezTo>
                    <a:pt x="634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42" y="665"/>
                    <a:pt x="626" y="668"/>
                    <a:pt x="609" y="668"/>
                  </a:cubicBezTo>
                  <a:cubicBezTo>
                    <a:pt x="592" y="668"/>
                    <a:pt x="575" y="665"/>
                    <a:pt x="557" y="658"/>
                  </a:cubicBezTo>
                  <a:cubicBezTo>
                    <a:pt x="557" y="658"/>
                    <a:pt x="49" y="355"/>
                    <a:pt x="56" y="319"/>
                  </a:cubicBezTo>
                  <a:lnTo>
                    <a:pt x="536" y="52"/>
                  </a:lnTo>
                  <a:cubicBezTo>
                    <a:pt x="546" y="41"/>
                    <a:pt x="560" y="35"/>
                    <a:pt x="575" y="35"/>
                  </a:cubicBezTo>
                  <a:close/>
                  <a:moveTo>
                    <a:pt x="588" y="1"/>
                  </a:moveTo>
                  <a:cubicBezTo>
                    <a:pt x="564" y="1"/>
                    <a:pt x="539" y="6"/>
                    <a:pt x="515" y="16"/>
                  </a:cubicBezTo>
                  <a:lnTo>
                    <a:pt x="42" y="291"/>
                  </a:lnTo>
                  <a:cubicBezTo>
                    <a:pt x="21" y="298"/>
                    <a:pt x="7" y="319"/>
                    <a:pt x="0" y="341"/>
                  </a:cubicBezTo>
                  <a:cubicBezTo>
                    <a:pt x="0" y="362"/>
                    <a:pt x="14" y="376"/>
                    <a:pt x="35" y="383"/>
                  </a:cubicBezTo>
                  <a:lnTo>
                    <a:pt x="543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7" y="700"/>
                    <a:pt x="656" y="693"/>
                    <a:pt x="677" y="686"/>
                  </a:cubicBezTo>
                  <a:lnTo>
                    <a:pt x="1156" y="418"/>
                  </a:lnTo>
                  <a:cubicBezTo>
                    <a:pt x="1177" y="404"/>
                    <a:pt x="1191" y="383"/>
                    <a:pt x="1191" y="362"/>
                  </a:cubicBezTo>
                  <a:cubicBezTo>
                    <a:pt x="1191" y="341"/>
                    <a:pt x="1177" y="327"/>
                    <a:pt x="1163" y="319"/>
                  </a:cubicBezTo>
                  <a:lnTo>
                    <a:pt x="656" y="16"/>
                  </a:lnTo>
                  <a:cubicBezTo>
                    <a:pt x="634" y="6"/>
                    <a:pt x="612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406775" y="35476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1"/>
                  </a:moveTo>
                  <a:cubicBezTo>
                    <a:pt x="552" y="1"/>
                    <a:pt x="532" y="6"/>
                    <a:pt x="515" y="17"/>
                  </a:cubicBezTo>
                  <a:lnTo>
                    <a:pt x="35" y="284"/>
                  </a:lnTo>
                  <a:cubicBezTo>
                    <a:pt x="0" y="306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7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27"/>
                    <a:pt x="1142" y="313"/>
                  </a:cubicBezTo>
                  <a:lnTo>
                    <a:pt x="635" y="17"/>
                  </a:lnTo>
                  <a:cubicBezTo>
                    <a:pt x="613" y="6"/>
                    <a:pt x="592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406600" y="35473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1"/>
                    <a:pt x="613" y="38"/>
                    <a:pt x="628" y="45"/>
                  </a:cubicBezTo>
                  <a:cubicBezTo>
                    <a:pt x="628" y="45"/>
                    <a:pt x="1142" y="348"/>
                    <a:pt x="1128" y="383"/>
                  </a:cubicBezTo>
                  <a:lnTo>
                    <a:pt x="656" y="651"/>
                  </a:lnTo>
                  <a:cubicBezTo>
                    <a:pt x="638" y="661"/>
                    <a:pt x="620" y="667"/>
                    <a:pt x="603" y="667"/>
                  </a:cubicBezTo>
                  <a:cubicBezTo>
                    <a:pt x="585" y="667"/>
                    <a:pt x="568" y="661"/>
                    <a:pt x="550" y="651"/>
                  </a:cubicBezTo>
                  <a:cubicBezTo>
                    <a:pt x="550" y="651"/>
                    <a:pt x="42" y="355"/>
                    <a:pt x="49" y="320"/>
                  </a:cubicBezTo>
                  <a:lnTo>
                    <a:pt x="529" y="45"/>
                  </a:lnTo>
                  <a:cubicBezTo>
                    <a:pt x="550" y="38"/>
                    <a:pt x="564" y="31"/>
                    <a:pt x="585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20"/>
                    <a:pt x="0" y="341"/>
                  </a:cubicBezTo>
                  <a:cubicBezTo>
                    <a:pt x="0" y="362"/>
                    <a:pt x="7" y="376"/>
                    <a:pt x="28" y="383"/>
                  </a:cubicBezTo>
                  <a:lnTo>
                    <a:pt x="536" y="686"/>
                  </a:lnTo>
                  <a:cubicBezTo>
                    <a:pt x="550" y="693"/>
                    <a:pt x="571" y="700"/>
                    <a:pt x="599" y="700"/>
                  </a:cubicBezTo>
                  <a:cubicBezTo>
                    <a:pt x="620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0" y="320"/>
                    <a:pt x="1156" y="313"/>
                  </a:cubicBezTo>
                  <a:lnTo>
                    <a:pt x="649" y="16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388800" y="353722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8" y="0"/>
                  </a:moveTo>
                  <a:cubicBezTo>
                    <a:pt x="559" y="0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0"/>
                    <a:pt x="0" y="335"/>
                    <a:pt x="35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20" y="663"/>
                    <a:pt x="642" y="659"/>
                    <a:pt x="663" y="652"/>
                  </a:cubicBezTo>
                  <a:lnTo>
                    <a:pt x="1135" y="377"/>
                  </a:lnTo>
                  <a:cubicBezTo>
                    <a:pt x="1177" y="356"/>
                    <a:pt x="1177" y="328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388800" y="35369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1"/>
                    <a:pt x="620" y="38"/>
                    <a:pt x="628" y="45"/>
                  </a:cubicBezTo>
                  <a:cubicBezTo>
                    <a:pt x="628" y="45"/>
                    <a:pt x="1142" y="341"/>
                    <a:pt x="1128" y="383"/>
                  </a:cubicBezTo>
                  <a:lnTo>
                    <a:pt x="656" y="651"/>
                  </a:lnTo>
                  <a:cubicBezTo>
                    <a:pt x="638" y="658"/>
                    <a:pt x="620" y="662"/>
                    <a:pt x="603" y="662"/>
                  </a:cubicBezTo>
                  <a:cubicBezTo>
                    <a:pt x="585" y="662"/>
                    <a:pt x="568" y="658"/>
                    <a:pt x="550" y="651"/>
                  </a:cubicBezTo>
                  <a:cubicBezTo>
                    <a:pt x="550" y="651"/>
                    <a:pt x="42" y="355"/>
                    <a:pt x="49" y="313"/>
                  </a:cubicBezTo>
                  <a:lnTo>
                    <a:pt x="529" y="45"/>
                  </a:lnTo>
                  <a:cubicBezTo>
                    <a:pt x="550" y="38"/>
                    <a:pt x="564" y="31"/>
                    <a:pt x="585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84"/>
                  </a:lnTo>
                  <a:cubicBezTo>
                    <a:pt x="14" y="291"/>
                    <a:pt x="0" y="313"/>
                    <a:pt x="0" y="341"/>
                  </a:cubicBezTo>
                  <a:cubicBezTo>
                    <a:pt x="0" y="355"/>
                    <a:pt x="7" y="376"/>
                    <a:pt x="28" y="383"/>
                  </a:cubicBezTo>
                  <a:lnTo>
                    <a:pt x="536" y="679"/>
                  </a:lnTo>
                  <a:cubicBezTo>
                    <a:pt x="557" y="693"/>
                    <a:pt x="571" y="700"/>
                    <a:pt x="599" y="700"/>
                  </a:cubicBezTo>
                  <a:cubicBezTo>
                    <a:pt x="620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0"/>
                    <a:pt x="1156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71175" y="352667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9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371000" y="35263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8"/>
                  </a:moveTo>
                  <a:cubicBezTo>
                    <a:pt x="606" y="38"/>
                    <a:pt x="621" y="45"/>
                    <a:pt x="628" y="52"/>
                  </a:cubicBezTo>
                  <a:cubicBezTo>
                    <a:pt x="628" y="52"/>
                    <a:pt x="1142" y="348"/>
                    <a:pt x="1135" y="390"/>
                  </a:cubicBezTo>
                  <a:lnTo>
                    <a:pt x="656" y="658"/>
                  </a:lnTo>
                  <a:cubicBezTo>
                    <a:pt x="638" y="665"/>
                    <a:pt x="621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42" y="355"/>
                    <a:pt x="57" y="320"/>
                  </a:cubicBezTo>
                  <a:lnTo>
                    <a:pt x="529" y="52"/>
                  </a:lnTo>
                  <a:cubicBezTo>
                    <a:pt x="550" y="38"/>
                    <a:pt x="571" y="38"/>
                    <a:pt x="585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90"/>
                    <a:pt x="1184" y="362"/>
                  </a:cubicBezTo>
                  <a:cubicBezTo>
                    <a:pt x="1184" y="348"/>
                    <a:pt x="1177" y="327"/>
                    <a:pt x="1156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53375" y="3516275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34"/>
                    <a:pt x="28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353200" y="35159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1"/>
                  </a:moveTo>
                  <a:cubicBezTo>
                    <a:pt x="606" y="31"/>
                    <a:pt x="621" y="38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42" y="665"/>
                    <a:pt x="624" y="669"/>
                    <a:pt x="606" y="669"/>
                  </a:cubicBezTo>
                  <a:cubicBezTo>
                    <a:pt x="589" y="669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lnTo>
                    <a:pt x="592" y="31"/>
                  </a:ln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2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14" y="376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49" y="419"/>
                  </a:lnTo>
                  <a:cubicBezTo>
                    <a:pt x="1170" y="404"/>
                    <a:pt x="1184" y="383"/>
                    <a:pt x="1192" y="362"/>
                  </a:cubicBezTo>
                  <a:cubicBezTo>
                    <a:pt x="1192" y="341"/>
                    <a:pt x="1177" y="327"/>
                    <a:pt x="1163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322000" y="3497925"/>
              <a:ext cx="42675" cy="24325"/>
            </a:xfrm>
            <a:custGeom>
              <a:avLst/>
              <a:gdLst/>
              <a:ahLst/>
              <a:cxnLst/>
              <a:rect l="l" t="t" r="r" b="b"/>
              <a:pathLst>
                <a:path w="1707" h="973" extrusionOk="0">
                  <a:moveTo>
                    <a:pt x="578" y="0"/>
                  </a:moveTo>
                  <a:cubicBezTo>
                    <a:pt x="557" y="0"/>
                    <a:pt x="536" y="4"/>
                    <a:pt x="515" y="11"/>
                  </a:cubicBezTo>
                  <a:lnTo>
                    <a:pt x="36" y="286"/>
                  </a:lnTo>
                  <a:cubicBezTo>
                    <a:pt x="8" y="307"/>
                    <a:pt x="0" y="335"/>
                    <a:pt x="29" y="349"/>
                  </a:cubicBezTo>
                  <a:lnTo>
                    <a:pt x="1072" y="962"/>
                  </a:lnTo>
                  <a:cubicBezTo>
                    <a:pt x="1090" y="969"/>
                    <a:pt x="1109" y="973"/>
                    <a:pt x="1128" y="973"/>
                  </a:cubicBezTo>
                  <a:cubicBezTo>
                    <a:pt x="1148" y="973"/>
                    <a:pt x="1167" y="969"/>
                    <a:pt x="1185" y="962"/>
                  </a:cubicBezTo>
                  <a:lnTo>
                    <a:pt x="1664" y="687"/>
                  </a:lnTo>
                  <a:cubicBezTo>
                    <a:pt x="1706" y="673"/>
                    <a:pt x="1706" y="638"/>
                    <a:pt x="1671" y="62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321825" y="3497600"/>
              <a:ext cx="43025" cy="25275"/>
            </a:xfrm>
            <a:custGeom>
              <a:avLst/>
              <a:gdLst/>
              <a:ahLst/>
              <a:cxnLst/>
              <a:rect l="l" t="t" r="r" b="b"/>
              <a:pathLst>
                <a:path w="1721" h="101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671" y="658"/>
                    <a:pt x="1664" y="693"/>
                  </a:cubicBezTo>
                  <a:lnTo>
                    <a:pt x="1185" y="961"/>
                  </a:lnTo>
                  <a:cubicBezTo>
                    <a:pt x="1171" y="968"/>
                    <a:pt x="1153" y="972"/>
                    <a:pt x="1135" y="972"/>
                  </a:cubicBezTo>
                  <a:cubicBezTo>
                    <a:pt x="1118" y="972"/>
                    <a:pt x="1100" y="968"/>
                    <a:pt x="1086" y="961"/>
                  </a:cubicBezTo>
                  <a:cubicBezTo>
                    <a:pt x="1086" y="961"/>
                    <a:pt x="43" y="355"/>
                    <a:pt x="57" y="320"/>
                  </a:cubicBezTo>
                  <a:lnTo>
                    <a:pt x="529" y="45"/>
                  </a:lnTo>
                  <a:cubicBezTo>
                    <a:pt x="550" y="38"/>
                    <a:pt x="571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4"/>
                  </a:lnTo>
                  <a:cubicBezTo>
                    <a:pt x="15" y="291"/>
                    <a:pt x="0" y="313"/>
                    <a:pt x="0" y="341"/>
                  </a:cubicBezTo>
                  <a:cubicBezTo>
                    <a:pt x="0" y="355"/>
                    <a:pt x="15" y="376"/>
                    <a:pt x="29" y="383"/>
                  </a:cubicBezTo>
                  <a:lnTo>
                    <a:pt x="1065" y="996"/>
                  </a:lnTo>
                  <a:cubicBezTo>
                    <a:pt x="1086" y="1003"/>
                    <a:pt x="1107" y="1011"/>
                    <a:pt x="1128" y="1011"/>
                  </a:cubicBezTo>
                  <a:cubicBezTo>
                    <a:pt x="1156" y="1011"/>
                    <a:pt x="1178" y="1003"/>
                    <a:pt x="1206" y="996"/>
                  </a:cubicBezTo>
                  <a:lnTo>
                    <a:pt x="1678" y="721"/>
                  </a:lnTo>
                  <a:cubicBezTo>
                    <a:pt x="1699" y="714"/>
                    <a:pt x="1713" y="693"/>
                    <a:pt x="1720" y="672"/>
                  </a:cubicBezTo>
                  <a:cubicBezTo>
                    <a:pt x="1720" y="651"/>
                    <a:pt x="1706" y="630"/>
                    <a:pt x="1692" y="62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379975" y="35117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91"/>
                  </a:lnTo>
                  <a:cubicBezTo>
                    <a:pt x="8" y="306"/>
                    <a:pt x="1" y="341"/>
                    <a:pt x="36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1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20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379800" y="35114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6"/>
                  </a:moveTo>
                  <a:cubicBezTo>
                    <a:pt x="607" y="36"/>
                    <a:pt x="621" y="43"/>
                    <a:pt x="635" y="50"/>
                  </a:cubicBezTo>
                  <a:cubicBezTo>
                    <a:pt x="635" y="50"/>
                    <a:pt x="1143" y="346"/>
                    <a:pt x="1136" y="388"/>
                  </a:cubicBezTo>
                  <a:lnTo>
                    <a:pt x="663" y="656"/>
                  </a:lnTo>
                  <a:cubicBezTo>
                    <a:pt x="646" y="663"/>
                    <a:pt x="628" y="666"/>
                    <a:pt x="610" y="666"/>
                  </a:cubicBezTo>
                  <a:cubicBezTo>
                    <a:pt x="593" y="666"/>
                    <a:pt x="575" y="663"/>
                    <a:pt x="558" y="656"/>
                  </a:cubicBezTo>
                  <a:cubicBezTo>
                    <a:pt x="558" y="656"/>
                    <a:pt x="50" y="360"/>
                    <a:pt x="57" y="318"/>
                  </a:cubicBezTo>
                  <a:lnTo>
                    <a:pt x="536" y="50"/>
                  </a:lnTo>
                  <a:cubicBezTo>
                    <a:pt x="558" y="36"/>
                    <a:pt x="572" y="36"/>
                    <a:pt x="593" y="36"/>
                  </a:cubicBezTo>
                  <a:close/>
                  <a:moveTo>
                    <a:pt x="589" y="0"/>
                  </a:moveTo>
                  <a:cubicBezTo>
                    <a:pt x="566" y="0"/>
                    <a:pt x="543" y="7"/>
                    <a:pt x="522" y="21"/>
                  </a:cubicBezTo>
                  <a:lnTo>
                    <a:pt x="43" y="289"/>
                  </a:lnTo>
                  <a:cubicBezTo>
                    <a:pt x="22" y="296"/>
                    <a:pt x="8" y="318"/>
                    <a:pt x="1" y="339"/>
                  </a:cubicBezTo>
                  <a:cubicBezTo>
                    <a:pt x="8" y="360"/>
                    <a:pt x="15" y="381"/>
                    <a:pt x="36" y="388"/>
                  </a:cubicBezTo>
                  <a:lnTo>
                    <a:pt x="543" y="684"/>
                  </a:lnTo>
                  <a:cubicBezTo>
                    <a:pt x="558" y="698"/>
                    <a:pt x="579" y="698"/>
                    <a:pt x="600" y="698"/>
                  </a:cubicBezTo>
                  <a:cubicBezTo>
                    <a:pt x="607" y="700"/>
                    <a:pt x="615" y="701"/>
                    <a:pt x="622" y="701"/>
                  </a:cubicBezTo>
                  <a:cubicBezTo>
                    <a:pt x="643" y="701"/>
                    <a:pt x="662" y="694"/>
                    <a:pt x="677" y="684"/>
                  </a:cubicBezTo>
                  <a:lnTo>
                    <a:pt x="1157" y="416"/>
                  </a:lnTo>
                  <a:cubicBezTo>
                    <a:pt x="1178" y="409"/>
                    <a:pt x="1192" y="388"/>
                    <a:pt x="1192" y="360"/>
                  </a:cubicBezTo>
                  <a:cubicBezTo>
                    <a:pt x="1192" y="346"/>
                    <a:pt x="1178" y="325"/>
                    <a:pt x="1164" y="318"/>
                  </a:cubicBezTo>
                  <a:lnTo>
                    <a:pt x="656" y="21"/>
                  </a:lnTo>
                  <a:cubicBezTo>
                    <a:pt x="635" y="7"/>
                    <a:pt x="612" y="0"/>
                    <a:pt x="5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361125" y="35007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7" y="300"/>
                    <a:pt x="0" y="336"/>
                    <a:pt x="29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57"/>
                    <a:pt x="1178" y="329"/>
                    <a:pt x="1149" y="31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360950" y="35003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5"/>
                  </a:moveTo>
                  <a:cubicBezTo>
                    <a:pt x="607" y="35"/>
                    <a:pt x="621" y="43"/>
                    <a:pt x="635" y="50"/>
                  </a:cubicBezTo>
                  <a:cubicBezTo>
                    <a:pt x="635" y="50"/>
                    <a:pt x="1142" y="346"/>
                    <a:pt x="1135" y="388"/>
                  </a:cubicBezTo>
                  <a:lnTo>
                    <a:pt x="656" y="656"/>
                  </a:lnTo>
                  <a:cubicBezTo>
                    <a:pt x="642" y="663"/>
                    <a:pt x="626" y="666"/>
                    <a:pt x="609" y="666"/>
                  </a:cubicBezTo>
                  <a:cubicBezTo>
                    <a:pt x="592" y="666"/>
                    <a:pt x="575" y="663"/>
                    <a:pt x="557" y="656"/>
                  </a:cubicBezTo>
                  <a:cubicBezTo>
                    <a:pt x="557" y="656"/>
                    <a:pt x="50" y="360"/>
                    <a:pt x="57" y="317"/>
                  </a:cubicBezTo>
                  <a:lnTo>
                    <a:pt x="536" y="50"/>
                  </a:lnTo>
                  <a:cubicBezTo>
                    <a:pt x="550" y="43"/>
                    <a:pt x="571" y="35"/>
                    <a:pt x="592" y="35"/>
                  </a:cubicBezTo>
                  <a:close/>
                  <a:moveTo>
                    <a:pt x="583" y="0"/>
                  </a:moveTo>
                  <a:cubicBezTo>
                    <a:pt x="559" y="0"/>
                    <a:pt x="536" y="7"/>
                    <a:pt x="515" y="21"/>
                  </a:cubicBezTo>
                  <a:lnTo>
                    <a:pt x="43" y="289"/>
                  </a:lnTo>
                  <a:cubicBezTo>
                    <a:pt x="22" y="296"/>
                    <a:pt x="7" y="317"/>
                    <a:pt x="0" y="346"/>
                  </a:cubicBezTo>
                  <a:cubicBezTo>
                    <a:pt x="0" y="360"/>
                    <a:pt x="14" y="381"/>
                    <a:pt x="29" y="388"/>
                  </a:cubicBezTo>
                  <a:lnTo>
                    <a:pt x="543" y="684"/>
                  </a:lnTo>
                  <a:cubicBezTo>
                    <a:pt x="557" y="698"/>
                    <a:pt x="578" y="698"/>
                    <a:pt x="600" y="698"/>
                  </a:cubicBezTo>
                  <a:cubicBezTo>
                    <a:pt x="607" y="700"/>
                    <a:pt x="614" y="701"/>
                    <a:pt x="621" y="701"/>
                  </a:cubicBezTo>
                  <a:cubicBezTo>
                    <a:pt x="640" y="701"/>
                    <a:pt x="656" y="694"/>
                    <a:pt x="677" y="684"/>
                  </a:cubicBezTo>
                  <a:lnTo>
                    <a:pt x="1149" y="416"/>
                  </a:lnTo>
                  <a:cubicBezTo>
                    <a:pt x="1171" y="409"/>
                    <a:pt x="1192" y="388"/>
                    <a:pt x="1192" y="360"/>
                  </a:cubicBezTo>
                  <a:cubicBezTo>
                    <a:pt x="1192" y="346"/>
                    <a:pt x="1178" y="324"/>
                    <a:pt x="1163" y="317"/>
                  </a:cubicBezTo>
                  <a:lnTo>
                    <a:pt x="656" y="21"/>
                  </a:lnTo>
                  <a:cubicBezTo>
                    <a:pt x="631" y="7"/>
                    <a:pt x="607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339625" y="3488075"/>
              <a:ext cx="32800" cy="18625"/>
            </a:xfrm>
            <a:custGeom>
              <a:avLst/>
              <a:gdLst/>
              <a:ahLst/>
              <a:cxnLst/>
              <a:rect l="l" t="t" r="r" b="b"/>
              <a:pathLst>
                <a:path w="1312" h="745" extrusionOk="0">
                  <a:moveTo>
                    <a:pt x="577" y="0"/>
                  </a:moveTo>
                  <a:cubicBezTo>
                    <a:pt x="556" y="0"/>
                    <a:pt x="534" y="5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5"/>
                  </a:cubicBezTo>
                  <a:lnTo>
                    <a:pt x="677" y="729"/>
                  </a:lnTo>
                  <a:cubicBezTo>
                    <a:pt x="695" y="739"/>
                    <a:pt x="714" y="745"/>
                    <a:pt x="734" y="745"/>
                  </a:cubicBezTo>
                  <a:cubicBezTo>
                    <a:pt x="755" y="745"/>
                    <a:pt x="776" y="739"/>
                    <a:pt x="797" y="729"/>
                  </a:cubicBezTo>
                  <a:lnTo>
                    <a:pt x="1269" y="461"/>
                  </a:lnTo>
                  <a:cubicBezTo>
                    <a:pt x="1305" y="440"/>
                    <a:pt x="1312" y="412"/>
                    <a:pt x="1283" y="391"/>
                  </a:cubicBezTo>
                  <a:lnTo>
                    <a:pt x="628" y="10"/>
                  </a:lnTo>
                  <a:cubicBezTo>
                    <a:pt x="612" y="4"/>
                    <a:pt x="595" y="0"/>
                    <a:pt x="57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339275" y="3487550"/>
              <a:ext cx="33325" cy="19650"/>
            </a:xfrm>
            <a:custGeom>
              <a:avLst/>
              <a:gdLst/>
              <a:ahLst/>
              <a:cxnLst/>
              <a:rect l="l" t="t" r="r" b="b"/>
              <a:pathLst>
                <a:path w="1333" h="786" extrusionOk="0">
                  <a:moveTo>
                    <a:pt x="605" y="35"/>
                  </a:moveTo>
                  <a:cubicBezTo>
                    <a:pt x="615" y="35"/>
                    <a:pt x="625" y="40"/>
                    <a:pt x="635" y="45"/>
                  </a:cubicBezTo>
                  <a:cubicBezTo>
                    <a:pt x="635" y="45"/>
                    <a:pt x="1283" y="426"/>
                    <a:pt x="1276" y="461"/>
                  </a:cubicBezTo>
                  <a:lnTo>
                    <a:pt x="797" y="736"/>
                  </a:lnTo>
                  <a:cubicBezTo>
                    <a:pt x="779" y="744"/>
                    <a:pt x="759" y="751"/>
                    <a:pt x="738" y="751"/>
                  </a:cubicBezTo>
                  <a:cubicBezTo>
                    <a:pt x="725" y="751"/>
                    <a:pt x="712" y="748"/>
                    <a:pt x="698" y="743"/>
                  </a:cubicBezTo>
                  <a:cubicBezTo>
                    <a:pt x="698" y="743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cubicBezTo>
                    <a:pt x="597" y="36"/>
                    <a:pt x="601" y="35"/>
                    <a:pt x="605" y="35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21" y="299"/>
                    <a:pt x="7" y="320"/>
                    <a:pt x="0" y="341"/>
                  </a:cubicBezTo>
                  <a:cubicBezTo>
                    <a:pt x="0" y="362"/>
                    <a:pt x="14" y="376"/>
                    <a:pt x="28" y="390"/>
                  </a:cubicBezTo>
                  <a:lnTo>
                    <a:pt x="684" y="771"/>
                  </a:lnTo>
                  <a:cubicBezTo>
                    <a:pt x="698" y="778"/>
                    <a:pt x="719" y="785"/>
                    <a:pt x="740" y="785"/>
                  </a:cubicBezTo>
                  <a:cubicBezTo>
                    <a:pt x="769" y="785"/>
                    <a:pt x="797" y="778"/>
                    <a:pt x="818" y="771"/>
                  </a:cubicBezTo>
                  <a:lnTo>
                    <a:pt x="1297" y="496"/>
                  </a:lnTo>
                  <a:cubicBezTo>
                    <a:pt x="1319" y="489"/>
                    <a:pt x="1333" y="468"/>
                    <a:pt x="1333" y="447"/>
                  </a:cubicBezTo>
                  <a:cubicBezTo>
                    <a:pt x="1333" y="426"/>
                    <a:pt x="1319" y="412"/>
                    <a:pt x="1304" y="404"/>
                  </a:cubicBezTo>
                  <a:lnTo>
                    <a:pt x="656" y="17"/>
                  </a:lnTo>
                  <a:cubicBezTo>
                    <a:pt x="635" y="6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397775" y="35222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9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1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50" y="31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397600" y="35219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0"/>
                  </a:moveTo>
                  <a:cubicBezTo>
                    <a:pt x="607" y="30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58"/>
                    <a:pt x="626" y="661"/>
                    <a:pt x="609" y="661"/>
                  </a:cubicBezTo>
                  <a:cubicBezTo>
                    <a:pt x="593" y="661"/>
                    <a:pt x="575" y="658"/>
                    <a:pt x="558" y="651"/>
                  </a:cubicBezTo>
                  <a:cubicBezTo>
                    <a:pt x="558" y="651"/>
                    <a:pt x="50" y="355"/>
                    <a:pt x="57" y="319"/>
                  </a:cubicBezTo>
                  <a:lnTo>
                    <a:pt x="536" y="45"/>
                  </a:lnTo>
                  <a:cubicBezTo>
                    <a:pt x="550" y="38"/>
                    <a:pt x="572" y="30"/>
                    <a:pt x="593" y="30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6"/>
                  </a:cubicBezTo>
                  <a:lnTo>
                    <a:pt x="43" y="284"/>
                  </a:lnTo>
                  <a:cubicBezTo>
                    <a:pt x="22" y="291"/>
                    <a:pt x="8" y="312"/>
                    <a:pt x="1" y="341"/>
                  </a:cubicBezTo>
                  <a:cubicBezTo>
                    <a:pt x="1" y="355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7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19"/>
                    <a:pt x="1164" y="312"/>
                  </a:cubicBezTo>
                  <a:lnTo>
                    <a:pt x="656" y="16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415575" y="35326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1"/>
                    <a:pt x="580" y="667"/>
                    <a:pt x="601" y="667"/>
                  </a:cubicBezTo>
                  <a:cubicBezTo>
                    <a:pt x="621" y="667"/>
                    <a:pt x="642" y="661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2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415400" y="35323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61"/>
                    <a:pt x="626" y="667"/>
                    <a:pt x="609" y="667"/>
                  </a:cubicBezTo>
                  <a:cubicBezTo>
                    <a:pt x="593" y="667"/>
                    <a:pt x="575" y="661"/>
                    <a:pt x="557" y="651"/>
                  </a:cubicBezTo>
                  <a:cubicBezTo>
                    <a:pt x="557" y="651"/>
                    <a:pt x="50" y="355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22" y="298"/>
                    <a:pt x="8" y="319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433375" y="3543150"/>
              <a:ext cx="29450" cy="16625"/>
            </a:xfrm>
            <a:custGeom>
              <a:avLst/>
              <a:gdLst/>
              <a:ahLst/>
              <a:cxnLst/>
              <a:rect l="l" t="t" r="r" b="b"/>
              <a:pathLst>
                <a:path w="1178" h="665" extrusionOk="0">
                  <a:moveTo>
                    <a:pt x="588" y="1"/>
                  </a:moveTo>
                  <a:cubicBezTo>
                    <a:pt x="566" y="1"/>
                    <a:pt x="543" y="8"/>
                    <a:pt x="522" y="20"/>
                  </a:cubicBezTo>
                  <a:lnTo>
                    <a:pt x="43" y="288"/>
                  </a:lnTo>
                  <a:cubicBezTo>
                    <a:pt x="8" y="309"/>
                    <a:pt x="1" y="338"/>
                    <a:pt x="36" y="359"/>
                  </a:cubicBezTo>
                  <a:lnTo>
                    <a:pt x="543" y="655"/>
                  </a:lnTo>
                  <a:cubicBezTo>
                    <a:pt x="559" y="661"/>
                    <a:pt x="577" y="665"/>
                    <a:pt x="595" y="665"/>
                  </a:cubicBezTo>
                  <a:cubicBezTo>
                    <a:pt x="617" y="665"/>
                    <a:pt x="640" y="659"/>
                    <a:pt x="663" y="648"/>
                  </a:cubicBezTo>
                  <a:lnTo>
                    <a:pt x="1136" y="380"/>
                  </a:lnTo>
                  <a:cubicBezTo>
                    <a:pt x="1171" y="359"/>
                    <a:pt x="1178" y="330"/>
                    <a:pt x="1150" y="309"/>
                  </a:cubicBezTo>
                  <a:lnTo>
                    <a:pt x="635" y="13"/>
                  </a:lnTo>
                  <a:cubicBezTo>
                    <a:pt x="620" y="4"/>
                    <a:pt x="604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433375" y="3542725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7"/>
                  </a:moveTo>
                  <a:cubicBezTo>
                    <a:pt x="600" y="37"/>
                    <a:pt x="621" y="37"/>
                    <a:pt x="635" y="51"/>
                  </a:cubicBezTo>
                  <a:cubicBezTo>
                    <a:pt x="635" y="51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39" y="665"/>
                    <a:pt x="621" y="668"/>
                    <a:pt x="604" y="668"/>
                  </a:cubicBezTo>
                  <a:cubicBezTo>
                    <a:pt x="587" y="668"/>
                    <a:pt x="572" y="665"/>
                    <a:pt x="558" y="658"/>
                  </a:cubicBezTo>
                  <a:cubicBezTo>
                    <a:pt x="558" y="658"/>
                    <a:pt x="43" y="355"/>
                    <a:pt x="57" y="319"/>
                  </a:cubicBezTo>
                  <a:lnTo>
                    <a:pt x="529" y="51"/>
                  </a:lnTo>
                  <a:cubicBezTo>
                    <a:pt x="550" y="37"/>
                    <a:pt x="572" y="37"/>
                    <a:pt x="586" y="37"/>
                  </a:cubicBezTo>
                  <a:close/>
                  <a:moveTo>
                    <a:pt x="575" y="0"/>
                  </a:moveTo>
                  <a:cubicBezTo>
                    <a:pt x="552" y="0"/>
                    <a:pt x="529" y="6"/>
                    <a:pt x="508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8" y="383"/>
                    <a:pt x="29" y="390"/>
                  </a:cubicBezTo>
                  <a:lnTo>
                    <a:pt x="536" y="686"/>
                  </a:lnTo>
                  <a:cubicBezTo>
                    <a:pt x="558" y="700"/>
                    <a:pt x="579" y="700"/>
                    <a:pt x="600" y="700"/>
                  </a:cubicBezTo>
                  <a:cubicBezTo>
                    <a:pt x="621" y="700"/>
                    <a:pt x="642" y="700"/>
                    <a:pt x="663" y="686"/>
                  </a:cubicBezTo>
                  <a:lnTo>
                    <a:pt x="1143" y="418"/>
                  </a:lnTo>
                  <a:cubicBezTo>
                    <a:pt x="1164" y="404"/>
                    <a:pt x="1178" y="383"/>
                    <a:pt x="1185" y="362"/>
                  </a:cubicBezTo>
                  <a:cubicBezTo>
                    <a:pt x="1185" y="340"/>
                    <a:pt x="1171" y="326"/>
                    <a:pt x="1157" y="319"/>
                  </a:cubicBezTo>
                  <a:lnTo>
                    <a:pt x="642" y="16"/>
                  </a:lnTo>
                  <a:cubicBezTo>
                    <a:pt x="621" y="6"/>
                    <a:pt x="598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451175" y="3553625"/>
              <a:ext cx="29450" cy="16650"/>
            </a:xfrm>
            <a:custGeom>
              <a:avLst/>
              <a:gdLst/>
              <a:ahLst/>
              <a:cxnLst/>
              <a:rect l="l" t="t" r="r" b="b"/>
              <a:pathLst>
                <a:path w="1178" h="666" extrusionOk="0">
                  <a:moveTo>
                    <a:pt x="585" y="0"/>
                  </a:moveTo>
                  <a:cubicBezTo>
                    <a:pt x="563" y="0"/>
                    <a:pt x="542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6"/>
                  </a:cubicBezTo>
                  <a:lnTo>
                    <a:pt x="543" y="652"/>
                  </a:lnTo>
                  <a:cubicBezTo>
                    <a:pt x="559" y="661"/>
                    <a:pt x="577" y="665"/>
                    <a:pt x="595" y="665"/>
                  </a:cubicBezTo>
                  <a:cubicBezTo>
                    <a:pt x="617" y="665"/>
                    <a:pt x="640" y="659"/>
                    <a:pt x="663" y="652"/>
                  </a:cubicBezTo>
                  <a:lnTo>
                    <a:pt x="1136" y="377"/>
                  </a:lnTo>
                  <a:cubicBezTo>
                    <a:pt x="1171" y="356"/>
                    <a:pt x="1178" y="327"/>
                    <a:pt x="1150" y="313"/>
                  </a:cubicBezTo>
                  <a:lnTo>
                    <a:pt x="635" y="10"/>
                  </a:lnTo>
                  <a:cubicBezTo>
                    <a:pt x="619" y="4"/>
                    <a:pt x="602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451000" y="35533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93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3" y="340"/>
                    <a:pt x="1128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7" y="661"/>
                    <a:pt x="572" y="658"/>
                    <a:pt x="557" y="651"/>
                  </a:cubicBezTo>
                  <a:cubicBezTo>
                    <a:pt x="557" y="651"/>
                    <a:pt x="43" y="355"/>
                    <a:pt x="57" y="312"/>
                  </a:cubicBezTo>
                  <a:lnTo>
                    <a:pt x="529" y="44"/>
                  </a:lnTo>
                  <a:cubicBezTo>
                    <a:pt x="550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6" y="679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468975" y="356405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40"/>
                    <a:pt x="36" y="355"/>
                  </a:cubicBezTo>
                  <a:lnTo>
                    <a:pt x="543" y="658"/>
                  </a:lnTo>
                  <a:cubicBezTo>
                    <a:pt x="559" y="664"/>
                    <a:pt x="576" y="667"/>
                    <a:pt x="594" y="667"/>
                  </a:cubicBezTo>
                  <a:cubicBezTo>
                    <a:pt x="615" y="667"/>
                    <a:pt x="637" y="662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468800" y="35637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5" y="383"/>
                  </a:cubicBezTo>
                  <a:lnTo>
                    <a:pt x="656" y="650"/>
                  </a:lnTo>
                  <a:cubicBezTo>
                    <a:pt x="642" y="661"/>
                    <a:pt x="624" y="666"/>
                    <a:pt x="607" y="666"/>
                  </a:cubicBezTo>
                  <a:cubicBezTo>
                    <a:pt x="589" y="666"/>
                    <a:pt x="572" y="661"/>
                    <a:pt x="557" y="650"/>
                  </a:cubicBezTo>
                  <a:cubicBezTo>
                    <a:pt x="557" y="650"/>
                    <a:pt x="50" y="354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7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1"/>
                  </a:cubicBezTo>
                  <a:cubicBezTo>
                    <a:pt x="1192" y="340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486775" y="35744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5" y="383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486600" y="35741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7"/>
                  </a:moveTo>
                  <a:cubicBezTo>
                    <a:pt x="607" y="37"/>
                    <a:pt x="621" y="37"/>
                    <a:pt x="635" y="51"/>
                  </a:cubicBezTo>
                  <a:cubicBezTo>
                    <a:pt x="635" y="51"/>
                    <a:pt x="1142" y="347"/>
                    <a:pt x="1135" y="383"/>
                  </a:cubicBezTo>
                  <a:lnTo>
                    <a:pt x="656" y="657"/>
                  </a:lnTo>
                  <a:cubicBezTo>
                    <a:pt x="642" y="664"/>
                    <a:pt x="624" y="668"/>
                    <a:pt x="607" y="668"/>
                  </a:cubicBezTo>
                  <a:cubicBezTo>
                    <a:pt x="589" y="668"/>
                    <a:pt x="571" y="664"/>
                    <a:pt x="557" y="657"/>
                  </a:cubicBezTo>
                  <a:cubicBezTo>
                    <a:pt x="557" y="657"/>
                    <a:pt x="50" y="354"/>
                    <a:pt x="57" y="319"/>
                  </a:cubicBezTo>
                  <a:lnTo>
                    <a:pt x="536" y="51"/>
                  </a:lnTo>
                  <a:cubicBezTo>
                    <a:pt x="550" y="37"/>
                    <a:pt x="571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0"/>
                  </a:cubicBezTo>
                  <a:cubicBezTo>
                    <a:pt x="0" y="361"/>
                    <a:pt x="15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92" y="361"/>
                  </a:cubicBezTo>
                  <a:cubicBezTo>
                    <a:pt x="1192" y="347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504575" y="358485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8" y="305"/>
                    <a:pt x="1" y="340"/>
                    <a:pt x="29" y="354"/>
                  </a:cubicBezTo>
                  <a:lnTo>
                    <a:pt x="536" y="657"/>
                  </a:lnTo>
                  <a:cubicBezTo>
                    <a:pt x="557" y="664"/>
                    <a:pt x="579" y="668"/>
                    <a:pt x="599" y="668"/>
                  </a:cubicBezTo>
                  <a:cubicBezTo>
                    <a:pt x="619" y="668"/>
                    <a:pt x="638" y="664"/>
                    <a:pt x="656" y="657"/>
                  </a:cubicBezTo>
                  <a:lnTo>
                    <a:pt x="1135" y="383"/>
                  </a:lnTo>
                  <a:cubicBezTo>
                    <a:pt x="1171" y="361"/>
                    <a:pt x="1178" y="333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504400" y="35844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8"/>
                  </a:moveTo>
                  <a:cubicBezTo>
                    <a:pt x="607" y="38"/>
                    <a:pt x="621" y="45"/>
                    <a:pt x="635" y="52"/>
                  </a:cubicBezTo>
                  <a:cubicBezTo>
                    <a:pt x="635" y="52"/>
                    <a:pt x="1142" y="348"/>
                    <a:pt x="1135" y="390"/>
                  </a:cubicBezTo>
                  <a:lnTo>
                    <a:pt x="656" y="658"/>
                  </a:lnTo>
                  <a:cubicBezTo>
                    <a:pt x="638" y="665"/>
                    <a:pt x="621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29" y="52"/>
                  </a:lnTo>
                  <a:cubicBezTo>
                    <a:pt x="550" y="38"/>
                    <a:pt x="571" y="38"/>
                    <a:pt x="593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15" y="383"/>
                    <a:pt x="29" y="390"/>
                  </a:cubicBezTo>
                  <a:lnTo>
                    <a:pt x="536" y="687"/>
                  </a:lnTo>
                  <a:cubicBezTo>
                    <a:pt x="557" y="701"/>
                    <a:pt x="579" y="701"/>
                    <a:pt x="600" y="701"/>
                  </a:cubicBezTo>
                  <a:cubicBezTo>
                    <a:pt x="621" y="701"/>
                    <a:pt x="649" y="701"/>
                    <a:pt x="670" y="687"/>
                  </a:cubicBezTo>
                  <a:lnTo>
                    <a:pt x="1150" y="419"/>
                  </a:lnTo>
                  <a:cubicBezTo>
                    <a:pt x="1171" y="405"/>
                    <a:pt x="1185" y="390"/>
                    <a:pt x="1185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522375" y="3595375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36" y="652"/>
                  </a:lnTo>
                  <a:cubicBezTo>
                    <a:pt x="557" y="659"/>
                    <a:pt x="579" y="663"/>
                    <a:pt x="599" y="663"/>
                  </a:cubicBezTo>
                  <a:cubicBezTo>
                    <a:pt x="619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522200" y="35950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86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1"/>
                    <a:pt x="1135" y="383"/>
                  </a:cubicBezTo>
                  <a:lnTo>
                    <a:pt x="656" y="651"/>
                  </a:lnTo>
                  <a:cubicBezTo>
                    <a:pt x="638" y="658"/>
                    <a:pt x="621" y="662"/>
                    <a:pt x="604" y="662"/>
                  </a:cubicBezTo>
                  <a:cubicBezTo>
                    <a:pt x="587" y="662"/>
                    <a:pt x="571" y="658"/>
                    <a:pt x="557" y="651"/>
                  </a:cubicBezTo>
                  <a:cubicBezTo>
                    <a:pt x="557" y="651"/>
                    <a:pt x="43" y="355"/>
                    <a:pt x="57" y="313"/>
                  </a:cubicBezTo>
                  <a:lnTo>
                    <a:pt x="536" y="45"/>
                  </a:lnTo>
                  <a:cubicBezTo>
                    <a:pt x="550" y="38"/>
                    <a:pt x="571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5"/>
                  </a:lnTo>
                  <a:cubicBezTo>
                    <a:pt x="15" y="292"/>
                    <a:pt x="0" y="313"/>
                    <a:pt x="0" y="341"/>
                  </a:cubicBezTo>
                  <a:cubicBezTo>
                    <a:pt x="0" y="355"/>
                    <a:pt x="8" y="376"/>
                    <a:pt x="29" y="383"/>
                  </a:cubicBezTo>
                  <a:lnTo>
                    <a:pt x="536" y="679"/>
                  </a:lnTo>
                  <a:cubicBezTo>
                    <a:pt x="557" y="694"/>
                    <a:pt x="578" y="701"/>
                    <a:pt x="600" y="701"/>
                  </a:cubicBezTo>
                  <a:cubicBezTo>
                    <a:pt x="621" y="701"/>
                    <a:pt x="649" y="694"/>
                    <a:pt x="670" y="679"/>
                  </a:cubicBezTo>
                  <a:lnTo>
                    <a:pt x="1149" y="412"/>
                  </a:lnTo>
                  <a:cubicBezTo>
                    <a:pt x="1171" y="405"/>
                    <a:pt x="1185" y="383"/>
                    <a:pt x="1192" y="355"/>
                  </a:cubicBezTo>
                  <a:cubicBezTo>
                    <a:pt x="1185" y="341"/>
                    <a:pt x="1178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540175" y="360580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5"/>
                  </a:cubicBezTo>
                  <a:lnTo>
                    <a:pt x="536" y="651"/>
                  </a:lnTo>
                  <a:cubicBezTo>
                    <a:pt x="557" y="662"/>
                    <a:pt x="579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540000" y="360545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6" y="31"/>
                  </a:moveTo>
                  <a:cubicBezTo>
                    <a:pt x="607" y="31"/>
                    <a:pt x="621" y="38"/>
                    <a:pt x="628" y="45"/>
                  </a:cubicBezTo>
                  <a:cubicBezTo>
                    <a:pt x="628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38" y="662"/>
                    <a:pt x="621" y="667"/>
                    <a:pt x="604" y="667"/>
                  </a:cubicBezTo>
                  <a:cubicBezTo>
                    <a:pt x="587" y="667"/>
                    <a:pt x="571" y="662"/>
                    <a:pt x="557" y="651"/>
                  </a:cubicBezTo>
                  <a:cubicBezTo>
                    <a:pt x="557" y="651"/>
                    <a:pt x="43" y="355"/>
                    <a:pt x="57" y="320"/>
                  </a:cubicBezTo>
                  <a:lnTo>
                    <a:pt x="529" y="45"/>
                  </a:lnTo>
                  <a:cubicBezTo>
                    <a:pt x="550" y="38"/>
                    <a:pt x="571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5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7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557975" y="3616200"/>
              <a:ext cx="51125" cy="29425"/>
            </a:xfrm>
            <a:custGeom>
              <a:avLst/>
              <a:gdLst/>
              <a:ahLst/>
              <a:cxnLst/>
              <a:rect l="l" t="t" r="r" b="b"/>
              <a:pathLst>
                <a:path w="2045" h="117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5"/>
                  </a:lnTo>
                  <a:cubicBezTo>
                    <a:pt x="8" y="306"/>
                    <a:pt x="0" y="334"/>
                    <a:pt x="36" y="355"/>
                  </a:cubicBezTo>
                  <a:lnTo>
                    <a:pt x="1410" y="1166"/>
                  </a:lnTo>
                  <a:cubicBezTo>
                    <a:pt x="1428" y="1173"/>
                    <a:pt x="1449" y="1176"/>
                    <a:pt x="1470" y="1176"/>
                  </a:cubicBezTo>
                  <a:cubicBezTo>
                    <a:pt x="1491" y="1176"/>
                    <a:pt x="1513" y="1173"/>
                    <a:pt x="1530" y="1166"/>
                  </a:cubicBezTo>
                  <a:lnTo>
                    <a:pt x="2010" y="891"/>
                  </a:lnTo>
                  <a:cubicBezTo>
                    <a:pt x="2045" y="877"/>
                    <a:pt x="2045" y="841"/>
                    <a:pt x="2017" y="827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557800" y="3615850"/>
              <a:ext cx="51475" cy="30375"/>
            </a:xfrm>
            <a:custGeom>
              <a:avLst/>
              <a:gdLst/>
              <a:ahLst/>
              <a:cxnLst/>
              <a:rect l="l" t="t" r="r" b="b"/>
              <a:pathLst>
                <a:path w="2059" h="1215" extrusionOk="0">
                  <a:moveTo>
                    <a:pt x="569" y="35"/>
                  </a:moveTo>
                  <a:cubicBezTo>
                    <a:pt x="574" y="35"/>
                    <a:pt x="580" y="36"/>
                    <a:pt x="586" y="38"/>
                  </a:cubicBezTo>
                  <a:cubicBezTo>
                    <a:pt x="600" y="38"/>
                    <a:pt x="614" y="38"/>
                    <a:pt x="628" y="45"/>
                  </a:cubicBezTo>
                  <a:cubicBezTo>
                    <a:pt x="628" y="45"/>
                    <a:pt x="2009" y="855"/>
                    <a:pt x="2002" y="898"/>
                  </a:cubicBezTo>
                  <a:lnTo>
                    <a:pt x="1523" y="1166"/>
                  </a:lnTo>
                  <a:cubicBezTo>
                    <a:pt x="1505" y="1173"/>
                    <a:pt x="1488" y="1176"/>
                    <a:pt x="1471" y="1176"/>
                  </a:cubicBezTo>
                  <a:cubicBezTo>
                    <a:pt x="1454" y="1176"/>
                    <a:pt x="1438" y="1173"/>
                    <a:pt x="1424" y="1166"/>
                  </a:cubicBezTo>
                  <a:cubicBezTo>
                    <a:pt x="1424" y="1166"/>
                    <a:pt x="43" y="355"/>
                    <a:pt x="50" y="320"/>
                  </a:cubicBezTo>
                  <a:lnTo>
                    <a:pt x="529" y="52"/>
                  </a:lnTo>
                  <a:cubicBezTo>
                    <a:pt x="539" y="42"/>
                    <a:pt x="554" y="35"/>
                    <a:pt x="569" y="35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7" y="376"/>
                    <a:pt x="29" y="390"/>
                  </a:cubicBezTo>
                  <a:lnTo>
                    <a:pt x="1403" y="1201"/>
                  </a:lnTo>
                  <a:cubicBezTo>
                    <a:pt x="1424" y="1208"/>
                    <a:pt x="1446" y="1215"/>
                    <a:pt x="1467" y="1215"/>
                  </a:cubicBezTo>
                  <a:cubicBezTo>
                    <a:pt x="1495" y="1215"/>
                    <a:pt x="1516" y="1208"/>
                    <a:pt x="1544" y="1194"/>
                  </a:cubicBezTo>
                  <a:lnTo>
                    <a:pt x="2017" y="926"/>
                  </a:lnTo>
                  <a:cubicBezTo>
                    <a:pt x="2038" y="919"/>
                    <a:pt x="2052" y="898"/>
                    <a:pt x="2059" y="870"/>
                  </a:cubicBezTo>
                  <a:cubicBezTo>
                    <a:pt x="2059" y="855"/>
                    <a:pt x="2045" y="834"/>
                    <a:pt x="2031" y="827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374875" y="34884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2" y="5"/>
                    <a:pt x="515" y="16"/>
                  </a:cubicBezTo>
                  <a:lnTo>
                    <a:pt x="35" y="284"/>
                  </a:lnTo>
                  <a:cubicBezTo>
                    <a:pt x="7" y="305"/>
                    <a:pt x="0" y="333"/>
                    <a:pt x="28" y="354"/>
                  </a:cubicBezTo>
                  <a:lnTo>
                    <a:pt x="536" y="650"/>
                  </a:lnTo>
                  <a:cubicBezTo>
                    <a:pt x="557" y="661"/>
                    <a:pt x="578" y="666"/>
                    <a:pt x="599" y="666"/>
                  </a:cubicBezTo>
                  <a:cubicBezTo>
                    <a:pt x="619" y="666"/>
                    <a:pt x="638" y="661"/>
                    <a:pt x="656" y="650"/>
                  </a:cubicBezTo>
                  <a:lnTo>
                    <a:pt x="1135" y="383"/>
                  </a:lnTo>
                  <a:cubicBezTo>
                    <a:pt x="1170" y="361"/>
                    <a:pt x="1170" y="333"/>
                    <a:pt x="1142" y="312"/>
                  </a:cubicBezTo>
                  <a:lnTo>
                    <a:pt x="635" y="16"/>
                  </a:lnTo>
                  <a:cubicBezTo>
                    <a:pt x="617" y="5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374700" y="3488275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0"/>
                  </a:moveTo>
                  <a:cubicBezTo>
                    <a:pt x="606" y="30"/>
                    <a:pt x="621" y="37"/>
                    <a:pt x="635" y="44"/>
                  </a:cubicBezTo>
                  <a:cubicBezTo>
                    <a:pt x="635" y="44"/>
                    <a:pt x="1142" y="347"/>
                    <a:pt x="1135" y="383"/>
                  </a:cubicBezTo>
                  <a:lnTo>
                    <a:pt x="656" y="650"/>
                  </a:lnTo>
                  <a:cubicBezTo>
                    <a:pt x="638" y="661"/>
                    <a:pt x="621" y="666"/>
                    <a:pt x="604" y="666"/>
                  </a:cubicBezTo>
                  <a:cubicBezTo>
                    <a:pt x="587" y="666"/>
                    <a:pt x="571" y="661"/>
                    <a:pt x="557" y="650"/>
                  </a:cubicBezTo>
                  <a:cubicBezTo>
                    <a:pt x="557" y="650"/>
                    <a:pt x="42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19"/>
                    <a:pt x="0" y="340"/>
                  </a:cubicBezTo>
                  <a:cubicBezTo>
                    <a:pt x="0" y="361"/>
                    <a:pt x="7" y="375"/>
                    <a:pt x="28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92" y="361"/>
                  </a:cubicBezTo>
                  <a:cubicBezTo>
                    <a:pt x="1184" y="340"/>
                    <a:pt x="1177" y="326"/>
                    <a:pt x="1156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357075" y="34780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56"/>
                  </a:cubicBezTo>
                  <a:lnTo>
                    <a:pt x="536" y="653"/>
                  </a:lnTo>
                  <a:cubicBezTo>
                    <a:pt x="557" y="663"/>
                    <a:pt x="578" y="668"/>
                    <a:pt x="599" y="668"/>
                  </a:cubicBezTo>
                  <a:cubicBezTo>
                    <a:pt x="619" y="668"/>
                    <a:pt x="638" y="663"/>
                    <a:pt x="656" y="653"/>
                  </a:cubicBezTo>
                  <a:lnTo>
                    <a:pt x="1135" y="385"/>
                  </a:lnTo>
                  <a:cubicBezTo>
                    <a:pt x="1170" y="364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356900" y="34777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5" y="30"/>
                  </a:moveTo>
                  <a:cubicBezTo>
                    <a:pt x="606" y="30"/>
                    <a:pt x="621" y="37"/>
                    <a:pt x="628" y="44"/>
                  </a:cubicBezTo>
                  <a:cubicBezTo>
                    <a:pt x="628" y="44"/>
                    <a:pt x="1142" y="347"/>
                    <a:pt x="1128" y="383"/>
                  </a:cubicBezTo>
                  <a:lnTo>
                    <a:pt x="656" y="650"/>
                  </a:lnTo>
                  <a:cubicBezTo>
                    <a:pt x="638" y="661"/>
                    <a:pt x="621" y="666"/>
                    <a:pt x="603" y="666"/>
                  </a:cubicBezTo>
                  <a:cubicBezTo>
                    <a:pt x="585" y="666"/>
                    <a:pt x="568" y="661"/>
                    <a:pt x="550" y="650"/>
                  </a:cubicBezTo>
                  <a:cubicBezTo>
                    <a:pt x="550" y="650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5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19"/>
                    <a:pt x="0" y="340"/>
                  </a:cubicBezTo>
                  <a:cubicBezTo>
                    <a:pt x="0" y="361"/>
                    <a:pt x="7" y="376"/>
                    <a:pt x="28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5" y="383"/>
                    <a:pt x="1185" y="361"/>
                  </a:cubicBezTo>
                  <a:cubicBezTo>
                    <a:pt x="1185" y="340"/>
                    <a:pt x="1177" y="326"/>
                    <a:pt x="1156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410475" y="3509375"/>
              <a:ext cx="34375" cy="19525"/>
            </a:xfrm>
            <a:custGeom>
              <a:avLst/>
              <a:gdLst/>
              <a:ahLst/>
              <a:cxnLst/>
              <a:rect l="l" t="t" r="r" b="b"/>
              <a:pathLst>
                <a:path w="1375" h="781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5" y="286"/>
                  </a:lnTo>
                  <a:cubicBezTo>
                    <a:pt x="0" y="300"/>
                    <a:pt x="0" y="335"/>
                    <a:pt x="28" y="349"/>
                  </a:cubicBezTo>
                  <a:lnTo>
                    <a:pt x="740" y="765"/>
                  </a:lnTo>
                  <a:cubicBezTo>
                    <a:pt x="758" y="776"/>
                    <a:pt x="777" y="781"/>
                    <a:pt x="797" y="781"/>
                  </a:cubicBezTo>
                  <a:cubicBezTo>
                    <a:pt x="816" y="781"/>
                    <a:pt x="836" y="776"/>
                    <a:pt x="853" y="765"/>
                  </a:cubicBezTo>
                  <a:lnTo>
                    <a:pt x="1333" y="497"/>
                  </a:lnTo>
                  <a:cubicBezTo>
                    <a:pt x="1368" y="476"/>
                    <a:pt x="1375" y="448"/>
                    <a:pt x="1340" y="427"/>
                  </a:cubicBezTo>
                  <a:lnTo>
                    <a:pt x="635" y="11"/>
                  </a:lnTo>
                  <a:cubicBezTo>
                    <a:pt x="613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410125" y="3508925"/>
              <a:ext cx="34725" cy="20475"/>
            </a:xfrm>
            <a:custGeom>
              <a:avLst/>
              <a:gdLst/>
              <a:ahLst/>
              <a:cxnLst/>
              <a:rect l="l" t="t" r="r" b="b"/>
              <a:pathLst>
                <a:path w="1389" h="819" extrusionOk="0">
                  <a:moveTo>
                    <a:pt x="592" y="36"/>
                  </a:moveTo>
                  <a:cubicBezTo>
                    <a:pt x="606" y="36"/>
                    <a:pt x="620" y="43"/>
                    <a:pt x="635" y="50"/>
                  </a:cubicBezTo>
                  <a:cubicBezTo>
                    <a:pt x="635" y="50"/>
                    <a:pt x="1347" y="466"/>
                    <a:pt x="1339" y="501"/>
                  </a:cubicBezTo>
                  <a:lnTo>
                    <a:pt x="860" y="776"/>
                  </a:lnTo>
                  <a:cubicBezTo>
                    <a:pt x="846" y="783"/>
                    <a:pt x="828" y="787"/>
                    <a:pt x="811" y="787"/>
                  </a:cubicBezTo>
                  <a:cubicBezTo>
                    <a:pt x="793" y="787"/>
                    <a:pt x="776" y="783"/>
                    <a:pt x="761" y="776"/>
                  </a:cubicBezTo>
                  <a:cubicBezTo>
                    <a:pt x="761" y="776"/>
                    <a:pt x="49" y="360"/>
                    <a:pt x="57" y="318"/>
                  </a:cubicBezTo>
                  <a:lnTo>
                    <a:pt x="536" y="50"/>
                  </a:lnTo>
                  <a:cubicBezTo>
                    <a:pt x="550" y="43"/>
                    <a:pt x="571" y="36"/>
                    <a:pt x="592" y="36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8"/>
                    <a:pt x="515" y="22"/>
                  </a:cubicBezTo>
                  <a:lnTo>
                    <a:pt x="42" y="290"/>
                  </a:lnTo>
                  <a:cubicBezTo>
                    <a:pt x="21" y="297"/>
                    <a:pt x="7" y="318"/>
                    <a:pt x="0" y="346"/>
                  </a:cubicBezTo>
                  <a:cubicBezTo>
                    <a:pt x="0" y="360"/>
                    <a:pt x="14" y="381"/>
                    <a:pt x="28" y="388"/>
                  </a:cubicBezTo>
                  <a:lnTo>
                    <a:pt x="740" y="804"/>
                  </a:lnTo>
                  <a:cubicBezTo>
                    <a:pt x="761" y="811"/>
                    <a:pt x="783" y="818"/>
                    <a:pt x="804" y="818"/>
                  </a:cubicBezTo>
                  <a:cubicBezTo>
                    <a:pt x="825" y="818"/>
                    <a:pt x="853" y="818"/>
                    <a:pt x="874" y="804"/>
                  </a:cubicBezTo>
                  <a:lnTo>
                    <a:pt x="1354" y="536"/>
                  </a:lnTo>
                  <a:cubicBezTo>
                    <a:pt x="1375" y="522"/>
                    <a:pt x="1389" y="501"/>
                    <a:pt x="1389" y="480"/>
                  </a:cubicBezTo>
                  <a:cubicBezTo>
                    <a:pt x="1389" y="459"/>
                    <a:pt x="1382" y="445"/>
                    <a:pt x="1361" y="438"/>
                  </a:cubicBezTo>
                  <a:lnTo>
                    <a:pt x="656" y="22"/>
                  </a:lnTo>
                  <a:cubicBezTo>
                    <a:pt x="635" y="8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433025" y="3522700"/>
              <a:ext cx="100650" cy="58550"/>
            </a:xfrm>
            <a:custGeom>
              <a:avLst/>
              <a:gdLst/>
              <a:ahLst/>
              <a:cxnLst/>
              <a:rect l="l" t="t" r="r" b="b"/>
              <a:pathLst>
                <a:path w="4026" h="2342" extrusionOk="0">
                  <a:moveTo>
                    <a:pt x="588" y="1"/>
                  </a:moveTo>
                  <a:cubicBezTo>
                    <a:pt x="566" y="1"/>
                    <a:pt x="543" y="8"/>
                    <a:pt x="522" y="21"/>
                  </a:cubicBezTo>
                  <a:lnTo>
                    <a:pt x="43" y="288"/>
                  </a:lnTo>
                  <a:cubicBezTo>
                    <a:pt x="8" y="310"/>
                    <a:pt x="1" y="338"/>
                    <a:pt x="36" y="352"/>
                  </a:cubicBezTo>
                  <a:lnTo>
                    <a:pt x="3391" y="2326"/>
                  </a:lnTo>
                  <a:cubicBezTo>
                    <a:pt x="3409" y="2336"/>
                    <a:pt x="3430" y="2342"/>
                    <a:pt x="3451" y="2342"/>
                  </a:cubicBezTo>
                  <a:cubicBezTo>
                    <a:pt x="3472" y="2342"/>
                    <a:pt x="3493" y="2336"/>
                    <a:pt x="3511" y="2326"/>
                  </a:cubicBezTo>
                  <a:lnTo>
                    <a:pt x="3990" y="2051"/>
                  </a:lnTo>
                  <a:cubicBezTo>
                    <a:pt x="4019" y="2037"/>
                    <a:pt x="4026" y="2001"/>
                    <a:pt x="3997" y="1987"/>
                  </a:cubicBezTo>
                  <a:lnTo>
                    <a:pt x="635" y="14"/>
                  </a:lnTo>
                  <a:cubicBezTo>
                    <a:pt x="620" y="5"/>
                    <a:pt x="604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432850" y="3522275"/>
              <a:ext cx="101000" cy="59450"/>
            </a:xfrm>
            <a:custGeom>
              <a:avLst/>
              <a:gdLst/>
              <a:ahLst/>
              <a:cxnLst/>
              <a:rect l="l" t="t" r="r" b="b"/>
              <a:pathLst>
                <a:path w="4040" h="2378" extrusionOk="0">
                  <a:moveTo>
                    <a:pt x="593" y="38"/>
                  </a:move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3990" y="2018"/>
                    <a:pt x="3983" y="2061"/>
                  </a:cubicBezTo>
                  <a:lnTo>
                    <a:pt x="3504" y="2329"/>
                  </a:lnTo>
                  <a:cubicBezTo>
                    <a:pt x="3490" y="2336"/>
                    <a:pt x="3474" y="2339"/>
                    <a:pt x="3457" y="2339"/>
                  </a:cubicBezTo>
                  <a:cubicBezTo>
                    <a:pt x="3441" y="2339"/>
                    <a:pt x="3423" y="2336"/>
                    <a:pt x="3405" y="2329"/>
                  </a:cubicBezTo>
                  <a:cubicBezTo>
                    <a:pt x="3405" y="2329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3" y="38"/>
                  </a:cubicBezTo>
                  <a:close/>
                  <a:moveTo>
                    <a:pt x="586" y="1"/>
                  </a:moveTo>
                  <a:cubicBezTo>
                    <a:pt x="561" y="1"/>
                    <a:pt x="536" y="6"/>
                    <a:pt x="515" y="16"/>
                  </a:cubicBezTo>
                  <a:lnTo>
                    <a:pt x="43" y="291"/>
                  </a:lnTo>
                  <a:cubicBezTo>
                    <a:pt x="22" y="298"/>
                    <a:pt x="8" y="320"/>
                    <a:pt x="0" y="341"/>
                  </a:cubicBezTo>
                  <a:cubicBezTo>
                    <a:pt x="0" y="362"/>
                    <a:pt x="15" y="376"/>
                    <a:pt x="29" y="390"/>
                  </a:cubicBezTo>
                  <a:lnTo>
                    <a:pt x="3391" y="2364"/>
                  </a:lnTo>
                  <a:cubicBezTo>
                    <a:pt x="3405" y="2371"/>
                    <a:pt x="3426" y="2378"/>
                    <a:pt x="3455" y="2378"/>
                  </a:cubicBezTo>
                  <a:cubicBezTo>
                    <a:pt x="3476" y="2378"/>
                    <a:pt x="3504" y="2371"/>
                    <a:pt x="3525" y="2357"/>
                  </a:cubicBezTo>
                  <a:lnTo>
                    <a:pt x="4004" y="2089"/>
                  </a:lnTo>
                  <a:cubicBezTo>
                    <a:pt x="4026" y="2082"/>
                    <a:pt x="4040" y="2061"/>
                    <a:pt x="4040" y="2033"/>
                  </a:cubicBezTo>
                  <a:cubicBezTo>
                    <a:pt x="4040" y="2018"/>
                    <a:pt x="4026" y="1997"/>
                    <a:pt x="4012" y="1990"/>
                  </a:cubicBezTo>
                  <a:lnTo>
                    <a:pt x="656" y="16"/>
                  </a:lnTo>
                  <a:cubicBezTo>
                    <a:pt x="635" y="6"/>
                    <a:pt x="610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8"/>
            <p:cNvSpPr/>
            <p:nvPr/>
          </p:nvSpPr>
          <p:spPr>
            <a:xfrm>
              <a:off x="522025" y="3574950"/>
              <a:ext cx="33325" cy="19025"/>
            </a:xfrm>
            <a:custGeom>
              <a:avLst/>
              <a:gdLst/>
              <a:ahLst/>
              <a:cxnLst/>
              <a:rect l="l" t="t" r="r" b="b"/>
              <a:pathLst>
                <a:path w="1333" h="761" extrusionOk="0">
                  <a:moveTo>
                    <a:pt x="584" y="0"/>
                  </a:moveTo>
                  <a:cubicBezTo>
                    <a:pt x="563" y="0"/>
                    <a:pt x="541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36" y="356"/>
                  </a:cubicBezTo>
                  <a:lnTo>
                    <a:pt x="698" y="750"/>
                  </a:lnTo>
                  <a:cubicBezTo>
                    <a:pt x="714" y="757"/>
                    <a:pt x="733" y="760"/>
                    <a:pt x="752" y="760"/>
                  </a:cubicBezTo>
                  <a:cubicBezTo>
                    <a:pt x="775" y="760"/>
                    <a:pt x="799" y="755"/>
                    <a:pt x="818" y="743"/>
                  </a:cubicBezTo>
                  <a:lnTo>
                    <a:pt x="1297" y="475"/>
                  </a:lnTo>
                  <a:cubicBezTo>
                    <a:pt x="1326" y="454"/>
                    <a:pt x="1333" y="426"/>
                    <a:pt x="1305" y="405"/>
                  </a:cubicBezTo>
                  <a:lnTo>
                    <a:pt x="635" y="10"/>
                  </a:lnTo>
                  <a:cubicBezTo>
                    <a:pt x="619" y="4"/>
                    <a:pt x="602" y="0"/>
                    <a:pt x="5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8"/>
            <p:cNvSpPr/>
            <p:nvPr/>
          </p:nvSpPr>
          <p:spPr>
            <a:xfrm>
              <a:off x="521850" y="3574625"/>
              <a:ext cx="33675" cy="19800"/>
            </a:xfrm>
            <a:custGeom>
              <a:avLst/>
              <a:gdLst/>
              <a:ahLst/>
              <a:cxnLst/>
              <a:rect l="l" t="t" r="r" b="b"/>
              <a:pathLst>
                <a:path w="1347" h="792" extrusionOk="0">
                  <a:moveTo>
                    <a:pt x="592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304" y="439"/>
                    <a:pt x="1290" y="474"/>
                  </a:cubicBezTo>
                  <a:lnTo>
                    <a:pt x="818" y="749"/>
                  </a:lnTo>
                  <a:cubicBezTo>
                    <a:pt x="800" y="756"/>
                    <a:pt x="783" y="760"/>
                    <a:pt x="766" y="760"/>
                  </a:cubicBezTo>
                  <a:cubicBezTo>
                    <a:pt x="749" y="760"/>
                    <a:pt x="733" y="756"/>
                    <a:pt x="719" y="749"/>
                  </a:cubicBezTo>
                  <a:cubicBezTo>
                    <a:pt x="719" y="749"/>
                    <a:pt x="50" y="354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3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22" y="298"/>
                    <a:pt x="7" y="319"/>
                    <a:pt x="0" y="340"/>
                  </a:cubicBezTo>
                  <a:cubicBezTo>
                    <a:pt x="0" y="362"/>
                    <a:pt x="14" y="376"/>
                    <a:pt x="29" y="383"/>
                  </a:cubicBezTo>
                  <a:lnTo>
                    <a:pt x="698" y="777"/>
                  </a:lnTo>
                  <a:cubicBezTo>
                    <a:pt x="719" y="784"/>
                    <a:pt x="741" y="792"/>
                    <a:pt x="762" y="792"/>
                  </a:cubicBezTo>
                  <a:cubicBezTo>
                    <a:pt x="783" y="792"/>
                    <a:pt x="811" y="784"/>
                    <a:pt x="832" y="777"/>
                  </a:cubicBezTo>
                  <a:lnTo>
                    <a:pt x="1312" y="502"/>
                  </a:lnTo>
                  <a:cubicBezTo>
                    <a:pt x="1333" y="495"/>
                    <a:pt x="1347" y="474"/>
                    <a:pt x="1347" y="453"/>
                  </a:cubicBezTo>
                  <a:cubicBezTo>
                    <a:pt x="1347" y="432"/>
                    <a:pt x="1340" y="418"/>
                    <a:pt x="1319" y="411"/>
                  </a:cubicBezTo>
                  <a:lnTo>
                    <a:pt x="656" y="16"/>
                  </a:lnTo>
                  <a:cubicBezTo>
                    <a:pt x="631" y="6"/>
                    <a:pt x="607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543875" y="35876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2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6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7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543525" y="35873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600" y="38"/>
                  </a:moveTo>
                  <a:cubicBezTo>
                    <a:pt x="614" y="38"/>
                    <a:pt x="628" y="45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63" y="658"/>
                  </a:lnTo>
                  <a:cubicBezTo>
                    <a:pt x="645" y="665"/>
                    <a:pt x="628" y="669"/>
                    <a:pt x="610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7" y="38"/>
                    <a:pt x="571" y="38"/>
                    <a:pt x="593" y="38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7"/>
                  </a:cubicBezTo>
                  <a:lnTo>
                    <a:pt x="43" y="292"/>
                  </a:lnTo>
                  <a:cubicBezTo>
                    <a:pt x="22" y="299"/>
                    <a:pt x="7" y="320"/>
                    <a:pt x="0" y="341"/>
                  </a:cubicBezTo>
                  <a:cubicBezTo>
                    <a:pt x="7" y="362"/>
                    <a:pt x="15" y="383"/>
                    <a:pt x="36" y="390"/>
                  </a:cubicBezTo>
                  <a:lnTo>
                    <a:pt x="543" y="686"/>
                  </a:lnTo>
                  <a:cubicBezTo>
                    <a:pt x="564" y="700"/>
                    <a:pt x="578" y="700"/>
                    <a:pt x="600" y="700"/>
                  </a:cubicBezTo>
                  <a:cubicBezTo>
                    <a:pt x="628" y="700"/>
                    <a:pt x="656" y="700"/>
                    <a:pt x="677" y="686"/>
                  </a:cubicBezTo>
                  <a:lnTo>
                    <a:pt x="1157" y="418"/>
                  </a:lnTo>
                  <a:cubicBezTo>
                    <a:pt x="1178" y="404"/>
                    <a:pt x="1192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570850" y="3598050"/>
              <a:ext cx="20100" cy="11450"/>
            </a:xfrm>
            <a:custGeom>
              <a:avLst/>
              <a:gdLst/>
              <a:ahLst/>
              <a:cxnLst/>
              <a:rect l="l" t="t" r="r" b="b"/>
              <a:pathLst>
                <a:path w="804" h="458" extrusionOk="0">
                  <a:moveTo>
                    <a:pt x="204" y="1"/>
                  </a:moveTo>
                  <a:cubicBezTo>
                    <a:pt x="185" y="1"/>
                    <a:pt x="166" y="6"/>
                    <a:pt x="148" y="17"/>
                  </a:cubicBezTo>
                  <a:lnTo>
                    <a:pt x="42" y="73"/>
                  </a:lnTo>
                  <a:cubicBezTo>
                    <a:pt x="7" y="94"/>
                    <a:pt x="0" y="129"/>
                    <a:pt x="35" y="144"/>
                  </a:cubicBezTo>
                  <a:lnTo>
                    <a:pt x="543" y="447"/>
                  </a:lnTo>
                  <a:cubicBezTo>
                    <a:pt x="560" y="454"/>
                    <a:pt x="580" y="457"/>
                    <a:pt x="600" y="457"/>
                  </a:cubicBezTo>
                  <a:cubicBezTo>
                    <a:pt x="620" y="457"/>
                    <a:pt x="642" y="454"/>
                    <a:pt x="663" y="447"/>
                  </a:cubicBezTo>
                  <a:lnTo>
                    <a:pt x="761" y="383"/>
                  </a:lnTo>
                  <a:cubicBezTo>
                    <a:pt x="797" y="362"/>
                    <a:pt x="804" y="334"/>
                    <a:pt x="775" y="320"/>
                  </a:cubicBezTo>
                  <a:lnTo>
                    <a:pt x="261" y="17"/>
                  </a:lnTo>
                  <a:cubicBezTo>
                    <a:pt x="243" y="6"/>
                    <a:pt x="224" y="1"/>
                    <a:pt x="2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570675" y="3597700"/>
              <a:ext cx="20450" cy="12225"/>
            </a:xfrm>
            <a:custGeom>
              <a:avLst/>
              <a:gdLst/>
              <a:ahLst/>
              <a:cxnLst/>
              <a:rect l="l" t="t" r="r" b="b"/>
              <a:pathLst>
                <a:path w="818" h="489" extrusionOk="0">
                  <a:moveTo>
                    <a:pt x="219" y="38"/>
                  </a:moveTo>
                  <a:cubicBezTo>
                    <a:pt x="233" y="38"/>
                    <a:pt x="247" y="45"/>
                    <a:pt x="261" y="52"/>
                  </a:cubicBezTo>
                  <a:cubicBezTo>
                    <a:pt x="261" y="52"/>
                    <a:pt x="768" y="348"/>
                    <a:pt x="761" y="390"/>
                  </a:cubicBezTo>
                  <a:lnTo>
                    <a:pt x="656" y="447"/>
                  </a:lnTo>
                  <a:cubicBezTo>
                    <a:pt x="641" y="454"/>
                    <a:pt x="626" y="457"/>
                    <a:pt x="609" y="457"/>
                  </a:cubicBezTo>
                  <a:cubicBezTo>
                    <a:pt x="592" y="457"/>
                    <a:pt x="575" y="454"/>
                    <a:pt x="557" y="447"/>
                  </a:cubicBezTo>
                  <a:cubicBezTo>
                    <a:pt x="557" y="447"/>
                    <a:pt x="49" y="150"/>
                    <a:pt x="56" y="108"/>
                  </a:cubicBezTo>
                  <a:lnTo>
                    <a:pt x="162" y="52"/>
                  </a:lnTo>
                  <a:cubicBezTo>
                    <a:pt x="176" y="38"/>
                    <a:pt x="197" y="38"/>
                    <a:pt x="219" y="38"/>
                  </a:cubicBezTo>
                  <a:close/>
                  <a:moveTo>
                    <a:pt x="215" y="1"/>
                  </a:moveTo>
                  <a:cubicBezTo>
                    <a:pt x="192" y="1"/>
                    <a:pt x="169" y="6"/>
                    <a:pt x="148" y="17"/>
                  </a:cubicBezTo>
                  <a:lnTo>
                    <a:pt x="42" y="80"/>
                  </a:lnTo>
                  <a:cubicBezTo>
                    <a:pt x="21" y="87"/>
                    <a:pt x="7" y="108"/>
                    <a:pt x="0" y="129"/>
                  </a:cubicBezTo>
                  <a:cubicBezTo>
                    <a:pt x="0" y="150"/>
                    <a:pt x="14" y="172"/>
                    <a:pt x="35" y="179"/>
                  </a:cubicBezTo>
                  <a:lnTo>
                    <a:pt x="543" y="475"/>
                  </a:lnTo>
                  <a:cubicBezTo>
                    <a:pt x="557" y="489"/>
                    <a:pt x="578" y="489"/>
                    <a:pt x="599" y="489"/>
                  </a:cubicBezTo>
                  <a:cubicBezTo>
                    <a:pt x="627" y="489"/>
                    <a:pt x="656" y="489"/>
                    <a:pt x="677" y="475"/>
                  </a:cubicBezTo>
                  <a:lnTo>
                    <a:pt x="782" y="418"/>
                  </a:lnTo>
                  <a:cubicBezTo>
                    <a:pt x="804" y="411"/>
                    <a:pt x="818" y="390"/>
                    <a:pt x="818" y="362"/>
                  </a:cubicBezTo>
                  <a:cubicBezTo>
                    <a:pt x="818" y="348"/>
                    <a:pt x="804" y="327"/>
                    <a:pt x="790" y="320"/>
                  </a:cubicBezTo>
                  <a:lnTo>
                    <a:pt x="282" y="17"/>
                  </a:lnTo>
                  <a:cubicBezTo>
                    <a:pt x="261" y="6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579300" y="360857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5"/>
                    <a:pt x="522" y="12"/>
                  </a:cubicBezTo>
                  <a:lnTo>
                    <a:pt x="43" y="286"/>
                  </a:lnTo>
                  <a:cubicBezTo>
                    <a:pt x="7" y="308"/>
                    <a:pt x="0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4"/>
                    <a:pt x="600" y="664"/>
                  </a:cubicBezTo>
                  <a:cubicBezTo>
                    <a:pt x="619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8" y="329"/>
                    <a:pt x="1149" y="315"/>
                  </a:cubicBezTo>
                  <a:lnTo>
                    <a:pt x="635" y="12"/>
                  </a:lnTo>
                  <a:cubicBezTo>
                    <a:pt x="617" y="5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579125" y="36082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42" y="658"/>
                    <a:pt x="626" y="662"/>
                    <a:pt x="609" y="662"/>
                  </a:cubicBezTo>
                  <a:cubicBezTo>
                    <a:pt x="593" y="662"/>
                    <a:pt x="575" y="658"/>
                    <a:pt x="557" y="651"/>
                  </a:cubicBezTo>
                  <a:cubicBezTo>
                    <a:pt x="557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0" y="38"/>
                    <a:pt x="571" y="31"/>
                    <a:pt x="593" y="31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22" y="298"/>
                    <a:pt x="7" y="313"/>
                    <a:pt x="0" y="341"/>
                  </a:cubicBezTo>
                  <a:cubicBezTo>
                    <a:pt x="0" y="355"/>
                    <a:pt x="14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49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56" y="17"/>
                  </a:lnTo>
                  <a:cubicBezTo>
                    <a:pt x="635" y="6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606625" y="3619025"/>
              <a:ext cx="19925" cy="11400"/>
            </a:xfrm>
            <a:custGeom>
              <a:avLst/>
              <a:gdLst/>
              <a:ahLst/>
              <a:cxnLst/>
              <a:rect l="l" t="t" r="r" b="b"/>
              <a:pathLst>
                <a:path w="797" h="456" extrusionOk="0">
                  <a:moveTo>
                    <a:pt x="198" y="1"/>
                  </a:moveTo>
                  <a:cubicBezTo>
                    <a:pt x="178" y="1"/>
                    <a:pt x="159" y="6"/>
                    <a:pt x="141" y="17"/>
                  </a:cubicBezTo>
                  <a:lnTo>
                    <a:pt x="35" y="73"/>
                  </a:lnTo>
                  <a:cubicBezTo>
                    <a:pt x="0" y="94"/>
                    <a:pt x="0" y="122"/>
                    <a:pt x="28" y="143"/>
                  </a:cubicBezTo>
                  <a:lnTo>
                    <a:pt x="536" y="439"/>
                  </a:lnTo>
                  <a:cubicBezTo>
                    <a:pt x="553" y="450"/>
                    <a:pt x="575" y="455"/>
                    <a:pt x="596" y="455"/>
                  </a:cubicBezTo>
                  <a:cubicBezTo>
                    <a:pt x="617" y="455"/>
                    <a:pt x="638" y="450"/>
                    <a:pt x="656" y="439"/>
                  </a:cubicBezTo>
                  <a:lnTo>
                    <a:pt x="761" y="383"/>
                  </a:lnTo>
                  <a:cubicBezTo>
                    <a:pt x="797" y="362"/>
                    <a:pt x="797" y="334"/>
                    <a:pt x="768" y="313"/>
                  </a:cubicBezTo>
                  <a:lnTo>
                    <a:pt x="261" y="17"/>
                  </a:lnTo>
                  <a:cubicBezTo>
                    <a:pt x="240" y="6"/>
                    <a:pt x="219" y="1"/>
                    <a:pt x="1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606450" y="36186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211" y="38"/>
                  </a:moveTo>
                  <a:cubicBezTo>
                    <a:pt x="226" y="38"/>
                    <a:pt x="247" y="38"/>
                    <a:pt x="254" y="52"/>
                  </a:cubicBezTo>
                  <a:cubicBezTo>
                    <a:pt x="254" y="52"/>
                    <a:pt x="768" y="348"/>
                    <a:pt x="754" y="383"/>
                  </a:cubicBezTo>
                  <a:lnTo>
                    <a:pt x="656" y="446"/>
                  </a:lnTo>
                  <a:cubicBezTo>
                    <a:pt x="638" y="453"/>
                    <a:pt x="620" y="457"/>
                    <a:pt x="603" y="457"/>
                  </a:cubicBezTo>
                  <a:cubicBezTo>
                    <a:pt x="585" y="457"/>
                    <a:pt x="567" y="453"/>
                    <a:pt x="550" y="446"/>
                  </a:cubicBezTo>
                  <a:cubicBezTo>
                    <a:pt x="550" y="446"/>
                    <a:pt x="42" y="143"/>
                    <a:pt x="49" y="108"/>
                  </a:cubicBezTo>
                  <a:lnTo>
                    <a:pt x="155" y="52"/>
                  </a:lnTo>
                  <a:cubicBezTo>
                    <a:pt x="176" y="38"/>
                    <a:pt x="190" y="38"/>
                    <a:pt x="211" y="38"/>
                  </a:cubicBezTo>
                  <a:close/>
                  <a:moveTo>
                    <a:pt x="208" y="1"/>
                  </a:moveTo>
                  <a:cubicBezTo>
                    <a:pt x="185" y="1"/>
                    <a:pt x="162" y="6"/>
                    <a:pt x="141" y="16"/>
                  </a:cubicBezTo>
                  <a:lnTo>
                    <a:pt x="35" y="80"/>
                  </a:lnTo>
                  <a:cubicBezTo>
                    <a:pt x="14" y="87"/>
                    <a:pt x="0" y="108"/>
                    <a:pt x="0" y="129"/>
                  </a:cubicBezTo>
                  <a:cubicBezTo>
                    <a:pt x="0" y="150"/>
                    <a:pt x="7" y="164"/>
                    <a:pt x="28" y="171"/>
                  </a:cubicBezTo>
                  <a:lnTo>
                    <a:pt x="536" y="475"/>
                  </a:lnTo>
                  <a:cubicBezTo>
                    <a:pt x="557" y="482"/>
                    <a:pt x="571" y="489"/>
                    <a:pt x="599" y="489"/>
                  </a:cubicBezTo>
                  <a:cubicBezTo>
                    <a:pt x="620" y="489"/>
                    <a:pt x="649" y="489"/>
                    <a:pt x="670" y="475"/>
                  </a:cubicBezTo>
                  <a:lnTo>
                    <a:pt x="775" y="418"/>
                  </a:lnTo>
                  <a:cubicBezTo>
                    <a:pt x="797" y="404"/>
                    <a:pt x="811" y="383"/>
                    <a:pt x="811" y="362"/>
                  </a:cubicBezTo>
                  <a:cubicBezTo>
                    <a:pt x="811" y="341"/>
                    <a:pt x="804" y="327"/>
                    <a:pt x="782" y="320"/>
                  </a:cubicBezTo>
                  <a:lnTo>
                    <a:pt x="275" y="16"/>
                  </a:lnTo>
                  <a:cubicBezTo>
                    <a:pt x="254" y="6"/>
                    <a:pt x="231" y="1"/>
                    <a:pt x="2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92850" y="3498975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536" y="652"/>
                  </a:lnTo>
                  <a:cubicBezTo>
                    <a:pt x="554" y="659"/>
                    <a:pt x="575" y="663"/>
                    <a:pt x="596" y="663"/>
                  </a:cubicBezTo>
                  <a:cubicBezTo>
                    <a:pt x="617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63" y="363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2500" y="3498675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0"/>
                  </a:moveTo>
                  <a:cubicBezTo>
                    <a:pt x="606" y="30"/>
                    <a:pt x="621" y="37"/>
                    <a:pt x="635" y="44"/>
                  </a:cubicBezTo>
                  <a:cubicBezTo>
                    <a:pt x="635" y="44"/>
                    <a:pt x="1142" y="340"/>
                    <a:pt x="1135" y="382"/>
                  </a:cubicBezTo>
                  <a:lnTo>
                    <a:pt x="656" y="650"/>
                  </a:lnTo>
                  <a:cubicBezTo>
                    <a:pt x="638" y="657"/>
                    <a:pt x="621" y="661"/>
                    <a:pt x="604" y="661"/>
                  </a:cubicBezTo>
                  <a:cubicBezTo>
                    <a:pt x="587" y="661"/>
                    <a:pt x="571" y="657"/>
                    <a:pt x="557" y="650"/>
                  </a:cubicBezTo>
                  <a:cubicBezTo>
                    <a:pt x="557" y="650"/>
                    <a:pt x="50" y="354"/>
                    <a:pt x="57" y="312"/>
                  </a:cubicBezTo>
                  <a:lnTo>
                    <a:pt x="536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1"/>
                    <a:pt x="0" y="312"/>
                    <a:pt x="0" y="340"/>
                  </a:cubicBezTo>
                  <a:cubicBezTo>
                    <a:pt x="0" y="354"/>
                    <a:pt x="14" y="375"/>
                    <a:pt x="28" y="382"/>
                  </a:cubicBezTo>
                  <a:lnTo>
                    <a:pt x="536" y="678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8" y="700"/>
                    <a:pt x="649" y="693"/>
                    <a:pt x="677" y="678"/>
                  </a:cubicBezTo>
                  <a:lnTo>
                    <a:pt x="1149" y="411"/>
                  </a:lnTo>
                  <a:cubicBezTo>
                    <a:pt x="1170" y="404"/>
                    <a:pt x="1184" y="382"/>
                    <a:pt x="1192" y="354"/>
                  </a:cubicBezTo>
                  <a:cubicBezTo>
                    <a:pt x="1192" y="340"/>
                    <a:pt x="1177" y="319"/>
                    <a:pt x="1163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504050" y="3513675"/>
              <a:ext cx="52000" cy="30875"/>
            </a:xfrm>
            <a:custGeom>
              <a:avLst/>
              <a:gdLst/>
              <a:ahLst/>
              <a:cxnLst/>
              <a:rect l="l" t="t" r="r" b="b"/>
              <a:pathLst>
                <a:path w="2080" h="1235" extrusionOk="0">
                  <a:moveTo>
                    <a:pt x="2066" y="1"/>
                  </a:moveTo>
                  <a:lnTo>
                    <a:pt x="2066" y="1"/>
                  </a:lnTo>
                  <a:cubicBezTo>
                    <a:pt x="2066" y="1"/>
                    <a:pt x="0" y="1206"/>
                    <a:pt x="22" y="1235"/>
                  </a:cubicBezTo>
                  <a:cubicBezTo>
                    <a:pt x="22" y="1235"/>
                    <a:pt x="2080" y="29"/>
                    <a:pt x="206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689100" y="3138125"/>
              <a:ext cx="177475" cy="160925"/>
            </a:xfrm>
            <a:custGeom>
              <a:avLst/>
              <a:gdLst/>
              <a:ahLst/>
              <a:cxnLst/>
              <a:rect l="l" t="t" r="r" b="b"/>
              <a:pathLst>
                <a:path w="7099" h="6437" extrusionOk="0">
                  <a:moveTo>
                    <a:pt x="3302" y="1"/>
                  </a:moveTo>
                  <a:cubicBezTo>
                    <a:pt x="3301" y="1"/>
                    <a:pt x="3300" y="1"/>
                    <a:pt x="3299" y="1"/>
                  </a:cubicBezTo>
                  <a:cubicBezTo>
                    <a:pt x="3144" y="43"/>
                    <a:pt x="1925" y="664"/>
                    <a:pt x="1925" y="664"/>
                  </a:cubicBezTo>
                  <a:lnTo>
                    <a:pt x="494" y="1813"/>
                  </a:lnTo>
                  <a:cubicBezTo>
                    <a:pt x="494" y="1813"/>
                    <a:pt x="0" y="3074"/>
                    <a:pt x="14" y="3103"/>
                  </a:cubicBezTo>
                  <a:cubicBezTo>
                    <a:pt x="35" y="3138"/>
                    <a:pt x="120" y="4202"/>
                    <a:pt x="148" y="4386"/>
                  </a:cubicBezTo>
                  <a:cubicBezTo>
                    <a:pt x="176" y="4569"/>
                    <a:pt x="754" y="5288"/>
                    <a:pt x="860" y="5506"/>
                  </a:cubicBezTo>
                  <a:cubicBezTo>
                    <a:pt x="966" y="5732"/>
                    <a:pt x="1692" y="6437"/>
                    <a:pt x="1692" y="6437"/>
                  </a:cubicBezTo>
                  <a:cubicBezTo>
                    <a:pt x="1692" y="6437"/>
                    <a:pt x="2820" y="6042"/>
                    <a:pt x="2940" y="6000"/>
                  </a:cubicBezTo>
                  <a:cubicBezTo>
                    <a:pt x="3067" y="5958"/>
                    <a:pt x="7099" y="3483"/>
                    <a:pt x="7099" y="3483"/>
                  </a:cubicBezTo>
                  <a:cubicBezTo>
                    <a:pt x="7099" y="3483"/>
                    <a:pt x="3498" y="1"/>
                    <a:pt x="33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688550" y="3137750"/>
              <a:ext cx="178200" cy="161850"/>
            </a:xfrm>
            <a:custGeom>
              <a:avLst/>
              <a:gdLst/>
              <a:ahLst/>
              <a:cxnLst/>
              <a:rect l="l" t="t" r="r" b="b"/>
              <a:pathLst>
                <a:path w="7128" h="6474" extrusionOk="0">
                  <a:moveTo>
                    <a:pt x="3321" y="37"/>
                  </a:moveTo>
                  <a:cubicBezTo>
                    <a:pt x="3462" y="37"/>
                    <a:pt x="5647" y="2103"/>
                    <a:pt x="7086" y="3498"/>
                  </a:cubicBezTo>
                  <a:cubicBezTo>
                    <a:pt x="5683" y="4358"/>
                    <a:pt x="3046" y="5966"/>
                    <a:pt x="2955" y="6001"/>
                  </a:cubicBezTo>
                  <a:lnTo>
                    <a:pt x="1721" y="6431"/>
                  </a:lnTo>
                  <a:cubicBezTo>
                    <a:pt x="1643" y="6353"/>
                    <a:pt x="995" y="5719"/>
                    <a:pt x="896" y="5514"/>
                  </a:cubicBezTo>
                  <a:cubicBezTo>
                    <a:pt x="805" y="5352"/>
                    <a:pt x="706" y="5204"/>
                    <a:pt x="593" y="5056"/>
                  </a:cubicBezTo>
                  <a:cubicBezTo>
                    <a:pt x="410" y="4795"/>
                    <a:pt x="205" y="4499"/>
                    <a:pt x="191" y="4401"/>
                  </a:cubicBezTo>
                  <a:cubicBezTo>
                    <a:pt x="177" y="4316"/>
                    <a:pt x="149" y="4034"/>
                    <a:pt x="121" y="3766"/>
                  </a:cubicBezTo>
                  <a:cubicBezTo>
                    <a:pt x="79" y="3315"/>
                    <a:pt x="64" y="3153"/>
                    <a:pt x="57" y="3118"/>
                  </a:cubicBezTo>
                  <a:cubicBezTo>
                    <a:pt x="57" y="3054"/>
                    <a:pt x="339" y="2321"/>
                    <a:pt x="530" y="1835"/>
                  </a:cubicBezTo>
                  <a:lnTo>
                    <a:pt x="1954" y="700"/>
                  </a:lnTo>
                  <a:cubicBezTo>
                    <a:pt x="2003" y="672"/>
                    <a:pt x="3173" y="72"/>
                    <a:pt x="3321" y="37"/>
                  </a:cubicBezTo>
                  <a:close/>
                  <a:moveTo>
                    <a:pt x="3329" y="1"/>
                  </a:moveTo>
                  <a:cubicBezTo>
                    <a:pt x="3325" y="1"/>
                    <a:pt x="3323" y="1"/>
                    <a:pt x="3321" y="2"/>
                  </a:cubicBezTo>
                  <a:cubicBezTo>
                    <a:pt x="3166" y="44"/>
                    <a:pt x="1989" y="643"/>
                    <a:pt x="1932" y="672"/>
                  </a:cubicBezTo>
                  <a:cubicBezTo>
                    <a:pt x="1932" y="672"/>
                    <a:pt x="509" y="1806"/>
                    <a:pt x="501" y="1814"/>
                  </a:cubicBezTo>
                  <a:cubicBezTo>
                    <a:pt x="1" y="3089"/>
                    <a:pt x="15" y="3118"/>
                    <a:pt x="22" y="3125"/>
                  </a:cubicBezTo>
                  <a:cubicBezTo>
                    <a:pt x="29" y="3153"/>
                    <a:pt x="64" y="3477"/>
                    <a:pt x="86" y="3766"/>
                  </a:cubicBezTo>
                  <a:cubicBezTo>
                    <a:pt x="114" y="4034"/>
                    <a:pt x="142" y="4309"/>
                    <a:pt x="156" y="4401"/>
                  </a:cubicBezTo>
                  <a:cubicBezTo>
                    <a:pt x="170" y="4513"/>
                    <a:pt x="375" y="4795"/>
                    <a:pt x="565" y="5070"/>
                  </a:cubicBezTo>
                  <a:cubicBezTo>
                    <a:pt x="678" y="5218"/>
                    <a:pt x="776" y="5366"/>
                    <a:pt x="868" y="5528"/>
                  </a:cubicBezTo>
                  <a:cubicBezTo>
                    <a:pt x="974" y="5754"/>
                    <a:pt x="1672" y="6431"/>
                    <a:pt x="1714" y="6466"/>
                  </a:cubicBezTo>
                  <a:lnTo>
                    <a:pt x="1721" y="6473"/>
                  </a:lnTo>
                  <a:lnTo>
                    <a:pt x="2969" y="6036"/>
                  </a:lnTo>
                  <a:cubicBezTo>
                    <a:pt x="3089" y="5994"/>
                    <a:pt x="6966" y="3618"/>
                    <a:pt x="7128" y="3491"/>
                  </a:cubicBezTo>
                  <a:cubicBezTo>
                    <a:pt x="7121" y="3484"/>
                    <a:pt x="6211" y="2596"/>
                    <a:pt x="5288" y="1736"/>
                  </a:cubicBezTo>
                  <a:cubicBezTo>
                    <a:pt x="3559" y="99"/>
                    <a:pt x="3369" y="1"/>
                    <a:pt x="332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608200" y="3261950"/>
              <a:ext cx="383675" cy="351650"/>
            </a:xfrm>
            <a:custGeom>
              <a:avLst/>
              <a:gdLst/>
              <a:ahLst/>
              <a:cxnLst/>
              <a:rect l="l" t="t" r="r" b="b"/>
              <a:pathLst>
                <a:path w="15347" h="14066" extrusionOk="0">
                  <a:moveTo>
                    <a:pt x="7593" y="1"/>
                  </a:moveTo>
                  <a:cubicBezTo>
                    <a:pt x="6462" y="1"/>
                    <a:pt x="5359" y="406"/>
                    <a:pt x="4047" y="652"/>
                  </a:cubicBezTo>
                  <a:cubicBezTo>
                    <a:pt x="1833" y="1061"/>
                    <a:pt x="1" y="10162"/>
                    <a:pt x="677" y="11550"/>
                  </a:cubicBezTo>
                  <a:cubicBezTo>
                    <a:pt x="1517" y="13258"/>
                    <a:pt x="4896" y="14065"/>
                    <a:pt x="7996" y="14065"/>
                  </a:cubicBezTo>
                  <a:cubicBezTo>
                    <a:pt x="10207" y="14065"/>
                    <a:pt x="12276" y="13655"/>
                    <a:pt x="13183" y="12869"/>
                  </a:cubicBezTo>
                  <a:cubicBezTo>
                    <a:pt x="15347" y="11008"/>
                    <a:pt x="14367" y="6510"/>
                    <a:pt x="14254" y="5692"/>
                  </a:cubicBezTo>
                  <a:cubicBezTo>
                    <a:pt x="13824" y="2619"/>
                    <a:pt x="12196" y="2140"/>
                    <a:pt x="10039" y="758"/>
                  </a:cubicBezTo>
                  <a:cubicBezTo>
                    <a:pt x="9160" y="192"/>
                    <a:pt x="8370" y="1"/>
                    <a:pt x="75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612600" y="3261500"/>
              <a:ext cx="374875" cy="352475"/>
            </a:xfrm>
            <a:custGeom>
              <a:avLst/>
              <a:gdLst/>
              <a:ahLst/>
              <a:cxnLst/>
              <a:rect l="l" t="t" r="r" b="b"/>
              <a:pathLst>
                <a:path w="14995" h="14099" extrusionOk="0">
                  <a:moveTo>
                    <a:pt x="7417" y="36"/>
                  </a:moveTo>
                  <a:cubicBezTo>
                    <a:pt x="8192" y="36"/>
                    <a:pt x="8974" y="226"/>
                    <a:pt x="9849" y="790"/>
                  </a:cubicBezTo>
                  <a:cubicBezTo>
                    <a:pt x="10180" y="1001"/>
                    <a:pt x="10490" y="1185"/>
                    <a:pt x="10793" y="1368"/>
                  </a:cubicBezTo>
                  <a:cubicBezTo>
                    <a:pt x="12478" y="2383"/>
                    <a:pt x="13705" y="3116"/>
                    <a:pt x="14057" y="5710"/>
                  </a:cubicBezTo>
                  <a:cubicBezTo>
                    <a:pt x="14064" y="5781"/>
                    <a:pt x="14078" y="5880"/>
                    <a:pt x="14099" y="6006"/>
                  </a:cubicBezTo>
                  <a:cubicBezTo>
                    <a:pt x="14318" y="7282"/>
                    <a:pt x="14959" y="11174"/>
                    <a:pt x="12993" y="12872"/>
                  </a:cubicBezTo>
                  <a:cubicBezTo>
                    <a:pt x="12344" y="13429"/>
                    <a:pt x="11068" y="13831"/>
                    <a:pt x="9404" y="13986"/>
                  </a:cubicBezTo>
                  <a:cubicBezTo>
                    <a:pt x="8868" y="14037"/>
                    <a:pt x="8331" y="14062"/>
                    <a:pt x="7793" y="14062"/>
                  </a:cubicBezTo>
                  <a:cubicBezTo>
                    <a:pt x="6678" y="14062"/>
                    <a:pt x="5564" y="13954"/>
                    <a:pt x="4470" y="13739"/>
                  </a:cubicBezTo>
                  <a:cubicBezTo>
                    <a:pt x="2405" y="13317"/>
                    <a:pt x="995" y="12541"/>
                    <a:pt x="515" y="11554"/>
                  </a:cubicBezTo>
                  <a:cubicBezTo>
                    <a:pt x="1" y="10504"/>
                    <a:pt x="938" y="5118"/>
                    <a:pt x="2320" y="2383"/>
                  </a:cubicBezTo>
                  <a:cubicBezTo>
                    <a:pt x="2835" y="1347"/>
                    <a:pt x="3356" y="776"/>
                    <a:pt x="3871" y="684"/>
                  </a:cubicBezTo>
                  <a:cubicBezTo>
                    <a:pt x="4322" y="600"/>
                    <a:pt x="4738" y="501"/>
                    <a:pt x="5147" y="402"/>
                  </a:cubicBezTo>
                  <a:cubicBezTo>
                    <a:pt x="5936" y="212"/>
                    <a:pt x="6669" y="36"/>
                    <a:pt x="7417" y="36"/>
                  </a:cubicBezTo>
                  <a:close/>
                  <a:moveTo>
                    <a:pt x="7419" y="0"/>
                  </a:moveTo>
                  <a:cubicBezTo>
                    <a:pt x="6669" y="0"/>
                    <a:pt x="5931" y="177"/>
                    <a:pt x="5140" y="367"/>
                  </a:cubicBezTo>
                  <a:cubicBezTo>
                    <a:pt x="4731" y="466"/>
                    <a:pt x="4308" y="564"/>
                    <a:pt x="3864" y="649"/>
                  </a:cubicBezTo>
                  <a:cubicBezTo>
                    <a:pt x="3342" y="741"/>
                    <a:pt x="2806" y="1319"/>
                    <a:pt x="2285" y="2362"/>
                  </a:cubicBezTo>
                  <a:cubicBezTo>
                    <a:pt x="1643" y="3631"/>
                    <a:pt x="1044" y="5598"/>
                    <a:pt x="663" y="7628"/>
                  </a:cubicBezTo>
                  <a:cubicBezTo>
                    <a:pt x="311" y="9524"/>
                    <a:pt x="240" y="11075"/>
                    <a:pt x="480" y="11568"/>
                  </a:cubicBezTo>
                  <a:cubicBezTo>
                    <a:pt x="974" y="12569"/>
                    <a:pt x="2383" y="13352"/>
                    <a:pt x="4463" y="13775"/>
                  </a:cubicBezTo>
                  <a:cubicBezTo>
                    <a:pt x="5570" y="13993"/>
                    <a:pt x="6691" y="14099"/>
                    <a:pt x="7818" y="14099"/>
                  </a:cubicBezTo>
                  <a:cubicBezTo>
                    <a:pt x="8361" y="14099"/>
                    <a:pt x="8890" y="14071"/>
                    <a:pt x="9404" y="14021"/>
                  </a:cubicBezTo>
                  <a:cubicBezTo>
                    <a:pt x="11082" y="13866"/>
                    <a:pt x="12365" y="13458"/>
                    <a:pt x="13021" y="12894"/>
                  </a:cubicBezTo>
                  <a:cubicBezTo>
                    <a:pt x="14995" y="11188"/>
                    <a:pt x="14353" y="7282"/>
                    <a:pt x="14135" y="5999"/>
                  </a:cubicBezTo>
                  <a:cubicBezTo>
                    <a:pt x="14113" y="5872"/>
                    <a:pt x="14099" y="5774"/>
                    <a:pt x="14092" y="5696"/>
                  </a:cubicBezTo>
                  <a:cubicBezTo>
                    <a:pt x="13733" y="3088"/>
                    <a:pt x="12506" y="2355"/>
                    <a:pt x="10814" y="1340"/>
                  </a:cubicBezTo>
                  <a:cubicBezTo>
                    <a:pt x="10511" y="1157"/>
                    <a:pt x="10201" y="966"/>
                    <a:pt x="9870" y="755"/>
                  </a:cubicBezTo>
                  <a:cubicBezTo>
                    <a:pt x="8990" y="191"/>
                    <a:pt x="8198" y="0"/>
                    <a:pt x="7419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8"/>
            <p:cNvSpPr/>
            <p:nvPr/>
          </p:nvSpPr>
          <p:spPr>
            <a:xfrm>
              <a:off x="718350" y="3147125"/>
              <a:ext cx="14125" cy="4600"/>
            </a:xfrm>
            <a:custGeom>
              <a:avLst/>
              <a:gdLst/>
              <a:ahLst/>
              <a:cxnLst/>
              <a:rect l="l" t="t" r="r" b="b"/>
              <a:pathLst>
                <a:path w="565" h="184" extrusionOk="0">
                  <a:moveTo>
                    <a:pt x="275" y="0"/>
                  </a:moveTo>
                  <a:cubicBezTo>
                    <a:pt x="177" y="0"/>
                    <a:pt x="78" y="43"/>
                    <a:pt x="0" y="113"/>
                  </a:cubicBezTo>
                  <a:cubicBezTo>
                    <a:pt x="29" y="106"/>
                    <a:pt x="57" y="99"/>
                    <a:pt x="92" y="99"/>
                  </a:cubicBezTo>
                  <a:cubicBezTo>
                    <a:pt x="141" y="99"/>
                    <a:pt x="191" y="106"/>
                    <a:pt x="233" y="113"/>
                  </a:cubicBezTo>
                  <a:cubicBezTo>
                    <a:pt x="282" y="127"/>
                    <a:pt x="325" y="141"/>
                    <a:pt x="367" y="163"/>
                  </a:cubicBezTo>
                  <a:lnTo>
                    <a:pt x="402" y="184"/>
                  </a:lnTo>
                  <a:lnTo>
                    <a:pt x="564" y="85"/>
                  </a:lnTo>
                  <a:cubicBezTo>
                    <a:pt x="515" y="57"/>
                    <a:pt x="459" y="36"/>
                    <a:pt x="409" y="15"/>
                  </a:cubicBezTo>
                  <a:cubicBezTo>
                    <a:pt x="367" y="8"/>
                    <a:pt x="325" y="0"/>
                    <a:pt x="27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8"/>
            <p:cNvSpPr/>
            <p:nvPr/>
          </p:nvSpPr>
          <p:spPr>
            <a:xfrm>
              <a:off x="717100" y="3146600"/>
              <a:ext cx="15550" cy="5650"/>
            </a:xfrm>
            <a:custGeom>
              <a:avLst/>
              <a:gdLst/>
              <a:ahLst/>
              <a:cxnLst/>
              <a:rect l="l" t="t" r="r" b="b"/>
              <a:pathLst>
                <a:path w="622" h="226" extrusionOk="0">
                  <a:moveTo>
                    <a:pt x="325" y="36"/>
                  </a:moveTo>
                  <a:cubicBezTo>
                    <a:pt x="368" y="36"/>
                    <a:pt x="410" y="43"/>
                    <a:pt x="452" y="57"/>
                  </a:cubicBezTo>
                  <a:cubicBezTo>
                    <a:pt x="494" y="71"/>
                    <a:pt x="537" y="85"/>
                    <a:pt x="579" y="106"/>
                  </a:cubicBezTo>
                  <a:cubicBezTo>
                    <a:pt x="529" y="133"/>
                    <a:pt x="477" y="146"/>
                    <a:pt x="423" y="146"/>
                  </a:cubicBezTo>
                  <a:cubicBezTo>
                    <a:pt x="393" y="146"/>
                    <a:pt x="363" y="142"/>
                    <a:pt x="332" y="134"/>
                  </a:cubicBezTo>
                  <a:cubicBezTo>
                    <a:pt x="283" y="113"/>
                    <a:pt x="227" y="106"/>
                    <a:pt x="177" y="99"/>
                  </a:cubicBezTo>
                  <a:lnTo>
                    <a:pt x="121" y="99"/>
                  </a:lnTo>
                  <a:cubicBezTo>
                    <a:pt x="184" y="64"/>
                    <a:pt x="255" y="43"/>
                    <a:pt x="325" y="36"/>
                  </a:cubicBezTo>
                  <a:close/>
                  <a:moveTo>
                    <a:pt x="325" y="0"/>
                  </a:moveTo>
                  <a:cubicBezTo>
                    <a:pt x="219" y="7"/>
                    <a:pt x="121" y="50"/>
                    <a:pt x="36" y="113"/>
                  </a:cubicBezTo>
                  <a:cubicBezTo>
                    <a:pt x="15" y="120"/>
                    <a:pt x="1" y="134"/>
                    <a:pt x="283" y="148"/>
                  </a:cubicBezTo>
                  <a:cubicBezTo>
                    <a:pt x="325" y="162"/>
                    <a:pt x="368" y="184"/>
                    <a:pt x="410" y="205"/>
                  </a:cubicBezTo>
                  <a:lnTo>
                    <a:pt x="452" y="226"/>
                  </a:lnTo>
                  <a:cubicBezTo>
                    <a:pt x="452" y="219"/>
                    <a:pt x="452" y="219"/>
                    <a:pt x="459" y="219"/>
                  </a:cubicBezTo>
                  <a:cubicBezTo>
                    <a:pt x="459" y="219"/>
                    <a:pt x="621" y="120"/>
                    <a:pt x="621" y="92"/>
                  </a:cubicBezTo>
                  <a:cubicBezTo>
                    <a:pt x="572" y="64"/>
                    <a:pt x="516" y="36"/>
                    <a:pt x="459" y="21"/>
                  </a:cubicBezTo>
                  <a:cubicBezTo>
                    <a:pt x="417" y="7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8"/>
            <p:cNvSpPr/>
            <p:nvPr/>
          </p:nvSpPr>
          <p:spPr>
            <a:xfrm>
              <a:off x="712175" y="3149600"/>
              <a:ext cx="16250" cy="39325"/>
            </a:xfrm>
            <a:custGeom>
              <a:avLst/>
              <a:gdLst/>
              <a:ahLst/>
              <a:cxnLst/>
              <a:rect l="l" t="t" r="r" b="b"/>
              <a:pathLst>
                <a:path w="650" h="1573" extrusionOk="0">
                  <a:moveTo>
                    <a:pt x="318" y="0"/>
                  </a:moveTo>
                  <a:cubicBezTo>
                    <a:pt x="276" y="7"/>
                    <a:pt x="233" y="21"/>
                    <a:pt x="191" y="42"/>
                  </a:cubicBezTo>
                  <a:cubicBezTo>
                    <a:pt x="149" y="71"/>
                    <a:pt x="106" y="106"/>
                    <a:pt x="78" y="155"/>
                  </a:cubicBezTo>
                  <a:cubicBezTo>
                    <a:pt x="57" y="190"/>
                    <a:pt x="43" y="226"/>
                    <a:pt x="29" y="261"/>
                  </a:cubicBezTo>
                  <a:cubicBezTo>
                    <a:pt x="8" y="324"/>
                    <a:pt x="1" y="388"/>
                    <a:pt x="1" y="458"/>
                  </a:cubicBezTo>
                  <a:cubicBezTo>
                    <a:pt x="8" y="635"/>
                    <a:pt x="50" y="811"/>
                    <a:pt x="127" y="973"/>
                  </a:cubicBezTo>
                  <a:cubicBezTo>
                    <a:pt x="240" y="1213"/>
                    <a:pt x="416" y="1424"/>
                    <a:pt x="649" y="1572"/>
                  </a:cubicBezTo>
                  <a:lnTo>
                    <a:pt x="649" y="1043"/>
                  </a:lnTo>
                  <a:lnTo>
                    <a:pt x="649" y="339"/>
                  </a:lnTo>
                  <a:lnTo>
                    <a:pt x="649" y="85"/>
                  </a:lnTo>
                  <a:cubicBezTo>
                    <a:pt x="607" y="64"/>
                    <a:pt x="572" y="50"/>
                    <a:pt x="529" y="28"/>
                  </a:cubicBezTo>
                  <a:cubicBezTo>
                    <a:pt x="480" y="14"/>
                    <a:pt x="431" y="7"/>
                    <a:pt x="37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8"/>
            <p:cNvSpPr/>
            <p:nvPr/>
          </p:nvSpPr>
          <p:spPr>
            <a:xfrm>
              <a:off x="711650" y="3149075"/>
              <a:ext cx="17300" cy="40200"/>
            </a:xfrm>
            <a:custGeom>
              <a:avLst/>
              <a:gdLst/>
              <a:ahLst/>
              <a:cxnLst/>
              <a:rect l="l" t="t" r="r" b="b"/>
              <a:pathLst>
                <a:path w="692" h="1608" extrusionOk="0">
                  <a:moveTo>
                    <a:pt x="501" y="49"/>
                  </a:moveTo>
                  <a:cubicBezTo>
                    <a:pt x="550" y="71"/>
                    <a:pt x="600" y="92"/>
                    <a:pt x="649" y="120"/>
                  </a:cubicBezTo>
                  <a:lnTo>
                    <a:pt x="642" y="1558"/>
                  </a:lnTo>
                  <a:cubicBezTo>
                    <a:pt x="430" y="1417"/>
                    <a:pt x="268" y="1212"/>
                    <a:pt x="163" y="980"/>
                  </a:cubicBezTo>
                  <a:cubicBezTo>
                    <a:pt x="85" y="825"/>
                    <a:pt x="43" y="649"/>
                    <a:pt x="36" y="472"/>
                  </a:cubicBezTo>
                  <a:cubicBezTo>
                    <a:pt x="36" y="409"/>
                    <a:pt x="43" y="345"/>
                    <a:pt x="64" y="282"/>
                  </a:cubicBezTo>
                  <a:cubicBezTo>
                    <a:pt x="71" y="247"/>
                    <a:pt x="92" y="219"/>
                    <a:pt x="106" y="183"/>
                  </a:cubicBezTo>
                  <a:cubicBezTo>
                    <a:pt x="134" y="134"/>
                    <a:pt x="177" y="99"/>
                    <a:pt x="501" y="49"/>
                  </a:cubicBezTo>
                  <a:close/>
                  <a:moveTo>
                    <a:pt x="332" y="0"/>
                  </a:moveTo>
                  <a:cubicBezTo>
                    <a:pt x="289" y="14"/>
                    <a:pt x="247" y="28"/>
                    <a:pt x="198" y="42"/>
                  </a:cubicBezTo>
                  <a:cubicBezTo>
                    <a:pt x="148" y="71"/>
                    <a:pt x="106" y="113"/>
                    <a:pt x="78" y="162"/>
                  </a:cubicBezTo>
                  <a:cubicBezTo>
                    <a:pt x="57" y="197"/>
                    <a:pt x="43" y="240"/>
                    <a:pt x="29" y="275"/>
                  </a:cubicBezTo>
                  <a:cubicBezTo>
                    <a:pt x="7" y="338"/>
                    <a:pt x="0" y="409"/>
                    <a:pt x="0" y="472"/>
                  </a:cubicBezTo>
                  <a:cubicBezTo>
                    <a:pt x="7" y="656"/>
                    <a:pt x="50" y="832"/>
                    <a:pt x="127" y="994"/>
                  </a:cubicBezTo>
                  <a:cubicBezTo>
                    <a:pt x="240" y="1248"/>
                    <a:pt x="423" y="1459"/>
                    <a:pt x="663" y="1607"/>
                  </a:cubicBezTo>
                  <a:cubicBezTo>
                    <a:pt x="663" y="1607"/>
                    <a:pt x="670" y="1607"/>
                    <a:pt x="684" y="1593"/>
                  </a:cubicBezTo>
                  <a:cubicBezTo>
                    <a:pt x="684" y="1593"/>
                    <a:pt x="691" y="99"/>
                    <a:pt x="677" y="92"/>
                  </a:cubicBezTo>
                  <a:cubicBezTo>
                    <a:pt x="663" y="85"/>
                    <a:pt x="656" y="78"/>
                    <a:pt x="550" y="35"/>
                  </a:cubicBezTo>
                  <a:cubicBezTo>
                    <a:pt x="529" y="28"/>
                    <a:pt x="508" y="21"/>
                    <a:pt x="480" y="14"/>
                  </a:cubicBezTo>
                  <a:cubicBezTo>
                    <a:pt x="480" y="14"/>
                    <a:pt x="459" y="7"/>
                    <a:pt x="3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8"/>
            <p:cNvSpPr/>
            <p:nvPr/>
          </p:nvSpPr>
          <p:spPr>
            <a:xfrm>
              <a:off x="717300" y="3158850"/>
              <a:ext cx="7425" cy="18250"/>
            </a:xfrm>
            <a:custGeom>
              <a:avLst/>
              <a:gdLst/>
              <a:ahLst/>
              <a:cxnLst/>
              <a:rect l="l" t="t" r="r" b="b"/>
              <a:pathLst>
                <a:path w="297" h="730" extrusionOk="0">
                  <a:moveTo>
                    <a:pt x="167" y="1"/>
                  </a:moveTo>
                  <a:cubicBezTo>
                    <a:pt x="69" y="1"/>
                    <a:pt x="0" y="79"/>
                    <a:pt x="0" y="215"/>
                  </a:cubicBezTo>
                  <a:cubicBezTo>
                    <a:pt x="7" y="420"/>
                    <a:pt x="120" y="617"/>
                    <a:pt x="296" y="730"/>
                  </a:cubicBezTo>
                  <a:lnTo>
                    <a:pt x="296" y="39"/>
                  </a:lnTo>
                  <a:cubicBezTo>
                    <a:pt x="250" y="13"/>
                    <a:pt x="206" y="1"/>
                    <a:pt x="16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8"/>
            <p:cNvSpPr/>
            <p:nvPr/>
          </p:nvSpPr>
          <p:spPr>
            <a:xfrm>
              <a:off x="716250" y="3158425"/>
              <a:ext cx="8825" cy="19025"/>
            </a:xfrm>
            <a:custGeom>
              <a:avLst/>
              <a:gdLst/>
              <a:ahLst/>
              <a:cxnLst/>
              <a:rect l="l" t="t" r="r" b="b"/>
              <a:pathLst>
                <a:path w="353" h="761" extrusionOk="0">
                  <a:moveTo>
                    <a:pt x="220" y="1"/>
                  </a:moveTo>
                  <a:cubicBezTo>
                    <a:pt x="105" y="1"/>
                    <a:pt x="1" y="100"/>
                    <a:pt x="21" y="232"/>
                  </a:cubicBezTo>
                  <a:cubicBezTo>
                    <a:pt x="35" y="451"/>
                    <a:pt x="155" y="648"/>
                    <a:pt x="338" y="761"/>
                  </a:cubicBezTo>
                  <a:cubicBezTo>
                    <a:pt x="345" y="761"/>
                    <a:pt x="352" y="761"/>
                    <a:pt x="345" y="733"/>
                  </a:cubicBezTo>
                  <a:cubicBezTo>
                    <a:pt x="176" y="620"/>
                    <a:pt x="70" y="437"/>
                    <a:pt x="56" y="232"/>
                  </a:cubicBezTo>
                  <a:cubicBezTo>
                    <a:pt x="49" y="162"/>
                    <a:pt x="84" y="98"/>
                    <a:pt x="141" y="56"/>
                  </a:cubicBezTo>
                  <a:cubicBezTo>
                    <a:pt x="178" y="44"/>
                    <a:pt x="219" y="36"/>
                    <a:pt x="261" y="36"/>
                  </a:cubicBezTo>
                  <a:cubicBezTo>
                    <a:pt x="292" y="36"/>
                    <a:pt x="323" y="40"/>
                    <a:pt x="352" y="49"/>
                  </a:cubicBezTo>
                  <a:cubicBezTo>
                    <a:pt x="311" y="16"/>
                    <a:pt x="265" y="1"/>
                    <a:pt x="22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8"/>
            <p:cNvSpPr/>
            <p:nvPr/>
          </p:nvSpPr>
          <p:spPr>
            <a:xfrm>
              <a:off x="783025" y="3195950"/>
              <a:ext cx="88325" cy="127250"/>
            </a:xfrm>
            <a:custGeom>
              <a:avLst/>
              <a:gdLst/>
              <a:ahLst/>
              <a:cxnLst/>
              <a:rect l="l" t="t" r="r" b="b"/>
              <a:pathLst>
                <a:path w="3533" h="5090" extrusionOk="0">
                  <a:moveTo>
                    <a:pt x="3532" y="0"/>
                  </a:moveTo>
                  <a:lnTo>
                    <a:pt x="2707" y="162"/>
                  </a:lnTo>
                  <a:lnTo>
                    <a:pt x="1424" y="409"/>
                  </a:lnTo>
                  <a:lnTo>
                    <a:pt x="818" y="522"/>
                  </a:lnTo>
                  <a:lnTo>
                    <a:pt x="7" y="677"/>
                  </a:lnTo>
                  <a:lnTo>
                    <a:pt x="0" y="3179"/>
                  </a:lnTo>
                  <a:lnTo>
                    <a:pt x="0" y="4075"/>
                  </a:lnTo>
                  <a:cubicBezTo>
                    <a:pt x="0" y="4335"/>
                    <a:pt x="177" y="4603"/>
                    <a:pt x="522" y="4801"/>
                  </a:cubicBezTo>
                  <a:lnTo>
                    <a:pt x="607" y="4850"/>
                  </a:lnTo>
                  <a:lnTo>
                    <a:pt x="677" y="4885"/>
                  </a:lnTo>
                  <a:cubicBezTo>
                    <a:pt x="691" y="4885"/>
                    <a:pt x="705" y="4892"/>
                    <a:pt x="811" y="4935"/>
                  </a:cubicBezTo>
                  <a:lnTo>
                    <a:pt x="882" y="4963"/>
                  </a:lnTo>
                  <a:lnTo>
                    <a:pt x="1008" y="4998"/>
                  </a:lnTo>
                  <a:lnTo>
                    <a:pt x="1093" y="5026"/>
                  </a:lnTo>
                  <a:lnTo>
                    <a:pt x="1185" y="5040"/>
                  </a:lnTo>
                  <a:lnTo>
                    <a:pt x="1269" y="5061"/>
                  </a:lnTo>
                  <a:lnTo>
                    <a:pt x="1354" y="5076"/>
                  </a:lnTo>
                  <a:lnTo>
                    <a:pt x="1460" y="5083"/>
                  </a:lnTo>
                  <a:lnTo>
                    <a:pt x="1558" y="5090"/>
                  </a:lnTo>
                  <a:lnTo>
                    <a:pt x="2002" y="5090"/>
                  </a:lnTo>
                  <a:cubicBezTo>
                    <a:pt x="2017" y="5090"/>
                    <a:pt x="2038" y="5090"/>
                    <a:pt x="2122" y="5083"/>
                  </a:cubicBezTo>
                  <a:cubicBezTo>
                    <a:pt x="2143" y="5076"/>
                    <a:pt x="2179" y="5076"/>
                    <a:pt x="2207" y="5069"/>
                  </a:cubicBezTo>
                  <a:cubicBezTo>
                    <a:pt x="2228" y="5069"/>
                    <a:pt x="2249" y="5061"/>
                    <a:pt x="2327" y="5047"/>
                  </a:cubicBezTo>
                  <a:lnTo>
                    <a:pt x="2376" y="5040"/>
                  </a:lnTo>
                  <a:lnTo>
                    <a:pt x="2411" y="5033"/>
                  </a:lnTo>
                  <a:lnTo>
                    <a:pt x="2454" y="5019"/>
                  </a:lnTo>
                  <a:lnTo>
                    <a:pt x="2496" y="5012"/>
                  </a:lnTo>
                  <a:lnTo>
                    <a:pt x="2538" y="4998"/>
                  </a:lnTo>
                  <a:lnTo>
                    <a:pt x="2573" y="4991"/>
                  </a:lnTo>
                  <a:lnTo>
                    <a:pt x="2679" y="4956"/>
                  </a:lnTo>
                  <a:cubicBezTo>
                    <a:pt x="2700" y="4949"/>
                    <a:pt x="2721" y="4942"/>
                    <a:pt x="2757" y="4928"/>
                  </a:cubicBezTo>
                  <a:lnTo>
                    <a:pt x="2827" y="4899"/>
                  </a:lnTo>
                  <a:lnTo>
                    <a:pt x="2898" y="4864"/>
                  </a:lnTo>
                  <a:lnTo>
                    <a:pt x="2961" y="4829"/>
                  </a:lnTo>
                  <a:cubicBezTo>
                    <a:pt x="2982" y="4822"/>
                    <a:pt x="3003" y="4808"/>
                    <a:pt x="3271" y="4617"/>
                  </a:cubicBezTo>
                  <a:lnTo>
                    <a:pt x="3328" y="4561"/>
                  </a:lnTo>
                  <a:lnTo>
                    <a:pt x="3349" y="4533"/>
                  </a:lnTo>
                  <a:cubicBezTo>
                    <a:pt x="3419" y="4385"/>
                    <a:pt x="3483" y="4237"/>
                    <a:pt x="3532" y="4082"/>
                  </a:cubicBezTo>
                  <a:lnTo>
                    <a:pt x="353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8"/>
            <p:cNvSpPr/>
            <p:nvPr/>
          </p:nvSpPr>
          <p:spPr>
            <a:xfrm>
              <a:off x="782675" y="3195600"/>
              <a:ext cx="89200" cy="128300"/>
            </a:xfrm>
            <a:custGeom>
              <a:avLst/>
              <a:gdLst/>
              <a:ahLst/>
              <a:cxnLst/>
              <a:rect l="l" t="t" r="r" b="b"/>
              <a:pathLst>
                <a:path w="3568" h="5132" extrusionOk="0">
                  <a:moveTo>
                    <a:pt x="3539" y="42"/>
                  </a:moveTo>
                  <a:cubicBezTo>
                    <a:pt x="3539" y="42"/>
                    <a:pt x="3539" y="4096"/>
                    <a:pt x="3433" y="4441"/>
                  </a:cubicBezTo>
                  <a:cubicBezTo>
                    <a:pt x="3433" y="4441"/>
                    <a:pt x="3405" y="4476"/>
                    <a:pt x="3384" y="4512"/>
                  </a:cubicBezTo>
                  <a:cubicBezTo>
                    <a:pt x="3377" y="4526"/>
                    <a:pt x="3370" y="4533"/>
                    <a:pt x="3306" y="4603"/>
                  </a:cubicBezTo>
                  <a:lnTo>
                    <a:pt x="3278" y="4624"/>
                  </a:lnTo>
                  <a:cubicBezTo>
                    <a:pt x="3201" y="4688"/>
                    <a:pt x="3116" y="4751"/>
                    <a:pt x="3032" y="4801"/>
                  </a:cubicBezTo>
                  <a:cubicBezTo>
                    <a:pt x="3017" y="4815"/>
                    <a:pt x="2996" y="4822"/>
                    <a:pt x="2961" y="4843"/>
                  </a:cubicBezTo>
                  <a:lnTo>
                    <a:pt x="2898" y="4871"/>
                  </a:lnTo>
                  <a:cubicBezTo>
                    <a:pt x="2883" y="4885"/>
                    <a:pt x="2862" y="4892"/>
                    <a:pt x="2827" y="4906"/>
                  </a:cubicBezTo>
                  <a:lnTo>
                    <a:pt x="2757" y="4935"/>
                  </a:lnTo>
                  <a:lnTo>
                    <a:pt x="2693" y="4956"/>
                  </a:lnTo>
                  <a:lnTo>
                    <a:pt x="2637" y="4977"/>
                  </a:lnTo>
                  <a:lnTo>
                    <a:pt x="2552" y="4998"/>
                  </a:lnTo>
                  <a:lnTo>
                    <a:pt x="2510" y="5012"/>
                  </a:lnTo>
                  <a:cubicBezTo>
                    <a:pt x="2496" y="5012"/>
                    <a:pt x="2489" y="5019"/>
                    <a:pt x="2439" y="5026"/>
                  </a:cubicBezTo>
                  <a:lnTo>
                    <a:pt x="2390" y="5040"/>
                  </a:lnTo>
                  <a:lnTo>
                    <a:pt x="2284" y="5061"/>
                  </a:lnTo>
                  <a:lnTo>
                    <a:pt x="2214" y="5068"/>
                  </a:lnTo>
                  <a:lnTo>
                    <a:pt x="2143" y="5083"/>
                  </a:lnTo>
                  <a:lnTo>
                    <a:pt x="2080" y="5090"/>
                  </a:lnTo>
                  <a:lnTo>
                    <a:pt x="1636" y="5090"/>
                  </a:lnTo>
                  <a:lnTo>
                    <a:pt x="1544" y="5083"/>
                  </a:lnTo>
                  <a:lnTo>
                    <a:pt x="1460" y="5075"/>
                  </a:lnTo>
                  <a:lnTo>
                    <a:pt x="1361" y="5061"/>
                  </a:lnTo>
                  <a:lnTo>
                    <a:pt x="1255" y="5047"/>
                  </a:lnTo>
                  <a:lnTo>
                    <a:pt x="1178" y="5033"/>
                  </a:lnTo>
                  <a:lnTo>
                    <a:pt x="1086" y="5012"/>
                  </a:lnTo>
                  <a:lnTo>
                    <a:pt x="1015" y="4991"/>
                  </a:lnTo>
                  <a:lnTo>
                    <a:pt x="973" y="4977"/>
                  </a:lnTo>
                  <a:lnTo>
                    <a:pt x="896" y="4956"/>
                  </a:lnTo>
                  <a:cubicBezTo>
                    <a:pt x="874" y="4942"/>
                    <a:pt x="860" y="4935"/>
                    <a:pt x="684" y="4864"/>
                  </a:cubicBezTo>
                  <a:lnTo>
                    <a:pt x="621" y="4836"/>
                  </a:lnTo>
                  <a:lnTo>
                    <a:pt x="557" y="4801"/>
                  </a:lnTo>
                  <a:cubicBezTo>
                    <a:pt x="226" y="4603"/>
                    <a:pt x="43" y="4349"/>
                    <a:pt x="43" y="4089"/>
                  </a:cubicBezTo>
                  <a:lnTo>
                    <a:pt x="50" y="705"/>
                  </a:lnTo>
                  <a:lnTo>
                    <a:pt x="3539" y="42"/>
                  </a:lnTo>
                  <a:close/>
                  <a:moveTo>
                    <a:pt x="3546" y="0"/>
                  </a:moveTo>
                  <a:cubicBezTo>
                    <a:pt x="3546" y="0"/>
                    <a:pt x="36" y="670"/>
                    <a:pt x="21" y="684"/>
                  </a:cubicBezTo>
                  <a:lnTo>
                    <a:pt x="0" y="4096"/>
                  </a:lnTo>
                  <a:cubicBezTo>
                    <a:pt x="0" y="4378"/>
                    <a:pt x="191" y="4638"/>
                    <a:pt x="529" y="4836"/>
                  </a:cubicBezTo>
                  <a:cubicBezTo>
                    <a:pt x="550" y="4850"/>
                    <a:pt x="571" y="4857"/>
                    <a:pt x="621" y="4878"/>
                  </a:cubicBezTo>
                  <a:cubicBezTo>
                    <a:pt x="635" y="4892"/>
                    <a:pt x="649" y="4899"/>
                    <a:pt x="698" y="4920"/>
                  </a:cubicBezTo>
                  <a:lnTo>
                    <a:pt x="790" y="4963"/>
                  </a:lnTo>
                  <a:lnTo>
                    <a:pt x="818" y="4970"/>
                  </a:lnTo>
                  <a:lnTo>
                    <a:pt x="889" y="4998"/>
                  </a:lnTo>
                  <a:lnTo>
                    <a:pt x="952" y="5019"/>
                  </a:lnTo>
                  <a:lnTo>
                    <a:pt x="1015" y="5033"/>
                  </a:lnTo>
                  <a:lnTo>
                    <a:pt x="1107" y="5061"/>
                  </a:lnTo>
                  <a:lnTo>
                    <a:pt x="1192" y="5075"/>
                  </a:lnTo>
                  <a:lnTo>
                    <a:pt x="1283" y="5097"/>
                  </a:lnTo>
                  <a:lnTo>
                    <a:pt x="1368" y="5111"/>
                  </a:lnTo>
                  <a:lnTo>
                    <a:pt x="1474" y="5118"/>
                  </a:lnTo>
                  <a:lnTo>
                    <a:pt x="1572" y="5132"/>
                  </a:lnTo>
                  <a:lnTo>
                    <a:pt x="1798" y="5132"/>
                  </a:lnTo>
                  <a:lnTo>
                    <a:pt x="1939" y="5125"/>
                  </a:lnTo>
                  <a:lnTo>
                    <a:pt x="2016" y="5118"/>
                  </a:lnTo>
                  <a:lnTo>
                    <a:pt x="2073" y="5118"/>
                  </a:lnTo>
                  <a:lnTo>
                    <a:pt x="2136" y="5111"/>
                  </a:lnTo>
                  <a:cubicBezTo>
                    <a:pt x="2164" y="5104"/>
                    <a:pt x="2200" y="5097"/>
                    <a:pt x="2221" y="5097"/>
                  </a:cubicBezTo>
                  <a:cubicBezTo>
                    <a:pt x="2242" y="5097"/>
                    <a:pt x="2263" y="5090"/>
                    <a:pt x="2348" y="5075"/>
                  </a:cubicBezTo>
                  <a:lnTo>
                    <a:pt x="2390" y="5068"/>
                  </a:lnTo>
                  <a:lnTo>
                    <a:pt x="2475" y="5047"/>
                  </a:lnTo>
                  <a:lnTo>
                    <a:pt x="2510" y="5040"/>
                  </a:lnTo>
                  <a:lnTo>
                    <a:pt x="2594" y="5019"/>
                  </a:lnTo>
                  <a:lnTo>
                    <a:pt x="2637" y="5005"/>
                  </a:lnTo>
                  <a:lnTo>
                    <a:pt x="2693" y="4984"/>
                  </a:lnTo>
                  <a:lnTo>
                    <a:pt x="2778" y="4956"/>
                  </a:lnTo>
                  <a:lnTo>
                    <a:pt x="2848" y="4927"/>
                  </a:lnTo>
                  <a:lnTo>
                    <a:pt x="2912" y="4892"/>
                  </a:lnTo>
                  <a:lnTo>
                    <a:pt x="2982" y="4857"/>
                  </a:lnTo>
                  <a:cubicBezTo>
                    <a:pt x="3003" y="4850"/>
                    <a:pt x="3024" y="4836"/>
                    <a:pt x="3215" y="4709"/>
                  </a:cubicBezTo>
                  <a:lnTo>
                    <a:pt x="3292" y="4645"/>
                  </a:lnTo>
                  <a:cubicBezTo>
                    <a:pt x="3299" y="4638"/>
                    <a:pt x="3313" y="4631"/>
                    <a:pt x="3356" y="4582"/>
                  </a:cubicBezTo>
                  <a:lnTo>
                    <a:pt x="3377" y="4554"/>
                  </a:lnTo>
                  <a:cubicBezTo>
                    <a:pt x="3384" y="4547"/>
                    <a:pt x="3391" y="4540"/>
                    <a:pt x="3426" y="4497"/>
                  </a:cubicBezTo>
                  <a:cubicBezTo>
                    <a:pt x="3483" y="4364"/>
                    <a:pt x="3532" y="4230"/>
                    <a:pt x="3567" y="4096"/>
                  </a:cubicBezTo>
                  <a:cubicBezTo>
                    <a:pt x="3567" y="4096"/>
                    <a:pt x="3567" y="14"/>
                    <a:pt x="354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8"/>
            <p:cNvSpPr/>
            <p:nvPr/>
          </p:nvSpPr>
          <p:spPr>
            <a:xfrm>
              <a:off x="783375" y="3268725"/>
              <a:ext cx="41275" cy="27875"/>
            </a:xfrm>
            <a:custGeom>
              <a:avLst/>
              <a:gdLst/>
              <a:ahLst/>
              <a:cxnLst/>
              <a:rect l="l" t="t" r="r" b="b"/>
              <a:pathLst>
                <a:path w="1651" h="1115" extrusionOk="0">
                  <a:moveTo>
                    <a:pt x="1650" y="0"/>
                  </a:moveTo>
                  <a:lnTo>
                    <a:pt x="1" y="205"/>
                  </a:lnTo>
                  <a:lnTo>
                    <a:pt x="1" y="1114"/>
                  </a:lnTo>
                  <a:cubicBezTo>
                    <a:pt x="1" y="1114"/>
                    <a:pt x="339" y="360"/>
                    <a:pt x="165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8"/>
            <p:cNvSpPr/>
            <p:nvPr/>
          </p:nvSpPr>
          <p:spPr>
            <a:xfrm>
              <a:off x="782850" y="3268200"/>
              <a:ext cx="41800" cy="28925"/>
            </a:xfrm>
            <a:custGeom>
              <a:avLst/>
              <a:gdLst/>
              <a:ahLst/>
              <a:cxnLst/>
              <a:rect l="l" t="t" r="r" b="b"/>
              <a:pathLst>
                <a:path w="1672" h="1157" extrusionOk="0">
                  <a:moveTo>
                    <a:pt x="1467" y="64"/>
                  </a:moveTo>
                  <a:lnTo>
                    <a:pt x="1467" y="64"/>
                  </a:lnTo>
                  <a:cubicBezTo>
                    <a:pt x="522" y="374"/>
                    <a:pt x="141" y="896"/>
                    <a:pt x="36" y="1072"/>
                  </a:cubicBezTo>
                  <a:lnTo>
                    <a:pt x="36" y="247"/>
                  </a:lnTo>
                  <a:lnTo>
                    <a:pt x="1467" y="64"/>
                  </a:lnTo>
                  <a:close/>
                  <a:moveTo>
                    <a:pt x="1671" y="0"/>
                  </a:moveTo>
                  <a:cubicBezTo>
                    <a:pt x="1671" y="0"/>
                    <a:pt x="14" y="212"/>
                    <a:pt x="0" y="226"/>
                  </a:cubicBezTo>
                  <a:cubicBezTo>
                    <a:pt x="0" y="226"/>
                    <a:pt x="0" y="1135"/>
                    <a:pt x="22" y="1156"/>
                  </a:cubicBezTo>
                  <a:cubicBezTo>
                    <a:pt x="29" y="1156"/>
                    <a:pt x="36" y="1149"/>
                    <a:pt x="36" y="1142"/>
                  </a:cubicBezTo>
                  <a:cubicBezTo>
                    <a:pt x="43" y="1135"/>
                    <a:pt x="388" y="388"/>
                    <a:pt x="167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8"/>
            <p:cNvSpPr/>
            <p:nvPr/>
          </p:nvSpPr>
          <p:spPr>
            <a:xfrm>
              <a:off x="701775" y="3116100"/>
              <a:ext cx="169750" cy="159700"/>
            </a:xfrm>
            <a:custGeom>
              <a:avLst/>
              <a:gdLst/>
              <a:ahLst/>
              <a:cxnLst/>
              <a:rect l="l" t="t" r="r" b="b"/>
              <a:pathLst>
                <a:path w="6790" h="6388" extrusionOk="0">
                  <a:moveTo>
                    <a:pt x="3603" y="1"/>
                  </a:moveTo>
                  <a:cubicBezTo>
                    <a:pt x="3490" y="1"/>
                    <a:pt x="3370" y="8"/>
                    <a:pt x="3257" y="22"/>
                  </a:cubicBezTo>
                  <a:lnTo>
                    <a:pt x="3215" y="29"/>
                  </a:lnTo>
                  <a:lnTo>
                    <a:pt x="3116" y="36"/>
                  </a:lnTo>
                  <a:lnTo>
                    <a:pt x="3067" y="50"/>
                  </a:lnTo>
                  <a:lnTo>
                    <a:pt x="2919" y="78"/>
                  </a:lnTo>
                  <a:cubicBezTo>
                    <a:pt x="2884" y="85"/>
                    <a:pt x="2849" y="92"/>
                    <a:pt x="2813" y="99"/>
                  </a:cubicBezTo>
                  <a:lnTo>
                    <a:pt x="2623" y="156"/>
                  </a:lnTo>
                  <a:cubicBezTo>
                    <a:pt x="2595" y="170"/>
                    <a:pt x="2560" y="177"/>
                    <a:pt x="2426" y="226"/>
                  </a:cubicBezTo>
                  <a:lnTo>
                    <a:pt x="2397" y="240"/>
                  </a:lnTo>
                  <a:lnTo>
                    <a:pt x="2355" y="255"/>
                  </a:lnTo>
                  <a:lnTo>
                    <a:pt x="2299" y="283"/>
                  </a:lnTo>
                  <a:lnTo>
                    <a:pt x="2130" y="367"/>
                  </a:lnTo>
                  <a:cubicBezTo>
                    <a:pt x="2066" y="396"/>
                    <a:pt x="2010" y="431"/>
                    <a:pt x="1946" y="466"/>
                  </a:cubicBezTo>
                  <a:lnTo>
                    <a:pt x="1918" y="487"/>
                  </a:lnTo>
                  <a:lnTo>
                    <a:pt x="1883" y="508"/>
                  </a:lnTo>
                  <a:lnTo>
                    <a:pt x="1848" y="529"/>
                  </a:lnTo>
                  <a:lnTo>
                    <a:pt x="1784" y="572"/>
                  </a:lnTo>
                  <a:cubicBezTo>
                    <a:pt x="1749" y="607"/>
                    <a:pt x="1707" y="635"/>
                    <a:pt x="1671" y="663"/>
                  </a:cubicBezTo>
                  <a:cubicBezTo>
                    <a:pt x="1537" y="762"/>
                    <a:pt x="1418" y="868"/>
                    <a:pt x="1305" y="988"/>
                  </a:cubicBezTo>
                  <a:cubicBezTo>
                    <a:pt x="1263" y="1030"/>
                    <a:pt x="1220" y="1079"/>
                    <a:pt x="1185" y="1122"/>
                  </a:cubicBezTo>
                  <a:lnTo>
                    <a:pt x="1150" y="1157"/>
                  </a:lnTo>
                  <a:cubicBezTo>
                    <a:pt x="1143" y="1171"/>
                    <a:pt x="1136" y="1178"/>
                    <a:pt x="1129" y="1192"/>
                  </a:cubicBezTo>
                  <a:lnTo>
                    <a:pt x="1072" y="1256"/>
                  </a:lnTo>
                  <a:cubicBezTo>
                    <a:pt x="1044" y="1298"/>
                    <a:pt x="1009" y="1340"/>
                    <a:pt x="981" y="1382"/>
                  </a:cubicBezTo>
                  <a:cubicBezTo>
                    <a:pt x="910" y="1488"/>
                    <a:pt x="847" y="1601"/>
                    <a:pt x="783" y="1714"/>
                  </a:cubicBezTo>
                  <a:cubicBezTo>
                    <a:pt x="727" y="1812"/>
                    <a:pt x="677" y="1925"/>
                    <a:pt x="635" y="2031"/>
                  </a:cubicBezTo>
                  <a:cubicBezTo>
                    <a:pt x="621" y="2073"/>
                    <a:pt x="607" y="2109"/>
                    <a:pt x="593" y="2158"/>
                  </a:cubicBezTo>
                  <a:cubicBezTo>
                    <a:pt x="572" y="2207"/>
                    <a:pt x="558" y="2257"/>
                    <a:pt x="543" y="2306"/>
                  </a:cubicBezTo>
                  <a:cubicBezTo>
                    <a:pt x="1" y="4174"/>
                    <a:pt x="1248" y="6091"/>
                    <a:pt x="3173" y="6359"/>
                  </a:cubicBezTo>
                  <a:lnTo>
                    <a:pt x="3265" y="6366"/>
                  </a:lnTo>
                  <a:cubicBezTo>
                    <a:pt x="3377" y="6380"/>
                    <a:pt x="3497" y="6387"/>
                    <a:pt x="3610" y="6387"/>
                  </a:cubicBezTo>
                  <a:cubicBezTo>
                    <a:pt x="3871" y="6387"/>
                    <a:pt x="4132" y="6352"/>
                    <a:pt x="4385" y="6289"/>
                  </a:cubicBezTo>
                  <a:cubicBezTo>
                    <a:pt x="4540" y="6254"/>
                    <a:pt x="4688" y="6204"/>
                    <a:pt x="4829" y="6141"/>
                  </a:cubicBezTo>
                  <a:lnTo>
                    <a:pt x="4914" y="6105"/>
                  </a:lnTo>
                  <a:cubicBezTo>
                    <a:pt x="4992" y="6070"/>
                    <a:pt x="5062" y="6035"/>
                    <a:pt x="5133" y="5993"/>
                  </a:cubicBezTo>
                  <a:lnTo>
                    <a:pt x="6775" y="3511"/>
                  </a:lnTo>
                  <a:lnTo>
                    <a:pt x="6782" y="3427"/>
                  </a:lnTo>
                  <a:cubicBezTo>
                    <a:pt x="6789" y="3356"/>
                    <a:pt x="6789" y="3279"/>
                    <a:pt x="6789" y="3201"/>
                  </a:cubicBezTo>
                  <a:lnTo>
                    <a:pt x="6789" y="3131"/>
                  </a:lnTo>
                  <a:lnTo>
                    <a:pt x="6789" y="3088"/>
                  </a:lnTo>
                  <a:cubicBezTo>
                    <a:pt x="6789" y="3053"/>
                    <a:pt x="6789" y="3025"/>
                    <a:pt x="6789" y="2997"/>
                  </a:cubicBezTo>
                  <a:cubicBezTo>
                    <a:pt x="6789" y="2983"/>
                    <a:pt x="6789" y="2969"/>
                    <a:pt x="6782" y="2898"/>
                  </a:cubicBezTo>
                  <a:cubicBezTo>
                    <a:pt x="6775" y="2870"/>
                    <a:pt x="6775" y="2849"/>
                    <a:pt x="6761" y="2750"/>
                  </a:cubicBezTo>
                  <a:lnTo>
                    <a:pt x="6754" y="2680"/>
                  </a:lnTo>
                  <a:cubicBezTo>
                    <a:pt x="6747" y="2665"/>
                    <a:pt x="6747" y="2651"/>
                    <a:pt x="6747" y="2644"/>
                  </a:cubicBezTo>
                  <a:cubicBezTo>
                    <a:pt x="6740" y="2630"/>
                    <a:pt x="6740" y="2616"/>
                    <a:pt x="6740" y="2602"/>
                  </a:cubicBezTo>
                  <a:cubicBezTo>
                    <a:pt x="6683" y="2299"/>
                    <a:pt x="6578" y="2003"/>
                    <a:pt x="6430" y="1721"/>
                  </a:cubicBezTo>
                  <a:cubicBezTo>
                    <a:pt x="6394" y="1657"/>
                    <a:pt x="6359" y="1587"/>
                    <a:pt x="6324" y="1523"/>
                  </a:cubicBezTo>
                  <a:cubicBezTo>
                    <a:pt x="6169" y="1284"/>
                    <a:pt x="5993" y="1065"/>
                    <a:pt x="5781" y="868"/>
                  </a:cubicBezTo>
                  <a:cubicBezTo>
                    <a:pt x="5295" y="410"/>
                    <a:pt x="4667" y="114"/>
                    <a:pt x="3998" y="29"/>
                  </a:cubicBezTo>
                  <a:cubicBezTo>
                    <a:pt x="3871" y="8"/>
                    <a:pt x="3737" y="1"/>
                    <a:pt x="360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8"/>
            <p:cNvSpPr/>
            <p:nvPr/>
          </p:nvSpPr>
          <p:spPr>
            <a:xfrm>
              <a:off x="701425" y="3115750"/>
              <a:ext cx="170450" cy="160400"/>
            </a:xfrm>
            <a:custGeom>
              <a:avLst/>
              <a:gdLst/>
              <a:ahLst/>
              <a:cxnLst/>
              <a:rect l="l" t="t" r="r" b="b"/>
              <a:pathLst>
                <a:path w="6818" h="6416" extrusionOk="0">
                  <a:moveTo>
                    <a:pt x="3624" y="1"/>
                  </a:moveTo>
                  <a:cubicBezTo>
                    <a:pt x="3492" y="1"/>
                    <a:pt x="3360" y="8"/>
                    <a:pt x="3229" y="22"/>
                  </a:cubicBezTo>
                  <a:lnTo>
                    <a:pt x="3130" y="36"/>
                  </a:lnTo>
                  <a:lnTo>
                    <a:pt x="3074" y="43"/>
                  </a:lnTo>
                  <a:lnTo>
                    <a:pt x="3025" y="57"/>
                  </a:lnTo>
                  <a:lnTo>
                    <a:pt x="2926" y="71"/>
                  </a:lnTo>
                  <a:lnTo>
                    <a:pt x="2827" y="99"/>
                  </a:lnTo>
                  <a:cubicBezTo>
                    <a:pt x="2827" y="99"/>
                    <a:pt x="2764" y="113"/>
                    <a:pt x="2679" y="142"/>
                  </a:cubicBezTo>
                  <a:lnTo>
                    <a:pt x="2637" y="156"/>
                  </a:lnTo>
                  <a:cubicBezTo>
                    <a:pt x="2602" y="163"/>
                    <a:pt x="2567" y="177"/>
                    <a:pt x="2440" y="226"/>
                  </a:cubicBezTo>
                  <a:lnTo>
                    <a:pt x="2404" y="240"/>
                  </a:lnTo>
                  <a:lnTo>
                    <a:pt x="2362" y="254"/>
                  </a:lnTo>
                  <a:lnTo>
                    <a:pt x="2306" y="283"/>
                  </a:lnTo>
                  <a:lnTo>
                    <a:pt x="2263" y="304"/>
                  </a:lnTo>
                  <a:cubicBezTo>
                    <a:pt x="2263" y="304"/>
                    <a:pt x="2193" y="332"/>
                    <a:pt x="2137" y="360"/>
                  </a:cubicBezTo>
                  <a:cubicBezTo>
                    <a:pt x="2073" y="395"/>
                    <a:pt x="2010" y="431"/>
                    <a:pt x="1953" y="466"/>
                  </a:cubicBezTo>
                  <a:lnTo>
                    <a:pt x="1925" y="487"/>
                  </a:lnTo>
                  <a:lnTo>
                    <a:pt x="1883" y="508"/>
                  </a:lnTo>
                  <a:lnTo>
                    <a:pt x="1847" y="529"/>
                  </a:lnTo>
                  <a:lnTo>
                    <a:pt x="1791" y="572"/>
                  </a:lnTo>
                  <a:cubicBezTo>
                    <a:pt x="1749" y="600"/>
                    <a:pt x="1714" y="628"/>
                    <a:pt x="1671" y="663"/>
                  </a:cubicBezTo>
                  <a:cubicBezTo>
                    <a:pt x="1544" y="762"/>
                    <a:pt x="1417" y="875"/>
                    <a:pt x="1305" y="995"/>
                  </a:cubicBezTo>
                  <a:cubicBezTo>
                    <a:pt x="1262" y="1037"/>
                    <a:pt x="1220" y="1079"/>
                    <a:pt x="1178" y="1129"/>
                  </a:cubicBezTo>
                  <a:cubicBezTo>
                    <a:pt x="1171" y="1136"/>
                    <a:pt x="1164" y="1143"/>
                    <a:pt x="1150" y="1164"/>
                  </a:cubicBezTo>
                  <a:lnTo>
                    <a:pt x="1128" y="1192"/>
                  </a:lnTo>
                  <a:lnTo>
                    <a:pt x="1072" y="1263"/>
                  </a:lnTo>
                  <a:cubicBezTo>
                    <a:pt x="1044" y="1298"/>
                    <a:pt x="1016" y="1347"/>
                    <a:pt x="987" y="1389"/>
                  </a:cubicBezTo>
                  <a:cubicBezTo>
                    <a:pt x="910" y="1495"/>
                    <a:pt x="846" y="1601"/>
                    <a:pt x="783" y="1714"/>
                  </a:cubicBezTo>
                  <a:cubicBezTo>
                    <a:pt x="727" y="1819"/>
                    <a:pt x="677" y="1932"/>
                    <a:pt x="635" y="2038"/>
                  </a:cubicBezTo>
                  <a:cubicBezTo>
                    <a:pt x="621" y="2080"/>
                    <a:pt x="607" y="2115"/>
                    <a:pt x="593" y="2165"/>
                  </a:cubicBezTo>
                  <a:cubicBezTo>
                    <a:pt x="572" y="2214"/>
                    <a:pt x="557" y="2264"/>
                    <a:pt x="543" y="2313"/>
                  </a:cubicBezTo>
                  <a:cubicBezTo>
                    <a:pt x="1" y="4195"/>
                    <a:pt x="1248" y="6119"/>
                    <a:pt x="3187" y="6387"/>
                  </a:cubicBezTo>
                  <a:lnTo>
                    <a:pt x="3279" y="6401"/>
                  </a:lnTo>
                  <a:cubicBezTo>
                    <a:pt x="3391" y="6408"/>
                    <a:pt x="3511" y="6416"/>
                    <a:pt x="3624" y="6416"/>
                  </a:cubicBezTo>
                  <a:cubicBezTo>
                    <a:pt x="3892" y="6416"/>
                    <a:pt x="4160" y="6387"/>
                    <a:pt x="4420" y="6317"/>
                  </a:cubicBezTo>
                  <a:cubicBezTo>
                    <a:pt x="4569" y="6282"/>
                    <a:pt x="4717" y="6232"/>
                    <a:pt x="4858" y="6169"/>
                  </a:cubicBezTo>
                  <a:lnTo>
                    <a:pt x="4949" y="6134"/>
                  </a:lnTo>
                  <a:cubicBezTo>
                    <a:pt x="5027" y="6105"/>
                    <a:pt x="5097" y="6056"/>
                    <a:pt x="5147" y="5993"/>
                  </a:cubicBezTo>
                  <a:lnTo>
                    <a:pt x="5147" y="5993"/>
                  </a:lnTo>
                  <a:cubicBezTo>
                    <a:pt x="5076" y="6035"/>
                    <a:pt x="5006" y="6070"/>
                    <a:pt x="4935" y="6098"/>
                  </a:cubicBezTo>
                  <a:cubicBezTo>
                    <a:pt x="4900" y="6112"/>
                    <a:pt x="4872" y="6127"/>
                    <a:pt x="4843" y="6141"/>
                  </a:cubicBezTo>
                  <a:cubicBezTo>
                    <a:pt x="4702" y="6197"/>
                    <a:pt x="4554" y="6246"/>
                    <a:pt x="4406" y="6282"/>
                  </a:cubicBezTo>
                  <a:cubicBezTo>
                    <a:pt x="4146" y="6352"/>
                    <a:pt x="3885" y="6380"/>
                    <a:pt x="3624" y="6380"/>
                  </a:cubicBezTo>
                  <a:cubicBezTo>
                    <a:pt x="3504" y="6380"/>
                    <a:pt x="3391" y="6373"/>
                    <a:pt x="3279" y="6366"/>
                  </a:cubicBezTo>
                  <a:lnTo>
                    <a:pt x="3194" y="6352"/>
                  </a:lnTo>
                  <a:cubicBezTo>
                    <a:pt x="1277" y="6091"/>
                    <a:pt x="36" y="4188"/>
                    <a:pt x="579" y="2327"/>
                  </a:cubicBezTo>
                  <a:cubicBezTo>
                    <a:pt x="593" y="2278"/>
                    <a:pt x="607" y="2228"/>
                    <a:pt x="628" y="2172"/>
                  </a:cubicBezTo>
                  <a:cubicBezTo>
                    <a:pt x="642" y="2137"/>
                    <a:pt x="656" y="2094"/>
                    <a:pt x="670" y="2052"/>
                  </a:cubicBezTo>
                  <a:cubicBezTo>
                    <a:pt x="713" y="1946"/>
                    <a:pt x="762" y="1841"/>
                    <a:pt x="818" y="1735"/>
                  </a:cubicBezTo>
                  <a:cubicBezTo>
                    <a:pt x="875" y="1622"/>
                    <a:pt x="938" y="1509"/>
                    <a:pt x="1016" y="1411"/>
                  </a:cubicBezTo>
                  <a:cubicBezTo>
                    <a:pt x="1044" y="1368"/>
                    <a:pt x="1072" y="1326"/>
                    <a:pt x="1100" y="1284"/>
                  </a:cubicBezTo>
                  <a:cubicBezTo>
                    <a:pt x="1121" y="1263"/>
                    <a:pt x="1136" y="1234"/>
                    <a:pt x="1157" y="1213"/>
                  </a:cubicBezTo>
                  <a:lnTo>
                    <a:pt x="1185" y="1178"/>
                  </a:lnTo>
                  <a:lnTo>
                    <a:pt x="1213" y="1150"/>
                  </a:lnTo>
                  <a:cubicBezTo>
                    <a:pt x="1248" y="1107"/>
                    <a:pt x="1291" y="1058"/>
                    <a:pt x="1333" y="1016"/>
                  </a:cubicBezTo>
                  <a:cubicBezTo>
                    <a:pt x="1439" y="896"/>
                    <a:pt x="1566" y="783"/>
                    <a:pt x="1692" y="684"/>
                  </a:cubicBezTo>
                  <a:cubicBezTo>
                    <a:pt x="1728" y="656"/>
                    <a:pt x="1770" y="628"/>
                    <a:pt x="1812" y="593"/>
                  </a:cubicBezTo>
                  <a:cubicBezTo>
                    <a:pt x="1826" y="586"/>
                    <a:pt x="1847" y="572"/>
                    <a:pt x="1862" y="558"/>
                  </a:cubicBezTo>
                  <a:lnTo>
                    <a:pt x="1897" y="536"/>
                  </a:lnTo>
                  <a:lnTo>
                    <a:pt x="1939" y="515"/>
                  </a:lnTo>
                  <a:lnTo>
                    <a:pt x="1967" y="494"/>
                  </a:lnTo>
                  <a:cubicBezTo>
                    <a:pt x="2024" y="459"/>
                    <a:pt x="2087" y="424"/>
                    <a:pt x="2200" y="367"/>
                  </a:cubicBezTo>
                  <a:lnTo>
                    <a:pt x="2270" y="332"/>
                  </a:lnTo>
                  <a:lnTo>
                    <a:pt x="2320" y="311"/>
                  </a:lnTo>
                  <a:lnTo>
                    <a:pt x="2369" y="290"/>
                  </a:lnTo>
                  <a:lnTo>
                    <a:pt x="2411" y="269"/>
                  </a:lnTo>
                  <a:cubicBezTo>
                    <a:pt x="2426" y="262"/>
                    <a:pt x="2433" y="262"/>
                    <a:pt x="2545" y="219"/>
                  </a:cubicBezTo>
                  <a:cubicBezTo>
                    <a:pt x="2574" y="205"/>
                    <a:pt x="2609" y="198"/>
                    <a:pt x="2644" y="184"/>
                  </a:cubicBezTo>
                  <a:lnTo>
                    <a:pt x="2771" y="149"/>
                  </a:lnTo>
                  <a:lnTo>
                    <a:pt x="2834" y="135"/>
                  </a:lnTo>
                  <a:lnTo>
                    <a:pt x="2933" y="106"/>
                  </a:lnTo>
                  <a:lnTo>
                    <a:pt x="3039" y="85"/>
                  </a:lnTo>
                  <a:lnTo>
                    <a:pt x="3081" y="78"/>
                  </a:lnTo>
                  <a:lnTo>
                    <a:pt x="3130" y="71"/>
                  </a:lnTo>
                  <a:cubicBezTo>
                    <a:pt x="3159" y="64"/>
                    <a:pt x="3194" y="64"/>
                    <a:pt x="3279" y="50"/>
                  </a:cubicBezTo>
                  <a:cubicBezTo>
                    <a:pt x="3387" y="38"/>
                    <a:pt x="3493" y="32"/>
                    <a:pt x="3600" y="32"/>
                  </a:cubicBezTo>
                  <a:cubicBezTo>
                    <a:pt x="3735" y="32"/>
                    <a:pt x="3870" y="41"/>
                    <a:pt x="4005" y="57"/>
                  </a:cubicBezTo>
                  <a:cubicBezTo>
                    <a:pt x="4674" y="135"/>
                    <a:pt x="5295" y="431"/>
                    <a:pt x="5781" y="889"/>
                  </a:cubicBezTo>
                  <a:cubicBezTo>
                    <a:pt x="5880" y="981"/>
                    <a:pt x="5971" y="1079"/>
                    <a:pt x="6056" y="1178"/>
                  </a:cubicBezTo>
                  <a:cubicBezTo>
                    <a:pt x="6155" y="1298"/>
                    <a:pt x="6239" y="1418"/>
                    <a:pt x="6317" y="1544"/>
                  </a:cubicBezTo>
                  <a:cubicBezTo>
                    <a:pt x="6359" y="1601"/>
                    <a:pt x="6394" y="1671"/>
                    <a:pt x="6430" y="1735"/>
                  </a:cubicBezTo>
                  <a:cubicBezTo>
                    <a:pt x="6571" y="2017"/>
                    <a:pt x="6676" y="2313"/>
                    <a:pt x="6733" y="2616"/>
                  </a:cubicBezTo>
                  <a:lnTo>
                    <a:pt x="6747" y="2694"/>
                  </a:lnTo>
                  <a:cubicBezTo>
                    <a:pt x="6754" y="2715"/>
                    <a:pt x="6754" y="2736"/>
                    <a:pt x="6768" y="2835"/>
                  </a:cubicBezTo>
                  <a:cubicBezTo>
                    <a:pt x="6768" y="2863"/>
                    <a:pt x="6775" y="2884"/>
                    <a:pt x="6775" y="2912"/>
                  </a:cubicBezTo>
                  <a:lnTo>
                    <a:pt x="6782" y="2968"/>
                  </a:lnTo>
                  <a:lnTo>
                    <a:pt x="6782" y="3011"/>
                  </a:lnTo>
                  <a:cubicBezTo>
                    <a:pt x="6782" y="3039"/>
                    <a:pt x="6782" y="3067"/>
                    <a:pt x="6782" y="3102"/>
                  </a:cubicBezTo>
                  <a:lnTo>
                    <a:pt x="6782" y="3173"/>
                  </a:lnTo>
                  <a:lnTo>
                    <a:pt x="6782" y="3208"/>
                  </a:lnTo>
                  <a:cubicBezTo>
                    <a:pt x="6782" y="3286"/>
                    <a:pt x="6782" y="3356"/>
                    <a:pt x="6775" y="3455"/>
                  </a:cubicBezTo>
                  <a:cubicBezTo>
                    <a:pt x="6768" y="3483"/>
                    <a:pt x="6782" y="3504"/>
                    <a:pt x="6803" y="3518"/>
                  </a:cubicBezTo>
                  <a:lnTo>
                    <a:pt x="6810" y="3441"/>
                  </a:lnTo>
                  <a:cubicBezTo>
                    <a:pt x="6817" y="3363"/>
                    <a:pt x="6817" y="3286"/>
                    <a:pt x="6817" y="3208"/>
                  </a:cubicBezTo>
                  <a:lnTo>
                    <a:pt x="6817" y="3138"/>
                  </a:lnTo>
                  <a:lnTo>
                    <a:pt x="6817" y="3095"/>
                  </a:lnTo>
                  <a:lnTo>
                    <a:pt x="6817" y="3004"/>
                  </a:lnTo>
                  <a:lnTo>
                    <a:pt x="6817" y="2961"/>
                  </a:lnTo>
                  <a:lnTo>
                    <a:pt x="6817" y="2905"/>
                  </a:lnTo>
                  <a:cubicBezTo>
                    <a:pt x="6810" y="2877"/>
                    <a:pt x="6810" y="2856"/>
                    <a:pt x="6796" y="2757"/>
                  </a:cubicBezTo>
                  <a:lnTo>
                    <a:pt x="6782" y="2679"/>
                  </a:lnTo>
                  <a:lnTo>
                    <a:pt x="6775" y="2609"/>
                  </a:lnTo>
                  <a:cubicBezTo>
                    <a:pt x="6712" y="2299"/>
                    <a:pt x="6613" y="2003"/>
                    <a:pt x="6465" y="1721"/>
                  </a:cubicBezTo>
                  <a:cubicBezTo>
                    <a:pt x="6430" y="1650"/>
                    <a:pt x="6394" y="1587"/>
                    <a:pt x="6352" y="1523"/>
                  </a:cubicBezTo>
                  <a:cubicBezTo>
                    <a:pt x="6204" y="1284"/>
                    <a:pt x="6021" y="1058"/>
                    <a:pt x="5809" y="861"/>
                  </a:cubicBezTo>
                  <a:cubicBezTo>
                    <a:pt x="5316" y="395"/>
                    <a:pt x="4688" y="106"/>
                    <a:pt x="4019" y="22"/>
                  </a:cubicBezTo>
                  <a:cubicBezTo>
                    <a:pt x="3888" y="8"/>
                    <a:pt x="3756" y="1"/>
                    <a:pt x="36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8"/>
            <p:cNvSpPr/>
            <p:nvPr/>
          </p:nvSpPr>
          <p:spPr>
            <a:xfrm>
              <a:off x="822325" y="3204525"/>
              <a:ext cx="19925" cy="39425"/>
            </a:xfrm>
            <a:custGeom>
              <a:avLst/>
              <a:gdLst/>
              <a:ahLst/>
              <a:cxnLst/>
              <a:rect l="l" t="t" r="r" b="b"/>
              <a:pathLst>
                <a:path w="797" h="1577" extrusionOk="0">
                  <a:moveTo>
                    <a:pt x="124" y="1"/>
                  </a:moveTo>
                  <a:cubicBezTo>
                    <a:pt x="80" y="1"/>
                    <a:pt x="36" y="13"/>
                    <a:pt x="0" y="38"/>
                  </a:cubicBezTo>
                  <a:lnTo>
                    <a:pt x="0" y="200"/>
                  </a:lnTo>
                  <a:cubicBezTo>
                    <a:pt x="212" y="376"/>
                    <a:pt x="374" y="602"/>
                    <a:pt x="466" y="870"/>
                  </a:cubicBezTo>
                  <a:cubicBezTo>
                    <a:pt x="529" y="1067"/>
                    <a:pt x="585" y="1377"/>
                    <a:pt x="437" y="1567"/>
                  </a:cubicBezTo>
                  <a:cubicBezTo>
                    <a:pt x="433" y="1574"/>
                    <a:pt x="434" y="1576"/>
                    <a:pt x="440" y="1576"/>
                  </a:cubicBezTo>
                  <a:cubicBezTo>
                    <a:pt x="461" y="1576"/>
                    <a:pt x="539" y="1541"/>
                    <a:pt x="600" y="1497"/>
                  </a:cubicBezTo>
                  <a:cubicBezTo>
                    <a:pt x="748" y="1391"/>
                    <a:pt x="797" y="1222"/>
                    <a:pt x="790" y="1046"/>
                  </a:cubicBezTo>
                  <a:cubicBezTo>
                    <a:pt x="762" y="651"/>
                    <a:pt x="564" y="285"/>
                    <a:pt x="247" y="38"/>
                  </a:cubicBezTo>
                  <a:cubicBezTo>
                    <a:pt x="212" y="13"/>
                    <a:pt x="168" y="1"/>
                    <a:pt x="12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8"/>
            <p:cNvSpPr/>
            <p:nvPr/>
          </p:nvSpPr>
          <p:spPr>
            <a:xfrm>
              <a:off x="821800" y="3204025"/>
              <a:ext cx="20825" cy="40225"/>
            </a:xfrm>
            <a:custGeom>
              <a:avLst/>
              <a:gdLst/>
              <a:ahLst/>
              <a:cxnLst/>
              <a:rect l="l" t="t" r="r" b="b"/>
              <a:pathLst>
                <a:path w="833" h="1609" extrusionOk="0">
                  <a:moveTo>
                    <a:pt x="149" y="36"/>
                  </a:moveTo>
                  <a:cubicBezTo>
                    <a:pt x="188" y="36"/>
                    <a:pt x="227" y="49"/>
                    <a:pt x="261" y="72"/>
                  </a:cubicBezTo>
                  <a:cubicBezTo>
                    <a:pt x="571" y="312"/>
                    <a:pt x="762" y="678"/>
                    <a:pt x="790" y="1066"/>
                  </a:cubicBezTo>
                  <a:cubicBezTo>
                    <a:pt x="797" y="1207"/>
                    <a:pt x="776" y="1397"/>
                    <a:pt x="614" y="1503"/>
                  </a:cubicBezTo>
                  <a:cubicBezTo>
                    <a:pt x="578" y="1524"/>
                    <a:pt x="536" y="1545"/>
                    <a:pt x="501" y="1566"/>
                  </a:cubicBezTo>
                  <a:cubicBezTo>
                    <a:pt x="642" y="1341"/>
                    <a:pt x="543" y="988"/>
                    <a:pt x="501" y="883"/>
                  </a:cubicBezTo>
                  <a:cubicBezTo>
                    <a:pt x="416" y="622"/>
                    <a:pt x="254" y="389"/>
                    <a:pt x="43" y="213"/>
                  </a:cubicBezTo>
                  <a:cubicBezTo>
                    <a:pt x="35" y="164"/>
                    <a:pt x="43" y="114"/>
                    <a:pt x="50" y="65"/>
                  </a:cubicBezTo>
                  <a:cubicBezTo>
                    <a:pt x="82" y="45"/>
                    <a:pt x="116" y="36"/>
                    <a:pt x="149" y="36"/>
                  </a:cubicBezTo>
                  <a:close/>
                  <a:moveTo>
                    <a:pt x="148" y="0"/>
                  </a:moveTo>
                  <a:cubicBezTo>
                    <a:pt x="94" y="0"/>
                    <a:pt x="42" y="20"/>
                    <a:pt x="0" y="58"/>
                  </a:cubicBezTo>
                  <a:cubicBezTo>
                    <a:pt x="0" y="114"/>
                    <a:pt x="0" y="178"/>
                    <a:pt x="7" y="234"/>
                  </a:cubicBezTo>
                  <a:cubicBezTo>
                    <a:pt x="219" y="403"/>
                    <a:pt x="381" y="636"/>
                    <a:pt x="466" y="890"/>
                  </a:cubicBezTo>
                  <a:cubicBezTo>
                    <a:pt x="543" y="1115"/>
                    <a:pt x="578" y="1404"/>
                    <a:pt x="444" y="1573"/>
                  </a:cubicBezTo>
                  <a:cubicBezTo>
                    <a:pt x="437" y="1587"/>
                    <a:pt x="437" y="1602"/>
                    <a:pt x="458" y="1609"/>
                  </a:cubicBezTo>
                  <a:cubicBezTo>
                    <a:pt x="522" y="1595"/>
                    <a:pt x="578" y="1566"/>
                    <a:pt x="635" y="1531"/>
                  </a:cubicBezTo>
                  <a:cubicBezTo>
                    <a:pt x="804" y="1418"/>
                    <a:pt x="832" y="1214"/>
                    <a:pt x="825" y="1066"/>
                  </a:cubicBezTo>
                  <a:cubicBezTo>
                    <a:pt x="797" y="664"/>
                    <a:pt x="599" y="290"/>
                    <a:pt x="282" y="44"/>
                  </a:cubicBezTo>
                  <a:cubicBezTo>
                    <a:pt x="240" y="14"/>
                    <a:pt x="193" y="0"/>
                    <a:pt x="14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8"/>
            <p:cNvSpPr/>
            <p:nvPr/>
          </p:nvSpPr>
          <p:spPr>
            <a:xfrm>
              <a:off x="821800" y="3205450"/>
              <a:ext cx="16925" cy="39475"/>
            </a:xfrm>
            <a:custGeom>
              <a:avLst/>
              <a:gdLst/>
              <a:ahLst/>
              <a:cxnLst/>
              <a:rect l="l" t="t" r="r" b="b"/>
              <a:pathLst>
                <a:path w="677" h="1579" extrusionOk="0">
                  <a:moveTo>
                    <a:pt x="0" y="1"/>
                  </a:moveTo>
                  <a:lnTo>
                    <a:pt x="14" y="1495"/>
                  </a:lnTo>
                  <a:cubicBezTo>
                    <a:pt x="104" y="1542"/>
                    <a:pt x="208" y="1578"/>
                    <a:pt x="310" y="1578"/>
                  </a:cubicBezTo>
                  <a:cubicBezTo>
                    <a:pt x="376" y="1578"/>
                    <a:pt x="442" y="1563"/>
                    <a:pt x="501" y="1523"/>
                  </a:cubicBezTo>
                  <a:cubicBezTo>
                    <a:pt x="642" y="1418"/>
                    <a:pt x="677" y="1213"/>
                    <a:pt x="656" y="1044"/>
                  </a:cubicBezTo>
                  <a:cubicBezTo>
                    <a:pt x="614" y="614"/>
                    <a:pt x="374" y="226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8"/>
            <p:cNvSpPr/>
            <p:nvPr/>
          </p:nvSpPr>
          <p:spPr>
            <a:xfrm>
              <a:off x="821625" y="3205975"/>
              <a:ext cx="17475" cy="39375"/>
            </a:xfrm>
            <a:custGeom>
              <a:avLst/>
              <a:gdLst/>
              <a:ahLst/>
              <a:cxnLst/>
              <a:rect l="l" t="t" r="r" b="b"/>
              <a:pathLst>
                <a:path w="699" h="1575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219"/>
                    <a:pt x="606" y="600"/>
                    <a:pt x="649" y="1023"/>
                  </a:cubicBezTo>
                  <a:cubicBezTo>
                    <a:pt x="656" y="1150"/>
                    <a:pt x="663" y="1376"/>
                    <a:pt x="494" y="1488"/>
                  </a:cubicBezTo>
                  <a:cubicBezTo>
                    <a:pt x="436" y="1528"/>
                    <a:pt x="372" y="1542"/>
                    <a:pt x="308" y="1542"/>
                  </a:cubicBezTo>
                  <a:cubicBezTo>
                    <a:pt x="192" y="1542"/>
                    <a:pt x="78" y="1497"/>
                    <a:pt x="14" y="1488"/>
                  </a:cubicBezTo>
                  <a:lnTo>
                    <a:pt x="14" y="1488"/>
                  </a:lnTo>
                  <a:cubicBezTo>
                    <a:pt x="106" y="1538"/>
                    <a:pt x="205" y="1573"/>
                    <a:pt x="310" y="1573"/>
                  </a:cubicBezTo>
                  <a:cubicBezTo>
                    <a:pt x="319" y="1574"/>
                    <a:pt x="328" y="1574"/>
                    <a:pt x="337" y="1574"/>
                  </a:cubicBezTo>
                  <a:cubicBezTo>
                    <a:pt x="399" y="1574"/>
                    <a:pt x="459" y="1553"/>
                    <a:pt x="515" y="1517"/>
                  </a:cubicBezTo>
                  <a:cubicBezTo>
                    <a:pt x="684" y="1397"/>
                    <a:pt x="698" y="1157"/>
                    <a:pt x="684" y="1023"/>
                  </a:cubicBezTo>
                  <a:cubicBezTo>
                    <a:pt x="649" y="600"/>
                    <a:pt x="374" y="170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8"/>
            <p:cNvSpPr/>
            <p:nvPr/>
          </p:nvSpPr>
          <p:spPr>
            <a:xfrm>
              <a:off x="823200" y="3218500"/>
              <a:ext cx="7175" cy="16475"/>
            </a:xfrm>
            <a:custGeom>
              <a:avLst/>
              <a:gdLst/>
              <a:ahLst/>
              <a:cxnLst/>
              <a:rect l="l" t="t" r="r" b="b"/>
              <a:pathLst>
                <a:path w="287" h="659" extrusionOk="0">
                  <a:moveTo>
                    <a:pt x="1" y="0"/>
                  </a:moveTo>
                  <a:lnTo>
                    <a:pt x="8" y="628"/>
                  </a:lnTo>
                  <a:cubicBezTo>
                    <a:pt x="46" y="649"/>
                    <a:pt x="83" y="659"/>
                    <a:pt x="117" y="659"/>
                  </a:cubicBezTo>
                  <a:cubicBezTo>
                    <a:pt x="217" y="659"/>
                    <a:pt x="286" y="571"/>
                    <a:pt x="276" y="445"/>
                  </a:cubicBezTo>
                  <a:cubicBezTo>
                    <a:pt x="261" y="261"/>
                    <a:pt x="156" y="99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8"/>
            <p:cNvSpPr/>
            <p:nvPr/>
          </p:nvSpPr>
          <p:spPr>
            <a:xfrm>
              <a:off x="823025" y="3218850"/>
              <a:ext cx="7950" cy="16600"/>
            </a:xfrm>
            <a:custGeom>
              <a:avLst/>
              <a:gdLst/>
              <a:ahLst/>
              <a:cxnLst/>
              <a:rect l="l" t="t" r="r" b="b"/>
              <a:pathLst>
                <a:path w="318" h="664" extrusionOk="0">
                  <a:moveTo>
                    <a:pt x="1" y="1"/>
                  </a:moveTo>
                  <a:lnTo>
                    <a:pt x="1" y="1"/>
                  </a:lnTo>
                  <a:cubicBezTo>
                    <a:pt x="156" y="99"/>
                    <a:pt x="254" y="254"/>
                    <a:pt x="268" y="431"/>
                  </a:cubicBezTo>
                  <a:cubicBezTo>
                    <a:pt x="276" y="501"/>
                    <a:pt x="247" y="564"/>
                    <a:pt x="198" y="607"/>
                  </a:cubicBezTo>
                  <a:cubicBezTo>
                    <a:pt x="156" y="626"/>
                    <a:pt x="113" y="635"/>
                    <a:pt x="71" y="635"/>
                  </a:cubicBezTo>
                  <a:cubicBezTo>
                    <a:pt x="50" y="635"/>
                    <a:pt x="29" y="633"/>
                    <a:pt x="8" y="628"/>
                  </a:cubicBezTo>
                  <a:lnTo>
                    <a:pt x="8" y="628"/>
                  </a:lnTo>
                  <a:cubicBezTo>
                    <a:pt x="43" y="649"/>
                    <a:pt x="85" y="663"/>
                    <a:pt x="127" y="663"/>
                  </a:cubicBezTo>
                  <a:cubicBezTo>
                    <a:pt x="156" y="663"/>
                    <a:pt x="191" y="656"/>
                    <a:pt x="219" y="642"/>
                  </a:cubicBezTo>
                  <a:cubicBezTo>
                    <a:pt x="283" y="593"/>
                    <a:pt x="318" y="508"/>
                    <a:pt x="304" y="431"/>
                  </a:cubicBezTo>
                  <a:cubicBezTo>
                    <a:pt x="297" y="240"/>
                    <a:pt x="177" y="7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8"/>
            <p:cNvSpPr/>
            <p:nvPr/>
          </p:nvSpPr>
          <p:spPr>
            <a:xfrm>
              <a:off x="732275" y="3183075"/>
              <a:ext cx="15000" cy="39500"/>
            </a:xfrm>
            <a:custGeom>
              <a:avLst/>
              <a:gdLst/>
              <a:ahLst/>
              <a:cxnLst/>
              <a:rect l="l" t="t" r="r" b="b"/>
              <a:pathLst>
                <a:path w="600" h="1580" extrusionOk="0">
                  <a:moveTo>
                    <a:pt x="564" y="1"/>
                  </a:moveTo>
                  <a:lnTo>
                    <a:pt x="64" y="1192"/>
                  </a:lnTo>
                  <a:cubicBezTo>
                    <a:pt x="0" y="1382"/>
                    <a:pt x="141" y="1580"/>
                    <a:pt x="339" y="1580"/>
                  </a:cubicBezTo>
                  <a:lnTo>
                    <a:pt x="578" y="1580"/>
                  </a:lnTo>
                  <a:cubicBezTo>
                    <a:pt x="592" y="1580"/>
                    <a:pt x="599" y="1573"/>
                    <a:pt x="578" y="1544"/>
                  </a:cubicBezTo>
                  <a:lnTo>
                    <a:pt x="339" y="1544"/>
                  </a:lnTo>
                  <a:cubicBezTo>
                    <a:pt x="162" y="1544"/>
                    <a:pt x="43" y="1375"/>
                    <a:pt x="99" y="1206"/>
                  </a:cubicBezTo>
                  <a:cubicBezTo>
                    <a:pt x="99" y="1206"/>
                    <a:pt x="599" y="15"/>
                    <a:pt x="56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775800" y="3201450"/>
              <a:ext cx="8275" cy="7725"/>
            </a:xfrm>
            <a:custGeom>
              <a:avLst/>
              <a:gdLst/>
              <a:ahLst/>
              <a:cxnLst/>
              <a:rect l="l" t="t" r="r" b="b"/>
              <a:pathLst>
                <a:path w="331" h="309" extrusionOk="0">
                  <a:moveTo>
                    <a:pt x="55" y="0"/>
                  </a:moveTo>
                  <a:cubicBezTo>
                    <a:pt x="37" y="0"/>
                    <a:pt x="19" y="2"/>
                    <a:pt x="0" y="6"/>
                  </a:cubicBezTo>
                  <a:cubicBezTo>
                    <a:pt x="163" y="6"/>
                    <a:pt x="296" y="140"/>
                    <a:pt x="304" y="309"/>
                  </a:cubicBezTo>
                  <a:cubicBezTo>
                    <a:pt x="318" y="309"/>
                    <a:pt x="325" y="302"/>
                    <a:pt x="325" y="295"/>
                  </a:cubicBezTo>
                  <a:cubicBezTo>
                    <a:pt x="331" y="131"/>
                    <a:pt x="207" y="0"/>
                    <a:pt x="5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770150" y="3204575"/>
              <a:ext cx="9725" cy="8350"/>
            </a:xfrm>
            <a:custGeom>
              <a:avLst/>
              <a:gdLst/>
              <a:ahLst/>
              <a:cxnLst/>
              <a:rect l="l" t="t" r="r" b="b"/>
              <a:pathLst>
                <a:path w="389" h="334" extrusionOk="0">
                  <a:moveTo>
                    <a:pt x="226" y="1"/>
                  </a:moveTo>
                  <a:cubicBezTo>
                    <a:pt x="78" y="1"/>
                    <a:pt x="1" y="184"/>
                    <a:pt x="107" y="283"/>
                  </a:cubicBezTo>
                  <a:cubicBezTo>
                    <a:pt x="142" y="317"/>
                    <a:pt x="184" y="333"/>
                    <a:pt x="226" y="333"/>
                  </a:cubicBezTo>
                  <a:cubicBezTo>
                    <a:pt x="310" y="333"/>
                    <a:pt x="389" y="269"/>
                    <a:pt x="389" y="170"/>
                  </a:cubicBezTo>
                  <a:cubicBezTo>
                    <a:pt x="389" y="78"/>
                    <a:pt x="318" y="1"/>
                    <a:pt x="2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769625" y="3204175"/>
              <a:ext cx="10600" cy="9225"/>
            </a:xfrm>
            <a:custGeom>
              <a:avLst/>
              <a:gdLst/>
              <a:ahLst/>
              <a:cxnLst/>
              <a:rect l="l" t="t" r="r" b="b"/>
              <a:pathLst>
                <a:path w="424" h="369" extrusionOk="0">
                  <a:moveTo>
                    <a:pt x="247" y="38"/>
                  </a:moveTo>
                  <a:cubicBezTo>
                    <a:pt x="325" y="38"/>
                    <a:pt x="388" y="101"/>
                    <a:pt x="395" y="186"/>
                  </a:cubicBezTo>
                  <a:cubicBezTo>
                    <a:pt x="395" y="273"/>
                    <a:pt x="319" y="333"/>
                    <a:pt x="242" y="333"/>
                  </a:cubicBezTo>
                  <a:cubicBezTo>
                    <a:pt x="206" y="333"/>
                    <a:pt x="171" y="320"/>
                    <a:pt x="142" y="291"/>
                  </a:cubicBezTo>
                  <a:cubicBezTo>
                    <a:pt x="50" y="193"/>
                    <a:pt x="113" y="38"/>
                    <a:pt x="247" y="38"/>
                  </a:cubicBezTo>
                  <a:close/>
                  <a:moveTo>
                    <a:pt x="240" y="0"/>
                  </a:moveTo>
                  <a:cubicBezTo>
                    <a:pt x="196" y="0"/>
                    <a:pt x="151" y="16"/>
                    <a:pt x="113" y="52"/>
                  </a:cubicBezTo>
                  <a:cubicBezTo>
                    <a:pt x="1" y="172"/>
                    <a:pt x="85" y="369"/>
                    <a:pt x="247" y="369"/>
                  </a:cubicBezTo>
                  <a:cubicBezTo>
                    <a:pt x="346" y="369"/>
                    <a:pt x="424" y="284"/>
                    <a:pt x="424" y="186"/>
                  </a:cubicBezTo>
                  <a:cubicBezTo>
                    <a:pt x="424" y="75"/>
                    <a:pt x="335" y="0"/>
                    <a:pt x="24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8"/>
            <p:cNvSpPr/>
            <p:nvPr/>
          </p:nvSpPr>
          <p:spPr>
            <a:xfrm>
              <a:off x="727500" y="3175925"/>
              <a:ext cx="8475" cy="7875"/>
            </a:xfrm>
            <a:custGeom>
              <a:avLst/>
              <a:gdLst/>
              <a:ahLst/>
              <a:cxnLst/>
              <a:rect l="l" t="t" r="r" b="b"/>
              <a:pathLst>
                <a:path w="339" h="315" extrusionOk="0">
                  <a:moveTo>
                    <a:pt x="46" y="1"/>
                  </a:moveTo>
                  <a:cubicBezTo>
                    <a:pt x="31" y="1"/>
                    <a:pt x="16" y="2"/>
                    <a:pt x="1" y="5"/>
                  </a:cubicBezTo>
                  <a:cubicBezTo>
                    <a:pt x="170" y="12"/>
                    <a:pt x="304" y="146"/>
                    <a:pt x="311" y="315"/>
                  </a:cubicBezTo>
                  <a:cubicBezTo>
                    <a:pt x="318" y="315"/>
                    <a:pt x="325" y="308"/>
                    <a:pt x="325" y="294"/>
                  </a:cubicBezTo>
                  <a:cubicBezTo>
                    <a:pt x="338" y="133"/>
                    <a:pt x="204" y="1"/>
                    <a:pt x="4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8"/>
            <p:cNvSpPr/>
            <p:nvPr/>
          </p:nvSpPr>
          <p:spPr>
            <a:xfrm>
              <a:off x="722050" y="3179200"/>
              <a:ext cx="9725" cy="8225"/>
            </a:xfrm>
            <a:custGeom>
              <a:avLst/>
              <a:gdLst/>
              <a:ahLst/>
              <a:cxnLst/>
              <a:rect l="l" t="t" r="r" b="b"/>
              <a:pathLst>
                <a:path w="389" h="329" extrusionOk="0">
                  <a:moveTo>
                    <a:pt x="219" y="0"/>
                  </a:moveTo>
                  <a:cubicBezTo>
                    <a:pt x="78" y="0"/>
                    <a:pt x="0" y="177"/>
                    <a:pt x="106" y="282"/>
                  </a:cubicBezTo>
                  <a:cubicBezTo>
                    <a:pt x="138" y="314"/>
                    <a:pt x="178" y="328"/>
                    <a:pt x="218" y="328"/>
                  </a:cubicBezTo>
                  <a:cubicBezTo>
                    <a:pt x="303" y="328"/>
                    <a:pt x="388" y="263"/>
                    <a:pt x="388" y="163"/>
                  </a:cubicBezTo>
                  <a:cubicBezTo>
                    <a:pt x="388" y="71"/>
                    <a:pt x="311" y="0"/>
                    <a:pt x="2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8"/>
            <p:cNvSpPr/>
            <p:nvPr/>
          </p:nvSpPr>
          <p:spPr>
            <a:xfrm>
              <a:off x="721350" y="3178675"/>
              <a:ext cx="10775" cy="9175"/>
            </a:xfrm>
            <a:custGeom>
              <a:avLst/>
              <a:gdLst/>
              <a:ahLst/>
              <a:cxnLst/>
              <a:rect l="l" t="t" r="r" b="b"/>
              <a:pathLst>
                <a:path w="431" h="367" extrusionOk="0">
                  <a:moveTo>
                    <a:pt x="247" y="36"/>
                  </a:moveTo>
                  <a:lnTo>
                    <a:pt x="247" y="43"/>
                  </a:lnTo>
                  <a:cubicBezTo>
                    <a:pt x="331" y="43"/>
                    <a:pt x="395" y="106"/>
                    <a:pt x="395" y="184"/>
                  </a:cubicBezTo>
                  <a:cubicBezTo>
                    <a:pt x="395" y="274"/>
                    <a:pt x="324" y="332"/>
                    <a:pt x="248" y="332"/>
                  </a:cubicBezTo>
                  <a:cubicBezTo>
                    <a:pt x="211" y="332"/>
                    <a:pt x="173" y="319"/>
                    <a:pt x="141" y="289"/>
                  </a:cubicBezTo>
                  <a:cubicBezTo>
                    <a:pt x="49" y="198"/>
                    <a:pt x="120" y="36"/>
                    <a:pt x="247" y="36"/>
                  </a:cubicBezTo>
                  <a:close/>
                  <a:moveTo>
                    <a:pt x="248" y="0"/>
                  </a:moveTo>
                  <a:cubicBezTo>
                    <a:pt x="203" y="0"/>
                    <a:pt x="157" y="18"/>
                    <a:pt x="120" y="57"/>
                  </a:cubicBezTo>
                  <a:cubicBezTo>
                    <a:pt x="0" y="169"/>
                    <a:pt x="85" y="367"/>
                    <a:pt x="247" y="367"/>
                  </a:cubicBezTo>
                  <a:cubicBezTo>
                    <a:pt x="353" y="367"/>
                    <a:pt x="430" y="289"/>
                    <a:pt x="430" y="184"/>
                  </a:cubicBezTo>
                  <a:cubicBezTo>
                    <a:pt x="430" y="74"/>
                    <a:pt x="341" y="0"/>
                    <a:pt x="24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8"/>
            <p:cNvSpPr/>
            <p:nvPr/>
          </p:nvSpPr>
          <p:spPr>
            <a:xfrm>
              <a:off x="733850" y="3232775"/>
              <a:ext cx="16600" cy="12525"/>
            </a:xfrm>
            <a:custGeom>
              <a:avLst/>
              <a:gdLst/>
              <a:ahLst/>
              <a:cxnLst/>
              <a:rect l="l" t="t" r="r" b="b"/>
              <a:pathLst>
                <a:path w="664" h="501" extrusionOk="0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57" y="289"/>
                    <a:pt x="85" y="296"/>
                  </a:cubicBezTo>
                  <a:lnTo>
                    <a:pt x="290" y="134"/>
                  </a:lnTo>
                  <a:cubicBezTo>
                    <a:pt x="290" y="134"/>
                    <a:pt x="339" y="388"/>
                    <a:pt x="367" y="402"/>
                  </a:cubicBezTo>
                  <a:lnTo>
                    <a:pt x="579" y="240"/>
                  </a:lnTo>
                  <a:lnTo>
                    <a:pt x="628" y="501"/>
                  </a:lnTo>
                  <a:lnTo>
                    <a:pt x="663" y="494"/>
                  </a:lnTo>
                  <a:cubicBezTo>
                    <a:pt x="663" y="494"/>
                    <a:pt x="607" y="212"/>
                    <a:pt x="579" y="198"/>
                  </a:cubicBezTo>
                  <a:lnTo>
                    <a:pt x="367" y="360"/>
                  </a:lnTo>
                  <a:cubicBezTo>
                    <a:pt x="367" y="360"/>
                    <a:pt x="318" y="99"/>
                    <a:pt x="290" y="92"/>
                  </a:cubicBezTo>
                  <a:lnTo>
                    <a:pt x="85" y="254"/>
                  </a:lnTo>
                  <a:cubicBezTo>
                    <a:pt x="85" y="254"/>
                    <a:pt x="37" y="0"/>
                    <a:pt x="2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8"/>
            <p:cNvSpPr/>
            <p:nvPr/>
          </p:nvSpPr>
          <p:spPr>
            <a:xfrm>
              <a:off x="669875" y="3084875"/>
              <a:ext cx="273200" cy="261800"/>
            </a:xfrm>
            <a:custGeom>
              <a:avLst/>
              <a:gdLst/>
              <a:ahLst/>
              <a:cxnLst/>
              <a:rect l="l" t="t" r="r" b="b"/>
              <a:pathLst>
                <a:path w="10928" h="10472" extrusionOk="0">
                  <a:moveTo>
                    <a:pt x="2564" y="3535"/>
                  </a:moveTo>
                  <a:cubicBezTo>
                    <a:pt x="2832" y="3535"/>
                    <a:pt x="3105" y="3621"/>
                    <a:pt x="3363" y="3844"/>
                  </a:cubicBezTo>
                  <a:cubicBezTo>
                    <a:pt x="4505" y="4838"/>
                    <a:pt x="7071" y="5719"/>
                    <a:pt x="6296" y="7425"/>
                  </a:cubicBezTo>
                  <a:cubicBezTo>
                    <a:pt x="5527" y="9138"/>
                    <a:pt x="4244" y="8891"/>
                    <a:pt x="4096" y="9427"/>
                  </a:cubicBezTo>
                  <a:cubicBezTo>
                    <a:pt x="4085" y="9470"/>
                    <a:pt x="4048" y="9491"/>
                    <a:pt x="3990" y="9491"/>
                  </a:cubicBezTo>
                  <a:cubicBezTo>
                    <a:pt x="3513" y="9491"/>
                    <a:pt x="1620" y="8055"/>
                    <a:pt x="1136" y="5973"/>
                  </a:cubicBezTo>
                  <a:cubicBezTo>
                    <a:pt x="1009" y="5437"/>
                    <a:pt x="1079" y="4112"/>
                    <a:pt x="1805" y="3738"/>
                  </a:cubicBezTo>
                  <a:cubicBezTo>
                    <a:pt x="2040" y="3619"/>
                    <a:pt x="2300" y="3535"/>
                    <a:pt x="2564" y="3535"/>
                  </a:cubicBezTo>
                  <a:close/>
                  <a:moveTo>
                    <a:pt x="5896" y="0"/>
                  </a:moveTo>
                  <a:cubicBezTo>
                    <a:pt x="5372" y="0"/>
                    <a:pt x="4794" y="100"/>
                    <a:pt x="4167" y="333"/>
                  </a:cubicBezTo>
                  <a:cubicBezTo>
                    <a:pt x="1841" y="1208"/>
                    <a:pt x="635" y="4232"/>
                    <a:pt x="635" y="4232"/>
                  </a:cubicBezTo>
                  <a:cubicBezTo>
                    <a:pt x="1" y="5994"/>
                    <a:pt x="1164" y="7918"/>
                    <a:pt x="2144" y="9131"/>
                  </a:cubicBezTo>
                  <a:cubicBezTo>
                    <a:pt x="2806" y="9949"/>
                    <a:pt x="3793" y="10435"/>
                    <a:pt x="4844" y="10463"/>
                  </a:cubicBezTo>
                  <a:cubicBezTo>
                    <a:pt x="5008" y="10469"/>
                    <a:pt x="5180" y="10472"/>
                    <a:pt x="5358" y="10472"/>
                  </a:cubicBezTo>
                  <a:cubicBezTo>
                    <a:pt x="7068" y="10472"/>
                    <a:pt x="9305" y="10183"/>
                    <a:pt x="9905" y="8778"/>
                  </a:cubicBezTo>
                  <a:cubicBezTo>
                    <a:pt x="10927" y="6424"/>
                    <a:pt x="9595" y="2561"/>
                    <a:pt x="8869" y="1504"/>
                  </a:cubicBezTo>
                  <a:cubicBezTo>
                    <a:pt x="8338" y="731"/>
                    <a:pt x="7315" y="0"/>
                    <a:pt x="589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8"/>
            <p:cNvSpPr/>
            <p:nvPr/>
          </p:nvSpPr>
          <p:spPr>
            <a:xfrm>
              <a:off x="669700" y="3084400"/>
              <a:ext cx="262275" cy="262775"/>
            </a:xfrm>
            <a:custGeom>
              <a:avLst/>
              <a:gdLst/>
              <a:ahLst/>
              <a:cxnLst/>
              <a:rect l="l" t="t" r="r" b="b"/>
              <a:pathLst>
                <a:path w="10491" h="10511" extrusionOk="0">
                  <a:moveTo>
                    <a:pt x="2574" y="3567"/>
                  </a:moveTo>
                  <a:cubicBezTo>
                    <a:pt x="2863" y="3567"/>
                    <a:pt x="3145" y="3680"/>
                    <a:pt x="3356" y="3877"/>
                  </a:cubicBezTo>
                  <a:cubicBezTo>
                    <a:pt x="3702" y="4152"/>
                    <a:pt x="4061" y="4406"/>
                    <a:pt x="4442" y="4638"/>
                  </a:cubicBezTo>
                  <a:cubicBezTo>
                    <a:pt x="5570" y="5364"/>
                    <a:pt x="6853" y="6182"/>
                    <a:pt x="6289" y="7437"/>
                  </a:cubicBezTo>
                  <a:cubicBezTo>
                    <a:pt x="5802" y="8508"/>
                    <a:pt x="5133" y="8804"/>
                    <a:pt x="4639" y="9016"/>
                  </a:cubicBezTo>
                  <a:cubicBezTo>
                    <a:pt x="4350" y="9143"/>
                    <a:pt x="4139" y="9234"/>
                    <a:pt x="4082" y="9446"/>
                  </a:cubicBezTo>
                  <a:cubicBezTo>
                    <a:pt x="4082" y="9453"/>
                    <a:pt x="4075" y="9495"/>
                    <a:pt x="3998" y="9495"/>
                  </a:cubicBezTo>
                  <a:cubicBezTo>
                    <a:pt x="3504" y="9481"/>
                    <a:pt x="1636" y="8015"/>
                    <a:pt x="1164" y="5985"/>
                  </a:cubicBezTo>
                  <a:cubicBezTo>
                    <a:pt x="1030" y="5400"/>
                    <a:pt x="1129" y="4124"/>
                    <a:pt x="1819" y="3771"/>
                  </a:cubicBezTo>
                  <a:cubicBezTo>
                    <a:pt x="2052" y="3644"/>
                    <a:pt x="2313" y="3574"/>
                    <a:pt x="2574" y="3567"/>
                  </a:cubicBezTo>
                  <a:close/>
                  <a:moveTo>
                    <a:pt x="2577" y="3534"/>
                  </a:moveTo>
                  <a:cubicBezTo>
                    <a:pt x="2335" y="3534"/>
                    <a:pt x="2078" y="3604"/>
                    <a:pt x="1805" y="3743"/>
                  </a:cubicBezTo>
                  <a:cubicBezTo>
                    <a:pt x="1100" y="4103"/>
                    <a:pt x="988" y="5400"/>
                    <a:pt x="1129" y="5999"/>
                  </a:cubicBezTo>
                  <a:cubicBezTo>
                    <a:pt x="1411" y="7197"/>
                    <a:pt x="2144" y="8107"/>
                    <a:pt x="2560" y="8537"/>
                  </a:cubicBezTo>
                  <a:cubicBezTo>
                    <a:pt x="3166" y="9178"/>
                    <a:pt x="3751" y="9523"/>
                    <a:pt x="3998" y="9531"/>
                  </a:cubicBezTo>
                  <a:cubicBezTo>
                    <a:pt x="4082" y="9531"/>
                    <a:pt x="4110" y="9488"/>
                    <a:pt x="4117" y="9446"/>
                  </a:cubicBezTo>
                  <a:cubicBezTo>
                    <a:pt x="4174" y="9256"/>
                    <a:pt x="4378" y="9171"/>
                    <a:pt x="4660" y="9044"/>
                  </a:cubicBezTo>
                  <a:cubicBezTo>
                    <a:pt x="5126" y="8840"/>
                    <a:pt x="5838" y="8530"/>
                    <a:pt x="6324" y="7451"/>
                  </a:cubicBezTo>
                  <a:cubicBezTo>
                    <a:pt x="6902" y="6168"/>
                    <a:pt x="5605" y="5336"/>
                    <a:pt x="4463" y="4603"/>
                  </a:cubicBezTo>
                  <a:cubicBezTo>
                    <a:pt x="4089" y="4378"/>
                    <a:pt x="3723" y="4124"/>
                    <a:pt x="3384" y="3849"/>
                  </a:cubicBezTo>
                  <a:cubicBezTo>
                    <a:pt x="3144" y="3639"/>
                    <a:pt x="2873" y="3534"/>
                    <a:pt x="2577" y="3534"/>
                  </a:cubicBezTo>
                  <a:close/>
                  <a:moveTo>
                    <a:pt x="5901" y="35"/>
                  </a:moveTo>
                  <a:cubicBezTo>
                    <a:pt x="7297" y="35"/>
                    <a:pt x="8326" y="747"/>
                    <a:pt x="8855" y="1537"/>
                  </a:cubicBezTo>
                  <a:cubicBezTo>
                    <a:pt x="9207" y="2044"/>
                    <a:pt x="9722" y="3243"/>
                    <a:pt x="10025" y="4681"/>
                  </a:cubicBezTo>
                  <a:cubicBezTo>
                    <a:pt x="10279" y="5844"/>
                    <a:pt x="10455" y="7500"/>
                    <a:pt x="9891" y="8790"/>
                  </a:cubicBezTo>
                  <a:cubicBezTo>
                    <a:pt x="9602" y="9474"/>
                    <a:pt x="8890" y="9954"/>
                    <a:pt x="7776" y="10221"/>
                  </a:cubicBezTo>
                  <a:cubicBezTo>
                    <a:pt x="7103" y="10390"/>
                    <a:pt x="6272" y="10476"/>
                    <a:pt x="5342" y="10476"/>
                  </a:cubicBezTo>
                  <a:cubicBezTo>
                    <a:pt x="5181" y="10476"/>
                    <a:pt x="5017" y="10473"/>
                    <a:pt x="4851" y="10468"/>
                  </a:cubicBezTo>
                  <a:cubicBezTo>
                    <a:pt x="3807" y="10433"/>
                    <a:pt x="2820" y="9946"/>
                    <a:pt x="2165" y="9136"/>
                  </a:cubicBezTo>
                  <a:cubicBezTo>
                    <a:pt x="1136" y="7867"/>
                    <a:pt x="36" y="5992"/>
                    <a:pt x="649" y="4258"/>
                  </a:cubicBezTo>
                  <a:cubicBezTo>
                    <a:pt x="663" y="4229"/>
                    <a:pt x="1883" y="1234"/>
                    <a:pt x="4174" y="374"/>
                  </a:cubicBezTo>
                  <a:cubicBezTo>
                    <a:pt x="4724" y="162"/>
                    <a:pt x="5309" y="49"/>
                    <a:pt x="5901" y="42"/>
                  </a:cubicBezTo>
                  <a:lnTo>
                    <a:pt x="5901" y="35"/>
                  </a:lnTo>
                  <a:close/>
                  <a:moveTo>
                    <a:pt x="5902" y="1"/>
                  </a:moveTo>
                  <a:cubicBezTo>
                    <a:pt x="5372" y="1"/>
                    <a:pt x="4789" y="102"/>
                    <a:pt x="4160" y="338"/>
                  </a:cubicBezTo>
                  <a:cubicBezTo>
                    <a:pt x="2961" y="789"/>
                    <a:pt x="2059" y="1826"/>
                    <a:pt x="1516" y="2615"/>
                  </a:cubicBezTo>
                  <a:cubicBezTo>
                    <a:pt x="1171" y="3130"/>
                    <a:pt x="868" y="3673"/>
                    <a:pt x="621" y="4244"/>
                  </a:cubicBezTo>
                  <a:cubicBezTo>
                    <a:pt x="1" y="5992"/>
                    <a:pt x="1100" y="7874"/>
                    <a:pt x="2137" y="9157"/>
                  </a:cubicBezTo>
                  <a:cubicBezTo>
                    <a:pt x="2806" y="9982"/>
                    <a:pt x="3793" y="10468"/>
                    <a:pt x="4851" y="10503"/>
                  </a:cubicBezTo>
                  <a:cubicBezTo>
                    <a:pt x="5020" y="10510"/>
                    <a:pt x="5189" y="10510"/>
                    <a:pt x="5351" y="10510"/>
                  </a:cubicBezTo>
                  <a:cubicBezTo>
                    <a:pt x="5383" y="10511"/>
                    <a:pt x="5414" y="10511"/>
                    <a:pt x="5445" y="10511"/>
                  </a:cubicBezTo>
                  <a:cubicBezTo>
                    <a:pt x="6232" y="10511"/>
                    <a:pt x="7017" y="10426"/>
                    <a:pt x="7783" y="10257"/>
                  </a:cubicBezTo>
                  <a:cubicBezTo>
                    <a:pt x="8911" y="9982"/>
                    <a:pt x="9630" y="9495"/>
                    <a:pt x="9926" y="8804"/>
                  </a:cubicBezTo>
                  <a:cubicBezTo>
                    <a:pt x="10490" y="7500"/>
                    <a:pt x="10314" y="5837"/>
                    <a:pt x="10067" y="4667"/>
                  </a:cubicBezTo>
                  <a:cubicBezTo>
                    <a:pt x="9757" y="3228"/>
                    <a:pt x="9242" y="2023"/>
                    <a:pt x="8890" y="1508"/>
                  </a:cubicBezTo>
                  <a:cubicBezTo>
                    <a:pt x="8352" y="719"/>
                    <a:pt x="7314" y="1"/>
                    <a:pt x="590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8"/>
            <p:cNvSpPr/>
            <p:nvPr/>
          </p:nvSpPr>
          <p:spPr>
            <a:xfrm>
              <a:off x="811050" y="3203125"/>
              <a:ext cx="44775" cy="77075"/>
            </a:xfrm>
            <a:custGeom>
              <a:avLst/>
              <a:gdLst/>
              <a:ahLst/>
              <a:cxnLst/>
              <a:rect l="l" t="t" r="r" b="b"/>
              <a:pathLst>
                <a:path w="1791" h="3083" extrusionOk="0">
                  <a:moveTo>
                    <a:pt x="5" y="1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14" y="9"/>
                    <a:pt x="1791" y="1490"/>
                    <a:pt x="1093" y="3083"/>
                  </a:cubicBezTo>
                  <a:cubicBezTo>
                    <a:pt x="1100" y="3083"/>
                    <a:pt x="1100" y="3076"/>
                    <a:pt x="1107" y="3076"/>
                  </a:cubicBezTo>
                  <a:cubicBezTo>
                    <a:pt x="1488" y="2237"/>
                    <a:pt x="1170" y="1447"/>
                    <a:pt x="839" y="919"/>
                  </a:cubicBezTo>
                  <a:cubicBezTo>
                    <a:pt x="492" y="374"/>
                    <a:pt x="60" y="1"/>
                    <a:pt x="5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8"/>
            <p:cNvSpPr/>
            <p:nvPr/>
          </p:nvSpPr>
          <p:spPr>
            <a:xfrm>
              <a:off x="707250" y="3156675"/>
              <a:ext cx="53425" cy="12850"/>
            </a:xfrm>
            <a:custGeom>
              <a:avLst/>
              <a:gdLst/>
              <a:ahLst/>
              <a:cxnLst/>
              <a:rect l="l" t="t" r="r" b="b"/>
              <a:pathLst>
                <a:path w="2137" h="514" extrusionOk="0">
                  <a:moveTo>
                    <a:pt x="1465" y="0"/>
                  </a:moveTo>
                  <a:cubicBezTo>
                    <a:pt x="745" y="0"/>
                    <a:pt x="0" y="487"/>
                    <a:pt x="0" y="514"/>
                  </a:cubicBezTo>
                  <a:lnTo>
                    <a:pt x="7" y="514"/>
                  </a:lnTo>
                  <a:cubicBezTo>
                    <a:pt x="18" y="508"/>
                    <a:pt x="774" y="22"/>
                    <a:pt x="1497" y="22"/>
                  </a:cubicBezTo>
                  <a:cubicBezTo>
                    <a:pt x="1721" y="22"/>
                    <a:pt x="1941" y="68"/>
                    <a:pt x="2136" y="189"/>
                  </a:cubicBezTo>
                  <a:cubicBezTo>
                    <a:pt x="1933" y="52"/>
                    <a:pt x="1700" y="0"/>
                    <a:pt x="1465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8"/>
            <p:cNvSpPr/>
            <p:nvPr/>
          </p:nvSpPr>
          <p:spPr>
            <a:xfrm>
              <a:off x="787600" y="3093550"/>
              <a:ext cx="54300" cy="48125"/>
            </a:xfrm>
            <a:custGeom>
              <a:avLst/>
              <a:gdLst/>
              <a:ahLst/>
              <a:cxnLst/>
              <a:rect l="l" t="t" r="r" b="b"/>
              <a:pathLst>
                <a:path w="2172" h="1925" extrusionOk="0">
                  <a:moveTo>
                    <a:pt x="2172" y="0"/>
                  </a:moveTo>
                  <a:lnTo>
                    <a:pt x="2172" y="0"/>
                  </a:lnTo>
                  <a:cubicBezTo>
                    <a:pt x="551" y="219"/>
                    <a:pt x="1" y="1883"/>
                    <a:pt x="15" y="1925"/>
                  </a:cubicBezTo>
                  <a:cubicBezTo>
                    <a:pt x="22" y="1925"/>
                    <a:pt x="29" y="1918"/>
                    <a:pt x="29" y="1911"/>
                  </a:cubicBezTo>
                  <a:cubicBezTo>
                    <a:pt x="36" y="1897"/>
                    <a:pt x="579" y="247"/>
                    <a:pt x="2172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8"/>
            <p:cNvSpPr/>
            <p:nvPr/>
          </p:nvSpPr>
          <p:spPr>
            <a:xfrm>
              <a:off x="601325" y="3481025"/>
              <a:ext cx="72450" cy="127500"/>
            </a:xfrm>
            <a:custGeom>
              <a:avLst/>
              <a:gdLst/>
              <a:ahLst/>
              <a:cxnLst/>
              <a:rect l="l" t="t" r="r" b="b"/>
              <a:pathLst>
                <a:path w="2898" h="5100" extrusionOk="0">
                  <a:moveTo>
                    <a:pt x="2266" y="0"/>
                  </a:moveTo>
                  <a:cubicBezTo>
                    <a:pt x="2078" y="0"/>
                    <a:pt x="1857" y="186"/>
                    <a:pt x="1685" y="884"/>
                  </a:cubicBezTo>
                  <a:cubicBezTo>
                    <a:pt x="1319" y="2385"/>
                    <a:pt x="290" y="4261"/>
                    <a:pt x="290" y="4261"/>
                  </a:cubicBezTo>
                  <a:cubicBezTo>
                    <a:pt x="290" y="4261"/>
                    <a:pt x="1" y="5078"/>
                    <a:pt x="318" y="5099"/>
                  </a:cubicBezTo>
                  <a:cubicBezTo>
                    <a:pt x="319" y="5100"/>
                    <a:pt x="319" y="5100"/>
                    <a:pt x="320" y="5100"/>
                  </a:cubicBezTo>
                  <a:cubicBezTo>
                    <a:pt x="640" y="5100"/>
                    <a:pt x="2898" y="1138"/>
                    <a:pt x="2898" y="1138"/>
                  </a:cubicBezTo>
                  <a:lnTo>
                    <a:pt x="2651" y="243"/>
                  </a:lnTo>
                  <a:cubicBezTo>
                    <a:pt x="2651" y="243"/>
                    <a:pt x="2481" y="0"/>
                    <a:pt x="226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8"/>
            <p:cNvSpPr/>
            <p:nvPr/>
          </p:nvSpPr>
          <p:spPr>
            <a:xfrm>
              <a:off x="602925" y="3480575"/>
              <a:ext cx="71025" cy="128475"/>
            </a:xfrm>
            <a:custGeom>
              <a:avLst/>
              <a:gdLst/>
              <a:ahLst/>
              <a:cxnLst/>
              <a:rect l="l" t="t" r="r" b="b"/>
              <a:pathLst>
                <a:path w="2841" h="5139" extrusionOk="0">
                  <a:moveTo>
                    <a:pt x="2199" y="35"/>
                  </a:moveTo>
                  <a:cubicBezTo>
                    <a:pt x="2397" y="35"/>
                    <a:pt x="2552" y="246"/>
                    <a:pt x="2566" y="268"/>
                  </a:cubicBezTo>
                  <a:lnTo>
                    <a:pt x="2806" y="1156"/>
                  </a:lnTo>
                  <a:cubicBezTo>
                    <a:pt x="1903" y="2742"/>
                    <a:pt x="479" y="5096"/>
                    <a:pt x="247" y="5096"/>
                  </a:cubicBezTo>
                  <a:cubicBezTo>
                    <a:pt x="212" y="5096"/>
                    <a:pt x="176" y="5075"/>
                    <a:pt x="162" y="5047"/>
                  </a:cubicBezTo>
                  <a:cubicBezTo>
                    <a:pt x="42" y="4857"/>
                    <a:pt x="240" y="4286"/>
                    <a:pt x="240" y="4286"/>
                  </a:cubicBezTo>
                  <a:cubicBezTo>
                    <a:pt x="254" y="4264"/>
                    <a:pt x="1269" y="2389"/>
                    <a:pt x="1635" y="909"/>
                  </a:cubicBezTo>
                  <a:cubicBezTo>
                    <a:pt x="1769" y="366"/>
                    <a:pt x="1946" y="77"/>
                    <a:pt x="2157" y="35"/>
                  </a:cubicBezTo>
                  <a:close/>
                  <a:moveTo>
                    <a:pt x="2201" y="1"/>
                  </a:moveTo>
                  <a:cubicBezTo>
                    <a:pt x="2182" y="1"/>
                    <a:pt x="2163" y="3"/>
                    <a:pt x="2143" y="7"/>
                  </a:cubicBezTo>
                  <a:cubicBezTo>
                    <a:pt x="1917" y="49"/>
                    <a:pt x="1734" y="345"/>
                    <a:pt x="1600" y="895"/>
                  </a:cubicBezTo>
                  <a:cubicBezTo>
                    <a:pt x="1234" y="2375"/>
                    <a:pt x="212" y="4250"/>
                    <a:pt x="204" y="4272"/>
                  </a:cubicBezTo>
                  <a:cubicBezTo>
                    <a:pt x="197" y="4300"/>
                    <a:pt x="0" y="4871"/>
                    <a:pt x="127" y="5068"/>
                  </a:cubicBezTo>
                  <a:cubicBezTo>
                    <a:pt x="155" y="5110"/>
                    <a:pt x="197" y="5132"/>
                    <a:pt x="247" y="5139"/>
                  </a:cubicBezTo>
                  <a:cubicBezTo>
                    <a:pt x="578" y="5139"/>
                    <a:pt x="2615" y="1572"/>
                    <a:pt x="2841" y="1149"/>
                  </a:cubicBezTo>
                  <a:cubicBezTo>
                    <a:pt x="2841" y="1149"/>
                    <a:pt x="2608" y="261"/>
                    <a:pt x="2601" y="246"/>
                  </a:cubicBezTo>
                  <a:cubicBezTo>
                    <a:pt x="2588" y="240"/>
                    <a:pt x="2420" y="1"/>
                    <a:pt x="220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8"/>
            <p:cNvSpPr/>
            <p:nvPr/>
          </p:nvSpPr>
          <p:spPr>
            <a:xfrm>
              <a:off x="562200" y="3468050"/>
              <a:ext cx="99600" cy="51150"/>
            </a:xfrm>
            <a:custGeom>
              <a:avLst/>
              <a:gdLst/>
              <a:ahLst/>
              <a:cxnLst/>
              <a:rect l="l" t="t" r="r" b="b"/>
              <a:pathLst>
                <a:path w="3984" h="2046" extrusionOk="0">
                  <a:moveTo>
                    <a:pt x="769" y="0"/>
                  </a:moveTo>
                  <a:cubicBezTo>
                    <a:pt x="304" y="0"/>
                    <a:pt x="1" y="501"/>
                    <a:pt x="212" y="917"/>
                  </a:cubicBezTo>
                  <a:lnTo>
                    <a:pt x="212" y="924"/>
                  </a:lnTo>
                  <a:cubicBezTo>
                    <a:pt x="325" y="1135"/>
                    <a:pt x="543" y="1269"/>
                    <a:pt x="783" y="1269"/>
                  </a:cubicBezTo>
                  <a:cubicBezTo>
                    <a:pt x="788" y="1269"/>
                    <a:pt x="793" y="1269"/>
                    <a:pt x="798" y="1269"/>
                  </a:cubicBezTo>
                  <a:cubicBezTo>
                    <a:pt x="1517" y="1269"/>
                    <a:pt x="2618" y="1778"/>
                    <a:pt x="2982" y="1981"/>
                  </a:cubicBezTo>
                  <a:cubicBezTo>
                    <a:pt x="3072" y="2025"/>
                    <a:pt x="3168" y="2046"/>
                    <a:pt x="3262" y="2046"/>
                  </a:cubicBezTo>
                  <a:cubicBezTo>
                    <a:pt x="3488" y="2046"/>
                    <a:pt x="3707" y="1927"/>
                    <a:pt x="3821" y="1713"/>
                  </a:cubicBezTo>
                  <a:cubicBezTo>
                    <a:pt x="3983" y="1417"/>
                    <a:pt x="3878" y="1043"/>
                    <a:pt x="3589" y="867"/>
                  </a:cubicBezTo>
                  <a:cubicBezTo>
                    <a:pt x="3286" y="712"/>
                    <a:pt x="2975" y="564"/>
                    <a:pt x="2658" y="437"/>
                  </a:cubicBezTo>
                  <a:cubicBezTo>
                    <a:pt x="1925" y="148"/>
                    <a:pt x="1291" y="0"/>
                    <a:pt x="76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564150" y="3467875"/>
              <a:ext cx="98850" cy="52175"/>
            </a:xfrm>
            <a:custGeom>
              <a:avLst/>
              <a:gdLst/>
              <a:ahLst/>
              <a:cxnLst/>
              <a:rect l="l" t="t" r="r" b="b"/>
              <a:pathLst>
                <a:path w="3954" h="2087" extrusionOk="0">
                  <a:moveTo>
                    <a:pt x="3798" y="1157"/>
                  </a:moveTo>
                  <a:cubicBezTo>
                    <a:pt x="3954" y="1484"/>
                    <a:pt x="3805" y="1910"/>
                    <a:pt x="3448" y="2044"/>
                  </a:cubicBezTo>
                  <a:lnTo>
                    <a:pt x="3448" y="2044"/>
                  </a:lnTo>
                  <a:cubicBezTo>
                    <a:pt x="3592" y="1998"/>
                    <a:pt x="3720" y="1899"/>
                    <a:pt x="3800" y="1755"/>
                  </a:cubicBezTo>
                  <a:cubicBezTo>
                    <a:pt x="3907" y="1558"/>
                    <a:pt x="3897" y="1335"/>
                    <a:pt x="3798" y="1157"/>
                  </a:cubicBezTo>
                  <a:close/>
                  <a:moveTo>
                    <a:pt x="698" y="0"/>
                  </a:moveTo>
                  <a:cubicBezTo>
                    <a:pt x="529" y="0"/>
                    <a:pt x="360" y="71"/>
                    <a:pt x="240" y="190"/>
                  </a:cubicBezTo>
                  <a:cubicBezTo>
                    <a:pt x="42" y="388"/>
                    <a:pt x="0" y="691"/>
                    <a:pt x="127" y="945"/>
                  </a:cubicBezTo>
                  <a:cubicBezTo>
                    <a:pt x="237" y="1158"/>
                    <a:pt x="461" y="1297"/>
                    <a:pt x="702" y="1297"/>
                  </a:cubicBezTo>
                  <a:cubicBezTo>
                    <a:pt x="707" y="1297"/>
                    <a:pt x="713" y="1297"/>
                    <a:pt x="719" y="1297"/>
                  </a:cubicBezTo>
                  <a:cubicBezTo>
                    <a:pt x="1438" y="1297"/>
                    <a:pt x="2538" y="1805"/>
                    <a:pt x="2897" y="2002"/>
                  </a:cubicBezTo>
                  <a:cubicBezTo>
                    <a:pt x="2996" y="2051"/>
                    <a:pt x="3102" y="2080"/>
                    <a:pt x="3208" y="2080"/>
                  </a:cubicBezTo>
                  <a:lnTo>
                    <a:pt x="3208" y="2087"/>
                  </a:lnTo>
                  <a:cubicBezTo>
                    <a:pt x="3296" y="2087"/>
                    <a:pt x="3376" y="2072"/>
                    <a:pt x="3448" y="2044"/>
                  </a:cubicBezTo>
                  <a:lnTo>
                    <a:pt x="3448" y="2044"/>
                  </a:lnTo>
                  <a:cubicBezTo>
                    <a:pt x="3388" y="2064"/>
                    <a:pt x="3325" y="2074"/>
                    <a:pt x="3261" y="2074"/>
                  </a:cubicBezTo>
                  <a:cubicBezTo>
                    <a:pt x="3143" y="2074"/>
                    <a:pt x="3024" y="2039"/>
                    <a:pt x="2919" y="1967"/>
                  </a:cubicBezTo>
                  <a:cubicBezTo>
                    <a:pt x="2552" y="1770"/>
                    <a:pt x="1445" y="1255"/>
                    <a:pt x="719" y="1255"/>
                  </a:cubicBezTo>
                  <a:lnTo>
                    <a:pt x="705" y="1262"/>
                  </a:lnTo>
                  <a:cubicBezTo>
                    <a:pt x="472" y="1262"/>
                    <a:pt x="261" y="1128"/>
                    <a:pt x="155" y="924"/>
                  </a:cubicBezTo>
                  <a:cubicBezTo>
                    <a:pt x="113" y="839"/>
                    <a:pt x="92" y="747"/>
                    <a:pt x="92" y="649"/>
                  </a:cubicBezTo>
                  <a:cubicBezTo>
                    <a:pt x="85" y="487"/>
                    <a:pt x="148" y="324"/>
                    <a:pt x="268" y="212"/>
                  </a:cubicBezTo>
                  <a:cubicBezTo>
                    <a:pt x="381" y="92"/>
                    <a:pt x="536" y="28"/>
                    <a:pt x="698" y="28"/>
                  </a:cubicBezTo>
                  <a:cubicBezTo>
                    <a:pt x="710" y="28"/>
                    <a:pt x="722" y="28"/>
                    <a:pt x="733" y="28"/>
                  </a:cubicBezTo>
                  <a:cubicBezTo>
                    <a:pt x="1242" y="28"/>
                    <a:pt x="1864" y="176"/>
                    <a:pt x="2580" y="465"/>
                  </a:cubicBezTo>
                  <a:cubicBezTo>
                    <a:pt x="2897" y="585"/>
                    <a:pt x="3201" y="733"/>
                    <a:pt x="3504" y="888"/>
                  </a:cubicBezTo>
                  <a:cubicBezTo>
                    <a:pt x="3634" y="946"/>
                    <a:pt x="3734" y="1042"/>
                    <a:pt x="3798" y="1157"/>
                  </a:cubicBezTo>
                  <a:lnTo>
                    <a:pt x="3798" y="1157"/>
                  </a:lnTo>
                  <a:cubicBezTo>
                    <a:pt x="3743" y="1043"/>
                    <a:pt x="3651" y="940"/>
                    <a:pt x="3518" y="867"/>
                  </a:cubicBezTo>
                  <a:cubicBezTo>
                    <a:pt x="3222" y="705"/>
                    <a:pt x="2904" y="564"/>
                    <a:pt x="2587" y="437"/>
                  </a:cubicBezTo>
                  <a:cubicBezTo>
                    <a:pt x="1854" y="141"/>
                    <a:pt x="1220" y="0"/>
                    <a:pt x="69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513375" y="3487775"/>
              <a:ext cx="94850" cy="37175"/>
            </a:xfrm>
            <a:custGeom>
              <a:avLst/>
              <a:gdLst/>
              <a:ahLst/>
              <a:cxnLst/>
              <a:rect l="l" t="t" r="r" b="b"/>
              <a:pathLst>
                <a:path w="3794" h="1487" extrusionOk="0">
                  <a:moveTo>
                    <a:pt x="3713" y="1"/>
                  </a:moveTo>
                  <a:cubicBezTo>
                    <a:pt x="3324" y="1"/>
                    <a:pt x="1672" y="12"/>
                    <a:pt x="565" y="233"/>
                  </a:cubicBezTo>
                  <a:cubicBezTo>
                    <a:pt x="220" y="304"/>
                    <a:pt x="1" y="635"/>
                    <a:pt x="71" y="981"/>
                  </a:cubicBezTo>
                  <a:cubicBezTo>
                    <a:pt x="79" y="1037"/>
                    <a:pt x="100" y="1093"/>
                    <a:pt x="128" y="1143"/>
                  </a:cubicBezTo>
                  <a:cubicBezTo>
                    <a:pt x="235" y="1358"/>
                    <a:pt x="454" y="1487"/>
                    <a:pt x="686" y="1487"/>
                  </a:cubicBezTo>
                  <a:cubicBezTo>
                    <a:pt x="728" y="1487"/>
                    <a:pt x="770" y="1483"/>
                    <a:pt x="812" y="1474"/>
                  </a:cubicBezTo>
                  <a:cubicBezTo>
                    <a:pt x="1802" y="1273"/>
                    <a:pt x="3365" y="1262"/>
                    <a:pt x="3711" y="1262"/>
                  </a:cubicBezTo>
                  <a:cubicBezTo>
                    <a:pt x="3754" y="1262"/>
                    <a:pt x="3778" y="1263"/>
                    <a:pt x="3779" y="1263"/>
                  </a:cubicBezTo>
                  <a:lnTo>
                    <a:pt x="3794" y="1"/>
                  </a:lnTo>
                  <a:cubicBezTo>
                    <a:pt x="3785" y="1"/>
                    <a:pt x="3757" y="1"/>
                    <a:pt x="37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508275" y="3487250"/>
              <a:ext cx="99950" cy="38100"/>
            </a:xfrm>
            <a:custGeom>
              <a:avLst/>
              <a:gdLst/>
              <a:ahLst/>
              <a:cxnLst/>
              <a:rect l="l" t="t" r="r" b="b"/>
              <a:pathLst>
                <a:path w="3998" h="1524" extrusionOk="0">
                  <a:moveTo>
                    <a:pt x="3968" y="1"/>
                  </a:moveTo>
                  <a:cubicBezTo>
                    <a:pt x="3708" y="1"/>
                    <a:pt x="1936" y="7"/>
                    <a:pt x="769" y="240"/>
                  </a:cubicBezTo>
                  <a:cubicBezTo>
                    <a:pt x="1" y="395"/>
                    <a:pt x="113" y="1523"/>
                    <a:pt x="896" y="1523"/>
                  </a:cubicBezTo>
                  <a:cubicBezTo>
                    <a:pt x="938" y="1523"/>
                    <a:pt x="980" y="1523"/>
                    <a:pt x="1023" y="1516"/>
                  </a:cubicBezTo>
                  <a:cubicBezTo>
                    <a:pt x="1994" y="1316"/>
                    <a:pt x="3517" y="1305"/>
                    <a:pt x="3897" y="1305"/>
                  </a:cubicBezTo>
                  <a:cubicBezTo>
                    <a:pt x="3945" y="1305"/>
                    <a:pt x="3975" y="1305"/>
                    <a:pt x="3983" y="1305"/>
                  </a:cubicBezTo>
                  <a:lnTo>
                    <a:pt x="3983" y="1269"/>
                  </a:lnTo>
                  <a:cubicBezTo>
                    <a:pt x="3970" y="1268"/>
                    <a:pt x="3904" y="1267"/>
                    <a:pt x="3799" y="1267"/>
                  </a:cubicBezTo>
                  <a:cubicBezTo>
                    <a:pt x="3301" y="1267"/>
                    <a:pt x="1918" y="1295"/>
                    <a:pt x="1016" y="1481"/>
                  </a:cubicBezTo>
                  <a:cubicBezTo>
                    <a:pt x="977" y="1488"/>
                    <a:pt x="939" y="1491"/>
                    <a:pt x="901" y="1491"/>
                  </a:cubicBezTo>
                  <a:cubicBezTo>
                    <a:pt x="672" y="1491"/>
                    <a:pt x="455" y="1368"/>
                    <a:pt x="346" y="1157"/>
                  </a:cubicBezTo>
                  <a:cubicBezTo>
                    <a:pt x="318" y="1107"/>
                    <a:pt x="304" y="1051"/>
                    <a:pt x="290" y="995"/>
                  </a:cubicBezTo>
                  <a:cubicBezTo>
                    <a:pt x="226" y="663"/>
                    <a:pt x="438" y="339"/>
                    <a:pt x="769" y="275"/>
                  </a:cubicBezTo>
                  <a:cubicBezTo>
                    <a:pt x="1936" y="42"/>
                    <a:pt x="3708" y="36"/>
                    <a:pt x="3968" y="36"/>
                  </a:cubicBezTo>
                  <a:cubicBezTo>
                    <a:pt x="3983" y="36"/>
                    <a:pt x="3993" y="36"/>
                    <a:pt x="3998" y="36"/>
                  </a:cubicBezTo>
                  <a:lnTo>
                    <a:pt x="3998" y="1"/>
                  </a:lnTo>
                  <a:cubicBezTo>
                    <a:pt x="3993" y="1"/>
                    <a:pt x="3983" y="1"/>
                    <a:pt x="3968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8"/>
            <p:cNvSpPr/>
            <p:nvPr/>
          </p:nvSpPr>
          <p:spPr>
            <a:xfrm>
              <a:off x="520800" y="3497250"/>
              <a:ext cx="14800" cy="20350"/>
            </a:xfrm>
            <a:custGeom>
              <a:avLst/>
              <a:gdLst/>
              <a:ahLst/>
              <a:cxnLst/>
              <a:rect l="l" t="t" r="r" b="b"/>
              <a:pathLst>
                <a:path w="592" h="814" extrusionOk="0">
                  <a:moveTo>
                    <a:pt x="416" y="0"/>
                  </a:moveTo>
                  <a:cubicBezTo>
                    <a:pt x="269" y="0"/>
                    <a:pt x="1" y="189"/>
                    <a:pt x="28" y="461"/>
                  </a:cubicBezTo>
                  <a:cubicBezTo>
                    <a:pt x="64" y="813"/>
                    <a:pt x="331" y="771"/>
                    <a:pt x="486" y="778"/>
                  </a:cubicBezTo>
                  <a:cubicBezTo>
                    <a:pt x="490" y="778"/>
                    <a:pt x="494" y="778"/>
                    <a:pt x="497" y="778"/>
                  </a:cubicBezTo>
                  <a:cubicBezTo>
                    <a:pt x="549" y="778"/>
                    <a:pt x="592" y="732"/>
                    <a:pt x="585" y="679"/>
                  </a:cubicBezTo>
                  <a:cubicBezTo>
                    <a:pt x="578" y="503"/>
                    <a:pt x="550" y="150"/>
                    <a:pt x="501" y="45"/>
                  </a:cubicBezTo>
                  <a:cubicBezTo>
                    <a:pt x="487" y="14"/>
                    <a:pt x="456" y="0"/>
                    <a:pt x="41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8"/>
            <p:cNvSpPr/>
            <p:nvPr/>
          </p:nvSpPr>
          <p:spPr>
            <a:xfrm>
              <a:off x="520800" y="3496925"/>
              <a:ext cx="15175" cy="20300"/>
            </a:xfrm>
            <a:custGeom>
              <a:avLst/>
              <a:gdLst/>
              <a:ahLst/>
              <a:cxnLst/>
              <a:rect l="l" t="t" r="r" b="b"/>
              <a:pathLst>
                <a:path w="607" h="812" extrusionOk="0">
                  <a:moveTo>
                    <a:pt x="424" y="35"/>
                  </a:moveTo>
                  <a:cubicBezTo>
                    <a:pt x="447" y="35"/>
                    <a:pt x="468" y="47"/>
                    <a:pt x="479" y="65"/>
                  </a:cubicBezTo>
                  <a:cubicBezTo>
                    <a:pt x="529" y="178"/>
                    <a:pt x="557" y="544"/>
                    <a:pt x="564" y="699"/>
                  </a:cubicBezTo>
                  <a:cubicBezTo>
                    <a:pt x="564" y="720"/>
                    <a:pt x="557" y="741"/>
                    <a:pt x="543" y="756"/>
                  </a:cubicBezTo>
                  <a:cubicBezTo>
                    <a:pt x="529" y="770"/>
                    <a:pt x="508" y="777"/>
                    <a:pt x="486" y="777"/>
                  </a:cubicBezTo>
                  <a:lnTo>
                    <a:pt x="423" y="777"/>
                  </a:lnTo>
                  <a:cubicBezTo>
                    <a:pt x="268" y="770"/>
                    <a:pt x="71" y="763"/>
                    <a:pt x="42" y="474"/>
                  </a:cubicBezTo>
                  <a:cubicBezTo>
                    <a:pt x="35" y="276"/>
                    <a:pt x="162" y="93"/>
                    <a:pt x="353" y="44"/>
                  </a:cubicBezTo>
                  <a:cubicBezTo>
                    <a:pt x="374" y="37"/>
                    <a:pt x="388" y="37"/>
                    <a:pt x="409" y="37"/>
                  </a:cubicBezTo>
                  <a:cubicBezTo>
                    <a:pt x="414" y="35"/>
                    <a:pt x="419" y="35"/>
                    <a:pt x="424" y="35"/>
                  </a:cubicBezTo>
                  <a:close/>
                  <a:moveTo>
                    <a:pt x="407" y="0"/>
                  </a:moveTo>
                  <a:cubicBezTo>
                    <a:pt x="388" y="0"/>
                    <a:pt x="368" y="3"/>
                    <a:pt x="345" y="8"/>
                  </a:cubicBezTo>
                  <a:cubicBezTo>
                    <a:pt x="141" y="72"/>
                    <a:pt x="0" y="262"/>
                    <a:pt x="14" y="481"/>
                  </a:cubicBezTo>
                  <a:cubicBezTo>
                    <a:pt x="42" y="798"/>
                    <a:pt x="275" y="805"/>
                    <a:pt x="430" y="812"/>
                  </a:cubicBezTo>
                  <a:lnTo>
                    <a:pt x="494" y="812"/>
                  </a:lnTo>
                  <a:cubicBezTo>
                    <a:pt x="522" y="812"/>
                    <a:pt x="550" y="805"/>
                    <a:pt x="571" y="791"/>
                  </a:cubicBezTo>
                  <a:cubicBezTo>
                    <a:pt x="592" y="763"/>
                    <a:pt x="606" y="734"/>
                    <a:pt x="606" y="699"/>
                  </a:cubicBezTo>
                  <a:cubicBezTo>
                    <a:pt x="592" y="509"/>
                    <a:pt x="564" y="170"/>
                    <a:pt x="515" y="58"/>
                  </a:cubicBezTo>
                  <a:cubicBezTo>
                    <a:pt x="499" y="21"/>
                    <a:pt x="460" y="0"/>
                    <a:pt x="4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8"/>
            <p:cNvSpPr/>
            <p:nvPr/>
          </p:nvSpPr>
          <p:spPr>
            <a:xfrm>
              <a:off x="536825" y="3498700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1"/>
                  </a:moveTo>
                  <a:lnTo>
                    <a:pt x="15" y="1"/>
                  </a:lnTo>
                  <a:cubicBezTo>
                    <a:pt x="1" y="15"/>
                    <a:pt x="71" y="417"/>
                    <a:pt x="71" y="417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8"/>
            <p:cNvSpPr/>
            <p:nvPr/>
          </p:nvSpPr>
          <p:spPr>
            <a:xfrm>
              <a:off x="536475" y="3498525"/>
              <a:ext cx="2675" cy="10950"/>
            </a:xfrm>
            <a:custGeom>
              <a:avLst/>
              <a:gdLst/>
              <a:ahLst/>
              <a:cxnLst/>
              <a:rect l="l" t="t" r="r" b="b"/>
              <a:pathLst>
                <a:path w="107" h="438" extrusionOk="0">
                  <a:moveTo>
                    <a:pt x="15" y="1"/>
                  </a:moveTo>
                  <a:lnTo>
                    <a:pt x="15" y="1"/>
                  </a:lnTo>
                  <a:cubicBezTo>
                    <a:pt x="7" y="8"/>
                    <a:pt x="0" y="22"/>
                    <a:pt x="92" y="438"/>
                  </a:cubicBezTo>
                  <a:lnTo>
                    <a:pt x="106" y="417"/>
                  </a:lnTo>
                  <a:cubicBezTo>
                    <a:pt x="64" y="191"/>
                    <a:pt x="43" y="29"/>
                    <a:pt x="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>
              <a:off x="559375" y="3494125"/>
              <a:ext cx="1975" cy="18525"/>
            </a:xfrm>
            <a:custGeom>
              <a:avLst/>
              <a:gdLst/>
              <a:ahLst/>
              <a:cxnLst/>
              <a:rect l="l" t="t" r="r" b="b"/>
              <a:pathLst>
                <a:path w="79" h="741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47"/>
                    <a:pt x="36" y="494"/>
                    <a:pt x="78" y="7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>
              <a:off x="559025" y="3494125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36" y="494"/>
                    <a:pt x="78" y="741"/>
                  </a:cubicBezTo>
                  <a:lnTo>
                    <a:pt x="106" y="734"/>
                  </a:lnTo>
                  <a:cubicBezTo>
                    <a:pt x="71" y="494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>
              <a:off x="565550" y="3493600"/>
              <a:ext cx="1250" cy="17300"/>
            </a:xfrm>
            <a:custGeom>
              <a:avLst/>
              <a:gdLst/>
              <a:ahLst/>
              <a:cxnLst/>
              <a:rect l="l" t="t" r="r" b="b"/>
              <a:pathLst>
                <a:path w="50" h="692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15" y="459"/>
                    <a:pt x="50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8"/>
            <p:cNvSpPr/>
            <p:nvPr/>
          </p:nvSpPr>
          <p:spPr>
            <a:xfrm>
              <a:off x="565200" y="3493600"/>
              <a:ext cx="1975" cy="17300"/>
            </a:xfrm>
            <a:custGeom>
              <a:avLst/>
              <a:gdLst/>
              <a:ahLst/>
              <a:cxnLst/>
              <a:rect l="l" t="t" r="r" b="b"/>
              <a:pathLst>
                <a:path w="79" h="692" extrusionOk="0">
                  <a:moveTo>
                    <a:pt x="15" y="0"/>
                  </a:moveTo>
                  <a:cubicBezTo>
                    <a:pt x="0" y="233"/>
                    <a:pt x="8" y="466"/>
                    <a:pt x="43" y="691"/>
                  </a:cubicBezTo>
                  <a:lnTo>
                    <a:pt x="78" y="684"/>
                  </a:lnTo>
                  <a:cubicBezTo>
                    <a:pt x="43" y="459"/>
                    <a:pt x="36" y="226"/>
                    <a:pt x="5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8"/>
            <p:cNvSpPr/>
            <p:nvPr/>
          </p:nvSpPr>
          <p:spPr>
            <a:xfrm>
              <a:off x="509150" y="3509100"/>
              <a:ext cx="104725" cy="36900"/>
            </a:xfrm>
            <a:custGeom>
              <a:avLst/>
              <a:gdLst/>
              <a:ahLst/>
              <a:cxnLst/>
              <a:rect l="l" t="t" r="r" b="b"/>
              <a:pathLst>
                <a:path w="4189" h="1476" extrusionOk="0">
                  <a:moveTo>
                    <a:pt x="4017" y="0"/>
                  </a:moveTo>
                  <a:cubicBezTo>
                    <a:pt x="3446" y="0"/>
                    <a:pt x="1597" y="16"/>
                    <a:pt x="544" y="226"/>
                  </a:cubicBezTo>
                  <a:cubicBezTo>
                    <a:pt x="212" y="311"/>
                    <a:pt x="1" y="635"/>
                    <a:pt x="64" y="966"/>
                  </a:cubicBezTo>
                  <a:cubicBezTo>
                    <a:pt x="127" y="1269"/>
                    <a:pt x="388" y="1476"/>
                    <a:pt x="684" y="1476"/>
                  </a:cubicBezTo>
                  <a:cubicBezTo>
                    <a:pt x="719" y="1476"/>
                    <a:pt x="755" y="1473"/>
                    <a:pt x="790" y="1467"/>
                  </a:cubicBezTo>
                  <a:cubicBezTo>
                    <a:pt x="1830" y="1262"/>
                    <a:pt x="3517" y="1255"/>
                    <a:pt x="3735" y="1255"/>
                  </a:cubicBezTo>
                  <a:cubicBezTo>
                    <a:pt x="3749" y="1255"/>
                    <a:pt x="3757" y="1255"/>
                    <a:pt x="3758" y="1255"/>
                  </a:cubicBezTo>
                  <a:lnTo>
                    <a:pt x="4188" y="1"/>
                  </a:lnTo>
                  <a:cubicBezTo>
                    <a:pt x="4176" y="1"/>
                    <a:pt x="4115" y="0"/>
                    <a:pt x="401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8"/>
            <p:cNvSpPr/>
            <p:nvPr/>
          </p:nvSpPr>
          <p:spPr>
            <a:xfrm>
              <a:off x="508100" y="3508575"/>
              <a:ext cx="105775" cy="38100"/>
            </a:xfrm>
            <a:custGeom>
              <a:avLst/>
              <a:gdLst/>
              <a:ahLst/>
              <a:cxnLst/>
              <a:rect l="l" t="t" r="r" b="b"/>
              <a:pathLst>
                <a:path w="4231" h="1524" extrusionOk="0">
                  <a:moveTo>
                    <a:pt x="4133" y="0"/>
                  </a:moveTo>
                  <a:cubicBezTo>
                    <a:pt x="3666" y="0"/>
                    <a:pt x="1679" y="12"/>
                    <a:pt x="579" y="233"/>
                  </a:cubicBezTo>
                  <a:cubicBezTo>
                    <a:pt x="226" y="304"/>
                    <a:pt x="1" y="649"/>
                    <a:pt x="71" y="1002"/>
                  </a:cubicBezTo>
                  <a:cubicBezTo>
                    <a:pt x="85" y="1058"/>
                    <a:pt x="106" y="1114"/>
                    <a:pt x="134" y="1171"/>
                  </a:cubicBezTo>
                  <a:cubicBezTo>
                    <a:pt x="240" y="1382"/>
                    <a:pt x="466" y="1516"/>
                    <a:pt x="712" y="1523"/>
                  </a:cubicBezTo>
                  <a:cubicBezTo>
                    <a:pt x="755" y="1523"/>
                    <a:pt x="797" y="1516"/>
                    <a:pt x="839" y="1509"/>
                  </a:cubicBezTo>
                  <a:cubicBezTo>
                    <a:pt x="1823" y="1309"/>
                    <a:pt x="3386" y="1297"/>
                    <a:pt x="3731" y="1297"/>
                  </a:cubicBezTo>
                  <a:cubicBezTo>
                    <a:pt x="3774" y="1297"/>
                    <a:pt x="3799" y="1298"/>
                    <a:pt x="3800" y="1298"/>
                  </a:cubicBezTo>
                  <a:lnTo>
                    <a:pt x="3800" y="1262"/>
                  </a:lnTo>
                  <a:cubicBezTo>
                    <a:pt x="3798" y="1262"/>
                    <a:pt x="3773" y="1262"/>
                    <a:pt x="3729" y="1262"/>
                  </a:cubicBezTo>
                  <a:cubicBezTo>
                    <a:pt x="3379" y="1262"/>
                    <a:pt x="1816" y="1273"/>
                    <a:pt x="832" y="1474"/>
                  </a:cubicBezTo>
                  <a:cubicBezTo>
                    <a:pt x="793" y="1481"/>
                    <a:pt x="754" y="1484"/>
                    <a:pt x="715" y="1484"/>
                  </a:cubicBezTo>
                  <a:cubicBezTo>
                    <a:pt x="484" y="1484"/>
                    <a:pt x="271" y="1361"/>
                    <a:pt x="163" y="1150"/>
                  </a:cubicBezTo>
                  <a:cubicBezTo>
                    <a:pt x="134" y="1100"/>
                    <a:pt x="120" y="1044"/>
                    <a:pt x="106" y="994"/>
                  </a:cubicBezTo>
                  <a:cubicBezTo>
                    <a:pt x="43" y="656"/>
                    <a:pt x="254" y="339"/>
                    <a:pt x="586" y="268"/>
                  </a:cubicBezTo>
                  <a:cubicBezTo>
                    <a:pt x="1686" y="47"/>
                    <a:pt x="3667" y="36"/>
                    <a:pt x="4133" y="36"/>
                  </a:cubicBezTo>
                  <a:cubicBezTo>
                    <a:pt x="4186" y="36"/>
                    <a:pt x="4220" y="36"/>
                    <a:pt x="4230" y="36"/>
                  </a:cubicBezTo>
                  <a:lnTo>
                    <a:pt x="4230" y="1"/>
                  </a:lnTo>
                  <a:cubicBezTo>
                    <a:pt x="4220" y="1"/>
                    <a:pt x="4186" y="0"/>
                    <a:pt x="4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8"/>
            <p:cNvSpPr/>
            <p:nvPr/>
          </p:nvSpPr>
          <p:spPr>
            <a:xfrm>
              <a:off x="509500" y="3536950"/>
              <a:ext cx="94675" cy="37175"/>
            </a:xfrm>
            <a:custGeom>
              <a:avLst/>
              <a:gdLst/>
              <a:ahLst/>
              <a:cxnLst/>
              <a:rect l="l" t="t" r="r" b="b"/>
              <a:pathLst>
                <a:path w="3787" h="1487" extrusionOk="0">
                  <a:moveTo>
                    <a:pt x="3711" y="0"/>
                  </a:moveTo>
                  <a:cubicBezTo>
                    <a:pt x="3334" y="0"/>
                    <a:pt x="1675" y="12"/>
                    <a:pt x="565" y="240"/>
                  </a:cubicBezTo>
                  <a:cubicBezTo>
                    <a:pt x="219" y="304"/>
                    <a:pt x="1" y="642"/>
                    <a:pt x="71" y="980"/>
                  </a:cubicBezTo>
                  <a:cubicBezTo>
                    <a:pt x="78" y="1037"/>
                    <a:pt x="100" y="1093"/>
                    <a:pt x="128" y="1149"/>
                  </a:cubicBezTo>
                  <a:cubicBezTo>
                    <a:pt x="235" y="1358"/>
                    <a:pt x="454" y="1487"/>
                    <a:pt x="686" y="1487"/>
                  </a:cubicBezTo>
                  <a:cubicBezTo>
                    <a:pt x="727" y="1487"/>
                    <a:pt x="770" y="1482"/>
                    <a:pt x="812" y="1474"/>
                  </a:cubicBezTo>
                  <a:cubicBezTo>
                    <a:pt x="1851" y="1268"/>
                    <a:pt x="3538" y="1262"/>
                    <a:pt x="3756" y="1262"/>
                  </a:cubicBezTo>
                  <a:cubicBezTo>
                    <a:pt x="3770" y="1262"/>
                    <a:pt x="3778" y="1262"/>
                    <a:pt x="3779" y="1262"/>
                  </a:cubicBezTo>
                  <a:lnTo>
                    <a:pt x="3786" y="0"/>
                  </a:lnTo>
                  <a:cubicBezTo>
                    <a:pt x="3779" y="0"/>
                    <a:pt x="3753" y="0"/>
                    <a:pt x="371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508975" y="3536425"/>
              <a:ext cx="95200" cy="38250"/>
            </a:xfrm>
            <a:custGeom>
              <a:avLst/>
              <a:gdLst/>
              <a:ahLst/>
              <a:cxnLst/>
              <a:rect l="l" t="t" r="r" b="b"/>
              <a:pathLst>
                <a:path w="3808" h="1530" extrusionOk="0">
                  <a:moveTo>
                    <a:pt x="3779" y="0"/>
                  </a:moveTo>
                  <a:cubicBezTo>
                    <a:pt x="3525" y="0"/>
                    <a:pt x="1746" y="7"/>
                    <a:pt x="579" y="240"/>
                  </a:cubicBezTo>
                  <a:cubicBezTo>
                    <a:pt x="226" y="310"/>
                    <a:pt x="1" y="656"/>
                    <a:pt x="71" y="1008"/>
                  </a:cubicBezTo>
                  <a:cubicBezTo>
                    <a:pt x="85" y="1065"/>
                    <a:pt x="106" y="1121"/>
                    <a:pt x="128" y="1178"/>
                  </a:cubicBezTo>
                  <a:cubicBezTo>
                    <a:pt x="240" y="1389"/>
                    <a:pt x="466" y="1530"/>
                    <a:pt x="713" y="1530"/>
                  </a:cubicBezTo>
                  <a:cubicBezTo>
                    <a:pt x="755" y="1530"/>
                    <a:pt x="797" y="1523"/>
                    <a:pt x="840" y="1516"/>
                  </a:cubicBezTo>
                  <a:cubicBezTo>
                    <a:pt x="1823" y="1315"/>
                    <a:pt x="3381" y="1304"/>
                    <a:pt x="3730" y="1304"/>
                  </a:cubicBezTo>
                  <a:cubicBezTo>
                    <a:pt x="3773" y="1304"/>
                    <a:pt x="3798" y="1304"/>
                    <a:pt x="3800" y="1304"/>
                  </a:cubicBezTo>
                  <a:lnTo>
                    <a:pt x="3800" y="1269"/>
                  </a:lnTo>
                  <a:cubicBezTo>
                    <a:pt x="3798" y="1269"/>
                    <a:pt x="3773" y="1269"/>
                    <a:pt x="3729" y="1269"/>
                  </a:cubicBezTo>
                  <a:cubicBezTo>
                    <a:pt x="3379" y="1269"/>
                    <a:pt x="1816" y="1280"/>
                    <a:pt x="833" y="1481"/>
                  </a:cubicBezTo>
                  <a:cubicBezTo>
                    <a:pt x="791" y="1489"/>
                    <a:pt x="749" y="1493"/>
                    <a:pt x="707" y="1493"/>
                  </a:cubicBezTo>
                  <a:cubicBezTo>
                    <a:pt x="479" y="1493"/>
                    <a:pt x="270" y="1365"/>
                    <a:pt x="163" y="1156"/>
                  </a:cubicBezTo>
                  <a:cubicBezTo>
                    <a:pt x="135" y="1107"/>
                    <a:pt x="121" y="1058"/>
                    <a:pt x="106" y="1001"/>
                  </a:cubicBezTo>
                  <a:cubicBezTo>
                    <a:pt x="43" y="663"/>
                    <a:pt x="255" y="346"/>
                    <a:pt x="586" y="275"/>
                  </a:cubicBezTo>
                  <a:cubicBezTo>
                    <a:pt x="1753" y="42"/>
                    <a:pt x="3525" y="36"/>
                    <a:pt x="3779" y="36"/>
                  </a:cubicBezTo>
                  <a:cubicBezTo>
                    <a:pt x="3794" y="36"/>
                    <a:pt x="3803" y="36"/>
                    <a:pt x="3807" y="36"/>
                  </a:cubicBezTo>
                  <a:lnTo>
                    <a:pt x="3807" y="0"/>
                  </a:lnTo>
                  <a:cubicBezTo>
                    <a:pt x="3803" y="0"/>
                    <a:pt x="3794" y="0"/>
                    <a:pt x="3779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529775" y="3487775"/>
              <a:ext cx="273550" cy="134150"/>
            </a:xfrm>
            <a:custGeom>
              <a:avLst/>
              <a:gdLst/>
              <a:ahLst/>
              <a:cxnLst/>
              <a:rect l="l" t="t" r="r" b="b"/>
              <a:pathLst>
                <a:path w="10942" h="5366" extrusionOk="0">
                  <a:moveTo>
                    <a:pt x="3130" y="1"/>
                  </a:moveTo>
                  <a:cubicBezTo>
                    <a:pt x="3004" y="1"/>
                    <a:pt x="2877" y="1"/>
                    <a:pt x="2743" y="8"/>
                  </a:cubicBezTo>
                  <a:lnTo>
                    <a:pt x="2834" y="2947"/>
                  </a:lnTo>
                  <a:cubicBezTo>
                    <a:pt x="2151" y="2961"/>
                    <a:pt x="1354" y="2954"/>
                    <a:pt x="536" y="3124"/>
                  </a:cubicBezTo>
                  <a:cubicBezTo>
                    <a:pt x="360" y="3159"/>
                    <a:pt x="205" y="3265"/>
                    <a:pt x="113" y="3420"/>
                  </a:cubicBezTo>
                  <a:cubicBezTo>
                    <a:pt x="29" y="3546"/>
                    <a:pt x="1" y="3709"/>
                    <a:pt x="36" y="3857"/>
                  </a:cubicBezTo>
                  <a:cubicBezTo>
                    <a:pt x="43" y="3913"/>
                    <a:pt x="64" y="3969"/>
                    <a:pt x="92" y="4019"/>
                  </a:cubicBezTo>
                  <a:cubicBezTo>
                    <a:pt x="208" y="4244"/>
                    <a:pt x="428" y="4374"/>
                    <a:pt x="667" y="4374"/>
                  </a:cubicBezTo>
                  <a:cubicBezTo>
                    <a:pt x="706" y="4374"/>
                    <a:pt x="744" y="4371"/>
                    <a:pt x="783" y="4364"/>
                  </a:cubicBezTo>
                  <a:cubicBezTo>
                    <a:pt x="1494" y="4222"/>
                    <a:pt x="2287" y="4208"/>
                    <a:pt x="2844" y="4208"/>
                  </a:cubicBezTo>
                  <a:cubicBezTo>
                    <a:pt x="2978" y="4208"/>
                    <a:pt x="3099" y="4209"/>
                    <a:pt x="3201" y="4209"/>
                  </a:cubicBezTo>
                  <a:cubicBezTo>
                    <a:pt x="3335" y="4209"/>
                    <a:pt x="3469" y="4216"/>
                    <a:pt x="3603" y="4223"/>
                  </a:cubicBezTo>
                  <a:cubicBezTo>
                    <a:pt x="4900" y="4301"/>
                    <a:pt x="5950" y="4681"/>
                    <a:pt x="6726" y="5365"/>
                  </a:cubicBezTo>
                  <a:cubicBezTo>
                    <a:pt x="7670" y="5281"/>
                    <a:pt x="8594" y="5041"/>
                    <a:pt x="9461" y="4653"/>
                  </a:cubicBezTo>
                  <a:cubicBezTo>
                    <a:pt x="9975" y="4428"/>
                    <a:pt x="10469" y="4167"/>
                    <a:pt x="10941" y="3864"/>
                  </a:cubicBezTo>
                  <a:cubicBezTo>
                    <a:pt x="10624" y="3377"/>
                    <a:pt x="10257" y="2926"/>
                    <a:pt x="9841" y="2517"/>
                  </a:cubicBezTo>
                  <a:cubicBezTo>
                    <a:pt x="9038" y="1728"/>
                    <a:pt x="8086" y="1107"/>
                    <a:pt x="7036" y="699"/>
                  </a:cubicBezTo>
                  <a:cubicBezTo>
                    <a:pt x="6451" y="466"/>
                    <a:pt x="5844" y="290"/>
                    <a:pt x="5217" y="184"/>
                  </a:cubicBezTo>
                  <a:cubicBezTo>
                    <a:pt x="5140" y="163"/>
                    <a:pt x="5055" y="149"/>
                    <a:pt x="4970" y="142"/>
                  </a:cubicBezTo>
                  <a:cubicBezTo>
                    <a:pt x="4364" y="43"/>
                    <a:pt x="3751" y="1"/>
                    <a:pt x="313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529250" y="3487425"/>
              <a:ext cx="274425" cy="135200"/>
            </a:xfrm>
            <a:custGeom>
              <a:avLst/>
              <a:gdLst/>
              <a:ahLst/>
              <a:cxnLst/>
              <a:rect l="l" t="t" r="r" b="b"/>
              <a:pathLst>
                <a:path w="10977" h="5408" extrusionOk="0">
                  <a:moveTo>
                    <a:pt x="3151" y="1"/>
                  </a:moveTo>
                  <a:cubicBezTo>
                    <a:pt x="3032" y="1"/>
                    <a:pt x="2898" y="8"/>
                    <a:pt x="2764" y="8"/>
                  </a:cubicBezTo>
                  <a:lnTo>
                    <a:pt x="2764" y="43"/>
                  </a:lnTo>
                  <a:cubicBezTo>
                    <a:pt x="2898" y="43"/>
                    <a:pt x="3025" y="36"/>
                    <a:pt x="3159" y="36"/>
                  </a:cubicBezTo>
                  <a:cubicBezTo>
                    <a:pt x="3772" y="36"/>
                    <a:pt x="4385" y="85"/>
                    <a:pt x="4991" y="177"/>
                  </a:cubicBezTo>
                  <a:cubicBezTo>
                    <a:pt x="5069" y="191"/>
                    <a:pt x="5146" y="205"/>
                    <a:pt x="5238" y="219"/>
                  </a:cubicBezTo>
                  <a:cubicBezTo>
                    <a:pt x="5858" y="332"/>
                    <a:pt x="6465" y="501"/>
                    <a:pt x="7050" y="734"/>
                  </a:cubicBezTo>
                  <a:cubicBezTo>
                    <a:pt x="8100" y="1143"/>
                    <a:pt x="9052" y="1763"/>
                    <a:pt x="9848" y="2552"/>
                  </a:cubicBezTo>
                  <a:cubicBezTo>
                    <a:pt x="10257" y="2954"/>
                    <a:pt x="10624" y="3398"/>
                    <a:pt x="10934" y="3878"/>
                  </a:cubicBezTo>
                  <a:cubicBezTo>
                    <a:pt x="10469" y="4174"/>
                    <a:pt x="9982" y="4435"/>
                    <a:pt x="9475" y="4660"/>
                  </a:cubicBezTo>
                  <a:cubicBezTo>
                    <a:pt x="8608" y="5041"/>
                    <a:pt x="7691" y="5281"/>
                    <a:pt x="6754" y="5372"/>
                  </a:cubicBezTo>
                  <a:cubicBezTo>
                    <a:pt x="5978" y="4681"/>
                    <a:pt x="4921" y="4294"/>
                    <a:pt x="3624" y="4223"/>
                  </a:cubicBezTo>
                  <a:cubicBezTo>
                    <a:pt x="3490" y="4216"/>
                    <a:pt x="3356" y="4216"/>
                    <a:pt x="3222" y="4216"/>
                  </a:cubicBezTo>
                  <a:lnTo>
                    <a:pt x="2982" y="4216"/>
                  </a:lnTo>
                  <a:cubicBezTo>
                    <a:pt x="2418" y="4216"/>
                    <a:pt x="1558" y="4216"/>
                    <a:pt x="797" y="4364"/>
                  </a:cubicBezTo>
                  <a:cubicBezTo>
                    <a:pt x="758" y="4372"/>
                    <a:pt x="718" y="4375"/>
                    <a:pt x="680" y="4375"/>
                  </a:cubicBezTo>
                  <a:cubicBezTo>
                    <a:pt x="387" y="4375"/>
                    <a:pt x="127" y="4170"/>
                    <a:pt x="71" y="3878"/>
                  </a:cubicBezTo>
                  <a:cubicBezTo>
                    <a:pt x="36" y="3730"/>
                    <a:pt x="64" y="3575"/>
                    <a:pt x="141" y="3448"/>
                  </a:cubicBezTo>
                  <a:cubicBezTo>
                    <a:pt x="233" y="3300"/>
                    <a:pt x="381" y="3194"/>
                    <a:pt x="557" y="3166"/>
                  </a:cubicBezTo>
                  <a:cubicBezTo>
                    <a:pt x="1276" y="3018"/>
                    <a:pt x="1981" y="3004"/>
                    <a:pt x="2602" y="2997"/>
                  </a:cubicBezTo>
                  <a:lnTo>
                    <a:pt x="2855" y="2990"/>
                  </a:lnTo>
                  <a:lnTo>
                    <a:pt x="2855" y="2954"/>
                  </a:lnTo>
                  <a:lnTo>
                    <a:pt x="2602" y="2954"/>
                  </a:lnTo>
                  <a:cubicBezTo>
                    <a:pt x="1981" y="2968"/>
                    <a:pt x="1276" y="2975"/>
                    <a:pt x="550" y="3123"/>
                  </a:cubicBezTo>
                  <a:cubicBezTo>
                    <a:pt x="367" y="3159"/>
                    <a:pt x="212" y="3271"/>
                    <a:pt x="113" y="3427"/>
                  </a:cubicBezTo>
                  <a:cubicBezTo>
                    <a:pt x="29" y="3560"/>
                    <a:pt x="0" y="3723"/>
                    <a:pt x="36" y="3878"/>
                  </a:cubicBezTo>
                  <a:cubicBezTo>
                    <a:pt x="50" y="3934"/>
                    <a:pt x="64" y="3990"/>
                    <a:pt x="92" y="4047"/>
                  </a:cubicBezTo>
                  <a:cubicBezTo>
                    <a:pt x="208" y="4273"/>
                    <a:pt x="441" y="4409"/>
                    <a:pt x="689" y="4409"/>
                  </a:cubicBezTo>
                  <a:cubicBezTo>
                    <a:pt x="727" y="4409"/>
                    <a:pt x="766" y="4406"/>
                    <a:pt x="804" y="4399"/>
                  </a:cubicBezTo>
                  <a:cubicBezTo>
                    <a:pt x="1565" y="4244"/>
                    <a:pt x="2418" y="4244"/>
                    <a:pt x="2982" y="4244"/>
                  </a:cubicBezTo>
                  <a:lnTo>
                    <a:pt x="3222" y="4244"/>
                  </a:lnTo>
                  <a:cubicBezTo>
                    <a:pt x="3356" y="4244"/>
                    <a:pt x="3490" y="4251"/>
                    <a:pt x="3617" y="4258"/>
                  </a:cubicBezTo>
                  <a:cubicBezTo>
                    <a:pt x="4914" y="4336"/>
                    <a:pt x="5964" y="4717"/>
                    <a:pt x="6747" y="5400"/>
                  </a:cubicBezTo>
                  <a:lnTo>
                    <a:pt x="6747" y="5407"/>
                  </a:lnTo>
                  <a:cubicBezTo>
                    <a:pt x="7691" y="5323"/>
                    <a:pt x="8622" y="5076"/>
                    <a:pt x="9489" y="4695"/>
                  </a:cubicBezTo>
                  <a:cubicBezTo>
                    <a:pt x="10010" y="4470"/>
                    <a:pt x="10504" y="4195"/>
                    <a:pt x="10976" y="3871"/>
                  </a:cubicBezTo>
                  <a:cubicBezTo>
                    <a:pt x="10659" y="3384"/>
                    <a:pt x="10292" y="2933"/>
                    <a:pt x="9876" y="2524"/>
                  </a:cubicBezTo>
                  <a:cubicBezTo>
                    <a:pt x="9073" y="1735"/>
                    <a:pt x="8114" y="1114"/>
                    <a:pt x="7064" y="698"/>
                  </a:cubicBezTo>
                  <a:cubicBezTo>
                    <a:pt x="6479" y="473"/>
                    <a:pt x="5865" y="297"/>
                    <a:pt x="5245" y="184"/>
                  </a:cubicBezTo>
                  <a:cubicBezTo>
                    <a:pt x="5161" y="170"/>
                    <a:pt x="5076" y="156"/>
                    <a:pt x="4998" y="142"/>
                  </a:cubicBezTo>
                  <a:cubicBezTo>
                    <a:pt x="4385" y="50"/>
                    <a:pt x="3772" y="1"/>
                    <a:pt x="3151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517275" y="3546250"/>
              <a:ext cx="14650" cy="20325"/>
            </a:xfrm>
            <a:custGeom>
              <a:avLst/>
              <a:gdLst/>
              <a:ahLst/>
              <a:cxnLst/>
              <a:rect l="l" t="t" r="r" b="b"/>
              <a:pathLst>
                <a:path w="586" h="813" extrusionOk="0">
                  <a:moveTo>
                    <a:pt x="413" y="0"/>
                  </a:moveTo>
                  <a:cubicBezTo>
                    <a:pt x="264" y="0"/>
                    <a:pt x="1" y="189"/>
                    <a:pt x="28" y="460"/>
                  </a:cubicBezTo>
                  <a:cubicBezTo>
                    <a:pt x="64" y="813"/>
                    <a:pt x="331" y="770"/>
                    <a:pt x="486" y="777"/>
                  </a:cubicBezTo>
                  <a:cubicBezTo>
                    <a:pt x="490" y="778"/>
                    <a:pt x="494" y="778"/>
                    <a:pt x="497" y="778"/>
                  </a:cubicBezTo>
                  <a:cubicBezTo>
                    <a:pt x="548" y="778"/>
                    <a:pt x="585" y="732"/>
                    <a:pt x="585" y="686"/>
                  </a:cubicBezTo>
                  <a:cubicBezTo>
                    <a:pt x="578" y="510"/>
                    <a:pt x="550" y="157"/>
                    <a:pt x="501" y="44"/>
                  </a:cubicBezTo>
                  <a:cubicBezTo>
                    <a:pt x="485" y="14"/>
                    <a:pt x="454" y="0"/>
                    <a:pt x="4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517275" y="3545900"/>
              <a:ext cx="15175" cy="20325"/>
            </a:xfrm>
            <a:custGeom>
              <a:avLst/>
              <a:gdLst/>
              <a:ahLst/>
              <a:cxnLst/>
              <a:rect l="l" t="t" r="r" b="b"/>
              <a:pathLst>
                <a:path w="607" h="813" extrusionOk="0">
                  <a:moveTo>
                    <a:pt x="416" y="30"/>
                  </a:moveTo>
                  <a:cubicBezTo>
                    <a:pt x="437" y="30"/>
                    <a:pt x="465" y="44"/>
                    <a:pt x="479" y="65"/>
                  </a:cubicBezTo>
                  <a:cubicBezTo>
                    <a:pt x="529" y="171"/>
                    <a:pt x="557" y="545"/>
                    <a:pt x="564" y="693"/>
                  </a:cubicBezTo>
                  <a:cubicBezTo>
                    <a:pt x="564" y="742"/>
                    <a:pt x="529" y="777"/>
                    <a:pt x="486" y="777"/>
                  </a:cubicBezTo>
                  <a:lnTo>
                    <a:pt x="423" y="777"/>
                  </a:lnTo>
                  <a:cubicBezTo>
                    <a:pt x="268" y="770"/>
                    <a:pt x="71" y="763"/>
                    <a:pt x="42" y="474"/>
                  </a:cubicBezTo>
                  <a:cubicBezTo>
                    <a:pt x="28" y="277"/>
                    <a:pt x="162" y="94"/>
                    <a:pt x="353" y="37"/>
                  </a:cubicBezTo>
                  <a:cubicBezTo>
                    <a:pt x="367" y="37"/>
                    <a:pt x="388" y="30"/>
                    <a:pt x="409" y="30"/>
                  </a:cubicBezTo>
                  <a:close/>
                  <a:moveTo>
                    <a:pt x="407" y="1"/>
                  </a:moveTo>
                  <a:cubicBezTo>
                    <a:pt x="388" y="1"/>
                    <a:pt x="368" y="3"/>
                    <a:pt x="345" y="9"/>
                  </a:cubicBezTo>
                  <a:cubicBezTo>
                    <a:pt x="141" y="72"/>
                    <a:pt x="0" y="263"/>
                    <a:pt x="7" y="481"/>
                  </a:cubicBezTo>
                  <a:cubicBezTo>
                    <a:pt x="42" y="799"/>
                    <a:pt x="275" y="806"/>
                    <a:pt x="423" y="813"/>
                  </a:cubicBezTo>
                  <a:lnTo>
                    <a:pt x="494" y="813"/>
                  </a:lnTo>
                  <a:cubicBezTo>
                    <a:pt x="557" y="813"/>
                    <a:pt x="606" y="763"/>
                    <a:pt x="599" y="700"/>
                  </a:cubicBezTo>
                  <a:cubicBezTo>
                    <a:pt x="592" y="510"/>
                    <a:pt x="564" y="164"/>
                    <a:pt x="515" y="58"/>
                  </a:cubicBezTo>
                  <a:cubicBezTo>
                    <a:pt x="499" y="22"/>
                    <a:pt x="460" y="1"/>
                    <a:pt x="40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8"/>
            <p:cNvSpPr/>
            <p:nvPr/>
          </p:nvSpPr>
          <p:spPr>
            <a:xfrm>
              <a:off x="533300" y="3547525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0"/>
                  </a:moveTo>
                  <a:cubicBezTo>
                    <a:pt x="1" y="22"/>
                    <a:pt x="71" y="416"/>
                    <a:pt x="71" y="416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8"/>
            <p:cNvSpPr/>
            <p:nvPr/>
          </p:nvSpPr>
          <p:spPr>
            <a:xfrm>
              <a:off x="532950" y="3547350"/>
              <a:ext cx="2500" cy="11125"/>
            </a:xfrm>
            <a:custGeom>
              <a:avLst/>
              <a:gdLst/>
              <a:ahLst/>
              <a:cxnLst/>
              <a:rect l="l" t="t" r="r" b="b"/>
              <a:pathLst>
                <a:path w="100" h="445" extrusionOk="0">
                  <a:moveTo>
                    <a:pt x="15" y="0"/>
                  </a:moveTo>
                  <a:lnTo>
                    <a:pt x="15" y="0"/>
                  </a:lnTo>
                  <a:cubicBezTo>
                    <a:pt x="8" y="7"/>
                    <a:pt x="0" y="29"/>
                    <a:pt x="85" y="444"/>
                  </a:cubicBezTo>
                  <a:lnTo>
                    <a:pt x="99" y="423"/>
                  </a:lnTo>
                  <a:cubicBezTo>
                    <a:pt x="71" y="240"/>
                    <a:pt x="43" y="36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555850" y="3543125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247"/>
                    <a:pt x="36" y="494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555500" y="3543125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29" y="494"/>
                    <a:pt x="71" y="740"/>
                  </a:cubicBezTo>
                  <a:lnTo>
                    <a:pt x="107" y="733"/>
                  </a:lnTo>
                  <a:cubicBezTo>
                    <a:pt x="71" y="487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562025" y="3542600"/>
              <a:ext cx="1075" cy="17275"/>
            </a:xfrm>
            <a:custGeom>
              <a:avLst/>
              <a:gdLst/>
              <a:ahLst/>
              <a:cxnLst/>
              <a:rect l="l" t="t" r="r" b="b"/>
              <a:pathLst>
                <a:path w="43" h="691" extrusionOk="0">
                  <a:moveTo>
                    <a:pt x="15" y="0"/>
                  </a:moveTo>
                  <a:cubicBezTo>
                    <a:pt x="1" y="226"/>
                    <a:pt x="8" y="458"/>
                    <a:pt x="43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561500" y="3542600"/>
              <a:ext cx="2150" cy="17275"/>
            </a:xfrm>
            <a:custGeom>
              <a:avLst/>
              <a:gdLst/>
              <a:ahLst/>
              <a:cxnLst/>
              <a:rect l="l" t="t" r="r" b="b"/>
              <a:pathLst>
                <a:path w="86" h="69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226"/>
                    <a:pt x="15" y="458"/>
                    <a:pt x="50" y="691"/>
                  </a:cubicBezTo>
                  <a:lnTo>
                    <a:pt x="85" y="684"/>
                  </a:lnTo>
                  <a:cubicBezTo>
                    <a:pt x="50" y="458"/>
                    <a:pt x="29" y="226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517800" y="3518650"/>
              <a:ext cx="14800" cy="20250"/>
            </a:xfrm>
            <a:custGeom>
              <a:avLst/>
              <a:gdLst/>
              <a:ahLst/>
              <a:cxnLst/>
              <a:rect l="l" t="t" r="r" b="b"/>
              <a:pathLst>
                <a:path w="592" h="810" extrusionOk="0">
                  <a:moveTo>
                    <a:pt x="412" y="1"/>
                  </a:moveTo>
                  <a:cubicBezTo>
                    <a:pt x="265" y="1"/>
                    <a:pt x="1" y="190"/>
                    <a:pt x="28" y="465"/>
                  </a:cubicBezTo>
                  <a:cubicBezTo>
                    <a:pt x="64" y="810"/>
                    <a:pt x="332" y="768"/>
                    <a:pt x="487" y="782"/>
                  </a:cubicBezTo>
                  <a:cubicBezTo>
                    <a:pt x="490" y="782"/>
                    <a:pt x="494" y="782"/>
                    <a:pt x="497" y="782"/>
                  </a:cubicBezTo>
                  <a:cubicBezTo>
                    <a:pt x="549" y="782"/>
                    <a:pt x="592" y="736"/>
                    <a:pt x="585" y="683"/>
                  </a:cubicBezTo>
                  <a:cubicBezTo>
                    <a:pt x="578" y="507"/>
                    <a:pt x="550" y="154"/>
                    <a:pt x="501" y="49"/>
                  </a:cubicBezTo>
                  <a:cubicBezTo>
                    <a:pt x="487" y="16"/>
                    <a:pt x="454" y="1"/>
                    <a:pt x="41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517800" y="3518250"/>
              <a:ext cx="15175" cy="20475"/>
            </a:xfrm>
            <a:custGeom>
              <a:avLst/>
              <a:gdLst/>
              <a:ahLst/>
              <a:cxnLst/>
              <a:rect l="l" t="t" r="r" b="b"/>
              <a:pathLst>
                <a:path w="607" h="819" extrusionOk="0">
                  <a:moveTo>
                    <a:pt x="424" y="35"/>
                  </a:moveTo>
                  <a:cubicBezTo>
                    <a:pt x="447" y="35"/>
                    <a:pt x="468" y="47"/>
                    <a:pt x="480" y="65"/>
                  </a:cubicBezTo>
                  <a:cubicBezTo>
                    <a:pt x="529" y="177"/>
                    <a:pt x="557" y="544"/>
                    <a:pt x="571" y="699"/>
                  </a:cubicBezTo>
                  <a:cubicBezTo>
                    <a:pt x="571" y="720"/>
                    <a:pt x="564" y="741"/>
                    <a:pt x="550" y="756"/>
                  </a:cubicBezTo>
                  <a:cubicBezTo>
                    <a:pt x="529" y="770"/>
                    <a:pt x="508" y="777"/>
                    <a:pt x="487" y="777"/>
                  </a:cubicBezTo>
                  <a:lnTo>
                    <a:pt x="430" y="777"/>
                  </a:lnTo>
                  <a:cubicBezTo>
                    <a:pt x="275" y="770"/>
                    <a:pt x="78" y="763"/>
                    <a:pt x="50" y="474"/>
                  </a:cubicBezTo>
                  <a:cubicBezTo>
                    <a:pt x="35" y="276"/>
                    <a:pt x="162" y="100"/>
                    <a:pt x="353" y="44"/>
                  </a:cubicBezTo>
                  <a:cubicBezTo>
                    <a:pt x="374" y="36"/>
                    <a:pt x="395" y="36"/>
                    <a:pt x="409" y="36"/>
                  </a:cubicBezTo>
                  <a:cubicBezTo>
                    <a:pt x="414" y="35"/>
                    <a:pt x="419" y="35"/>
                    <a:pt x="424" y="35"/>
                  </a:cubicBezTo>
                  <a:close/>
                  <a:moveTo>
                    <a:pt x="407" y="0"/>
                  </a:moveTo>
                  <a:cubicBezTo>
                    <a:pt x="388" y="0"/>
                    <a:pt x="368" y="3"/>
                    <a:pt x="346" y="8"/>
                  </a:cubicBezTo>
                  <a:cubicBezTo>
                    <a:pt x="141" y="72"/>
                    <a:pt x="0" y="269"/>
                    <a:pt x="14" y="481"/>
                  </a:cubicBezTo>
                  <a:cubicBezTo>
                    <a:pt x="43" y="805"/>
                    <a:pt x="275" y="812"/>
                    <a:pt x="430" y="812"/>
                  </a:cubicBezTo>
                  <a:lnTo>
                    <a:pt x="494" y="812"/>
                  </a:lnTo>
                  <a:lnTo>
                    <a:pt x="494" y="819"/>
                  </a:lnTo>
                  <a:cubicBezTo>
                    <a:pt x="557" y="819"/>
                    <a:pt x="606" y="763"/>
                    <a:pt x="606" y="699"/>
                  </a:cubicBezTo>
                  <a:cubicBezTo>
                    <a:pt x="592" y="509"/>
                    <a:pt x="564" y="170"/>
                    <a:pt x="515" y="58"/>
                  </a:cubicBezTo>
                  <a:cubicBezTo>
                    <a:pt x="499" y="21"/>
                    <a:pt x="461" y="0"/>
                    <a:pt x="4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533825" y="3520025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1"/>
                  </a:moveTo>
                  <a:lnTo>
                    <a:pt x="15" y="1"/>
                  </a:lnTo>
                  <a:cubicBezTo>
                    <a:pt x="1" y="15"/>
                    <a:pt x="71" y="417"/>
                    <a:pt x="71" y="417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533475" y="3519850"/>
              <a:ext cx="2500" cy="10950"/>
            </a:xfrm>
            <a:custGeom>
              <a:avLst/>
              <a:gdLst/>
              <a:ahLst/>
              <a:cxnLst/>
              <a:rect l="l" t="t" r="r" b="b"/>
              <a:pathLst>
                <a:path w="100" h="438" extrusionOk="0">
                  <a:moveTo>
                    <a:pt x="15" y="1"/>
                  </a:moveTo>
                  <a:lnTo>
                    <a:pt x="15" y="1"/>
                  </a:lnTo>
                  <a:cubicBezTo>
                    <a:pt x="8" y="8"/>
                    <a:pt x="1" y="22"/>
                    <a:pt x="92" y="438"/>
                  </a:cubicBezTo>
                  <a:lnTo>
                    <a:pt x="99" y="417"/>
                  </a:lnTo>
                  <a:cubicBezTo>
                    <a:pt x="71" y="233"/>
                    <a:pt x="43" y="36"/>
                    <a:pt x="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556400" y="3515450"/>
              <a:ext cx="1950" cy="18525"/>
            </a:xfrm>
            <a:custGeom>
              <a:avLst/>
              <a:gdLst/>
              <a:ahLst/>
              <a:cxnLst/>
              <a:rect l="l" t="t" r="r" b="b"/>
              <a:pathLst>
                <a:path w="78" h="741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47"/>
                    <a:pt x="35" y="494"/>
                    <a:pt x="78" y="7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556025" y="3515450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36" y="494"/>
                    <a:pt x="71" y="741"/>
                  </a:cubicBezTo>
                  <a:lnTo>
                    <a:pt x="107" y="734"/>
                  </a:lnTo>
                  <a:cubicBezTo>
                    <a:pt x="71" y="494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562550" y="3514925"/>
              <a:ext cx="1100" cy="17300"/>
            </a:xfrm>
            <a:custGeom>
              <a:avLst/>
              <a:gdLst/>
              <a:ahLst/>
              <a:cxnLst/>
              <a:rect l="l" t="t" r="r" b="b"/>
              <a:pathLst>
                <a:path w="44" h="692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8" y="466"/>
                    <a:pt x="43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562025" y="3514750"/>
              <a:ext cx="2150" cy="17475"/>
            </a:xfrm>
            <a:custGeom>
              <a:avLst/>
              <a:gdLst/>
              <a:ahLst/>
              <a:cxnLst/>
              <a:rect l="l" t="t" r="r" b="b"/>
              <a:pathLst>
                <a:path w="86" h="699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15" y="466"/>
                    <a:pt x="50" y="698"/>
                  </a:cubicBezTo>
                  <a:lnTo>
                    <a:pt x="85" y="691"/>
                  </a:lnTo>
                  <a:cubicBezTo>
                    <a:pt x="50" y="466"/>
                    <a:pt x="29" y="233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534550" y="3569650"/>
              <a:ext cx="12525" cy="17200"/>
            </a:xfrm>
            <a:custGeom>
              <a:avLst/>
              <a:gdLst/>
              <a:ahLst/>
              <a:cxnLst/>
              <a:rect l="l" t="t" r="r" b="b"/>
              <a:pathLst>
                <a:path w="501" h="688" extrusionOk="0">
                  <a:moveTo>
                    <a:pt x="349" y="1"/>
                  </a:moveTo>
                  <a:cubicBezTo>
                    <a:pt x="224" y="1"/>
                    <a:pt x="0" y="159"/>
                    <a:pt x="28" y="391"/>
                  </a:cubicBezTo>
                  <a:cubicBezTo>
                    <a:pt x="56" y="687"/>
                    <a:pt x="282" y="645"/>
                    <a:pt x="416" y="659"/>
                  </a:cubicBezTo>
                  <a:cubicBezTo>
                    <a:pt x="458" y="659"/>
                    <a:pt x="500" y="624"/>
                    <a:pt x="493" y="575"/>
                  </a:cubicBezTo>
                  <a:cubicBezTo>
                    <a:pt x="486" y="427"/>
                    <a:pt x="465" y="138"/>
                    <a:pt x="423" y="39"/>
                  </a:cubicBezTo>
                  <a:cubicBezTo>
                    <a:pt x="411" y="13"/>
                    <a:pt x="384" y="1"/>
                    <a:pt x="34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534525" y="3569250"/>
              <a:ext cx="12900" cy="17425"/>
            </a:xfrm>
            <a:custGeom>
              <a:avLst/>
              <a:gdLst/>
              <a:ahLst/>
              <a:cxnLst/>
              <a:rect l="l" t="t" r="r" b="b"/>
              <a:pathLst>
                <a:path w="516" h="697" extrusionOk="0">
                  <a:moveTo>
                    <a:pt x="361" y="32"/>
                  </a:moveTo>
                  <a:cubicBezTo>
                    <a:pt x="382" y="32"/>
                    <a:pt x="397" y="45"/>
                    <a:pt x="403" y="62"/>
                  </a:cubicBezTo>
                  <a:cubicBezTo>
                    <a:pt x="445" y="147"/>
                    <a:pt x="473" y="457"/>
                    <a:pt x="480" y="591"/>
                  </a:cubicBezTo>
                  <a:cubicBezTo>
                    <a:pt x="480" y="605"/>
                    <a:pt x="473" y="626"/>
                    <a:pt x="459" y="633"/>
                  </a:cubicBezTo>
                  <a:cubicBezTo>
                    <a:pt x="445" y="647"/>
                    <a:pt x="431" y="654"/>
                    <a:pt x="417" y="654"/>
                  </a:cubicBezTo>
                  <a:lnTo>
                    <a:pt x="360" y="654"/>
                  </a:lnTo>
                  <a:cubicBezTo>
                    <a:pt x="234" y="647"/>
                    <a:pt x="64" y="640"/>
                    <a:pt x="43" y="400"/>
                  </a:cubicBezTo>
                  <a:cubicBezTo>
                    <a:pt x="36" y="238"/>
                    <a:pt x="142" y="83"/>
                    <a:pt x="304" y="41"/>
                  </a:cubicBezTo>
                  <a:cubicBezTo>
                    <a:pt x="318" y="34"/>
                    <a:pt x="332" y="34"/>
                    <a:pt x="346" y="34"/>
                  </a:cubicBezTo>
                  <a:cubicBezTo>
                    <a:pt x="351" y="32"/>
                    <a:pt x="356" y="32"/>
                    <a:pt x="361" y="32"/>
                  </a:cubicBezTo>
                  <a:close/>
                  <a:moveTo>
                    <a:pt x="343" y="0"/>
                  </a:moveTo>
                  <a:cubicBezTo>
                    <a:pt x="327" y="0"/>
                    <a:pt x="309" y="2"/>
                    <a:pt x="290" y="6"/>
                  </a:cubicBezTo>
                  <a:cubicBezTo>
                    <a:pt x="121" y="62"/>
                    <a:pt x="1" y="224"/>
                    <a:pt x="8" y="407"/>
                  </a:cubicBezTo>
                  <a:cubicBezTo>
                    <a:pt x="36" y="682"/>
                    <a:pt x="234" y="689"/>
                    <a:pt x="360" y="689"/>
                  </a:cubicBezTo>
                  <a:lnTo>
                    <a:pt x="417" y="689"/>
                  </a:lnTo>
                  <a:lnTo>
                    <a:pt x="417" y="696"/>
                  </a:lnTo>
                  <a:cubicBezTo>
                    <a:pt x="473" y="696"/>
                    <a:pt x="516" y="647"/>
                    <a:pt x="516" y="591"/>
                  </a:cubicBezTo>
                  <a:cubicBezTo>
                    <a:pt x="501" y="428"/>
                    <a:pt x="480" y="139"/>
                    <a:pt x="438" y="48"/>
                  </a:cubicBezTo>
                  <a:cubicBezTo>
                    <a:pt x="422" y="16"/>
                    <a:pt x="390" y="0"/>
                    <a:pt x="3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548275" y="3570775"/>
              <a:ext cx="1450" cy="8850"/>
            </a:xfrm>
            <a:custGeom>
              <a:avLst/>
              <a:gdLst/>
              <a:ahLst/>
              <a:cxnLst/>
              <a:rect l="l" t="t" r="r" b="b"/>
              <a:pathLst>
                <a:path w="58" h="354" extrusionOk="0">
                  <a:moveTo>
                    <a:pt x="8" y="1"/>
                  </a:moveTo>
                  <a:cubicBezTo>
                    <a:pt x="1" y="15"/>
                    <a:pt x="57" y="353"/>
                    <a:pt x="57" y="35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547750" y="3570600"/>
              <a:ext cx="2325" cy="9375"/>
            </a:xfrm>
            <a:custGeom>
              <a:avLst/>
              <a:gdLst/>
              <a:ahLst/>
              <a:cxnLst/>
              <a:rect l="l" t="t" r="r" b="b"/>
              <a:pathLst>
                <a:path w="93" h="375" extrusionOk="0">
                  <a:moveTo>
                    <a:pt x="8" y="1"/>
                  </a:moveTo>
                  <a:cubicBezTo>
                    <a:pt x="8" y="8"/>
                    <a:pt x="1" y="22"/>
                    <a:pt x="78" y="374"/>
                  </a:cubicBezTo>
                  <a:lnTo>
                    <a:pt x="92" y="353"/>
                  </a:lnTo>
                  <a:cubicBezTo>
                    <a:pt x="57" y="170"/>
                    <a:pt x="36" y="29"/>
                    <a:pt x="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567150" y="3567075"/>
              <a:ext cx="1600" cy="15550"/>
            </a:xfrm>
            <a:custGeom>
              <a:avLst/>
              <a:gdLst/>
              <a:ahLst/>
              <a:cxnLst/>
              <a:rect l="l" t="t" r="r" b="b"/>
              <a:pathLst>
                <a:path w="64" h="62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205"/>
                    <a:pt x="28" y="417"/>
                    <a:pt x="63" y="6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566600" y="3566900"/>
              <a:ext cx="2500" cy="15725"/>
            </a:xfrm>
            <a:custGeom>
              <a:avLst/>
              <a:gdLst/>
              <a:ahLst/>
              <a:cxnLst/>
              <a:rect l="l" t="t" r="r" b="b"/>
              <a:pathLst>
                <a:path w="100" h="629" extrusionOk="0">
                  <a:moveTo>
                    <a:pt x="1" y="1"/>
                  </a:moveTo>
                  <a:cubicBezTo>
                    <a:pt x="15" y="212"/>
                    <a:pt x="36" y="424"/>
                    <a:pt x="71" y="628"/>
                  </a:cubicBezTo>
                  <a:lnTo>
                    <a:pt x="100" y="621"/>
                  </a:lnTo>
                  <a:cubicBezTo>
                    <a:pt x="71" y="417"/>
                    <a:pt x="50" y="212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572250" y="3566550"/>
              <a:ext cx="1075" cy="14475"/>
            </a:xfrm>
            <a:custGeom>
              <a:avLst/>
              <a:gdLst/>
              <a:ahLst/>
              <a:cxnLst/>
              <a:rect l="l" t="t" r="r" b="b"/>
              <a:pathLst>
                <a:path w="43" h="579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91"/>
                    <a:pt x="15" y="388"/>
                    <a:pt x="43" y="579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571900" y="3566550"/>
              <a:ext cx="1775" cy="14650"/>
            </a:xfrm>
            <a:custGeom>
              <a:avLst/>
              <a:gdLst/>
              <a:ahLst/>
              <a:cxnLst/>
              <a:rect l="l" t="t" r="r" b="b"/>
              <a:pathLst>
                <a:path w="71" h="586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91"/>
                    <a:pt x="7" y="388"/>
                    <a:pt x="36" y="586"/>
                  </a:cubicBezTo>
                  <a:lnTo>
                    <a:pt x="71" y="579"/>
                  </a:lnTo>
                  <a:cubicBezTo>
                    <a:pt x="43" y="381"/>
                    <a:pt x="22" y="191"/>
                    <a:pt x="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609075" y="3351200"/>
              <a:ext cx="356550" cy="271500"/>
            </a:xfrm>
            <a:custGeom>
              <a:avLst/>
              <a:gdLst/>
              <a:ahLst/>
              <a:cxnLst/>
              <a:rect l="l" t="t" r="r" b="b"/>
              <a:pathLst>
                <a:path w="14262" h="10860" extrusionOk="0">
                  <a:moveTo>
                    <a:pt x="11596" y="0"/>
                  </a:moveTo>
                  <a:cubicBezTo>
                    <a:pt x="11582" y="0"/>
                    <a:pt x="11568" y="0"/>
                    <a:pt x="11555" y="1"/>
                  </a:cubicBezTo>
                  <a:lnTo>
                    <a:pt x="9813" y="445"/>
                  </a:lnTo>
                  <a:cubicBezTo>
                    <a:pt x="8826" y="910"/>
                    <a:pt x="7910" y="1714"/>
                    <a:pt x="7156" y="2588"/>
                  </a:cubicBezTo>
                  <a:cubicBezTo>
                    <a:pt x="6980" y="2799"/>
                    <a:pt x="6796" y="3004"/>
                    <a:pt x="6599" y="3201"/>
                  </a:cubicBezTo>
                  <a:cubicBezTo>
                    <a:pt x="5215" y="4640"/>
                    <a:pt x="3971" y="5366"/>
                    <a:pt x="2875" y="5366"/>
                  </a:cubicBezTo>
                  <a:cubicBezTo>
                    <a:pt x="2575" y="5366"/>
                    <a:pt x="2287" y="5312"/>
                    <a:pt x="2010" y="5203"/>
                  </a:cubicBezTo>
                  <a:lnTo>
                    <a:pt x="2010" y="5203"/>
                  </a:lnTo>
                  <a:cubicBezTo>
                    <a:pt x="2031" y="5351"/>
                    <a:pt x="2045" y="5492"/>
                    <a:pt x="2052" y="5640"/>
                  </a:cubicBezTo>
                  <a:cubicBezTo>
                    <a:pt x="2087" y="6465"/>
                    <a:pt x="1904" y="7275"/>
                    <a:pt x="1516" y="8001"/>
                  </a:cubicBezTo>
                  <a:cubicBezTo>
                    <a:pt x="1220" y="8530"/>
                    <a:pt x="896" y="9038"/>
                    <a:pt x="544" y="9531"/>
                  </a:cubicBezTo>
                  <a:lnTo>
                    <a:pt x="431" y="9686"/>
                  </a:lnTo>
                  <a:lnTo>
                    <a:pt x="1" y="10307"/>
                  </a:lnTo>
                  <a:cubicBezTo>
                    <a:pt x="934" y="10673"/>
                    <a:pt x="1921" y="10859"/>
                    <a:pt x="2920" y="10859"/>
                  </a:cubicBezTo>
                  <a:cubicBezTo>
                    <a:pt x="3054" y="10859"/>
                    <a:pt x="3187" y="10856"/>
                    <a:pt x="3321" y="10849"/>
                  </a:cubicBezTo>
                  <a:cubicBezTo>
                    <a:pt x="3399" y="10842"/>
                    <a:pt x="3476" y="10835"/>
                    <a:pt x="3561" y="10828"/>
                  </a:cubicBezTo>
                  <a:cubicBezTo>
                    <a:pt x="4498" y="10744"/>
                    <a:pt x="5422" y="10504"/>
                    <a:pt x="6289" y="10116"/>
                  </a:cubicBezTo>
                  <a:cubicBezTo>
                    <a:pt x="6803" y="9891"/>
                    <a:pt x="7297" y="9630"/>
                    <a:pt x="7769" y="9327"/>
                  </a:cubicBezTo>
                  <a:cubicBezTo>
                    <a:pt x="8819" y="8643"/>
                    <a:pt x="9785" y="7825"/>
                    <a:pt x="10645" y="6909"/>
                  </a:cubicBezTo>
                  <a:cubicBezTo>
                    <a:pt x="12126" y="5344"/>
                    <a:pt x="13486" y="3765"/>
                    <a:pt x="13831" y="2665"/>
                  </a:cubicBezTo>
                  <a:cubicBezTo>
                    <a:pt x="14261" y="1291"/>
                    <a:pt x="13521" y="586"/>
                    <a:pt x="13141" y="388"/>
                  </a:cubicBezTo>
                  <a:cubicBezTo>
                    <a:pt x="12666" y="134"/>
                    <a:pt x="12132" y="0"/>
                    <a:pt x="1159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608725" y="3350850"/>
              <a:ext cx="357950" cy="272300"/>
            </a:xfrm>
            <a:custGeom>
              <a:avLst/>
              <a:gdLst/>
              <a:ahLst/>
              <a:cxnLst/>
              <a:rect l="l" t="t" r="r" b="b"/>
              <a:pathLst>
                <a:path w="14318" h="10892" extrusionOk="0">
                  <a:moveTo>
                    <a:pt x="11603" y="0"/>
                  </a:moveTo>
                  <a:cubicBezTo>
                    <a:pt x="11589" y="0"/>
                    <a:pt x="11575" y="0"/>
                    <a:pt x="11561" y="0"/>
                  </a:cubicBezTo>
                  <a:lnTo>
                    <a:pt x="11561" y="36"/>
                  </a:lnTo>
                  <a:cubicBezTo>
                    <a:pt x="11575" y="36"/>
                    <a:pt x="11589" y="35"/>
                    <a:pt x="11603" y="35"/>
                  </a:cubicBezTo>
                  <a:cubicBezTo>
                    <a:pt x="12138" y="35"/>
                    <a:pt x="12666" y="169"/>
                    <a:pt x="13133" y="416"/>
                  </a:cubicBezTo>
                  <a:cubicBezTo>
                    <a:pt x="13260" y="480"/>
                    <a:pt x="14318" y="1086"/>
                    <a:pt x="13817" y="2672"/>
                  </a:cubicBezTo>
                  <a:cubicBezTo>
                    <a:pt x="13458" y="3835"/>
                    <a:pt x="11928" y="5548"/>
                    <a:pt x="10638" y="6909"/>
                  </a:cubicBezTo>
                  <a:cubicBezTo>
                    <a:pt x="9778" y="7825"/>
                    <a:pt x="8812" y="8643"/>
                    <a:pt x="7762" y="9327"/>
                  </a:cubicBezTo>
                  <a:cubicBezTo>
                    <a:pt x="7290" y="9623"/>
                    <a:pt x="6796" y="9891"/>
                    <a:pt x="6289" y="10116"/>
                  </a:cubicBezTo>
                  <a:cubicBezTo>
                    <a:pt x="5422" y="10504"/>
                    <a:pt x="4498" y="10744"/>
                    <a:pt x="3553" y="10828"/>
                  </a:cubicBezTo>
                  <a:cubicBezTo>
                    <a:pt x="3476" y="10835"/>
                    <a:pt x="3398" y="10842"/>
                    <a:pt x="3314" y="10842"/>
                  </a:cubicBezTo>
                  <a:cubicBezTo>
                    <a:pt x="3169" y="10850"/>
                    <a:pt x="3024" y="10854"/>
                    <a:pt x="2879" y="10854"/>
                  </a:cubicBezTo>
                  <a:cubicBezTo>
                    <a:pt x="1904" y="10854"/>
                    <a:pt x="937" y="10670"/>
                    <a:pt x="29" y="10314"/>
                  </a:cubicBezTo>
                  <a:lnTo>
                    <a:pt x="558" y="9552"/>
                  </a:lnTo>
                  <a:cubicBezTo>
                    <a:pt x="910" y="9066"/>
                    <a:pt x="1234" y="8551"/>
                    <a:pt x="1530" y="8030"/>
                  </a:cubicBezTo>
                  <a:cubicBezTo>
                    <a:pt x="1918" y="7296"/>
                    <a:pt x="2108" y="6479"/>
                    <a:pt x="2073" y="5661"/>
                  </a:cubicBezTo>
                  <a:cubicBezTo>
                    <a:pt x="2066" y="5520"/>
                    <a:pt x="2052" y="5379"/>
                    <a:pt x="2038" y="5245"/>
                  </a:cubicBezTo>
                  <a:lnTo>
                    <a:pt x="2038" y="5245"/>
                  </a:lnTo>
                  <a:cubicBezTo>
                    <a:pt x="2308" y="5347"/>
                    <a:pt x="2589" y="5398"/>
                    <a:pt x="2880" y="5398"/>
                  </a:cubicBezTo>
                  <a:cubicBezTo>
                    <a:pt x="3981" y="5398"/>
                    <a:pt x="5232" y="4673"/>
                    <a:pt x="6620" y="3229"/>
                  </a:cubicBezTo>
                  <a:cubicBezTo>
                    <a:pt x="6803" y="3032"/>
                    <a:pt x="6994" y="2827"/>
                    <a:pt x="7177" y="2609"/>
                  </a:cubicBezTo>
                  <a:cubicBezTo>
                    <a:pt x="7762" y="1939"/>
                    <a:pt x="8692" y="1016"/>
                    <a:pt x="9813" y="437"/>
                  </a:cubicBezTo>
                  <a:lnTo>
                    <a:pt x="9813" y="437"/>
                  </a:lnTo>
                  <a:cubicBezTo>
                    <a:pt x="8671" y="987"/>
                    <a:pt x="7734" y="1911"/>
                    <a:pt x="7149" y="2588"/>
                  </a:cubicBezTo>
                  <a:cubicBezTo>
                    <a:pt x="6965" y="2806"/>
                    <a:pt x="6782" y="3010"/>
                    <a:pt x="6592" y="3201"/>
                  </a:cubicBezTo>
                  <a:cubicBezTo>
                    <a:pt x="5205" y="4648"/>
                    <a:pt x="3956" y="5370"/>
                    <a:pt x="2852" y="5370"/>
                  </a:cubicBezTo>
                  <a:cubicBezTo>
                    <a:pt x="2559" y="5370"/>
                    <a:pt x="2275" y="5319"/>
                    <a:pt x="2003" y="5217"/>
                  </a:cubicBezTo>
                  <a:lnTo>
                    <a:pt x="2003" y="5217"/>
                  </a:lnTo>
                  <a:cubicBezTo>
                    <a:pt x="2024" y="5365"/>
                    <a:pt x="2031" y="5513"/>
                    <a:pt x="2038" y="5661"/>
                  </a:cubicBezTo>
                  <a:cubicBezTo>
                    <a:pt x="2073" y="6479"/>
                    <a:pt x="1890" y="7289"/>
                    <a:pt x="1502" y="8008"/>
                  </a:cubicBezTo>
                  <a:cubicBezTo>
                    <a:pt x="1213" y="8537"/>
                    <a:pt x="889" y="9045"/>
                    <a:pt x="536" y="9531"/>
                  </a:cubicBezTo>
                  <a:cubicBezTo>
                    <a:pt x="536" y="9531"/>
                    <a:pt x="1" y="10306"/>
                    <a:pt x="8" y="10335"/>
                  </a:cubicBezTo>
                  <a:cubicBezTo>
                    <a:pt x="924" y="10701"/>
                    <a:pt x="1911" y="10892"/>
                    <a:pt x="2898" y="10892"/>
                  </a:cubicBezTo>
                  <a:cubicBezTo>
                    <a:pt x="3046" y="10892"/>
                    <a:pt x="3187" y="10884"/>
                    <a:pt x="3321" y="10877"/>
                  </a:cubicBezTo>
                  <a:cubicBezTo>
                    <a:pt x="3398" y="10870"/>
                    <a:pt x="3483" y="10863"/>
                    <a:pt x="3561" y="10863"/>
                  </a:cubicBezTo>
                  <a:cubicBezTo>
                    <a:pt x="4505" y="10772"/>
                    <a:pt x="5429" y="10532"/>
                    <a:pt x="6303" y="10144"/>
                  </a:cubicBezTo>
                  <a:cubicBezTo>
                    <a:pt x="6810" y="9919"/>
                    <a:pt x="7311" y="9658"/>
                    <a:pt x="7783" y="9355"/>
                  </a:cubicBezTo>
                  <a:cubicBezTo>
                    <a:pt x="8833" y="8664"/>
                    <a:pt x="9806" y="7853"/>
                    <a:pt x="10659" y="6937"/>
                  </a:cubicBezTo>
                  <a:cubicBezTo>
                    <a:pt x="11956" y="5569"/>
                    <a:pt x="13486" y="3856"/>
                    <a:pt x="13853" y="2679"/>
                  </a:cubicBezTo>
                  <a:cubicBezTo>
                    <a:pt x="14261" y="1375"/>
                    <a:pt x="13606" y="621"/>
                    <a:pt x="13155" y="388"/>
                  </a:cubicBezTo>
                  <a:cubicBezTo>
                    <a:pt x="12674" y="134"/>
                    <a:pt x="12146" y="0"/>
                    <a:pt x="1160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241825" y="3322100"/>
              <a:ext cx="296800" cy="377350"/>
            </a:xfrm>
            <a:custGeom>
              <a:avLst/>
              <a:gdLst/>
              <a:ahLst/>
              <a:cxnLst/>
              <a:rect l="l" t="t" r="r" b="b"/>
              <a:pathLst>
                <a:path w="11872" h="15094" extrusionOk="0">
                  <a:moveTo>
                    <a:pt x="280" y="1"/>
                  </a:moveTo>
                  <a:cubicBezTo>
                    <a:pt x="252" y="1"/>
                    <a:pt x="225" y="6"/>
                    <a:pt x="197" y="15"/>
                  </a:cubicBezTo>
                  <a:lnTo>
                    <a:pt x="63" y="79"/>
                  </a:lnTo>
                  <a:lnTo>
                    <a:pt x="106" y="107"/>
                  </a:lnTo>
                  <a:cubicBezTo>
                    <a:pt x="71" y="171"/>
                    <a:pt x="56" y="248"/>
                    <a:pt x="63" y="319"/>
                  </a:cubicBezTo>
                  <a:lnTo>
                    <a:pt x="7" y="7798"/>
                  </a:lnTo>
                  <a:cubicBezTo>
                    <a:pt x="0" y="8066"/>
                    <a:pt x="162" y="8376"/>
                    <a:pt x="360" y="8489"/>
                  </a:cubicBezTo>
                  <a:lnTo>
                    <a:pt x="11448" y="15002"/>
                  </a:lnTo>
                  <a:cubicBezTo>
                    <a:pt x="11462" y="15009"/>
                    <a:pt x="11476" y="15016"/>
                    <a:pt x="11490" y="15023"/>
                  </a:cubicBezTo>
                  <a:lnTo>
                    <a:pt x="11533" y="15094"/>
                  </a:lnTo>
                  <a:lnTo>
                    <a:pt x="11660" y="15037"/>
                  </a:lnTo>
                  <a:cubicBezTo>
                    <a:pt x="11751" y="14995"/>
                    <a:pt x="11815" y="14897"/>
                    <a:pt x="11815" y="14734"/>
                  </a:cubicBezTo>
                  <a:lnTo>
                    <a:pt x="11864" y="7255"/>
                  </a:lnTo>
                  <a:cubicBezTo>
                    <a:pt x="11871" y="6987"/>
                    <a:pt x="11709" y="6677"/>
                    <a:pt x="11512" y="6557"/>
                  </a:cubicBezTo>
                  <a:lnTo>
                    <a:pt x="423" y="44"/>
                  </a:lnTo>
                  <a:cubicBezTo>
                    <a:pt x="377" y="16"/>
                    <a:pt x="329" y="1"/>
                    <a:pt x="2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241275" y="3321825"/>
              <a:ext cx="297700" cy="378175"/>
            </a:xfrm>
            <a:custGeom>
              <a:avLst/>
              <a:gdLst/>
              <a:ahLst/>
              <a:cxnLst/>
              <a:rect l="l" t="t" r="r" b="b"/>
              <a:pathLst>
                <a:path w="11908" h="15127" extrusionOk="0">
                  <a:moveTo>
                    <a:pt x="303" y="33"/>
                  </a:moveTo>
                  <a:cubicBezTo>
                    <a:pt x="349" y="33"/>
                    <a:pt x="394" y="49"/>
                    <a:pt x="431" y="76"/>
                  </a:cubicBezTo>
                  <a:lnTo>
                    <a:pt x="11519" y="6582"/>
                  </a:lnTo>
                  <a:cubicBezTo>
                    <a:pt x="11717" y="6702"/>
                    <a:pt x="11872" y="6998"/>
                    <a:pt x="11872" y="7266"/>
                  </a:cubicBezTo>
                  <a:lnTo>
                    <a:pt x="11815" y="14745"/>
                  </a:lnTo>
                  <a:cubicBezTo>
                    <a:pt x="11815" y="14886"/>
                    <a:pt x="11766" y="14999"/>
                    <a:pt x="11675" y="15034"/>
                  </a:cubicBezTo>
                  <a:lnTo>
                    <a:pt x="11562" y="15084"/>
                  </a:lnTo>
                  <a:lnTo>
                    <a:pt x="11519" y="15020"/>
                  </a:lnTo>
                  <a:cubicBezTo>
                    <a:pt x="11505" y="15013"/>
                    <a:pt x="11491" y="15006"/>
                    <a:pt x="11477" y="14999"/>
                  </a:cubicBezTo>
                  <a:lnTo>
                    <a:pt x="389" y="8486"/>
                  </a:lnTo>
                  <a:cubicBezTo>
                    <a:pt x="198" y="8373"/>
                    <a:pt x="43" y="8070"/>
                    <a:pt x="43" y="7809"/>
                  </a:cubicBezTo>
                  <a:lnTo>
                    <a:pt x="100" y="330"/>
                  </a:lnTo>
                  <a:cubicBezTo>
                    <a:pt x="93" y="252"/>
                    <a:pt x="114" y="182"/>
                    <a:pt x="149" y="118"/>
                  </a:cubicBezTo>
                  <a:lnTo>
                    <a:pt x="121" y="97"/>
                  </a:lnTo>
                  <a:lnTo>
                    <a:pt x="226" y="48"/>
                  </a:lnTo>
                  <a:cubicBezTo>
                    <a:pt x="251" y="38"/>
                    <a:pt x="277" y="33"/>
                    <a:pt x="303" y="33"/>
                  </a:cubicBezTo>
                  <a:close/>
                  <a:moveTo>
                    <a:pt x="294" y="0"/>
                  </a:moveTo>
                  <a:cubicBezTo>
                    <a:pt x="276" y="0"/>
                    <a:pt x="258" y="2"/>
                    <a:pt x="241" y="5"/>
                  </a:cubicBezTo>
                  <a:lnTo>
                    <a:pt x="57" y="90"/>
                  </a:lnTo>
                  <a:lnTo>
                    <a:pt x="107" y="132"/>
                  </a:lnTo>
                  <a:cubicBezTo>
                    <a:pt x="71" y="189"/>
                    <a:pt x="57" y="259"/>
                    <a:pt x="64" y="330"/>
                  </a:cubicBezTo>
                  <a:lnTo>
                    <a:pt x="8" y="7816"/>
                  </a:lnTo>
                  <a:cubicBezTo>
                    <a:pt x="1" y="8077"/>
                    <a:pt x="170" y="8401"/>
                    <a:pt x="375" y="8521"/>
                  </a:cubicBezTo>
                  <a:lnTo>
                    <a:pt x="11463" y="15034"/>
                  </a:lnTo>
                  <a:lnTo>
                    <a:pt x="11498" y="15048"/>
                  </a:lnTo>
                  <a:lnTo>
                    <a:pt x="11548" y="15126"/>
                  </a:lnTo>
                  <a:lnTo>
                    <a:pt x="11689" y="15063"/>
                  </a:lnTo>
                  <a:cubicBezTo>
                    <a:pt x="11794" y="15020"/>
                    <a:pt x="11851" y="14900"/>
                    <a:pt x="11851" y="14738"/>
                  </a:cubicBezTo>
                  <a:lnTo>
                    <a:pt x="11907" y="7259"/>
                  </a:lnTo>
                  <a:cubicBezTo>
                    <a:pt x="11907" y="6998"/>
                    <a:pt x="11745" y="6674"/>
                    <a:pt x="11541" y="6554"/>
                  </a:cubicBezTo>
                  <a:lnTo>
                    <a:pt x="452" y="48"/>
                  </a:lnTo>
                  <a:cubicBezTo>
                    <a:pt x="404" y="16"/>
                    <a:pt x="349" y="0"/>
                    <a:pt x="2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238475" y="3323600"/>
              <a:ext cx="296800" cy="376250"/>
            </a:xfrm>
            <a:custGeom>
              <a:avLst/>
              <a:gdLst/>
              <a:ahLst/>
              <a:cxnLst/>
              <a:rect l="l" t="t" r="r" b="b"/>
              <a:pathLst>
                <a:path w="11872" h="15050" extrusionOk="0">
                  <a:moveTo>
                    <a:pt x="277" y="1"/>
                  </a:moveTo>
                  <a:cubicBezTo>
                    <a:pt x="151" y="1"/>
                    <a:pt x="62" y="118"/>
                    <a:pt x="56" y="315"/>
                  </a:cubicBezTo>
                  <a:lnTo>
                    <a:pt x="7" y="7794"/>
                  </a:lnTo>
                  <a:cubicBezTo>
                    <a:pt x="0" y="8062"/>
                    <a:pt x="162" y="8372"/>
                    <a:pt x="360" y="8492"/>
                  </a:cubicBezTo>
                  <a:lnTo>
                    <a:pt x="11448" y="15006"/>
                  </a:lnTo>
                  <a:cubicBezTo>
                    <a:pt x="11499" y="15035"/>
                    <a:pt x="11548" y="15049"/>
                    <a:pt x="11593" y="15049"/>
                  </a:cubicBezTo>
                  <a:cubicBezTo>
                    <a:pt x="11719" y="15049"/>
                    <a:pt x="11809" y="14934"/>
                    <a:pt x="11815" y="14731"/>
                  </a:cubicBezTo>
                  <a:lnTo>
                    <a:pt x="11871" y="7251"/>
                  </a:lnTo>
                  <a:cubicBezTo>
                    <a:pt x="11871" y="6991"/>
                    <a:pt x="11709" y="6673"/>
                    <a:pt x="11519" y="6561"/>
                  </a:cubicBezTo>
                  <a:lnTo>
                    <a:pt x="423" y="47"/>
                  </a:lnTo>
                  <a:cubicBezTo>
                    <a:pt x="371" y="16"/>
                    <a:pt x="322" y="1"/>
                    <a:pt x="27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8"/>
            <p:cNvSpPr/>
            <p:nvPr/>
          </p:nvSpPr>
          <p:spPr>
            <a:xfrm>
              <a:off x="238125" y="3323325"/>
              <a:ext cx="297500" cy="376850"/>
            </a:xfrm>
            <a:custGeom>
              <a:avLst/>
              <a:gdLst/>
              <a:ahLst/>
              <a:cxnLst/>
              <a:rect l="l" t="t" r="r" b="b"/>
              <a:pathLst>
                <a:path w="11900" h="15074" extrusionOk="0">
                  <a:moveTo>
                    <a:pt x="289" y="30"/>
                  </a:moveTo>
                  <a:cubicBezTo>
                    <a:pt x="338" y="30"/>
                    <a:pt x="388" y="44"/>
                    <a:pt x="430" y="72"/>
                  </a:cubicBezTo>
                  <a:lnTo>
                    <a:pt x="11519" y="6586"/>
                  </a:lnTo>
                  <a:cubicBezTo>
                    <a:pt x="11716" y="6699"/>
                    <a:pt x="11871" y="7002"/>
                    <a:pt x="11871" y="7262"/>
                  </a:cubicBezTo>
                  <a:lnTo>
                    <a:pt x="11815" y="14742"/>
                  </a:lnTo>
                  <a:cubicBezTo>
                    <a:pt x="11829" y="14848"/>
                    <a:pt x="11779" y="14953"/>
                    <a:pt x="11695" y="15017"/>
                  </a:cubicBezTo>
                  <a:cubicBezTo>
                    <a:pt x="11664" y="15032"/>
                    <a:pt x="11631" y="15039"/>
                    <a:pt x="11598" y="15039"/>
                  </a:cubicBezTo>
                  <a:cubicBezTo>
                    <a:pt x="11555" y="15039"/>
                    <a:pt x="11512" y="15027"/>
                    <a:pt x="11476" y="15003"/>
                  </a:cubicBezTo>
                  <a:lnTo>
                    <a:pt x="388" y="8489"/>
                  </a:lnTo>
                  <a:cubicBezTo>
                    <a:pt x="190" y="8376"/>
                    <a:pt x="35" y="8073"/>
                    <a:pt x="35" y="7805"/>
                  </a:cubicBezTo>
                  <a:lnTo>
                    <a:pt x="92" y="326"/>
                  </a:lnTo>
                  <a:cubicBezTo>
                    <a:pt x="78" y="220"/>
                    <a:pt x="127" y="115"/>
                    <a:pt x="211" y="51"/>
                  </a:cubicBezTo>
                  <a:cubicBezTo>
                    <a:pt x="233" y="37"/>
                    <a:pt x="261" y="30"/>
                    <a:pt x="289" y="30"/>
                  </a:cubicBezTo>
                  <a:close/>
                  <a:moveTo>
                    <a:pt x="300" y="1"/>
                  </a:moveTo>
                  <a:cubicBezTo>
                    <a:pt x="263" y="1"/>
                    <a:pt x="226" y="8"/>
                    <a:pt x="190" y="23"/>
                  </a:cubicBezTo>
                  <a:cubicBezTo>
                    <a:pt x="99" y="93"/>
                    <a:pt x="42" y="213"/>
                    <a:pt x="56" y="333"/>
                  </a:cubicBezTo>
                  <a:lnTo>
                    <a:pt x="0" y="7812"/>
                  </a:lnTo>
                  <a:cubicBezTo>
                    <a:pt x="0" y="8080"/>
                    <a:pt x="162" y="8397"/>
                    <a:pt x="367" y="8517"/>
                  </a:cubicBezTo>
                  <a:lnTo>
                    <a:pt x="11455" y="15031"/>
                  </a:lnTo>
                  <a:cubicBezTo>
                    <a:pt x="11504" y="15059"/>
                    <a:pt x="11554" y="15073"/>
                    <a:pt x="11610" y="15073"/>
                  </a:cubicBezTo>
                  <a:cubicBezTo>
                    <a:pt x="11645" y="15073"/>
                    <a:pt x="11681" y="15066"/>
                    <a:pt x="11709" y="15052"/>
                  </a:cubicBezTo>
                  <a:cubicBezTo>
                    <a:pt x="11808" y="14981"/>
                    <a:pt x="11857" y="14862"/>
                    <a:pt x="11843" y="14742"/>
                  </a:cubicBezTo>
                  <a:lnTo>
                    <a:pt x="11899" y="7262"/>
                  </a:lnTo>
                  <a:cubicBezTo>
                    <a:pt x="11899" y="7002"/>
                    <a:pt x="11737" y="6677"/>
                    <a:pt x="11533" y="6558"/>
                  </a:cubicBezTo>
                  <a:lnTo>
                    <a:pt x="444" y="44"/>
                  </a:lnTo>
                  <a:cubicBezTo>
                    <a:pt x="403" y="15"/>
                    <a:pt x="352" y="1"/>
                    <a:pt x="30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8"/>
            <p:cNvSpPr/>
            <p:nvPr/>
          </p:nvSpPr>
          <p:spPr>
            <a:xfrm>
              <a:off x="770225" y="3326175"/>
              <a:ext cx="10000" cy="7700"/>
            </a:xfrm>
            <a:custGeom>
              <a:avLst/>
              <a:gdLst/>
              <a:ahLst/>
              <a:cxnLst/>
              <a:rect l="l" t="t" r="r" b="b"/>
              <a:pathLst>
                <a:path w="400" h="308" extrusionOk="0">
                  <a:moveTo>
                    <a:pt x="213" y="0"/>
                  </a:moveTo>
                  <a:cubicBezTo>
                    <a:pt x="94" y="0"/>
                    <a:pt x="1" y="240"/>
                    <a:pt x="146" y="283"/>
                  </a:cubicBezTo>
                  <a:cubicBezTo>
                    <a:pt x="170" y="300"/>
                    <a:pt x="199" y="307"/>
                    <a:pt x="227" y="307"/>
                  </a:cubicBezTo>
                  <a:cubicBezTo>
                    <a:pt x="282" y="307"/>
                    <a:pt x="337" y="279"/>
                    <a:pt x="364" y="233"/>
                  </a:cubicBezTo>
                  <a:cubicBezTo>
                    <a:pt x="400" y="149"/>
                    <a:pt x="357" y="57"/>
                    <a:pt x="273" y="22"/>
                  </a:cubicBezTo>
                  <a:cubicBezTo>
                    <a:pt x="253" y="7"/>
                    <a:pt x="233" y="0"/>
                    <a:pt x="2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8"/>
            <p:cNvSpPr/>
            <p:nvPr/>
          </p:nvSpPr>
          <p:spPr>
            <a:xfrm>
              <a:off x="770675" y="3325575"/>
              <a:ext cx="9550" cy="8725"/>
            </a:xfrm>
            <a:custGeom>
              <a:avLst/>
              <a:gdLst/>
              <a:ahLst/>
              <a:cxnLst/>
              <a:rect l="l" t="t" r="r" b="b"/>
              <a:pathLst>
                <a:path w="382" h="349" extrusionOk="0">
                  <a:moveTo>
                    <a:pt x="170" y="39"/>
                  </a:moveTo>
                  <a:cubicBezTo>
                    <a:pt x="198" y="39"/>
                    <a:pt x="227" y="46"/>
                    <a:pt x="248" y="60"/>
                  </a:cubicBezTo>
                  <a:cubicBezTo>
                    <a:pt x="290" y="74"/>
                    <a:pt x="318" y="109"/>
                    <a:pt x="332" y="144"/>
                  </a:cubicBezTo>
                  <a:cubicBezTo>
                    <a:pt x="353" y="180"/>
                    <a:pt x="353" y="215"/>
                    <a:pt x="332" y="250"/>
                  </a:cubicBezTo>
                  <a:cubicBezTo>
                    <a:pt x="318" y="278"/>
                    <a:pt x="290" y="299"/>
                    <a:pt x="255" y="307"/>
                  </a:cubicBezTo>
                  <a:cubicBezTo>
                    <a:pt x="240" y="310"/>
                    <a:pt x="225" y="312"/>
                    <a:pt x="211" y="312"/>
                  </a:cubicBezTo>
                  <a:cubicBezTo>
                    <a:pt x="142" y="312"/>
                    <a:pt x="79" y="272"/>
                    <a:pt x="50" y="208"/>
                  </a:cubicBezTo>
                  <a:cubicBezTo>
                    <a:pt x="36" y="173"/>
                    <a:pt x="36" y="137"/>
                    <a:pt x="50" y="109"/>
                  </a:cubicBezTo>
                  <a:cubicBezTo>
                    <a:pt x="71" y="60"/>
                    <a:pt x="121" y="39"/>
                    <a:pt x="170" y="39"/>
                  </a:cubicBezTo>
                  <a:close/>
                  <a:moveTo>
                    <a:pt x="173" y="0"/>
                  </a:moveTo>
                  <a:cubicBezTo>
                    <a:pt x="112" y="0"/>
                    <a:pt x="53" y="32"/>
                    <a:pt x="15" y="88"/>
                  </a:cubicBezTo>
                  <a:cubicBezTo>
                    <a:pt x="1" y="130"/>
                    <a:pt x="1" y="180"/>
                    <a:pt x="15" y="222"/>
                  </a:cubicBezTo>
                  <a:cubicBezTo>
                    <a:pt x="57" y="299"/>
                    <a:pt x="128" y="349"/>
                    <a:pt x="212" y="349"/>
                  </a:cubicBezTo>
                  <a:cubicBezTo>
                    <a:pt x="234" y="349"/>
                    <a:pt x="248" y="349"/>
                    <a:pt x="262" y="342"/>
                  </a:cubicBezTo>
                  <a:cubicBezTo>
                    <a:pt x="304" y="335"/>
                    <a:pt x="346" y="307"/>
                    <a:pt x="368" y="264"/>
                  </a:cubicBezTo>
                  <a:cubicBezTo>
                    <a:pt x="382" y="222"/>
                    <a:pt x="382" y="173"/>
                    <a:pt x="368" y="130"/>
                  </a:cubicBezTo>
                  <a:cubicBezTo>
                    <a:pt x="346" y="88"/>
                    <a:pt x="311" y="53"/>
                    <a:pt x="262" y="25"/>
                  </a:cubicBezTo>
                  <a:cubicBezTo>
                    <a:pt x="234" y="8"/>
                    <a:pt x="203" y="0"/>
                    <a:pt x="1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8"/>
            <p:cNvSpPr/>
            <p:nvPr/>
          </p:nvSpPr>
          <p:spPr>
            <a:xfrm>
              <a:off x="739950" y="3317100"/>
              <a:ext cx="10500" cy="8850"/>
            </a:xfrm>
            <a:custGeom>
              <a:avLst/>
              <a:gdLst/>
              <a:ahLst/>
              <a:cxnLst/>
              <a:rect l="l" t="t" r="r" b="b"/>
              <a:pathLst>
                <a:path w="420" h="354" extrusionOk="0">
                  <a:moveTo>
                    <a:pt x="221" y="0"/>
                  </a:moveTo>
                  <a:cubicBezTo>
                    <a:pt x="101" y="0"/>
                    <a:pt x="1" y="122"/>
                    <a:pt x="53" y="244"/>
                  </a:cubicBezTo>
                  <a:cubicBezTo>
                    <a:pt x="83" y="318"/>
                    <a:pt x="149" y="353"/>
                    <a:pt x="214" y="353"/>
                  </a:cubicBezTo>
                  <a:cubicBezTo>
                    <a:pt x="286" y="353"/>
                    <a:pt x="358" y="311"/>
                    <a:pt x="384" y="230"/>
                  </a:cubicBezTo>
                  <a:cubicBezTo>
                    <a:pt x="419" y="152"/>
                    <a:pt x="377" y="53"/>
                    <a:pt x="299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8"/>
            <p:cNvSpPr/>
            <p:nvPr/>
          </p:nvSpPr>
          <p:spPr>
            <a:xfrm>
              <a:off x="740725" y="3316450"/>
              <a:ext cx="10250" cy="8700"/>
            </a:xfrm>
            <a:custGeom>
              <a:avLst/>
              <a:gdLst/>
              <a:ahLst/>
              <a:cxnLst/>
              <a:rect l="l" t="t" r="r" b="b"/>
              <a:pathLst>
                <a:path w="410" h="348" extrusionOk="0">
                  <a:moveTo>
                    <a:pt x="170" y="37"/>
                  </a:moveTo>
                  <a:cubicBezTo>
                    <a:pt x="198" y="37"/>
                    <a:pt x="226" y="44"/>
                    <a:pt x="254" y="58"/>
                  </a:cubicBezTo>
                  <a:cubicBezTo>
                    <a:pt x="290" y="72"/>
                    <a:pt x="325" y="108"/>
                    <a:pt x="339" y="143"/>
                  </a:cubicBezTo>
                  <a:cubicBezTo>
                    <a:pt x="374" y="213"/>
                    <a:pt x="332" y="291"/>
                    <a:pt x="254" y="305"/>
                  </a:cubicBezTo>
                  <a:cubicBezTo>
                    <a:pt x="241" y="309"/>
                    <a:pt x="227" y="310"/>
                    <a:pt x="214" y="310"/>
                  </a:cubicBezTo>
                  <a:cubicBezTo>
                    <a:pt x="149" y="310"/>
                    <a:pt x="86" y="270"/>
                    <a:pt x="57" y="206"/>
                  </a:cubicBezTo>
                  <a:cubicBezTo>
                    <a:pt x="36" y="171"/>
                    <a:pt x="36" y="136"/>
                    <a:pt x="57" y="101"/>
                  </a:cubicBezTo>
                  <a:cubicBezTo>
                    <a:pt x="78" y="58"/>
                    <a:pt x="127" y="37"/>
                    <a:pt x="170" y="37"/>
                  </a:cubicBezTo>
                  <a:close/>
                  <a:moveTo>
                    <a:pt x="172" y="1"/>
                  </a:moveTo>
                  <a:cubicBezTo>
                    <a:pt x="112" y="1"/>
                    <a:pt x="54" y="32"/>
                    <a:pt x="22" y="86"/>
                  </a:cubicBezTo>
                  <a:cubicBezTo>
                    <a:pt x="1" y="129"/>
                    <a:pt x="1" y="178"/>
                    <a:pt x="22" y="220"/>
                  </a:cubicBezTo>
                  <a:cubicBezTo>
                    <a:pt x="43" y="263"/>
                    <a:pt x="78" y="298"/>
                    <a:pt x="120" y="319"/>
                  </a:cubicBezTo>
                  <a:cubicBezTo>
                    <a:pt x="156" y="340"/>
                    <a:pt x="184" y="347"/>
                    <a:pt x="219" y="347"/>
                  </a:cubicBezTo>
                  <a:cubicBezTo>
                    <a:pt x="233" y="347"/>
                    <a:pt x="247" y="340"/>
                    <a:pt x="268" y="340"/>
                  </a:cubicBezTo>
                  <a:cubicBezTo>
                    <a:pt x="360" y="319"/>
                    <a:pt x="409" y="220"/>
                    <a:pt x="367" y="129"/>
                  </a:cubicBezTo>
                  <a:cubicBezTo>
                    <a:pt x="346" y="86"/>
                    <a:pt x="311" y="51"/>
                    <a:pt x="268" y="30"/>
                  </a:cubicBezTo>
                  <a:cubicBezTo>
                    <a:pt x="238" y="10"/>
                    <a:pt x="205" y="1"/>
                    <a:pt x="1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8"/>
            <p:cNvSpPr/>
            <p:nvPr/>
          </p:nvSpPr>
          <p:spPr>
            <a:xfrm>
              <a:off x="741425" y="3327275"/>
              <a:ext cx="36875" cy="95850"/>
            </a:xfrm>
            <a:custGeom>
              <a:avLst/>
              <a:gdLst/>
              <a:ahLst/>
              <a:cxnLst/>
              <a:rect l="l" t="t" r="r" b="b"/>
              <a:pathLst>
                <a:path w="1475" h="3834" extrusionOk="0">
                  <a:moveTo>
                    <a:pt x="1358" y="0"/>
                  </a:moveTo>
                  <a:cubicBezTo>
                    <a:pt x="1324" y="0"/>
                    <a:pt x="1292" y="17"/>
                    <a:pt x="1270" y="48"/>
                  </a:cubicBezTo>
                  <a:cubicBezTo>
                    <a:pt x="1248" y="76"/>
                    <a:pt x="720" y="824"/>
                    <a:pt x="741" y="1761"/>
                  </a:cubicBezTo>
                  <a:cubicBezTo>
                    <a:pt x="762" y="2628"/>
                    <a:pt x="43" y="3657"/>
                    <a:pt x="36" y="3664"/>
                  </a:cubicBezTo>
                  <a:cubicBezTo>
                    <a:pt x="1" y="3714"/>
                    <a:pt x="15" y="3777"/>
                    <a:pt x="64" y="3812"/>
                  </a:cubicBezTo>
                  <a:cubicBezTo>
                    <a:pt x="78" y="3827"/>
                    <a:pt x="99" y="3834"/>
                    <a:pt x="121" y="3834"/>
                  </a:cubicBezTo>
                  <a:cubicBezTo>
                    <a:pt x="156" y="3834"/>
                    <a:pt x="184" y="3820"/>
                    <a:pt x="205" y="3791"/>
                  </a:cubicBezTo>
                  <a:cubicBezTo>
                    <a:pt x="233" y="3749"/>
                    <a:pt x="974" y="2692"/>
                    <a:pt x="952" y="1754"/>
                  </a:cubicBezTo>
                  <a:cubicBezTo>
                    <a:pt x="931" y="887"/>
                    <a:pt x="1439" y="175"/>
                    <a:pt x="1439" y="168"/>
                  </a:cubicBezTo>
                  <a:cubicBezTo>
                    <a:pt x="1474" y="126"/>
                    <a:pt x="1467" y="55"/>
                    <a:pt x="1418" y="20"/>
                  </a:cubicBezTo>
                  <a:cubicBezTo>
                    <a:pt x="1399" y="7"/>
                    <a:pt x="1378" y="0"/>
                    <a:pt x="135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716575" y="3318050"/>
              <a:ext cx="31375" cy="88150"/>
            </a:xfrm>
            <a:custGeom>
              <a:avLst/>
              <a:gdLst/>
              <a:ahLst/>
              <a:cxnLst/>
              <a:rect l="l" t="t" r="r" b="b"/>
              <a:pathLst>
                <a:path w="1255" h="3526" extrusionOk="0">
                  <a:moveTo>
                    <a:pt x="1106" y="1"/>
                  </a:moveTo>
                  <a:cubicBezTo>
                    <a:pt x="1077" y="1"/>
                    <a:pt x="1047" y="13"/>
                    <a:pt x="1023" y="44"/>
                  </a:cubicBezTo>
                  <a:cubicBezTo>
                    <a:pt x="988" y="100"/>
                    <a:pt x="1" y="1376"/>
                    <a:pt x="92" y="2137"/>
                  </a:cubicBezTo>
                  <a:cubicBezTo>
                    <a:pt x="142" y="2560"/>
                    <a:pt x="142" y="2983"/>
                    <a:pt x="92" y="3399"/>
                  </a:cubicBezTo>
                  <a:cubicBezTo>
                    <a:pt x="85" y="3462"/>
                    <a:pt x="135" y="3519"/>
                    <a:pt x="198" y="3526"/>
                  </a:cubicBezTo>
                  <a:cubicBezTo>
                    <a:pt x="248" y="3519"/>
                    <a:pt x="290" y="3484"/>
                    <a:pt x="297" y="3434"/>
                  </a:cubicBezTo>
                  <a:cubicBezTo>
                    <a:pt x="353" y="2997"/>
                    <a:pt x="353" y="2553"/>
                    <a:pt x="304" y="2116"/>
                  </a:cubicBezTo>
                  <a:cubicBezTo>
                    <a:pt x="226" y="1439"/>
                    <a:pt x="1185" y="185"/>
                    <a:pt x="1192" y="177"/>
                  </a:cubicBezTo>
                  <a:cubicBezTo>
                    <a:pt x="1254" y="95"/>
                    <a:pt x="1184" y="1"/>
                    <a:pt x="110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2" name="Google Shape;2462;p48"/>
          <p:cNvGrpSpPr/>
          <p:nvPr/>
        </p:nvGrpSpPr>
        <p:grpSpPr>
          <a:xfrm rot="6454548" flipH="1">
            <a:off x="-201411" y="144525"/>
            <a:ext cx="1657774" cy="1536939"/>
            <a:chOff x="8133016" y="3881312"/>
            <a:chExt cx="1100931" cy="1020684"/>
          </a:xfrm>
        </p:grpSpPr>
        <p:sp>
          <p:nvSpPr>
            <p:cNvPr id="2463" name="Google Shape;2463;p48"/>
            <p:cNvSpPr/>
            <p:nvPr/>
          </p:nvSpPr>
          <p:spPr>
            <a:xfrm>
              <a:off x="8133016" y="3882954"/>
              <a:ext cx="1100931" cy="1018220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8"/>
            <p:cNvSpPr/>
            <p:nvPr/>
          </p:nvSpPr>
          <p:spPr>
            <a:xfrm>
              <a:off x="8133838" y="3881312"/>
              <a:ext cx="1099288" cy="102068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48"/>
          <p:cNvGrpSpPr/>
          <p:nvPr/>
        </p:nvGrpSpPr>
        <p:grpSpPr>
          <a:xfrm>
            <a:off x="7814489" y="222608"/>
            <a:ext cx="392110" cy="1712633"/>
            <a:chOff x="7630789" y="-770055"/>
            <a:chExt cx="392110" cy="1712633"/>
          </a:xfrm>
        </p:grpSpPr>
        <p:grpSp>
          <p:nvGrpSpPr>
            <p:cNvPr id="2466" name="Google Shape;2466;p48"/>
            <p:cNvGrpSpPr/>
            <p:nvPr/>
          </p:nvGrpSpPr>
          <p:grpSpPr>
            <a:xfrm>
              <a:off x="7885189" y="-605530"/>
              <a:ext cx="137710" cy="1548108"/>
              <a:chOff x="1858375" y="175625"/>
              <a:chExt cx="484552" cy="5445334"/>
            </a:xfrm>
          </p:grpSpPr>
          <p:sp>
            <p:nvSpPr>
              <p:cNvPr id="2467" name="Google Shape;2467;p4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1" name="Google Shape;2471;p4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2472" name="Google Shape;2472;p4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4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4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4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4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4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4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4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4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4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4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4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4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4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4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4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4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4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4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4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4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4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4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4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4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4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4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4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4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4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16" name="Google Shape;2516;p48"/>
            <p:cNvGrpSpPr/>
            <p:nvPr/>
          </p:nvGrpSpPr>
          <p:grpSpPr>
            <a:xfrm>
              <a:off x="7630789" y="-770055"/>
              <a:ext cx="137710" cy="1548108"/>
              <a:chOff x="1858375" y="175625"/>
              <a:chExt cx="484552" cy="5445334"/>
            </a:xfrm>
          </p:grpSpPr>
          <p:sp>
            <p:nvSpPr>
              <p:cNvPr id="2517" name="Google Shape;2517;p4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1" name="Google Shape;2521;p4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2522" name="Google Shape;2522;p4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4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4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4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4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2527;p4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2528;p4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4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4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4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4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4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4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4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4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4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4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4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4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4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4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4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4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4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4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4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4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4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4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4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4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4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4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4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4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4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4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4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4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" name="Google Shape;1439;p38">
            <a:extLst>
              <a:ext uri="{FF2B5EF4-FFF2-40B4-BE49-F238E27FC236}">
                <a16:creationId xmlns:a16="http://schemas.microsoft.com/office/drawing/2014/main" id="{9C2B50FF-ED99-938D-29D9-78D8D9CBCCC2}"/>
              </a:ext>
            </a:extLst>
          </p:cNvPr>
          <p:cNvGrpSpPr/>
          <p:nvPr/>
        </p:nvGrpSpPr>
        <p:grpSpPr>
          <a:xfrm>
            <a:off x="1310245" y="-86652"/>
            <a:ext cx="1554334" cy="1791739"/>
            <a:chOff x="307550" y="1308925"/>
            <a:chExt cx="726800" cy="767625"/>
          </a:xfrm>
        </p:grpSpPr>
        <p:sp>
          <p:nvSpPr>
            <p:cNvPr id="3" name="Google Shape;1440;p38">
              <a:extLst>
                <a:ext uri="{FF2B5EF4-FFF2-40B4-BE49-F238E27FC236}">
                  <a16:creationId xmlns:a16="http://schemas.microsoft.com/office/drawing/2014/main" id="{1CE6E890-D938-004F-AF8F-C538890F24C6}"/>
                </a:ext>
              </a:extLst>
            </p:cNvPr>
            <p:cNvSpPr/>
            <p:nvPr/>
          </p:nvSpPr>
          <p:spPr>
            <a:xfrm>
              <a:off x="307550" y="1664850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25" y="12971"/>
                    <a:pt x="11568" y="13069"/>
                  </a:cubicBezTo>
                  <a:lnTo>
                    <a:pt x="17109" y="16319"/>
                  </a:lnTo>
                  <a:cubicBezTo>
                    <a:pt x="17285" y="16409"/>
                    <a:pt x="17476" y="16455"/>
                    <a:pt x="17667" y="16455"/>
                  </a:cubicBezTo>
                  <a:cubicBezTo>
                    <a:pt x="17850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41;p38">
              <a:extLst>
                <a:ext uri="{FF2B5EF4-FFF2-40B4-BE49-F238E27FC236}">
                  <a16:creationId xmlns:a16="http://schemas.microsoft.com/office/drawing/2014/main" id="{8F2D7107-CFB3-EE96-650A-C3145603CE81}"/>
                </a:ext>
              </a:extLst>
            </p:cNvPr>
            <p:cNvSpPr/>
            <p:nvPr/>
          </p:nvSpPr>
          <p:spPr>
            <a:xfrm>
              <a:off x="309125" y="1664550"/>
              <a:ext cx="710075" cy="412000"/>
            </a:xfrm>
            <a:custGeom>
              <a:avLst/>
              <a:gdLst/>
              <a:ahLst/>
              <a:cxnLst/>
              <a:rect l="l" t="t" r="r" b="b"/>
              <a:pathLst>
                <a:path w="28403" h="16480" extrusionOk="0">
                  <a:moveTo>
                    <a:pt x="10816" y="27"/>
                  </a:moveTo>
                  <a:cubicBezTo>
                    <a:pt x="11005" y="27"/>
                    <a:pt x="11193" y="71"/>
                    <a:pt x="11364" y="160"/>
                  </a:cubicBezTo>
                  <a:lnTo>
                    <a:pt x="28170" y="10022"/>
                  </a:lnTo>
                  <a:cubicBezTo>
                    <a:pt x="28311" y="10107"/>
                    <a:pt x="28388" y="10219"/>
                    <a:pt x="28388" y="10332"/>
                  </a:cubicBezTo>
                  <a:cubicBezTo>
                    <a:pt x="28388" y="10445"/>
                    <a:pt x="28304" y="10558"/>
                    <a:pt x="28163" y="10635"/>
                  </a:cubicBezTo>
                  <a:lnTo>
                    <a:pt x="18132" y="16331"/>
                  </a:lnTo>
                  <a:cubicBezTo>
                    <a:pt x="17964" y="16415"/>
                    <a:pt x="17781" y="16457"/>
                    <a:pt x="17597" y="16457"/>
                  </a:cubicBezTo>
                  <a:cubicBezTo>
                    <a:pt x="17409" y="16457"/>
                    <a:pt x="17221" y="16413"/>
                    <a:pt x="17046" y="16324"/>
                  </a:cubicBezTo>
                  <a:lnTo>
                    <a:pt x="11519" y="13074"/>
                  </a:lnTo>
                  <a:lnTo>
                    <a:pt x="11512" y="13074"/>
                  </a:lnTo>
                  <a:cubicBezTo>
                    <a:pt x="11569" y="12969"/>
                    <a:pt x="11519" y="12863"/>
                    <a:pt x="11385" y="12785"/>
                  </a:cubicBezTo>
                  <a:lnTo>
                    <a:pt x="6275" y="9782"/>
                  </a:lnTo>
                  <a:cubicBezTo>
                    <a:pt x="6164" y="9725"/>
                    <a:pt x="6038" y="9694"/>
                    <a:pt x="5911" y="9694"/>
                  </a:cubicBezTo>
                  <a:cubicBezTo>
                    <a:pt x="5868" y="9694"/>
                    <a:pt x="5824" y="9698"/>
                    <a:pt x="5781" y="9705"/>
                  </a:cubicBezTo>
                  <a:lnTo>
                    <a:pt x="248" y="6455"/>
                  </a:lnTo>
                  <a:cubicBezTo>
                    <a:pt x="100" y="6371"/>
                    <a:pt x="22" y="6265"/>
                    <a:pt x="22" y="6145"/>
                  </a:cubicBezTo>
                  <a:cubicBezTo>
                    <a:pt x="29" y="6032"/>
                    <a:pt x="107" y="5926"/>
                    <a:pt x="248" y="5842"/>
                  </a:cubicBezTo>
                  <a:lnTo>
                    <a:pt x="10279" y="153"/>
                  </a:lnTo>
                  <a:cubicBezTo>
                    <a:pt x="10446" y="69"/>
                    <a:pt x="10631" y="27"/>
                    <a:pt x="10816" y="27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5"/>
                    <a:pt x="10265" y="132"/>
                  </a:cubicBezTo>
                  <a:lnTo>
                    <a:pt x="233" y="5821"/>
                  </a:lnTo>
                  <a:cubicBezTo>
                    <a:pt x="85" y="5905"/>
                    <a:pt x="1" y="6025"/>
                    <a:pt x="1" y="6145"/>
                  </a:cubicBezTo>
                  <a:cubicBezTo>
                    <a:pt x="1" y="6265"/>
                    <a:pt x="78" y="6385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7" y="9718"/>
                    <a:pt x="5873" y="9714"/>
                    <a:pt x="5920" y="9714"/>
                  </a:cubicBezTo>
                  <a:cubicBezTo>
                    <a:pt x="6040" y="9714"/>
                    <a:pt x="6161" y="9741"/>
                    <a:pt x="6268" y="9796"/>
                  </a:cubicBezTo>
                  <a:lnTo>
                    <a:pt x="11378" y="12799"/>
                  </a:lnTo>
                  <a:cubicBezTo>
                    <a:pt x="11498" y="12870"/>
                    <a:pt x="11541" y="12976"/>
                    <a:pt x="11491" y="13074"/>
                  </a:cubicBezTo>
                  <a:lnTo>
                    <a:pt x="11484" y="13081"/>
                  </a:lnTo>
                  <a:lnTo>
                    <a:pt x="17032" y="16338"/>
                  </a:lnTo>
                  <a:cubicBezTo>
                    <a:pt x="17208" y="16437"/>
                    <a:pt x="17399" y="16479"/>
                    <a:pt x="17596" y="16479"/>
                  </a:cubicBezTo>
                  <a:cubicBezTo>
                    <a:pt x="17786" y="16479"/>
                    <a:pt x="17977" y="16437"/>
                    <a:pt x="18139" y="16352"/>
                  </a:cubicBezTo>
                  <a:lnTo>
                    <a:pt x="28170" y="10656"/>
                  </a:lnTo>
                  <a:cubicBezTo>
                    <a:pt x="28311" y="10572"/>
                    <a:pt x="28402" y="10459"/>
                    <a:pt x="28402" y="10332"/>
                  </a:cubicBezTo>
                  <a:cubicBezTo>
                    <a:pt x="28402" y="10212"/>
                    <a:pt x="28325" y="10093"/>
                    <a:pt x="28170" y="10008"/>
                  </a:cubicBezTo>
                  <a:lnTo>
                    <a:pt x="11371" y="139"/>
                  </a:lnTo>
                  <a:cubicBezTo>
                    <a:pt x="11197" y="46"/>
                    <a:pt x="11005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42;p38">
              <a:extLst>
                <a:ext uri="{FF2B5EF4-FFF2-40B4-BE49-F238E27FC236}">
                  <a16:creationId xmlns:a16="http://schemas.microsoft.com/office/drawing/2014/main" id="{A27D3D95-5B5D-9B56-FDB5-BC2776D0F3BA}"/>
                </a:ext>
              </a:extLst>
            </p:cNvPr>
            <p:cNvSpPr/>
            <p:nvPr/>
          </p:nvSpPr>
          <p:spPr>
            <a:xfrm>
              <a:off x="584400" y="1309150"/>
              <a:ext cx="449600" cy="571775"/>
            </a:xfrm>
            <a:custGeom>
              <a:avLst/>
              <a:gdLst/>
              <a:ahLst/>
              <a:cxnLst/>
              <a:rect l="l" t="t" r="r" b="b"/>
              <a:pathLst>
                <a:path w="17984" h="22871" extrusionOk="0">
                  <a:moveTo>
                    <a:pt x="432" y="0"/>
                  </a:moveTo>
                  <a:cubicBezTo>
                    <a:pt x="390" y="0"/>
                    <a:pt x="346" y="8"/>
                    <a:pt x="304" y="24"/>
                  </a:cubicBezTo>
                  <a:lnTo>
                    <a:pt x="100" y="115"/>
                  </a:lnTo>
                  <a:lnTo>
                    <a:pt x="156" y="165"/>
                  </a:lnTo>
                  <a:cubicBezTo>
                    <a:pt x="107" y="256"/>
                    <a:pt x="85" y="369"/>
                    <a:pt x="85" y="475"/>
                  </a:cubicBezTo>
                  <a:lnTo>
                    <a:pt x="1" y="11810"/>
                  </a:lnTo>
                  <a:cubicBezTo>
                    <a:pt x="1" y="12219"/>
                    <a:pt x="241" y="12691"/>
                    <a:pt x="544" y="12868"/>
                  </a:cubicBezTo>
                  <a:lnTo>
                    <a:pt x="17349" y="22737"/>
                  </a:lnTo>
                  <a:cubicBezTo>
                    <a:pt x="17363" y="22744"/>
                    <a:pt x="17384" y="22758"/>
                    <a:pt x="17413" y="22765"/>
                  </a:cubicBezTo>
                  <a:lnTo>
                    <a:pt x="17476" y="22870"/>
                  </a:lnTo>
                  <a:lnTo>
                    <a:pt x="17673" y="22779"/>
                  </a:lnTo>
                  <a:cubicBezTo>
                    <a:pt x="17807" y="22722"/>
                    <a:pt x="17899" y="22560"/>
                    <a:pt x="17899" y="22321"/>
                  </a:cubicBezTo>
                  <a:lnTo>
                    <a:pt x="17984" y="10985"/>
                  </a:lnTo>
                  <a:cubicBezTo>
                    <a:pt x="17984" y="10584"/>
                    <a:pt x="17744" y="10111"/>
                    <a:pt x="17441" y="9935"/>
                  </a:cubicBezTo>
                  <a:lnTo>
                    <a:pt x="635" y="66"/>
                  </a:lnTo>
                  <a:cubicBezTo>
                    <a:pt x="574" y="22"/>
                    <a:pt x="504" y="0"/>
                    <a:pt x="4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3;p38">
              <a:extLst>
                <a:ext uri="{FF2B5EF4-FFF2-40B4-BE49-F238E27FC236}">
                  <a16:creationId xmlns:a16="http://schemas.microsoft.com/office/drawing/2014/main" id="{76452554-0599-4F93-62F5-5002DA625526}"/>
                </a:ext>
              </a:extLst>
            </p:cNvPr>
            <p:cNvSpPr/>
            <p:nvPr/>
          </p:nvSpPr>
          <p:spPr>
            <a:xfrm>
              <a:off x="584050" y="1308925"/>
              <a:ext cx="450300" cy="572175"/>
            </a:xfrm>
            <a:custGeom>
              <a:avLst/>
              <a:gdLst/>
              <a:ahLst/>
              <a:cxnLst/>
              <a:rect l="l" t="t" r="r" b="b"/>
              <a:pathLst>
                <a:path w="18012" h="22887" extrusionOk="0">
                  <a:moveTo>
                    <a:pt x="444" y="21"/>
                  </a:moveTo>
                  <a:cubicBezTo>
                    <a:pt x="517" y="21"/>
                    <a:pt x="590" y="41"/>
                    <a:pt x="649" y="82"/>
                  </a:cubicBezTo>
                  <a:lnTo>
                    <a:pt x="17455" y="9951"/>
                  </a:lnTo>
                  <a:cubicBezTo>
                    <a:pt x="17751" y="10127"/>
                    <a:pt x="17991" y="10593"/>
                    <a:pt x="17991" y="10994"/>
                  </a:cubicBezTo>
                  <a:lnTo>
                    <a:pt x="17906" y="22330"/>
                  </a:lnTo>
                  <a:cubicBezTo>
                    <a:pt x="17899" y="22555"/>
                    <a:pt x="17821" y="22724"/>
                    <a:pt x="17687" y="22781"/>
                  </a:cubicBezTo>
                  <a:lnTo>
                    <a:pt x="17497" y="22865"/>
                  </a:lnTo>
                  <a:lnTo>
                    <a:pt x="17434" y="22767"/>
                  </a:lnTo>
                  <a:cubicBezTo>
                    <a:pt x="17413" y="22753"/>
                    <a:pt x="17391" y="22746"/>
                    <a:pt x="17370" y="22731"/>
                  </a:cubicBezTo>
                  <a:lnTo>
                    <a:pt x="565" y="12862"/>
                  </a:lnTo>
                  <a:cubicBezTo>
                    <a:pt x="269" y="12686"/>
                    <a:pt x="29" y="12221"/>
                    <a:pt x="29" y="11819"/>
                  </a:cubicBezTo>
                  <a:lnTo>
                    <a:pt x="114" y="484"/>
                  </a:lnTo>
                  <a:cubicBezTo>
                    <a:pt x="114" y="378"/>
                    <a:pt x="135" y="272"/>
                    <a:pt x="184" y="174"/>
                  </a:cubicBezTo>
                  <a:lnTo>
                    <a:pt x="184" y="167"/>
                  </a:lnTo>
                  <a:lnTo>
                    <a:pt x="135" y="124"/>
                  </a:lnTo>
                  <a:lnTo>
                    <a:pt x="311" y="47"/>
                  </a:lnTo>
                  <a:lnTo>
                    <a:pt x="325" y="40"/>
                  </a:lnTo>
                  <a:cubicBezTo>
                    <a:pt x="363" y="27"/>
                    <a:pt x="403" y="21"/>
                    <a:pt x="444" y="21"/>
                  </a:cubicBezTo>
                  <a:close/>
                  <a:moveTo>
                    <a:pt x="444" y="0"/>
                  </a:moveTo>
                  <a:cubicBezTo>
                    <a:pt x="404" y="0"/>
                    <a:pt x="364" y="6"/>
                    <a:pt x="325" y="19"/>
                  </a:cubicBezTo>
                  <a:lnTo>
                    <a:pt x="92" y="117"/>
                  </a:lnTo>
                  <a:lnTo>
                    <a:pt x="156" y="174"/>
                  </a:lnTo>
                  <a:cubicBezTo>
                    <a:pt x="114" y="272"/>
                    <a:pt x="85" y="378"/>
                    <a:pt x="92" y="484"/>
                  </a:cubicBezTo>
                  <a:lnTo>
                    <a:pt x="8" y="11819"/>
                  </a:lnTo>
                  <a:cubicBezTo>
                    <a:pt x="1" y="12228"/>
                    <a:pt x="247" y="12700"/>
                    <a:pt x="551" y="12877"/>
                  </a:cubicBezTo>
                  <a:lnTo>
                    <a:pt x="17356" y="22746"/>
                  </a:lnTo>
                  <a:cubicBezTo>
                    <a:pt x="17377" y="22760"/>
                    <a:pt x="17398" y="22774"/>
                    <a:pt x="17413" y="22781"/>
                  </a:cubicBezTo>
                  <a:lnTo>
                    <a:pt x="17483" y="22887"/>
                  </a:lnTo>
                  <a:lnTo>
                    <a:pt x="17687" y="22795"/>
                  </a:lnTo>
                  <a:cubicBezTo>
                    <a:pt x="17835" y="22739"/>
                    <a:pt x="17920" y="22569"/>
                    <a:pt x="17920" y="22330"/>
                  </a:cubicBezTo>
                  <a:lnTo>
                    <a:pt x="18005" y="10994"/>
                  </a:lnTo>
                  <a:cubicBezTo>
                    <a:pt x="18012" y="10593"/>
                    <a:pt x="17765" y="10113"/>
                    <a:pt x="17462" y="9937"/>
                  </a:cubicBezTo>
                  <a:lnTo>
                    <a:pt x="656" y="68"/>
                  </a:lnTo>
                  <a:cubicBezTo>
                    <a:pt x="592" y="22"/>
                    <a:pt x="519" y="0"/>
                    <a:pt x="4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4;p38">
              <a:extLst>
                <a:ext uri="{FF2B5EF4-FFF2-40B4-BE49-F238E27FC236}">
                  <a16:creationId xmlns:a16="http://schemas.microsoft.com/office/drawing/2014/main" id="{26CC0D58-2125-9AB1-0FA5-18818D3622E6}"/>
                </a:ext>
              </a:extLst>
            </p:cNvPr>
            <p:cNvSpPr/>
            <p:nvPr/>
          </p:nvSpPr>
          <p:spPr>
            <a:xfrm>
              <a:off x="579300" y="1311400"/>
              <a:ext cx="449600" cy="569975"/>
            </a:xfrm>
            <a:custGeom>
              <a:avLst/>
              <a:gdLst/>
              <a:ahLst/>
              <a:cxnLst/>
              <a:rect l="l" t="t" r="r" b="b"/>
              <a:pathLst>
                <a:path w="17984" h="22799" extrusionOk="0">
                  <a:moveTo>
                    <a:pt x="422" y="1"/>
                  </a:moveTo>
                  <a:cubicBezTo>
                    <a:pt x="228" y="1"/>
                    <a:pt x="92" y="179"/>
                    <a:pt x="92" y="477"/>
                  </a:cubicBezTo>
                  <a:lnTo>
                    <a:pt x="7" y="11812"/>
                  </a:lnTo>
                  <a:cubicBezTo>
                    <a:pt x="0" y="12214"/>
                    <a:pt x="247" y="12686"/>
                    <a:pt x="550" y="12862"/>
                  </a:cubicBezTo>
                  <a:lnTo>
                    <a:pt x="17349" y="22731"/>
                  </a:lnTo>
                  <a:cubicBezTo>
                    <a:pt x="17427" y="22777"/>
                    <a:pt x="17501" y="22798"/>
                    <a:pt x="17569" y="22798"/>
                  </a:cubicBezTo>
                  <a:cubicBezTo>
                    <a:pt x="17763" y="22798"/>
                    <a:pt x="17899" y="22620"/>
                    <a:pt x="17899" y="22322"/>
                  </a:cubicBezTo>
                  <a:lnTo>
                    <a:pt x="17983" y="10987"/>
                  </a:lnTo>
                  <a:cubicBezTo>
                    <a:pt x="17983" y="10585"/>
                    <a:pt x="17743" y="10113"/>
                    <a:pt x="17447" y="9937"/>
                  </a:cubicBezTo>
                  <a:lnTo>
                    <a:pt x="642" y="68"/>
                  </a:lnTo>
                  <a:cubicBezTo>
                    <a:pt x="564" y="22"/>
                    <a:pt x="489" y="1"/>
                    <a:pt x="42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5;p38">
              <a:extLst>
                <a:ext uri="{FF2B5EF4-FFF2-40B4-BE49-F238E27FC236}">
                  <a16:creationId xmlns:a16="http://schemas.microsoft.com/office/drawing/2014/main" id="{69608EA9-B097-E83F-51C3-6E0B6B4727A5}"/>
                </a:ext>
              </a:extLst>
            </p:cNvPr>
            <p:cNvSpPr/>
            <p:nvPr/>
          </p:nvSpPr>
          <p:spPr>
            <a:xfrm>
              <a:off x="579125" y="1311275"/>
              <a:ext cx="450125" cy="570350"/>
            </a:xfrm>
            <a:custGeom>
              <a:avLst/>
              <a:gdLst/>
              <a:ahLst/>
              <a:cxnLst/>
              <a:rect l="l" t="t" r="r" b="b"/>
              <a:pathLst>
                <a:path w="18005" h="22814" extrusionOk="0">
                  <a:moveTo>
                    <a:pt x="441" y="10"/>
                  </a:moveTo>
                  <a:cubicBezTo>
                    <a:pt x="513" y="10"/>
                    <a:pt x="583" y="34"/>
                    <a:pt x="642" y="80"/>
                  </a:cubicBezTo>
                  <a:lnTo>
                    <a:pt x="17447" y="9949"/>
                  </a:lnTo>
                  <a:cubicBezTo>
                    <a:pt x="17743" y="10118"/>
                    <a:pt x="17983" y="10590"/>
                    <a:pt x="17983" y="10985"/>
                  </a:cubicBezTo>
                  <a:lnTo>
                    <a:pt x="17899" y="22320"/>
                  </a:lnTo>
                  <a:cubicBezTo>
                    <a:pt x="17899" y="22532"/>
                    <a:pt x="17828" y="22687"/>
                    <a:pt x="17708" y="22757"/>
                  </a:cubicBezTo>
                  <a:cubicBezTo>
                    <a:pt x="17661" y="22778"/>
                    <a:pt x="17611" y="22789"/>
                    <a:pt x="17561" y="22789"/>
                  </a:cubicBezTo>
                  <a:cubicBezTo>
                    <a:pt x="17490" y="22789"/>
                    <a:pt x="17420" y="22767"/>
                    <a:pt x="17363" y="22722"/>
                  </a:cubicBezTo>
                  <a:lnTo>
                    <a:pt x="557" y="12853"/>
                  </a:lnTo>
                  <a:lnTo>
                    <a:pt x="557" y="12860"/>
                  </a:lnTo>
                  <a:cubicBezTo>
                    <a:pt x="261" y="12684"/>
                    <a:pt x="22" y="12219"/>
                    <a:pt x="22" y="11810"/>
                  </a:cubicBezTo>
                  <a:lnTo>
                    <a:pt x="106" y="475"/>
                  </a:lnTo>
                  <a:cubicBezTo>
                    <a:pt x="113" y="270"/>
                    <a:pt x="177" y="115"/>
                    <a:pt x="296" y="45"/>
                  </a:cubicBezTo>
                  <a:cubicBezTo>
                    <a:pt x="343" y="22"/>
                    <a:pt x="392" y="10"/>
                    <a:pt x="441" y="10"/>
                  </a:cubicBezTo>
                  <a:close/>
                  <a:moveTo>
                    <a:pt x="448" y="1"/>
                  </a:moveTo>
                  <a:cubicBezTo>
                    <a:pt x="393" y="1"/>
                    <a:pt x="338" y="13"/>
                    <a:pt x="289" y="38"/>
                  </a:cubicBezTo>
                  <a:cubicBezTo>
                    <a:pt x="163" y="108"/>
                    <a:pt x="85" y="270"/>
                    <a:pt x="85" y="489"/>
                  </a:cubicBezTo>
                  <a:lnTo>
                    <a:pt x="7" y="11824"/>
                  </a:lnTo>
                  <a:cubicBezTo>
                    <a:pt x="0" y="12226"/>
                    <a:pt x="247" y="12705"/>
                    <a:pt x="550" y="12881"/>
                  </a:cubicBezTo>
                  <a:lnTo>
                    <a:pt x="17349" y="22743"/>
                  </a:lnTo>
                  <a:cubicBezTo>
                    <a:pt x="17419" y="22785"/>
                    <a:pt x="17497" y="22807"/>
                    <a:pt x="17574" y="22814"/>
                  </a:cubicBezTo>
                  <a:cubicBezTo>
                    <a:pt x="17624" y="22814"/>
                    <a:pt x="17673" y="22800"/>
                    <a:pt x="17722" y="22778"/>
                  </a:cubicBezTo>
                  <a:cubicBezTo>
                    <a:pt x="17842" y="22708"/>
                    <a:pt x="17920" y="22546"/>
                    <a:pt x="17920" y="22327"/>
                  </a:cubicBezTo>
                  <a:lnTo>
                    <a:pt x="18004" y="10992"/>
                  </a:lnTo>
                  <a:cubicBezTo>
                    <a:pt x="18004" y="10590"/>
                    <a:pt x="17765" y="10111"/>
                    <a:pt x="17454" y="9935"/>
                  </a:cubicBezTo>
                  <a:lnTo>
                    <a:pt x="656" y="66"/>
                  </a:lnTo>
                  <a:cubicBezTo>
                    <a:pt x="592" y="22"/>
                    <a:pt x="519" y="1"/>
                    <a:pt x="4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6;p38">
              <a:extLst>
                <a:ext uri="{FF2B5EF4-FFF2-40B4-BE49-F238E27FC236}">
                  <a16:creationId xmlns:a16="http://schemas.microsoft.com/office/drawing/2014/main" id="{43A559DA-A343-5F98-6319-73149E9891BB}"/>
                </a:ext>
              </a:extLst>
            </p:cNvPr>
            <p:cNvSpPr/>
            <p:nvPr/>
          </p:nvSpPr>
          <p:spPr>
            <a:xfrm>
              <a:off x="606075" y="1356700"/>
              <a:ext cx="396200" cy="479225"/>
            </a:xfrm>
            <a:custGeom>
              <a:avLst/>
              <a:gdLst/>
              <a:ahLst/>
              <a:cxnLst/>
              <a:rect l="l" t="t" r="r" b="b"/>
              <a:pathLst>
                <a:path w="15848" h="19169" extrusionOk="0">
                  <a:moveTo>
                    <a:pt x="401" y="0"/>
                  </a:moveTo>
                  <a:cubicBezTo>
                    <a:pt x="207" y="0"/>
                    <a:pt x="70" y="178"/>
                    <a:pt x="64" y="476"/>
                  </a:cubicBezTo>
                  <a:lnTo>
                    <a:pt x="1" y="9429"/>
                  </a:lnTo>
                  <a:cubicBezTo>
                    <a:pt x="1" y="9831"/>
                    <a:pt x="241" y="10303"/>
                    <a:pt x="544" y="10479"/>
                  </a:cubicBezTo>
                  <a:lnTo>
                    <a:pt x="15234" y="19100"/>
                  </a:lnTo>
                  <a:cubicBezTo>
                    <a:pt x="15312" y="19147"/>
                    <a:pt x="15386" y="19169"/>
                    <a:pt x="15453" y="19169"/>
                  </a:cubicBezTo>
                  <a:cubicBezTo>
                    <a:pt x="15643" y="19169"/>
                    <a:pt x="15779" y="18993"/>
                    <a:pt x="15784" y="18692"/>
                  </a:cubicBezTo>
                  <a:lnTo>
                    <a:pt x="15848" y="9739"/>
                  </a:lnTo>
                  <a:cubicBezTo>
                    <a:pt x="15848" y="9337"/>
                    <a:pt x="15608" y="8865"/>
                    <a:pt x="15312" y="8689"/>
                  </a:cubicBezTo>
                  <a:lnTo>
                    <a:pt x="621" y="67"/>
                  </a:lnTo>
                  <a:cubicBezTo>
                    <a:pt x="543" y="22"/>
                    <a:pt x="469" y="0"/>
                    <a:pt x="401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7;p38">
              <a:extLst>
                <a:ext uri="{FF2B5EF4-FFF2-40B4-BE49-F238E27FC236}">
                  <a16:creationId xmlns:a16="http://schemas.microsoft.com/office/drawing/2014/main" id="{39F9C09F-5D06-C530-595F-275B68B66CA3}"/>
                </a:ext>
              </a:extLst>
            </p:cNvPr>
            <p:cNvSpPr/>
            <p:nvPr/>
          </p:nvSpPr>
          <p:spPr>
            <a:xfrm>
              <a:off x="605725" y="1356450"/>
              <a:ext cx="396900" cy="479700"/>
            </a:xfrm>
            <a:custGeom>
              <a:avLst/>
              <a:gdLst/>
              <a:ahLst/>
              <a:cxnLst/>
              <a:rect l="l" t="t" r="r" b="b"/>
              <a:pathLst>
                <a:path w="15876" h="19188" extrusionOk="0">
                  <a:moveTo>
                    <a:pt x="426" y="21"/>
                  </a:moveTo>
                  <a:cubicBezTo>
                    <a:pt x="495" y="21"/>
                    <a:pt x="567" y="43"/>
                    <a:pt x="628" y="84"/>
                  </a:cubicBezTo>
                  <a:lnTo>
                    <a:pt x="15319" y="8713"/>
                  </a:lnTo>
                  <a:cubicBezTo>
                    <a:pt x="15615" y="8882"/>
                    <a:pt x="15855" y="9354"/>
                    <a:pt x="15855" y="9749"/>
                  </a:cubicBezTo>
                  <a:lnTo>
                    <a:pt x="15784" y="18702"/>
                  </a:lnTo>
                  <a:cubicBezTo>
                    <a:pt x="15784" y="18913"/>
                    <a:pt x="15714" y="19068"/>
                    <a:pt x="15601" y="19139"/>
                  </a:cubicBezTo>
                  <a:cubicBezTo>
                    <a:pt x="15554" y="19159"/>
                    <a:pt x="15503" y="19170"/>
                    <a:pt x="15453" y="19170"/>
                  </a:cubicBezTo>
                  <a:cubicBezTo>
                    <a:pt x="15382" y="19170"/>
                    <a:pt x="15310" y="19149"/>
                    <a:pt x="15248" y="19103"/>
                  </a:cubicBezTo>
                  <a:lnTo>
                    <a:pt x="558" y="10475"/>
                  </a:lnTo>
                  <a:cubicBezTo>
                    <a:pt x="262" y="10299"/>
                    <a:pt x="22" y="9841"/>
                    <a:pt x="29" y="9439"/>
                  </a:cubicBezTo>
                  <a:lnTo>
                    <a:pt x="92" y="486"/>
                  </a:lnTo>
                  <a:cubicBezTo>
                    <a:pt x="92" y="275"/>
                    <a:pt x="163" y="120"/>
                    <a:pt x="283" y="56"/>
                  </a:cubicBezTo>
                  <a:cubicBezTo>
                    <a:pt x="327" y="33"/>
                    <a:pt x="376" y="21"/>
                    <a:pt x="426" y="21"/>
                  </a:cubicBezTo>
                  <a:close/>
                  <a:moveTo>
                    <a:pt x="422" y="1"/>
                  </a:moveTo>
                  <a:cubicBezTo>
                    <a:pt x="370" y="1"/>
                    <a:pt x="318" y="12"/>
                    <a:pt x="269" y="35"/>
                  </a:cubicBezTo>
                  <a:cubicBezTo>
                    <a:pt x="142" y="106"/>
                    <a:pt x="71" y="275"/>
                    <a:pt x="71" y="486"/>
                  </a:cubicBezTo>
                  <a:lnTo>
                    <a:pt x="8" y="9439"/>
                  </a:lnTo>
                  <a:cubicBezTo>
                    <a:pt x="1" y="9841"/>
                    <a:pt x="248" y="10320"/>
                    <a:pt x="551" y="10496"/>
                  </a:cubicBezTo>
                  <a:lnTo>
                    <a:pt x="15241" y="19125"/>
                  </a:lnTo>
                  <a:cubicBezTo>
                    <a:pt x="15312" y="19167"/>
                    <a:pt x="15389" y="19188"/>
                    <a:pt x="15467" y="19188"/>
                  </a:cubicBezTo>
                  <a:cubicBezTo>
                    <a:pt x="15516" y="19188"/>
                    <a:pt x="15566" y="19174"/>
                    <a:pt x="15608" y="19153"/>
                  </a:cubicBezTo>
                  <a:cubicBezTo>
                    <a:pt x="15735" y="19082"/>
                    <a:pt x="15805" y="18913"/>
                    <a:pt x="15805" y="18702"/>
                  </a:cubicBezTo>
                  <a:lnTo>
                    <a:pt x="15876" y="9749"/>
                  </a:lnTo>
                  <a:cubicBezTo>
                    <a:pt x="15876" y="9347"/>
                    <a:pt x="15629" y="8868"/>
                    <a:pt x="15326" y="8692"/>
                  </a:cubicBezTo>
                  <a:lnTo>
                    <a:pt x="635" y="70"/>
                  </a:lnTo>
                  <a:cubicBezTo>
                    <a:pt x="573" y="24"/>
                    <a:pt x="498" y="1"/>
                    <a:pt x="4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8;p38">
              <a:extLst>
                <a:ext uri="{FF2B5EF4-FFF2-40B4-BE49-F238E27FC236}">
                  <a16:creationId xmlns:a16="http://schemas.microsoft.com/office/drawing/2014/main" id="{72662045-CC14-0A02-E211-B150B4957E4C}"/>
                </a:ext>
              </a:extLst>
            </p:cNvPr>
            <p:cNvSpPr/>
            <p:nvPr/>
          </p:nvSpPr>
          <p:spPr>
            <a:xfrm>
              <a:off x="800300" y="1443900"/>
              <a:ext cx="12000" cy="15600"/>
            </a:xfrm>
            <a:custGeom>
              <a:avLst/>
              <a:gdLst/>
              <a:ahLst/>
              <a:cxnLst/>
              <a:rect l="l" t="t" r="r" b="b"/>
              <a:pathLst>
                <a:path w="480" h="624" extrusionOk="0">
                  <a:moveTo>
                    <a:pt x="132" y="0"/>
                  </a:moveTo>
                  <a:cubicBezTo>
                    <a:pt x="54" y="0"/>
                    <a:pt x="0" y="64"/>
                    <a:pt x="0" y="175"/>
                  </a:cubicBezTo>
                  <a:cubicBezTo>
                    <a:pt x="7" y="344"/>
                    <a:pt x="99" y="492"/>
                    <a:pt x="240" y="590"/>
                  </a:cubicBezTo>
                  <a:cubicBezTo>
                    <a:pt x="277" y="613"/>
                    <a:pt x="312" y="624"/>
                    <a:pt x="343" y="624"/>
                  </a:cubicBezTo>
                  <a:cubicBezTo>
                    <a:pt x="420" y="624"/>
                    <a:pt x="475" y="560"/>
                    <a:pt x="480" y="449"/>
                  </a:cubicBezTo>
                  <a:cubicBezTo>
                    <a:pt x="465" y="280"/>
                    <a:pt x="381" y="132"/>
                    <a:pt x="240" y="34"/>
                  </a:cubicBezTo>
                  <a:cubicBezTo>
                    <a:pt x="201" y="11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49;p38">
              <a:extLst>
                <a:ext uri="{FF2B5EF4-FFF2-40B4-BE49-F238E27FC236}">
                  <a16:creationId xmlns:a16="http://schemas.microsoft.com/office/drawing/2014/main" id="{19A060C3-C629-1916-C426-64A92AA71171}"/>
                </a:ext>
              </a:extLst>
            </p:cNvPr>
            <p:cNvSpPr/>
            <p:nvPr/>
          </p:nvSpPr>
          <p:spPr>
            <a:xfrm>
              <a:off x="799950" y="1443600"/>
              <a:ext cx="12525" cy="15950"/>
            </a:xfrm>
            <a:custGeom>
              <a:avLst/>
              <a:gdLst/>
              <a:ahLst/>
              <a:cxnLst/>
              <a:rect l="l" t="t" r="r" b="b"/>
              <a:pathLst>
                <a:path w="501" h="638" extrusionOk="0">
                  <a:moveTo>
                    <a:pt x="160" y="23"/>
                  </a:moveTo>
                  <a:cubicBezTo>
                    <a:pt x="190" y="23"/>
                    <a:pt x="221" y="34"/>
                    <a:pt x="247" y="60"/>
                  </a:cubicBezTo>
                  <a:cubicBezTo>
                    <a:pt x="388" y="151"/>
                    <a:pt x="472" y="299"/>
                    <a:pt x="479" y="461"/>
                  </a:cubicBezTo>
                  <a:cubicBezTo>
                    <a:pt x="500" y="553"/>
                    <a:pt x="426" y="625"/>
                    <a:pt x="346" y="625"/>
                  </a:cubicBezTo>
                  <a:cubicBezTo>
                    <a:pt x="314" y="625"/>
                    <a:pt x="282" y="614"/>
                    <a:pt x="254" y="588"/>
                  </a:cubicBezTo>
                  <a:cubicBezTo>
                    <a:pt x="120" y="497"/>
                    <a:pt x="35" y="349"/>
                    <a:pt x="28" y="187"/>
                  </a:cubicBezTo>
                  <a:cubicBezTo>
                    <a:pt x="8" y="95"/>
                    <a:pt x="82" y="23"/>
                    <a:pt x="160" y="23"/>
                  </a:cubicBezTo>
                  <a:close/>
                  <a:moveTo>
                    <a:pt x="153" y="0"/>
                  </a:moveTo>
                  <a:cubicBezTo>
                    <a:pt x="128" y="0"/>
                    <a:pt x="103" y="6"/>
                    <a:pt x="78" y="17"/>
                  </a:cubicBezTo>
                  <a:cubicBezTo>
                    <a:pt x="28" y="53"/>
                    <a:pt x="0" y="116"/>
                    <a:pt x="7" y="179"/>
                  </a:cubicBezTo>
                  <a:cubicBezTo>
                    <a:pt x="14" y="356"/>
                    <a:pt x="99" y="511"/>
                    <a:pt x="247" y="602"/>
                  </a:cubicBezTo>
                  <a:cubicBezTo>
                    <a:pt x="282" y="624"/>
                    <a:pt x="317" y="638"/>
                    <a:pt x="360" y="638"/>
                  </a:cubicBezTo>
                  <a:cubicBezTo>
                    <a:pt x="381" y="638"/>
                    <a:pt x="402" y="638"/>
                    <a:pt x="423" y="624"/>
                  </a:cubicBezTo>
                  <a:cubicBezTo>
                    <a:pt x="472" y="588"/>
                    <a:pt x="501" y="525"/>
                    <a:pt x="501" y="461"/>
                  </a:cubicBezTo>
                  <a:cubicBezTo>
                    <a:pt x="487" y="292"/>
                    <a:pt x="402" y="130"/>
                    <a:pt x="254" y="39"/>
                  </a:cubicBezTo>
                  <a:cubicBezTo>
                    <a:pt x="224" y="13"/>
                    <a:pt x="190" y="0"/>
                    <a:pt x="1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50;p38">
              <a:extLst>
                <a:ext uri="{FF2B5EF4-FFF2-40B4-BE49-F238E27FC236}">
                  <a16:creationId xmlns:a16="http://schemas.microsoft.com/office/drawing/2014/main" id="{3EBDD94D-EB2F-A600-2D3B-ED99DB6C67AD}"/>
                </a:ext>
              </a:extLst>
            </p:cNvPr>
            <p:cNvSpPr/>
            <p:nvPr/>
          </p:nvSpPr>
          <p:spPr>
            <a:xfrm>
              <a:off x="309475" y="1634950"/>
              <a:ext cx="709550" cy="411425"/>
            </a:xfrm>
            <a:custGeom>
              <a:avLst/>
              <a:gdLst/>
              <a:ahLst/>
              <a:cxnLst/>
              <a:rect l="l" t="t" r="r" b="b"/>
              <a:pathLst>
                <a:path w="28382" h="16457" extrusionOk="0">
                  <a:moveTo>
                    <a:pt x="10801" y="0"/>
                  </a:moveTo>
                  <a:cubicBezTo>
                    <a:pt x="10615" y="0"/>
                    <a:pt x="10429" y="44"/>
                    <a:pt x="10258" y="132"/>
                  </a:cubicBezTo>
                  <a:lnTo>
                    <a:pt x="227" y="5820"/>
                  </a:lnTo>
                  <a:cubicBezTo>
                    <a:pt x="191" y="5842"/>
                    <a:pt x="149" y="5870"/>
                    <a:pt x="121" y="5898"/>
                  </a:cubicBezTo>
                  <a:lnTo>
                    <a:pt x="1" y="5891"/>
                  </a:lnTo>
                  <a:lnTo>
                    <a:pt x="1" y="6145"/>
                  </a:lnTo>
                  <a:cubicBezTo>
                    <a:pt x="1" y="6257"/>
                    <a:pt x="79" y="6363"/>
                    <a:pt x="219" y="6455"/>
                  </a:cubicBezTo>
                  <a:lnTo>
                    <a:pt x="5760" y="9705"/>
                  </a:lnTo>
                  <a:cubicBezTo>
                    <a:pt x="5807" y="9697"/>
                    <a:pt x="5854" y="9693"/>
                    <a:pt x="5901" y="9693"/>
                  </a:cubicBezTo>
                  <a:cubicBezTo>
                    <a:pt x="6024" y="9693"/>
                    <a:pt x="6146" y="9721"/>
                    <a:pt x="6254" y="9782"/>
                  </a:cubicBezTo>
                  <a:lnTo>
                    <a:pt x="11364" y="12778"/>
                  </a:lnTo>
                  <a:cubicBezTo>
                    <a:pt x="11414" y="12806"/>
                    <a:pt x="11456" y="12849"/>
                    <a:pt x="11484" y="12898"/>
                  </a:cubicBezTo>
                  <a:lnTo>
                    <a:pt x="11484" y="13067"/>
                  </a:lnTo>
                  <a:lnTo>
                    <a:pt x="17025" y="16324"/>
                  </a:lnTo>
                  <a:cubicBezTo>
                    <a:pt x="17199" y="16413"/>
                    <a:pt x="17388" y="16457"/>
                    <a:pt x="17578" y="16457"/>
                  </a:cubicBezTo>
                  <a:cubicBezTo>
                    <a:pt x="17764" y="16457"/>
                    <a:pt x="17950" y="16415"/>
                    <a:pt x="18125" y="16331"/>
                  </a:cubicBezTo>
                  <a:lnTo>
                    <a:pt x="28156" y="10635"/>
                  </a:lnTo>
                  <a:cubicBezTo>
                    <a:pt x="28304" y="10550"/>
                    <a:pt x="28381" y="10438"/>
                    <a:pt x="28381" y="10325"/>
                  </a:cubicBezTo>
                  <a:lnTo>
                    <a:pt x="28381" y="10064"/>
                  </a:lnTo>
                  <a:lnTo>
                    <a:pt x="28297" y="10120"/>
                  </a:lnTo>
                  <a:cubicBezTo>
                    <a:pt x="28255" y="10071"/>
                    <a:pt x="28205" y="10036"/>
                    <a:pt x="28156" y="10008"/>
                  </a:cubicBezTo>
                  <a:lnTo>
                    <a:pt x="11350" y="139"/>
                  </a:lnTo>
                  <a:cubicBezTo>
                    <a:pt x="11179" y="46"/>
                    <a:pt x="10991" y="0"/>
                    <a:pt x="108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51;p38">
              <a:extLst>
                <a:ext uri="{FF2B5EF4-FFF2-40B4-BE49-F238E27FC236}">
                  <a16:creationId xmlns:a16="http://schemas.microsoft.com/office/drawing/2014/main" id="{CF26E38A-E590-DC7D-22E9-CBF4FB842BE6}"/>
                </a:ext>
              </a:extLst>
            </p:cNvPr>
            <p:cNvSpPr/>
            <p:nvPr/>
          </p:nvSpPr>
          <p:spPr>
            <a:xfrm>
              <a:off x="309125" y="1634775"/>
              <a:ext cx="710075" cy="411825"/>
            </a:xfrm>
            <a:custGeom>
              <a:avLst/>
              <a:gdLst/>
              <a:ahLst/>
              <a:cxnLst/>
              <a:rect l="l" t="t" r="r" b="b"/>
              <a:pathLst>
                <a:path w="28403" h="16473" extrusionOk="0">
                  <a:moveTo>
                    <a:pt x="10811" y="20"/>
                  </a:moveTo>
                  <a:cubicBezTo>
                    <a:pt x="10999" y="20"/>
                    <a:pt x="11186" y="64"/>
                    <a:pt x="11357" y="153"/>
                  </a:cubicBezTo>
                  <a:lnTo>
                    <a:pt x="28163" y="10022"/>
                  </a:lnTo>
                  <a:cubicBezTo>
                    <a:pt x="28212" y="10050"/>
                    <a:pt x="28261" y="10092"/>
                    <a:pt x="28297" y="10135"/>
                  </a:cubicBezTo>
                  <a:lnTo>
                    <a:pt x="28311" y="10135"/>
                  </a:lnTo>
                  <a:lnTo>
                    <a:pt x="28381" y="10092"/>
                  </a:lnTo>
                  <a:lnTo>
                    <a:pt x="28381" y="10332"/>
                  </a:lnTo>
                  <a:cubicBezTo>
                    <a:pt x="28381" y="10445"/>
                    <a:pt x="28304" y="10557"/>
                    <a:pt x="28156" y="10635"/>
                  </a:cubicBezTo>
                  <a:lnTo>
                    <a:pt x="18132" y="16331"/>
                  </a:lnTo>
                  <a:cubicBezTo>
                    <a:pt x="17964" y="16413"/>
                    <a:pt x="17784" y="16453"/>
                    <a:pt x="17603" y="16453"/>
                  </a:cubicBezTo>
                  <a:cubicBezTo>
                    <a:pt x="17412" y="16453"/>
                    <a:pt x="17220" y="16408"/>
                    <a:pt x="17046" y="16317"/>
                  </a:cubicBezTo>
                  <a:lnTo>
                    <a:pt x="11512" y="13067"/>
                  </a:lnTo>
                  <a:cubicBezTo>
                    <a:pt x="11512" y="13067"/>
                    <a:pt x="11512" y="12905"/>
                    <a:pt x="11505" y="12891"/>
                  </a:cubicBezTo>
                  <a:cubicBezTo>
                    <a:pt x="11477" y="12841"/>
                    <a:pt x="11435" y="12806"/>
                    <a:pt x="11385" y="12778"/>
                  </a:cubicBezTo>
                  <a:lnTo>
                    <a:pt x="6275" y="9775"/>
                  </a:lnTo>
                  <a:cubicBezTo>
                    <a:pt x="6159" y="9717"/>
                    <a:pt x="6032" y="9687"/>
                    <a:pt x="5904" y="9687"/>
                  </a:cubicBezTo>
                  <a:cubicBezTo>
                    <a:pt x="5861" y="9687"/>
                    <a:pt x="5817" y="9690"/>
                    <a:pt x="5774" y="9697"/>
                  </a:cubicBezTo>
                  <a:lnTo>
                    <a:pt x="241" y="6448"/>
                  </a:lnTo>
                  <a:cubicBezTo>
                    <a:pt x="121" y="6391"/>
                    <a:pt x="36" y="6279"/>
                    <a:pt x="22" y="6145"/>
                  </a:cubicBezTo>
                  <a:lnTo>
                    <a:pt x="22" y="5905"/>
                  </a:lnTo>
                  <a:lnTo>
                    <a:pt x="128" y="5912"/>
                  </a:lnTo>
                  <a:lnTo>
                    <a:pt x="135" y="5912"/>
                  </a:lnTo>
                  <a:cubicBezTo>
                    <a:pt x="170" y="5884"/>
                    <a:pt x="205" y="5856"/>
                    <a:pt x="241" y="5834"/>
                  </a:cubicBezTo>
                  <a:lnTo>
                    <a:pt x="10272" y="146"/>
                  </a:lnTo>
                  <a:cubicBezTo>
                    <a:pt x="10443" y="62"/>
                    <a:pt x="10627" y="20"/>
                    <a:pt x="10811" y="20"/>
                  </a:cubicBezTo>
                  <a:close/>
                  <a:moveTo>
                    <a:pt x="10808" y="0"/>
                  </a:moveTo>
                  <a:cubicBezTo>
                    <a:pt x="10620" y="0"/>
                    <a:pt x="10432" y="44"/>
                    <a:pt x="10258" y="132"/>
                  </a:cubicBezTo>
                  <a:lnTo>
                    <a:pt x="226" y="5820"/>
                  </a:lnTo>
                  <a:cubicBezTo>
                    <a:pt x="191" y="5842"/>
                    <a:pt x="156" y="5870"/>
                    <a:pt x="121" y="5898"/>
                  </a:cubicBezTo>
                  <a:lnTo>
                    <a:pt x="8" y="5891"/>
                  </a:lnTo>
                  <a:lnTo>
                    <a:pt x="1" y="5891"/>
                  </a:lnTo>
                  <a:cubicBezTo>
                    <a:pt x="1" y="5891"/>
                    <a:pt x="1" y="5898"/>
                    <a:pt x="1" y="5898"/>
                  </a:cubicBezTo>
                  <a:lnTo>
                    <a:pt x="1" y="6152"/>
                  </a:lnTo>
                  <a:cubicBezTo>
                    <a:pt x="15" y="6293"/>
                    <a:pt x="100" y="6412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8" y="9716"/>
                    <a:pt x="5875" y="9711"/>
                    <a:pt x="5922" y="9711"/>
                  </a:cubicBezTo>
                  <a:cubicBezTo>
                    <a:pt x="6039" y="9711"/>
                    <a:pt x="6157" y="9741"/>
                    <a:pt x="6268" y="9796"/>
                  </a:cubicBezTo>
                  <a:lnTo>
                    <a:pt x="11378" y="12799"/>
                  </a:lnTo>
                  <a:cubicBezTo>
                    <a:pt x="11421" y="12820"/>
                    <a:pt x="11463" y="12856"/>
                    <a:pt x="11491" y="12905"/>
                  </a:cubicBezTo>
                  <a:lnTo>
                    <a:pt x="11491" y="13074"/>
                  </a:lnTo>
                  <a:cubicBezTo>
                    <a:pt x="11491" y="13074"/>
                    <a:pt x="11491" y="13081"/>
                    <a:pt x="11491" y="13081"/>
                  </a:cubicBezTo>
                  <a:lnTo>
                    <a:pt x="17032" y="16338"/>
                  </a:lnTo>
                  <a:cubicBezTo>
                    <a:pt x="17197" y="16424"/>
                    <a:pt x="17375" y="16472"/>
                    <a:pt x="17559" y="16472"/>
                  </a:cubicBezTo>
                  <a:cubicBezTo>
                    <a:pt x="17571" y="16472"/>
                    <a:pt x="17583" y="16472"/>
                    <a:pt x="17596" y="16472"/>
                  </a:cubicBezTo>
                  <a:cubicBezTo>
                    <a:pt x="17610" y="16472"/>
                    <a:pt x="17623" y="16473"/>
                    <a:pt x="17637" y="16473"/>
                  </a:cubicBezTo>
                  <a:cubicBezTo>
                    <a:pt x="17812" y="16473"/>
                    <a:pt x="17982" y="16430"/>
                    <a:pt x="18139" y="16352"/>
                  </a:cubicBezTo>
                  <a:lnTo>
                    <a:pt x="28163" y="10656"/>
                  </a:lnTo>
                  <a:cubicBezTo>
                    <a:pt x="28297" y="10600"/>
                    <a:pt x="28381" y="10480"/>
                    <a:pt x="28402" y="10339"/>
                  </a:cubicBezTo>
                  <a:lnTo>
                    <a:pt x="28402" y="10078"/>
                  </a:lnTo>
                  <a:cubicBezTo>
                    <a:pt x="28395" y="10078"/>
                    <a:pt x="28395" y="10071"/>
                    <a:pt x="28395" y="10071"/>
                  </a:cubicBezTo>
                  <a:lnTo>
                    <a:pt x="28381" y="10071"/>
                  </a:lnTo>
                  <a:lnTo>
                    <a:pt x="28304" y="10113"/>
                  </a:lnTo>
                  <a:cubicBezTo>
                    <a:pt x="28261" y="10071"/>
                    <a:pt x="28219" y="10036"/>
                    <a:pt x="28170" y="10008"/>
                  </a:cubicBezTo>
                  <a:lnTo>
                    <a:pt x="11364" y="139"/>
                  </a:lnTo>
                  <a:cubicBezTo>
                    <a:pt x="11190" y="46"/>
                    <a:pt x="10999" y="0"/>
                    <a:pt x="1080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52;p38">
              <a:extLst>
                <a:ext uri="{FF2B5EF4-FFF2-40B4-BE49-F238E27FC236}">
                  <a16:creationId xmlns:a16="http://schemas.microsoft.com/office/drawing/2014/main" id="{6228DD73-13BA-1C30-05BB-413D83BAF691}"/>
                </a:ext>
              </a:extLst>
            </p:cNvPr>
            <p:cNvSpPr/>
            <p:nvPr/>
          </p:nvSpPr>
          <p:spPr>
            <a:xfrm>
              <a:off x="307550" y="1629075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18" y="12971"/>
                    <a:pt x="11561" y="13069"/>
                  </a:cubicBezTo>
                  <a:lnTo>
                    <a:pt x="17102" y="16319"/>
                  </a:lnTo>
                  <a:cubicBezTo>
                    <a:pt x="17278" y="16409"/>
                    <a:pt x="17471" y="16455"/>
                    <a:pt x="17663" y="16455"/>
                  </a:cubicBezTo>
                  <a:cubicBezTo>
                    <a:pt x="17848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3;p38">
              <a:extLst>
                <a:ext uri="{FF2B5EF4-FFF2-40B4-BE49-F238E27FC236}">
                  <a16:creationId xmlns:a16="http://schemas.microsoft.com/office/drawing/2014/main" id="{050938D5-E861-8BE8-2089-E6DD70751342}"/>
                </a:ext>
              </a:extLst>
            </p:cNvPr>
            <p:cNvSpPr/>
            <p:nvPr/>
          </p:nvSpPr>
          <p:spPr>
            <a:xfrm>
              <a:off x="309125" y="1628900"/>
              <a:ext cx="710075" cy="411875"/>
            </a:xfrm>
            <a:custGeom>
              <a:avLst/>
              <a:gdLst/>
              <a:ahLst/>
              <a:cxnLst/>
              <a:rect l="l" t="t" r="r" b="b"/>
              <a:pathLst>
                <a:path w="28403" h="16475" extrusionOk="0">
                  <a:moveTo>
                    <a:pt x="10818" y="22"/>
                  </a:moveTo>
                  <a:cubicBezTo>
                    <a:pt x="11006" y="22"/>
                    <a:pt x="11193" y="66"/>
                    <a:pt x="11364" y="155"/>
                  </a:cubicBezTo>
                  <a:lnTo>
                    <a:pt x="28170" y="10024"/>
                  </a:lnTo>
                  <a:cubicBezTo>
                    <a:pt x="28311" y="10109"/>
                    <a:pt x="28388" y="10214"/>
                    <a:pt x="28388" y="10334"/>
                  </a:cubicBezTo>
                  <a:cubicBezTo>
                    <a:pt x="28388" y="10447"/>
                    <a:pt x="28304" y="10553"/>
                    <a:pt x="28163" y="10637"/>
                  </a:cubicBezTo>
                  <a:lnTo>
                    <a:pt x="18132" y="16326"/>
                  </a:lnTo>
                  <a:cubicBezTo>
                    <a:pt x="17966" y="16412"/>
                    <a:pt x="17785" y="16455"/>
                    <a:pt x="17603" y="16455"/>
                  </a:cubicBezTo>
                  <a:cubicBezTo>
                    <a:pt x="17413" y="16455"/>
                    <a:pt x="17222" y="16409"/>
                    <a:pt x="17046" y="16319"/>
                  </a:cubicBezTo>
                  <a:lnTo>
                    <a:pt x="11519" y="13076"/>
                  </a:lnTo>
                  <a:lnTo>
                    <a:pt x="11512" y="13069"/>
                  </a:lnTo>
                  <a:cubicBezTo>
                    <a:pt x="11569" y="12964"/>
                    <a:pt x="11519" y="12858"/>
                    <a:pt x="11385" y="12780"/>
                  </a:cubicBezTo>
                  <a:lnTo>
                    <a:pt x="6275" y="9777"/>
                  </a:lnTo>
                  <a:cubicBezTo>
                    <a:pt x="6164" y="9720"/>
                    <a:pt x="6038" y="9689"/>
                    <a:pt x="5911" y="9689"/>
                  </a:cubicBezTo>
                  <a:cubicBezTo>
                    <a:pt x="5868" y="9689"/>
                    <a:pt x="5824" y="9693"/>
                    <a:pt x="5781" y="9700"/>
                  </a:cubicBezTo>
                  <a:lnTo>
                    <a:pt x="241" y="6450"/>
                  </a:lnTo>
                  <a:cubicBezTo>
                    <a:pt x="100" y="6366"/>
                    <a:pt x="22" y="6260"/>
                    <a:pt x="22" y="6140"/>
                  </a:cubicBezTo>
                  <a:cubicBezTo>
                    <a:pt x="22" y="6027"/>
                    <a:pt x="107" y="5921"/>
                    <a:pt x="248" y="5837"/>
                  </a:cubicBezTo>
                  <a:lnTo>
                    <a:pt x="10279" y="148"/>
                  </a:lnTo>
                  <a:cubicBezTo>
                    <a:pt x="10450" y="64"/>
                    <a:pt x="10634" y="22"/>
                    <a:pt x="10818" y="22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3"/>
                    <a:pt x="10265" y="127"/>
                  </a:cubicBezTo>
                  <a:lnTo>
                    <a:pt x="233" y="5823"/>
                  </a:lnTo>
                  <a:cubicBezTo>
                    <a:pt x="85" y="5907"/>
                    <a:pt x="1" y="6020"/>
                    <a:pt x="1" y="6147"/>
                  </a:cubicBezTo>
                  <a:cubicBezTo>
                    <a:pt x="1" y="6267"/>
                    <a:pt x="78" y="6380"/>
                    <a:pt x="226" y="6471"/>
                  </a:cubicBezTo>
                  <a:cubicBezTo>
                    <a:pt x="226" y="6471"/>
                    <a:pt x="5774" y="9728"/>
                    <a:pt x="5781" y="9728"/>
                  </a:cubicBezTo>
                  <a:cubicBezTo>
                    <a:pt x="5828" y="9718"/>
                    <a:pt x="5875" y="9713"/>
                    <a:pt x="5923" y="9713"/>
                  </a:cubicBezTo>
                  <a:cubicBezTo>
                    <a:pt x="6042" y="9713"/>
                    <a:pt x="6162" y="9743"/>
                    <a:pt x="6268" y="9799"/>
                  </a:cubicBezTo>
                  <a:lnTo>
                    <a:pt x="11378" y="12802"/>
                  </a:lnTo>
                  <a:cubicBezTo>
                    <a:pt x="11498" y="12872"/>
                    <a:pt x="11541" y="12978"/>
                    <a:pt x="11491" y="13069"/>
                  </a:cubicBezTo>
                  <a:lnTo>
                    <a:pt x="11484" y="13083"/>
                  </a:lnTo>
                  <a:lnTo>
                    <a:pt x="17032" y="16340"/>
                  </a:lnTo>
                  <a:cubicBezTo>
                    <a:pt x="17197" y="16426"/>
                    <a:pt x="17375" y="16475"/>
                    <a:pt x="17559" y="16475"/>
                  </a:cubicBezTo>
                  <a:cubicBezTo>
                    <a:pt x="17571" y="16475"/>
                    <a:pt x="17583" y="16475"/>
                    <a:pt x="17596" y="16474"/>
                  </a:cubicBezTo>
                  <a:cubicBezTo>
                    <a:pt x="17608" y="16475"/>
                    <a:pt x="17620" y="16475"/>
                    <a:pt x="17632" y="16475"/>
                  </a:cubicBezTo>
                  <a:cubicBezTo>
                    <a:pt x="17809" y="16475"/>
                    <a:pt x="17980" y="16427"/>
                    <a:pt x="18139" y="16347"/>
                  </a:cubicBezTo>
                  <a:lnTo>
                    <a:pt x="28170" y="10659"/>
                  </a:lnTo>
                  <a:cubicBezTo>
                    <a:pt x="28311" y="10574"/>
                    <a:pt x="28402" y="10454"/>
                    <a:pt x="28402" y="10334"/>
                  </a:cubicBezTo>
                  <a:cubicBezTo>
                    <a:pt x="28402" y="10207"/>
                    <a:pt x="28325" y="10095"/>
                    <a:pt x="28170" y="10003"/>
                  </a:cubicBezTo>
                  <a:lnTo>
                    <a:pt x="11371" y="134"/>
                  </a:lnTo>
                  <a:cubicBezTo>
                    <a:pt x="11197" y="45"/>
                    <a:pt x="11004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54;p38">
              <a:extLst>
                <a:ext uri="{FF2B5EF4-FFF2-40B4-BE49-F238E27FC236}">
                  <a16:creationId xmlns:a16="http://schemas.microsoft.com/office/drawing/2014/main" id="{B112DF2D-11B4-A5D2-8752-0CBD5A0E6D98}"/>
                </a:ext>
              </a:extLst>
            </p:cNvPr>
            <p:cNvSpPr/>
            <p:nvPr/>
          </p:nvSpPr>
          <p:spPr>
            <a:xfrm>
              <a:off x="463325" y="1810500"/>
              <a:ext cx="237250" cy="89125"/>
            </a:xfrm>
            <a:custGeom>
              <a:avLst/>
              <a:gdLst/>
              <a:ahLst/>
              <a:cxnLst/>
              <a:rect l="l" t="t" r="r" b="b"/>
              <a:pathLst>
                <a:path w="9490" h="3565" extrusionOk="0">
                  <a:moveTo>
                    <a:pt x="3452" y="1"/>
                  </a:moveTo>
                  <a:cubicBezTo>
                    <a:pt x="3380" y="1"/>
                    <a:pt x="3309" y="19"/>
                    <a:pt x="3244" y="53"/>
                  </a:cubicBezTo>
                  <a:lnTo>
                    <a:pt x="107" y="1837"/>
                  </a:lnTo>
                  <a:cubicBezTo>
                    <a:pt x="29" y="1879"/>
                    <a:pt x="1" y="1935"/>
                    <a:pt x="15" y="1985"/>
                  </a:cubicBezTo>
                  <a:cubicBezTo>
                    <a:pt x="22" y="2013"/>
                    <a:pt x="9262" y="3564"/>
                    <a:pt x="9478" y="3564"/>
                  </a:cubicBezTo>
                  <a:cubicBezTo>
                    <a:pt x="9481" y="3564"/>
                    <a:pt x="9482" y="3564"/>
                    <a:pt x="9482" y="3564"/>
                  </a:cubicBezTo>
                  <a:cubicBezTo>
                    <a:pt x="9489" y="3514"/>
                    <a:pt x="9468" y="3458"/>
                    <a:pt x="9419" y="3437"/>
                  </a:cubicBezTo>
                  <a:lnTo>
                    <a:pt x="3631" y="39"/>
                  </a:lnTo>
                  <a:cubicBezTo>
                    <a:pt x="3574" y="13"/>
                    <a:pt x="3513" y="1"/>
                    <a:pt x="3452" y="1"/>
                  </a:cubicBezTo>
                  <a:close/>
                </a:path>
              </a:pathLst>
            </a:custGeom>
            <a:solidFill>
              <a:srgbClr val="36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55;p38">
              <a:extLst>
                <a:ext uri="{FF2B5EF4-FFF2-40B4-BE49-F238E27FC236}">
                  <a16:creationId xmlns:a16="http://schemas.microsoft.com/office/drawing/2014/main" id="{216C96CA-2911-1D9F-9D3C-0657A23507A9}"/>
                </a:ext>
              </a:extLst>
            </p:cNvPr>
            <p:cNvSpPr/>
            <p:nvPr/>
          </p:nvSpPr>
          <p:spPr>
            <a:xfrm>
              <a:off x="462975" y="1810325"/>
              <a:ext cx="237950" cy="89525"/>
            </a:xfrm>
            <a:custGeom>
              <a:avLst/>
              <a:gdLst/>
              <a:ahLst/>
              <a:cxnLst/>
              <a:rect l="l" t="t" r="r" b="b"/>
              <a:pathLst>
                <a:path w="9518" h="3581" extrusionOk="0">
                  <a:moveTo>
                    <a:pt x="3473" y="15"/>
                  </a:moveTo>
                  <a:cubicBezTo>
                    <a:pt x="3532" y="15"/>
                    <a:pt x="3591" y="27"/>
                    <a:pt x="3645" y="53"/>
                  </a:cubicBezTo>
                  <a:lnTo>
                    <a:pt x="9426" y="3451"/>
                  </a:lnTo>
                  <a:cubicBezTo>
                    <a:pt x="9468" y="3472"/>
                    <a:pt x="9489" y="3514"/>
                    <a:pt x="9482" y="3557"/>
                  </a:cubicBezTo>
                  <a:cubicBezTo>
                    <a:pt x="9355" y="3550"/>
                    <a:pt x="7473" y="3246"/>
                    <a:pt x="4752" y="2795"/>
                  </a:cubicBezTo>
                  <a:cubicBezTo>
                    <a:pt x="2200" y="2365"/>
                    <a:pt x="149" y="2013"/>
                    <a:pt x="36" y="1985"/>
                  </a:cubicBezTo>
                  <a:cubicBezTo>
                    <a:pt x="29" y="1942"/>
                    <a:pt x="57" y="1886"/>
                    <a:pt x="128" y="1851"/>
                  </a:cubicBezTo>
                  <a:lnTo>
                    <a:pt x="3272" y="67"/>
                  </a:lnTo>
                  <a:cubicBezTo>
                    <a:pt x="3333" y="33"/>
                    <a:pt x="3403" y="15"/>
                    <a:pt x="3473" y="15"/>
                  </a:cubicBezTo>
                  <a:close/>
                  <a:moveTo>
                    <a:pt x="3470" y="1"/>
                  </a:moveTo>
                  <a:cubicBezTo>
                    <a:pt x="3396" y="1"/>
                    <a:pt x="3323" y="19"/>
                    <a:pt x="3258" y="53"/>
                  </a:cubicBezTo>
                  <a:lnTo>
                    <a:pt x="114" y="1830"/>
                  </a:lnTo>
                  <a:cubicBezTo>
                    <a:pt x="36" y="1879"/>
                    <a:pt x="1" y="1935"/>
                    <a:pt x="22" y="1999"/>
                  </a:cubicBezTo>
                  <a:cubicBezTo>
                    <a:pt x="22" y="2006"/>
                    <a:pt x="22" y="2013"/>
                    <a:pt x="1481" y="2260"/>
                  </a:cubicBezTo>
                  <a:cubicBezTo>
                    <a:pt x="2334" y="2408"/>
                    <a:pt x="3504" y="2605"/>
                    <a:pt x="4682" y="2802"/>
                  </a:cubicBezTo>
                  <a:cubicBezTo>
                    <a:pt x="6832" y="3162"/>
                    <a:pt x="9376" y="3578"/>
                    <a:pt x="9489" y="3578"/>
                  </a:cubicBezTo>
                  <a:cubicBezTo>
                    <a:pt x="9492" y="3580"/>
                    <a:pt x="9493" y="3581"/>
                    <a:pt x="9494" y="3581"/>
                  </a:cubicBezTo>
                  <a:cubicBezTo>
                    <a:pt x="9497" y="3581"/>
                    <a:pt x="9499" y="3578"/>
                    <a:pt x="9503" y="3578"/>
                  </a:cubicBezTo>
                  <a:cubicBezTo>
                    <a:pt x="9517" y="3521"/>
                    <a:pt x="9489" y="3465"/>
                    <a:pt x="9440" y="3444"/>
                  </a:cubicBezTo>
                  <a:lnTo>
                    <a:pt x="3652" y="39"/>
                  </a:lnTo>
                  <a:cubicBezTo>
                    <a:pt x="3595" y="13"/>
                    <a:pt x="3532" y="1"/>
                    <a:pt x="34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56;p38">
              <a:extLst>
                <a:ext uri="{FF2B5EF4-FFF2-40B4-BE49-F238E27FC236}">
                  <a16:creationId xmlns:a16="http://schemas.microsoft.com/office/drawing/2014/main" id="{A400722A-C360-3D88-2ED8-5B4C9FA8EDC4}"/>
                </a:ext>
              </a:extLst>
            </p:cNvPr>
            <p:cNvSpPr/>
            <p:nvPr/>
          </p:nvSpPr>
          <p:spPr>
            <a:xfrm>
              <a:off x="463700" y="1811850"/>
              <a:ext cx="236525" cy="136000"/>
            </a:xfrm>
            <a:custGeom>
              <a:avLst/>
              <a:gdLst/>
              <a:ahLst/>
              <a:cxnLst/>
              <a:rect l="l" t="t" r="r" b="b"/>
              <a:pathLst>
                <a:path w="9461" h="5440" extrusionOk="0">
                  <a:moveTo>
                    <a:pt x="3431" y="1"/>
                  </a:moveTo>
                  <a:cubicBezTo>
                    <a:pt x="3361" y="1"/>
                    <a:pt x="3292" y="18"/>
                    <a:pt x="3229" y="56"/>
                  </a:cubicBezTo>
                  <a:lnTo>
                    <a:pt x="92" y="1832"/>
                  </a:lnTo>
                  <a:cubicBezTo>
                    <a:pt x="49" y="1853"/>
                    <a:pt x="14" y="1888"/>
                    <a:pt x="0" y="1931"/>
                  </a:cubicBezTo>
                  <a:cubicBezTo>
                    <a:pt x="14" y="1959"/>
                    <a:pt x="35" y="1987"/>
                    <a:pt x="64" y="2001"/>
                  </a:cubicBezTo>
                  <a:lnTo>
                    <a:pt x="5851" y="5399"/>
                  </a:lnTo>
                  <a:cubicBezTo>
                    <a:pt x="5908" y="5426"/>
                    <a:pt x="5969" y="5440"/>
                    <a:pt x="6030" y="5440"/>
                  </a:cubicBezTo>
                  <a:cubicBezTo>
                    <a:pt x="6099" y="5440"/>
                    <a:pt x="6168" y="5422"/>
                    <a:pt x="6232" y="5385"/>
                  </a:cubicBezTo>
                  <a:lnTo>
                    <a:pt x="9376" y="3608"/>
                  </a:lnTo>
                  <a:cubicBezTo>
                    <a:pt x="9411" y="3587"/>
                    <a:pt x="9446" y="3552"/>
                    <a:pt x="9460" y="3510"/>
                  </a:cubicBezTo>
                  <a:cubicBezTo>
                    <a:pt x="9453" y="3482"/>
                    <a:pt x="9432" y="3453"/>
                    <a:pt x="9404" y="3439"/>
                  </a:cubicBezTo>
                  <a:lnTo>
                    <a:pt x="3616" y="41"/>
                  </a:lnTo>
                  <a:cubicBezTo>
                    <a:pt x="3556" y="15"/>
                    <a:pt x="3493" y="1"/>
                    <a:pt x="3431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57;p38">
              <a:extLst>
                <a:ext uri="{FF2B5EF4-FFF2-40B4-BE49-F238E27FC236}">
                  <a16:creationId xmlns:a16="http://schemas.microsoft.com/office/drawing/2014/main" id="{A1E7B50E-E82D-87BB-01D4-5EBAA81D59CA}"/>
                </a:ext>
              </a:extLst>
            </p:cNvPr>
            <p:cNvSpPr/>
            <p:nvPr/>
          </p:nvSpPr>
          <p:spPr>
            <a:xfrm>
              <a:off x="463525" y="1811575"/>
              <a:ext cx="237050" cy="136550"/>
            </a:xfrm>
            <a:custGeom>
              <a:avLst/>
              <a:gdLst/>
              <a:ahLst/>
              <a:cxnLst/>
              <a:rect l="l" t="t" r="r" b="b"/>
              <a:pathLst>
                <a:path w="9482" h="5462" extrusionOk="0">
                  <a:moveTo>
                    <a:pt x="3451" y="21"/>
                  </a:moveTo>
                  <a:cubicBezTo>
                    <a:pt x="3510" y="21"/>
                    <a:pt x="3569" y="34"/>
                    <a:pt x="3623" y="60"/>
                  </a:cubicBezTo>
                  <a:lnTo>
                    <a:pt x="9404" y="3457"/>
                  </a:lnTo>
                  <a:cubicBezTo>
                    <a:pt x="9432" y="3471"/>
                    <a:pt x="9446" y="3493"/>
                    <a:pt x="9460" y="3521"/>
                  </a:cubicBezTo>
                  <a:cubicBezTo>
                    <a:pt x="9446" y="3556"/>
                    <a:pt x="9411" y="3591"/>
                    <a:pt x="9376" y="3605"/>
                  </a:cubicBezTo>
                  <a:lnTo>
                    <a:pt x="6232" y="5389"/>
                  </a:lnTo>
                  <a:cubicBezTo>
                    <a:pt x="6170" y="5423"/>
                    <a:pt x="6101" y="5441"/>
                    <a:pt x="6032" y="5441"/>
                  </a:cubicBezTo>
                  <a:cubicBezTo>
                    <a:pt x="5974" y="5441"/>
                    <a:pt x="5916" y="5429"/>
                    <a:pt x="5865" y="5403"/>
                  </a:cubicBezTo>
                  <a:lnTo>
                    <a:pt x="78" y="2005"/>
                  </a:lnTo>
                  <a:cubicBezTo>
                    <a:pt x="49" y="1991"/>
                    <a:pt x="28" y="1970"/>
                    <a:pt x="21" y="1942"/>
                  </a:cubicBezTo>
                  <a:cubicBezTo>
                    <a:pt x="35" y="1906"/>
                    <a:pt x="63" y="1871"/>
                    <a:pt x="106" y="1857"/>
                  </a:cubicBezTo>
                  <a:lnTo>
                    <a:pt x="3250" y="74"/>
                  </a:lnTo>
                  <a:cubicBezTo>
                    <a:pt x="3311" y="39"/>
                    <a:pt x="3381" y="21"/>
                    <a:pt x="3451" y="21"/>
                  </a:cubicBezTo>
                  <a:close/>
                  <a:moveTo>
                    <a:pt x="3447" y="0"/>
                  </a:moveTo>
                  <a:cubicBezTo>
                    <a:pt x="3374" y="0"/>
                    <a:pt x="3301" y="18"/>
                    <a:pt x="3236" y="52"/>
                  </a:cubicBezTo>
                  <a:lnTo>
                    <a:pt x="92" y="1836"/>
                  </a:lnTo>
                  <a:cubicBezTo>
                    <a:pt x="49" y="1857"/>
                    <a:pt x="14" y="1899"/>
                    <a:pt x="0" y="1949"/>
                  </a:cubicBezTo>
                  <a:cubicBezTo>
                    <a:pt x="7" y="1977"/>
                    <a:pt x="35" y="2005"/>
                    <a:pt x="63" y="2019"/>
                  </a:cubicBezTo>
                  <a:lnTo>
                    <a:pt x="5851" y="5424"/>
                  </a:lnTo>
                  <a:cubicBezTo>
                    <a:pt x="5898" y="5447"/>
                    <a:pt x="5944" y="5461"/>
                    <a:pt x="5995" y="5461"/>
                  </a:cubicBezTo>
                  <a:cubicBezTo>
                    <a:pt x="6006" y="5461"/>
                    <a:pt x="6016" y="5460"/>
                    <a:pt x="6027" y="5459"/>
                  </a:cubicBezTo>
                  <a:cubicBezTo>
                    <a:pt x="6105" y="5459"/>
                    <a:pt x="6175" y="5445"/>
                    <a:pt x="6246" y="5410"/>
                  </a:cubicBezTo>
                  <a:lnTo>
                    <a:pt x="9390" y="3626"/>
                  </a:lnTo>
                  <a:cubicBezTo>
                    <a:pt x="9432" y="3605"/>
                    <a:pt x="9467" y="3563"/>
                    <a:pt x="9481" y="3514"/>
                  </a:cubicBezTo>
                  <a:cubicBezTo>
                    <a:pt x="9467" y="3485"/>
                    <a:pt x="9446" y="3457"/>
                    <a:pt x="9418" y="3443"/>
                  </a:cubicBezTo>
                  <a:lnTo>
                    <a:pt x="3623" y="38"/>
                  </a:lnTo>
                  <a:cubicBezTo>
                    <a:pt x="3569" y="13"/>
                    <a:pt x="3508" y="0"/>
                    <a:pt x="344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8;p38">
              <a:extLst>
                <a:ext uri="{FF2B5EF4-FFF2-40B4-BE49-F238E27FC236}">
                  <a16:creationId xmlns:a16="http://schemas.microsoft.com/office/drawing/2014/main" id="{7E1AD840-1A46-FBF7-E0EF-F5BC6CE02265}"/>
                </a:ext>
              </a:extLst>
            </p:cNvPr>
            <p:cNvSpPr/>
            <p:nvPr/>
          </p:nvSpPr>
          <p:spPr>
            <a:xfrm>
              <a:off x="943750" y="186565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6" y="0"/>
                  </a:moveTo>
                  <a:cubicBezTo>
                    <a:pt x="461" y="0"/>
                    <a:pt x="427" y="10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93"/>
                    <a:pt x="43" y="321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9" y="774"/>
                    <a:pt x="980" y="759"/>
                  </a:cubicBezTo>
                  <a:lnTo>
                    <a:pt x="1319" y="568"/>
                  </a:lnTo>
                  <a:cubicBezTo>
                    <a:pt x="1375" y="540"/>
                    <a:pt x="1375" y="491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59;p38">
              <a:extLst>
                <a:ext uri="{FF2B5EF4-FFF2-40B4-BE49-F238E27FC236}">
                  <a16:creationId xmlns:a16="http://schemas.microsoft.com/office/drawing/2014/main" id="{396078A4-8AB8-1E1F-D6E2-9746FCA1A0E8}"/>
                </a:ext>
              </a:extLst>
            </p:cNvPr>
            <p:cNvSpPr/>
            <p:nvPr/>
          </p:nvSpPr>
          <p:spPr>
            <a:xfrm>
              <a:off x="914500" y="18484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0"/>
                  </a:moveTo>
                  <a:cubicBezTo>
                    <a:pt x="459" y="0"/>
                    <a:pt x="425" y="7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7"/>
                    <a:pt x="50" y="326"/>
                  </a:cubicBezTo>
                  <a:lnTo>
                    <a:pt x="804" y="763"/>
                  </a:lnTo>
                  <a:cubicBezTo>
                    <a:pt x="830" y="776"/>
                    <a:pt x="860" y="783"/>
                    <a:pt x="890" y="783"/>
                  </a:cubicBezTo>
                  <a:cubicBezTo>
                    <a:pt x="924" y="783"/>
                    <a:pt x="957" y="774"/>
                    <a:pt x="987" y="756"/>
                  </a:cubicBezTo>
                  <a:lnTo>
                    <a:pt x="1318" y="565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0"/>
                    <a:pt x="49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60;p38">
              <a:extLst>
                <a:ext uri="{FF2B5EF4-FFF2-40B4-BE49-F238E27FC236}">
                  <a16:creationId xmlns:a16="http://schemas.microsoft.com/office/drawing/2014/main" id="{34F9B6FE-8EC5-8CDB-8CE5-A6ABC897901E}"/>
                </a:ext>
              </a:extLst>
            </p:cNvPr>
            <p:cNvSpPr/>
            <p:nvPr/>
          </p:nvSpPr>
          <p:spPr>
            <a:xfrm>
              <a:off x="885950" y="183170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1"/>
                  </a:moveTo>
                  <a:cubicBezTo>
                    <a:pt x="459" y="1"/>
                    <a:pt x="425" y="8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8"/>
                    <a:pt x="50" y="326"/>
                  </a:cubicBezTo>
                  <a:lnTo>
                    <a:pt x="804" y="763"/>
                  </a:lnTo>
                  <a:cubicBezTo>
                    <a:pt x="834" y="776"/>
                    <a:pt x="864" y="783"/>
                    <a:pt x="893" y="783"/>
                  </a:cubicBezTo>
                  <a:cubicBezTo>
                    <a:pt x="926" y="783"/>
                    <a:pt x="957" y="775"/>
                    <a:pt x="987" y="756"/>
                  </a:cubicBezTo>
                  <a:lnTo>
                    <a:pt x="1325" y="566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61;p38">
              <a:extLst>
                <a:ext uri="{FF2B5EF4-FFF2-40B4-BE49-F238E27FC236}">
                  <a16:creationId xmlns:a16="http://schemas.microsoft.com/office/drawing/2014/main" id="{0745D8FD-7B49-D8FA-9AB0-AA96A3F64A59}"/>
                </a:ext>
              </a:extLst>
            </p:cNvPr>
            <p:cNvSpPr/>
            <p:nvPr/>
          </p:nvSpPr>
          <p:spPr>
            <a:xfrm>
              <a:off x="857400" y="1815150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8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2"/>
                  </a:lnTo>
                  <a:cubicBezTo>
                    <a:pt x="833" y="772"/>
                    <a:pt x="863" y="778"/>
                    <a:pt x="891" y="778"/>
                  </a:cubicBezTo>
                  <a:cubicBezTo>
                    <a:pt x="925" y="778"/>
                    <a:pt x="957" y="770"/>
                    <a:pt x="987" y="755"/>
                  </a:cubicBezTo>
                  <a:lnTo>
                    <a:pt x="1325" y="565"/>
                  </a:lnTo>
                  <a:cubicBezTo>
                    <a:pt x="1375" y="530"/>
                    <a:pt x="1382" y="488"/>
                    <a:pt x="1340" y="459"/>
                  </a:cubicBezTo>
                  <a:lnTo>
                    <a:pt x="578" y="15"/>
                  </a:lnTo>
                  <a:cubicBezTo>
                    <a:pt x="552" y="5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62;p38">
              <a:extLst>
                <a:ext uri="{FF2B5EF4-FFF2-40B4-BE49-F238E27FC236}">
                  <a16:creationId xmlns:a16="http://schemas.microsoft.com/office/drawing/2014/main" id="{14F6ADCB-2B1C-9A09-3F50-8BE5155E6A51}"/>
                </a:ext>
              </a:extLst>
            </p:cNvPr>
            <p:cNvSpPr/>
            <p:nvPr/>
          </p:nvSpPr>
          <p:spPr>
            <a:xfrm>
              <a:off x="829025" y="179827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8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0" y="246"/>
                    <a:pt x="0" y="295"/>
                    <a:pt x="43" y="317"/>
                  </a:cubicBezTo>
                  <a:lnTo>
                    <a:pt x="797" y="761"/>
                  </a:lnTo>
                  <a:cubicBezTo>
                    <a:pt x="829" y="775"/>
                    <a:pt x="860" y="782"/>
                    <a:pt x="891" y="782"/>
                  </a:cubicBezTo>
                  <a:cubicBezTo>
                    <a:pt x="922" y="782"/>
                    <a:pt x="952" y="775"/>
                    <a:pt x="980" y="761"/>
                  </a:cubicBezTo>
                  <a:lnTo>
                    <a:pt x="1318" y="570"/>
                  </a:lnTo>
                  <a:cubicBezTo>
                    <a:pt x="1368" y="535"/>
                    <a:pt x="1375" y="493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6" y="0"/>
                    <a:pt x="4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63;p38">
              <a:extLst>
                <a:ext uri="{FF2B5EF4-FFF2-40B4-BE49-F238E27FC236}">
                  <a16:creationId xmlns:a16="http://schemas.microsoft.com/office/drawing/2014/main" id="{335F7868-5069-0887-64A6-0DC193F3EBEA}"/>
                </a:ext>
              </a:extLst>
            </p:cNvPr>
            <p:cNvSpPr/>
            <p:nvPr/>
          </p:nvSpPr>
          <p:spPr>
            <a:xfrm>
              <a:off x="800475" y="178140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4" y="1"/>
                  </a:moveTo>
                  <a:cubicBezTo>
                    <a:pt x="461" y="1"/>
                    <a:pt x="427" y="10"/>
                    <a:pt x="395" y="26"/>
                  </a:cubicBezTo>
                  <a:lnTo>
                    <a:pt x="57" y="216"/>
                  </a:lnTo>
                  <a:cubicBezTo>
                    <a:pt x="7" y="251"/>
                    <a:pt x="0" y="301"/>
                    <a:pt x="43" y="322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8" y="775"/>
                    <a:pt x="980" y="759"/>
                  </a:cubicBezTo>
                  <a:lnTo>
                    <a:pt x="1319" y="569"/>
                  </a:lnTo>
                  <a:cubicBezTo>
                    <a:pt x="1375" y="540"/>
                    <a:pt x="1375" y="491"/>
                    <a:pt x="1333" y="463"/>
                  </a:cubicBezTo>
                  <a:lnTo>
                    <a:pt x="571" y="19"/>
                  </a:lnTo>
                  <a:cubicBezTo>
                    <a:pt x="547" y="6"/>
                    <a:pt x="520" y="1"/>
                    <a:pt x="4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4;p38">
              <a:extLst>
                <a:ext uri="{FF2B5EF4-FFF2-40B4-BE49-F238E27FC236}">
                  <a16:creationId xmlns:a16="http://schemas.microsoft.com/office/drawing/2014/main" id="{11BC19F0-4AA2-436A-817B-EC8D8227BEBB}"/>
                </a:ext>
              </a:extLst>
            </p:cNvPr>
            <p:cNvSpPr/>
            <p:nvPr/>
          </p:nvSpPr>
          <p:spPr>
            <a:xfrm>
              <a:off x="771925" y="1764850"/>
              <a:ext cx="34550" cy="19500"/>
            </a:xfrm>
            <a:custGeom>
              <a:avLst/>
              <a:gdLst/>
              <a:ahLst/>
              <a:cxnLst/>
              <a:rect l="l" t="t" r="r" b="b"/>
              <a:pathLst>
                <a:path w="1382" h="780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86"/>
                    <a:pt x="43" y="314"/>
                  </a:cubicBezTo>
                  <a:lnTo>
                    <a:pt x="804" y="758"/>
                  </a:lnTo>
                  <a:cubicBezTo>
                    <a:pt x="832" y="772"/>
                    <a:pt x="862" y="779"/>
                    <a:pt x="892" y="779"/>
                  </a:cubicBezTo>
                  <a:cubicBezTo>
                    <a:pt x="922" y="779"/>
                    <a:pt x="952" y="772"/>
                    <a:pt x="980" y="758"/>
                  </a:cubicBezTo>
                  <a:lnTo>
                    <a:pt x="1319" y="561"/>
                  </a:lnTo>
                  <a:cubicBezTo>
                    <a:pt x="1375" y="533"/>
                    <a:pt x="1382" y="483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5;p38">
              <a:extLst>
                <a:ext uri="{FF2B5EF4-FFF2-40B4-BE49-F238E27FC236}">
                  <a16:creationId xmlns:a16="http://schemas.microsoft.com/office/drawing/2014/main" id="{8A50EAD8-30ED-E5EB-9223-D728357BD5CF}"/>
                </a:ext>
              </a:extLst>
            </p:cNvPr>
            <p:cNvSpPr/>
            <p:nvPr/>
          </p:nvSpPr>
          <p:spPr>
            <a:xfrm>
              <a:off x="743375" y="1748000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90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57" y="213"/>
                  </a:lnTo>
                  <a:cubicBezTo>
                    <a:pt x="7" y="248"/>
                    <a:pt x="0" y="290"/>
                    <a:pt x="43" y="319"/>
                  </a:cubicBezTo>
                  <a:lnTo>
                    <a:pt x="804" y="763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2" y="783"/>
                    <a:pt x="954" y="774"/>
                    <a:pt x="980" y="756"/>
                  </a:cubicBezTo>
                  <a:lnTo>
                    <a:pt x="1319" y="565"/>
                  </a:lnTo>
                  <a:cubicBezTo>
                    <a:pt x="1375" y="537"/>
                    <a:pt x="1375" y="488"/>
                    <a:pt x="1333" y="467"/>
                  </a:cubicBezTo>
                  <a:lnTo>
                    <a:pt x="571" y="15"/>
                  </a:lnTo>
                  <a:cubicBezTo>
                    <a:pt x="545" y="6"/>
                    <a:pt x="517" y="0"/>
                    <a:pt x="490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66;p38">
              <a:extLst>
                <a:ext uri="{FF2B5EF4-FFF2-40B4-BE49-F238E27FC236}">
                  <a16:creationId xmlns:a16="http://schemas.microsoft.com/office/drawing/2014/main" id="{85389F44-C1B0-2AA0-CE79-E2F42C5B3BDE}"/>
                </a:ext>
              </a:extLst>
            </p:cNvPr>
            <p:cNvSpPr/>
            <p:nvPr/>
          </p:nvSpPr>
          <p:spPr>
            <a:xfrm>
              <a:off x="714825" y="1731125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89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6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30" y="778"/>
                    <a:pt x="859" y="783"/>
                    <a:pt x="889" y="783"/>
                  </a:cubicBezTo>
                  <a:cubicBezTo>
                    <a:pt x="923" y="783"/>
                    <a:pt x="957" y="776"/>
                    <a:pt x="987" y="761"/>
                  </a:cubicBezTo>
                  <a:lnTo>
                    <a:pt x="1319" y="571"/>
                  </a:lnTo>
                  <a:cubicBezTo>
                    <a:pt x="1375" y="535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8" y="0"/>
                    <a:pt x="4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7;p38">
              <a:extLst>
                <a:ext uri="{FF2B5EF4-FFF2-40B4-BE49-F238E27FC236}">
                  <a16:creationId xmlns:a16="http://schemas.microsoft.com/office/drawing/2014/main" id="{BAFD8171-D959-179D-7152-F1A02DE6C0AA}"/>
                </a:ext>
              </a:extLst>
            </p:cNvPr>
            <p:cNvSpPr/>
            <p:nvPr/>
          </p:nvSpPr>
          <p:spPr>
            <a:xfrm>
              <a:off x="686275" y="171452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91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0"/>
                    <a:pt x="1382" y="487"/>
                    <a:pt x="1333" y="459"/>
                  </a:cubicBezTo>
                  <a:lnTo>
                    <a:pt x="578" y="15"/>
                  </a:lnTo>
                  <a:cubicBezTo>
                    <a:pt x="549" y="5"/>
                    <a:pt x="519" y="0"/>
                    <a:pt x="4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8;p38">
              <a:extLst>
                <a:ext uri="{FF2B5EF4-FFF2-40B4-BE49-F238E27FC236}">
                  <a16:creationId xmlns:a16="http://schemas.microsoft.com/office/drawing/2014/main" id="{4A0F25DF-230C-80E6-C0E6-E471B792EEC5}"/>
                </a:ext>
              </a:extLst>
            </p:cNvPr>
            <p:cNvSpPr/>
            <p:nvPr/>
          </p:nvSpPr>
          <p:spPr>
            <a:xfrm>
              <a:off x="657725" y="169782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7"/>
                  </a:cubicBezTo>
                  <a:lnTo>
                    <a:pt x="64" y="218"/>
                  </a:lnTo>
                  <a:cubicBezTo>
                    <a:pt x="7" y="239"/>
                    <a:pt x="0" y="288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69"/>
                    <a:pt x="987" y="754"/>
                  </a:cubicBezTo>
                  <a:lnTo>
                    <a:pt x="1319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0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9;p38">
              <a:extLst>
                <a:ext uri="{FF2B5EF4-FFF2-40B4-BE49-F238E27FC236}">
                  <a16:creationId xmlns:a16="http://schemas.microsoft.com/office/drawing/2014/main" id="{2317964F-2547-9A1A-8191-BCB2B959F632}"/>
                </a:ext>
              </a:extLst>
            </p:cNvPr>
            <p:cNvSpPr/>
            <p:nvPr/>
          </p:nvSpPr>
          <p:spPr>
            <a:xfrm>
              <a:off x="629175" y="168107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39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70"/>
                    <a:pt x="987" y="754"/>
                  </a:cubicBezTo>
                  <a:lnTo>
                    <a:pt x="1319" y="564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70;p38">
              <a:extLst>
                <a:ext uri="{FF2B5EF4-FFF2-40B4-BE49-F238E27FC236}">
                  <a16:creationId xmlns:a16="http://schemas.microsoft.com/office/drawing/2014/main" id="{FCCD1DFD-ED34-0EE1-2052-7181A4445CD2}"/>
                </a:ext>
              </a:extLst>
            </p:cNvPr>
            <p:cNvSpPr/>
            <p:nvPr/>
          </p:nvSpPr>
          <p:spPr>
            <a:xfrm>
              <a:off x="600625" y="1664125"/>
              <a:ext cx="34575" cy="19575"/>
            </a:xfrm>
            <a:custGeom>
              <a:avLst/>
              <a:gdLst/>
              <a:ahLst/>
              <a:cxnLst/>
              <a:rect l="l" t="t" r="r" b="b"/>
              <a:pathLst>
                <a:path w="1383" h="783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25"/>
                  </a:cubicBezTo>
                  <a:lnTo>
                    <a:pt x="804" y="762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4" y="783"/>
                    <a:pt x="958" y="774"/>
                    <a:pt x="987" y="755"/>
                  </a:cubicBezTo>
                  <a:lnTo>
                    <a:pt x="1319" y="572"/>
                  </a:lnTo>
                  <a:cubicBezTo>
                    <a:pt x="1375" y="537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9" y="1"/>
                    <a:pt x="4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71;p38">
              <a:extLst>
                <a:ext uri="{FF2B5EF4-FFF2-40B4-BE49-F238E27FC236}">
                  <a16:creationId xmlns:a16="http://schemas.microsoft.com/office/drawing/2014/main" id="{67180507-7C83-E0CD-C0C8-FAA0678E4B4E}"/>
                </a:ext>
              </a:extLst>
            </p:cNvPr>
            <p:cNvSpPr/>
            <p:nvPr/>
          </p:nvSpPr>
          <p:spPr>
            <a:xfrm>
              <a:off x="572075" y="1647575"/>
              <a:ext cx="34575" cy="19425"/>
            </a:xfrm>
            <a:custGeom>
              <a:avLst/>
              <a:gdLst/>
              <a:ahLst/>
              <a:cxnLst/>
              <a:rect l="l" t="t" r="r" b="b"/>
              <a:pathLst>
                <a:path w="1383" h="777" extrusionOk="0">
                  <a:moveTo>
                    <a:pt x="487" y="0"/>
                  </a:moveTo>
                  <a:cubicBezTo>
                    <a:pt x="455" y="0"/>
                    <a:pt x="423" y="7"/>
                    <a:pt x="395" y="21"/>
                  </a:cubicBezTo>
                  <a:lnTo>
                    <a:pt x="64" y="212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2"/>
                  </a:lnTo>
                  <a:cubicBezTo>
                    <a:pt x="833" y="771"/>
                    <a:pt x="863" y="777"/>
                    <a:pt x="892" y="777"/>
                  </a:cubicBezTo>
                  <a:cubicBezTo>
                    <a:pt x="925" y="777"/>
                    <a:pt x="957" y="770"/>
                    <a:pt x="987" y="755"/>
                  </a:cubicBezTo>
                  <a:lnTo>
                    <a:pt x="1326" y="564"/>
                  </a:lnTo>
                  <a:cubicBezTo>
                    <a:pt x="1375" y="536"/>
                    <a:pt x="1382" y="487"/>
                    <a:pt x="1340" y="458"/>
                  </a:cubicBezTo>
                  <a:lnTo>
                    <a:pt x="578" y="21"/>
                  </a:lnTo>
                  <a:cubicBezTo>
                    <a:pt x="550" y="7"/>
                    <a:pt x="519" y="0"/>
                    <a:pt x="4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72;p38">
              <a:extLst>
                <a:ext uri="{FF2B5EF4-FFF2-40B4-BE49-F238E27FC236}">
                  <a16:creationId xmlns:a16="http://schemas.microsoft.com/office/drawing/2014/main" id="{BFBDF784-FC16-DA90-59EA-F7C2D2188396}"/>
                </a:ext>
              </a:extLst>
            </p:cNvPr>
            <p:cNvSpPr/>
            <p:nvPr/>
          </p:nvSpPr>
          <p:spPr>
            <a:xfrm>
              <a:off x="585825" y="168102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900" y="1"/>
                  </a:moveTo>
                  <a:cubicBezTo>
                    <a:pt x="866" y="1"/>
                    <a:pt x="834" y="8"/>
                    <a:pt x="804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9" y="1010"/>
                  </a:lnTo>
                  <a:cubicBezTo>
                    <a:pt x="864" y="1022"/>
                    <a:pt x="891" y="1028"/>
                    <a:pt x="919" y="1028"/>
                  </a:cubicBezTo>
                  <a:cubicBezTo>
                    <a:pt x="955" y="1028"/>
                    <a:pt x="991" y="1018"/>
                    <a:pt x="1022" y="1003"/>
                  </a:cubicBezTo>
                  <a:lnTo>
                    <a:pt x="1756" y="587"/>
                  </a:lnTo>
                  <a:cubicBezTo>
                    <a:pt x="1812" y="551"/>
                    <a:pt x="1819" y="509"/>
                    <a:pt x="1770" y="481"/>
                  </a:cubicBezTo>
                  <a:lnTo>
                    <a:pt x="987" y="16"/>
                  </a:lnTo>
                  <a:cubicBezTo>
                    <a:pt x="958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73;p38">
              <a:extLst>
                <a:ext uri="{FF2B5EF4-FFF2-40B4-BE49-F238E27FC236}">
                  <a16:creationId xmlns:a16="http://schemas.microsoft.com/office/drawing/2014/main" id="{A14D2326-FE05-9752-490A-E11BD67B60BF}"/>
                </a:ext>
              </a:extLst>
            </p:cNvPr>
            <p:cNvSpPr/>
            <p:nvPr/>
          </p:nvSpPr>
          <p:spPr>
            <a:xfrm>
              <a:off x="613300" y="1697175"/>
              <a:ext cx="45325" cy="25675"/>
            </a:xfrm>
            <a:custGeom>
              <a:avLst/>
              <a:gdLst/>
              <a:ahLst/>
              <a:cxnLst/>
              <a:rect l="l" t="t" r="r" b="b"/>
              <a:pathLst>
                <a:path w="1813" h="1027" extrusionOk="0">
                  <a:moveTo>
                    <a:pt x="901" y="0"/>
                  </a:moveTo>
                  <a:cubicBezTo>
                    <a:pt x="867" y="0"/>
                    <a:pt x="832" y="9"/>
                    <a:pt x="805" y="25"/>
                  </a:cubicBezTo>
                  <a:lnTo>
                    <a:pt x="64" y="441"/>
                  </a:lnTo>
                  <a:cubicBezTo>
                    <a:pt x="8" y="469"/>
                    <a:pt x="1" y="519"/>
                    <a:pt x="50" y="547"/>
                  </a:cubicBezTo>
                  <a:lnTo>
                    <a:pt x="833" y="1005"/>
                  </a:lnTo>
                  <a:cubicBezTo>
                    <a:pt x="861" y="1019"/>
                    <a:pt x="893" y="1026"/>
                    <a:pt x="924" y="1026"/>
                  </a:cubicBezTo>
                  <a:cubicBezTo>
                    <a:pt x="956" y="1026"/>
                    <a:pt x="988" y="1019"/>
                    <a:pt x="1016" y="1005"/>
                  </a:cubicBezTo>
                  <a:lnTo>
                    <a:pt x="1749" y="582"/>
                  </a:lnTo>
                  <a:cubicBezTo>
                    <a:pt x="1806" y="554"/>
                    <a:pt x="1813" y="505"/>
                    <a:pt x="1763" y="476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74;p38">
              <a:extLst>
                <a:ext uri="{FF2B5EF4-FFF2-40B4-BE49-F238E27FC236}">
                  <a16:creationId xmlns:a16="http://schemas.microsoft.com/office/drawing/2014/main" id="{7630DF63-3980-A40A-C8B1-6BF02EBDB0E2}"/>
                </a:ext>
              </a:extLst>
            </p:cNvPr>
            <p:cNvSpPr/>
            <p:nvPr/>
          </p:nvSpPr>
          <p:spPr>
            <a:xfrm>
              <a:off x="640800" y="17132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832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75;p38">
              <a:extLst>
                <a:ext uri="{FF2B5EF4-FFF2-40B4-BE49-F238E27FC236}">
                  <a16:creationId xmlns:a16="http://schemas.microsoft.com/office/drawing/2014/main" id="{3DF33E7D-D638-858F-DC0D-BF37A685E62C}"/>
                </a:ext>
              </a:extLst>
            </p:cNvPr>
            <p:cNvSpPr/>
            <p:nvPr/>
          </p:nvSpPr>
          <p:spPr>
            <a:xfrm>
              <a:off x="668125" y="1729350"/>
              <a:ext cx="45475" cy="25750"/>
            </a:xfrm>
            <a:custGeom>
              <a:avLst/>
              <a:gdLst/>
              <a:ahLst/>
              <a:cxnLst/>
              <a:rect l="l" t="t" r="r" b="b"/>
              <a:pathLst>
                <a:path w="1819" h="1030" extrusionOk="0">
                  <a:moveTo>
                    <a:pt x="897" y="1"/>
                  </a:moveTo>
                  <a:cubicBezTo>
                    <a:pt x="865" y="1"/>
                    <a:pt x="834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9" y="508"/>
                    <a:pt x="1770" y="479"/>
                  </a:cubicBezTo>
                  <a:lnTo>
                    <a:pt x="980" y="21"/>
                  </a:lnTo>
                  <a:cubicBezTo>
                    <a:pt x="953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76;p38">
              <a:extLst>
                <a:ext uri="{FF2B5EF4-FFF2-40B4-BE49-F238E27FC236}">
                  <a16:creationId xmlns:a16="http://schemas.microsoft.com/office/drawing/2014/main" id="{0C011EA5-B611-86CF-6498-6DE02033F85C}"/>
                </a:ext>
              </a:extLst>
            </p:cNvPr>
            <p:cNvSpPr/>
            <p:nvPr/>
          </p:nvSpPr>
          <p:spPr>
            <a:xfrm>
              <a:off x="695600" y="174552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7" y="1"/>
                  </a:moveTo>
                  <a:cubicBezTo>
                    <a:pt x="864" y="1"/>
                    <a:pt x="831" y="8"/>
                    <a:pt x="805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4"/>
                  </a:cubicBezTo>
                  <a:lnTo>
                    <a:pt x="833" y="1010"/>
                  </a:lnTo>
                  <a:cubicBezTo>
                    <a:pt x="861" y="1022"/>
                    <a:pt x="888" y="1028"/>
                    <a:pt x="916" y="1028"/>
                  </a:cubicBezTo>
                  <a:cubicBezTo>
                    <a:pt x="950" y="1028"/>
                    <a:pt x="984" y="1018"/>
                    <a:pt x="1016" y="1003"/>
                  </a:cubicBezTo>
                  <a:lnTo>
                    <a:pt x="1756" y="587"/>
                  </a:lnTo>
                  <a:cubicBezTo>
                    <a:pt x="1806" y="551"/>
                    <a:pt x="1813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77;p38">
              <a:extLst>
                <a:ext uri="{FF2B5EF4-FFF2-40B4-BE49-F238E27FC236}">
                  <a16:creationId xmlns:a16="http://schemas.microsoft.com/office/drawing/2014/main" id="{3595D467-7D59-C28C-6A6F-9661C478B2CA}"/>
                </a:ext>
              </a:extLst>
            </p:cNvPr>
            <p:cNvSpPr/>
            <p:nvPr/>
          </p:nvSpPr>
          <p:spPr>
            <a:xfrm>
              <a:off x="723100" y="1761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78;p38">
              <a:extLst>
                <a:ext uri="{FF2B5EF4-FFF2-40B4-BE49-F238E27FC236}">
                  <a16:creationId xmlns:a16="http://schemas.microsoft.com/office/drawing/2014/main" id="{DD5FA8E8-9729-0A25-F93B-07934FBC1622}"/>
                </a:ext>
              </a:extLst>
            </p:cNvPr>
            <p:cNvSpPr/>
            <p:nvPr/>
          </p:nvSpPr>
          <p:spPr>
            <a:xfrm>
              <a:off x="750600" y="17777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8" y="1028"/>
                    <a:pt x="984" y="1018"/>
                    <a:pt x="1015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79;p38">
              <a:extLst>
                <a:ext uri="{FF2B5EF4-FFF2-40B4-BE49-F238E27FC236}">
                  <a16:creationId xmlns:a16="http://schemas.microsoft.com/office/drawing/2014/main" id="{4701F90E-58DC-F326-EAC7-085B6E7057C4}"/>
                </a:ext>
              </a:extLst>
            </p:cNvPr>
            <p:cNvSpPr/>
            <p:nvPr/>
          </p:nvSpPr>
          <p:spPr>
            <a:xfrm>
              <a:off x="778100" y="179385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80;p38">
              <a:extLst>
                <a:ext uri="{FF2B5EF4-FFF2-40B4-BE49-F238E27FC236}">
                  <a16:creationId xmlns:a16="http://schemas.microsoft.com/office/drawing/2014/main" id="{BF8FFF5A-A358-529E-B3F3-B81D0B538D71}"/>
                </a:ext>
              </a:extLst>
            </p:cNvPr>
            <p:cNvSpPr/>
            <p:nvPr/>
          </p:nvSpPr>
          <p:spPr>
            <a:xfrm>
              <a:off x="805400" y="1810025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9" y="1"/>
                  </a:moveTo>
                  <a:cubicBezTo>
                    <a:pt x="867" y="1"/>
                    <a:pt x="835" y="8"/>
                    <a:pt x="804" y="23"/>
                  </a:cubicBezTo>
                  <a:lnTo>
                    <a:pt x="64" y="439"/>
                  </a:lnTo>
                  <a:cubicBezTo>
                    <a:pt x="8" y="474"/>
                    <a:pt x="1" y="516"/>
                    <a:pt x="50" y="544"/>
                  </a:cubicBezTo>
                  <a:lnTo>
                    <a:pt x="840" y="1010"/>
                  </a:lnTo>
                  <a:cubicBezTo>
                    <a:pt x="864" y="1022"/>
                    <a:pt x="890" y="1028"/>
                    <a:pt x="917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12" y="552"/>
                    <a:pt x="1819" y="509"/>
                    <a:pt x="1770" y="481"/>
                  </a:cubicBezTo>
                  <a:lnTo>
                    <a:pt x="981" y="16"/>
                  </a:lnTo>
                  <a:cubicBezTo>
                    <a:pt x="954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81;p38">
              <a:extLst>
                <a:ext uri="{FF2B5EF4-FFF2-40B4-BE49-F238E27FC236}">
                  <a16:creationId xmlns:a16="http://schemas.microsoft.com/office/drawing/2014/main" id="{DA130D61-06A7-D88D-A3F8-766FECF2C251}"/>
                </a:ext>
              </a:extLst>
            </p:cNvPr>
            <p:cNvSpPr/>
            <p:nvPr/>
          </p:nvSpPr>
          <p:spPr>
            <a:xfrm>
              <a:off x="832900" y="18261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2" y="508"/>
                    <a:pt x="1770" y="480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82;p38">
              <a:extLst>
                <a:ext uri="{FF2B5EF4-FFF2-40B4-BE49-F238E27FC236}">
                  <a16:creationId xmlns:a16="http://schemas.microsoft.com/office/drawing/2014/main" id="{B62EA723-E011-8708-FF43-D0EE0204F370}"/>
                </a:ext>
              </a:extLst>
            </p:cNvPr>
            <p:cNvSpPr/>
            <p:nvPr/>
          </p:nvSpPr>
          <p:spPr>
            <a:xfrm>
              <a:off x="860400" y="1842275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3" y="439"/>
                  </a:lnTo>
                  <a:cubicBezTo>
                    <a:pt x="7" y="474"/>
                    <a:pt x="0" y="516"/>
                    <a:pt x="49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7" y="1028"/>
                    <a:pt x="983" y="1019"/>
                    <a:pt x="1015" y="1003"/>
                  </a:cubicBezTo>
                  <a:lnTo>
                    <a:pt x="1755" y="587"/>
                  </a:lnTo>
                  <a:cubicBezTo>
                    <a:pt x="1805" y="552"/>
                    <a:pt x="1812" y="509"/>
                    <a:pt x="1769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83;p38">
              <a:extLst>
                <a:ext uri="{FF2B5EF4-FFF2-40B4-BE49-F238E27FC236}">
                  <a16:creationId xmlns:a16="http://schemas.microsoft.com/office/drawing/2014/main" id="{59D803B2-45EE-63B9-E4B8-978A03D942A7}"/>
                </a:ext>
              </a:extLst>
            </p:cNvPr>
            <p:cNvSpPr/>
            <p:nvPr/>
          </p:nvSpPr>
          <p:spPr>
            <a:xfrm>
              <a:off x="887875" y="18583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84;p38">
              <a:extLst>
                <a:ext uri="{FF2B5EF4-FFF2-40B4-BE49-F238E27FC236}">
                  <a16:creationId xmlns:a16="http://schemas.microsoft.com/office/drawing/2014/main" id="{73727F59-CF7F-B878-10D8-55BB31EA0260}"/>
                </a:ext>
              </a:extLst>
            </p:cNvPr>
            <p:cNvSpPr/>
            <p:nvPr/>
          </p:nvSpPr>
          <p:spPr>
            <a:xfrm>
              <a:off x="915900" y="18748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5"/>
                  </a:cubicBezTo>
                  <a:lnTo>
                    <a:pt x="832" y="1010"/>
                  </a:lnTo>
                  <a:cubicBezTo>
                    <a:pt x="860" y="1022"/>
                    <a:pt x="888" y="1028"/>
                    <a:pt x="915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85;p38">
              <a:extLst>
                <a:ext uri="{FF2B5EF4-FFF2-40B4-BE49-F238E27FC236}">
                  <a16:creationId xmlns:a16="http://schemas.microsoft.com/office/drawing/2014/main" id="{955FFF5E-4C1F-7705-FEE5-14EF53CE3923}"/>
                </a:ext>
              </a:extLst>
            </p:cNvPr>
            <p:cNvSpPr/>
            <p:nvPr/>
          </p:nvSpPr>
          <p:spPr>
            <a:xfrm>
              <a:off x="545100" y="16570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7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26"/>
                    <a:pt x="50" y="547"/>
                  </a:cubicBezTo>
                  <a:lnTo>
                    <a:pt x="1361" y="1322"/>
                  </a:lnTo>
                  <a:cubicBezTo>
                    <a:pt x="1391" y="1335"/>
                    <a:pt x="1421" y="1342"/>
                    <a:pt x="1450" y="1342"/>
                  </a:cubicBezTo>
                  <a:cubicBezTo>
                    <a:pt x="1483" y="1342"/>
                    <a:pt x="1515" y="1334"/>
                    <a:pt x="1545" y="1315"/>
                  </a:cubicBezTo>
                  <a:lnTo>
                    <a:pt x="2285" y="899"/>
                  </a:lnTo>
                  <a:cubicBezTo>
                    <a:pt x="2334" y="871"/>
                    <a:pt x="2341" y="822"/>
                    <a:pt x="2299" y="793"/>
                  </a:cubicBezTo>
                  <a:lnTo>
                    <a:pt x="974" y="18"/>
                  </a:lnTo>
                  <a:cubicBezTo>
                    <a:pt x="949" y="6"/>
                    <a:pt x="923" y="0"/>
                    <a:pt x="89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86;p38">
              <a:extLst>
                <a:ext uri="{FF2B5EF4-FFF2-40B4-BE49-F238E27FC236}">
                  <a16:creationId xmlns:a16="http://schemas.microsoft.com/office/drawing/2014/main" id="{4E95CE5C-6F21-D907-4AC1-1BFD582B9716}"/>
                </a:ext>
              </a:extLst>
            </p:cNvPr>
            <p:cNvSpPr/>
            <p:nvPr/>
          </p:nvSpPr>
          <p:spPr>
            <a:xfrm>
              <a:off x="573125" y="1704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5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1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74" y="21"/>
                  </a:lnTo>
                  <a:cubicBezTo>
                    <a:pt x="945" y="7"/>
                    <a:pt x="915" y="0"/>
                    <a:pt x="88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87;p38">
              <a:extLst>
                <a:ext uri="{FF2B5EF4-FFF2-40B4-BE49-F238E27FC236}">
                  <a16:creationId xmlns:a16="http://schemas.microsoft.com/office/drawing/2014/main" id="{E8A4519C-686E-30F5-A454-4B3A23579940}"/>
                </a:ext>
              </a:extLst>
            </p:cNvPr>
            <p:cNvSpPr/>
            <p:nvPr/>
          </p:nvSpPr>
          <p:spPr>
            <a:xfrm>
              <a:off x="545650" y="1688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63" y="449"/>
                  </a:lnTo>
                  <a:cubicBezTo>
                    <a:pt x="7" y="477"/>
                    <a:pt x="0" y="519"/>
                    <a:pt x="49" y="548"/>
                  </a:cubicBezTo>
                  <a:lnTo>
                    <a:pt x="832" y="1013"/>
                  </a:lnTo>
                  <a:cubicBezTo>
                    <a:pt x="857" y="1025"/>
                    <a:pt x="884" y="1031"/>
                    <a:pt x="912" y="1031"/>
                  </a:cubicBezTo>
                  <a:cubicBezTo>
                    <a:pt x="947" y="1031"/>
                    <a:pt x="983" y="1022"/>
                    <a:pt x="1015" y="1006"/>
                  </a:cubicBezTo>
                  <a:lnTo>
                    <a:pt x="1755" y="590"/>
                  </a:lnTo>
                  <a:cubicBezTo>
                    <a:pt x="1805" y="555"/>
                    <a:pt x="1812" y="512"/>
                    <a:pt x="1769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88;p38">
              <a:extLst>
                <a:ext uri="{FF2B5EF4-FFF2-40B4-BE49-F238E27FC236}">
                  <a16:creationId xmlns:a16="http://schemas.microsoft.com/office/drawing/2014/main" id="{F5F1721D-7AC0-8230-9A1E-4B693E429D0F}"/>
                </a:ext>
              </a:extLst>
            </p:cNvPr>
            <p:cNvSpPr/>
            <p:nvPr/>
          </p:nvSpPr>
          <p:spPr>
            <a:xfrm>
              <a:off x="518150" y="167245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7" y="472"/>
                    <a:pt x="0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2" y="1028"/>
                    <a:pt x="986" y="1019"/>
                    <a:pt x="1015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89;p38">
              <a:extLst>
                <a:ext uri="{FF2B5EF4-FFF2-40B4-BE49-F238E27FC236}">
                  <a16:creationId xmlns:a16="http://schemas.microsoft.com/office/drawing/2014/main" id="{95A2C584-BBFE-A10C-6862-D20E26F8E37B}"/>
                </a:ext>
              </a:extLst>
            </p:cNvPr>
            <p:cNvSpPr/>
            <p:nvPr/>
          </p:nvSpPr>
          <p:spPr>
            <a:xfrm>
              <a:off x="600450" y="1720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5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14"/>
                    <a:pt x="50" y="550"/>
                  </a:cubicBezTo>
                  <a:lnTo>
                    <a:pt x="832" y="1008"/>
                  </a:lnTo>
                  <a:cubicBezTo>
                    <a:pt x="862" y="1021"/>
                    <a:pt x="892" y="1028"/>
                    <a:pt x="921" y="1028"/>
                  </a:cubicBezTo>
                  <a:cubicBezTo>
                    <a:pt x="954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90;p38">
              <a:extLst>
                <a:ext uri="{FF2B5EF4-FFF2-40B4-BE49-F238E27FC236}">
                  <a16:creationId xmlns:a16="http://schemas.microsoft.com/office/drawing/2014/main" id="{36763943-E7E4-8FDA-F40E-06D54BDA9811}"/>
                </a:ext>
              </a:extLst>
            </p:cNvPr>
            <p:cNvSpPr/>
            <p:nvPr/>
          </p:nvSpPr>
          <p:spPr>
            <a:xfrm>
              <a:off x="627950" y="173690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3" y="445"/>
                  </a:lnTo>
                  <a:cubicBezTo>
                    <a:pt x="7" y="474"/>
                    <a:pt x="0" y="523"/>
                    <a:pt x="49" y="551"/>
                  </a:cubicBezTo>
                  <a:lnTo>
                    <a:pt x="832" y="1009"/>
                  </a:lnTo>
                  <a:cubicBezTo>
                    <a:pt x="862" y="1023"/>
                    <a:pt x="892" y="1030"/>
                    <a:pt x="921" y="1030"/>
                  </a:cubicBezTo>
                  <a:cubicBezTo>
                    <a:pt x="954" y="1030"/>
                    <a:pt x="985" y="1021"/>
                    <a:pt x="1015" y="1002"/>
                  </a:cubicBezTo>
                  <a:lnTo>
                    <a:pt x="1755" y="586"/>
                  </a:lnTo>
                  <a:cubicBezTo>
                    <a:pt x="1805" y="551"/>
                    <a:pt x="1812" y="509"/>
                    <a:pt x="1762" y="481"/>
                  </a:cubicBezTo>
                  <a:lnTo>
                    <a:pt x="980" y="15"/>
                  </a:lnTo>
                  <a:cubicBezTo>
                    <a:pt x="954" y="6"/>
                    <a:pt x="924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91;p38">
              <a:extLst>
                <a:ext uri="{FF2B5EF4-FFF2-40B4-BE49-F238E27FC236}">
                  <a16:creationId xmlns:a16="http://schemas.microsoft.com/office/drawing/2014/main" id="{2164E173-0F97-40DD-E3BD-A7757146773C}"/>
                </a:ext>
              </a:extLst>
            </p:cNvPr>
            <p:cNvSpPr/>
            <p:nvPr/>
          </p:nvSpPr>
          <p:spPr>
            <a:xfrm>
              <a:off x="655425" y="17529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92;p38">
              <a:extLst>
                <a:ext uri="{FF2B5EF4-FFF2-40B4-BE49-F238E27FC236}">
                  <a16:creationId xmlns:a16="http://schemas.microsoft.com/office/drawing/2014/main" id="{FA1E92BA-6A82-B3AC-E8D2-371DBF46D80F}"/>
                </a:ext>
              </a:extLst>
            </p:cNvPr>
            <p:cNvSpPr/>
            <p:nvPr/>
          </p:nvSpPr>
          <p:spPr>
            <a:xfrm>
              <a:off x="682925" y="1769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93;p38">
              <a:extLst>
                <a:ext uri="{FF2B5EF4-FFF2-40B4-BE49-F238E27FC236}">
                  <a16:creationId xmlns:a16="http://schemas.microsoft.com/office/drawing/2014/main" id="{E74E4E30-208F-8DD1-8C72-B88F5F9056BC}"/>
                </a:ext>
              </a:extLst>
            </p:cNvPr>
            <p:cNvSpPr/>
            <p:nvPr/>
          </p:nvSpPr>
          <p:spPr>
            <a:xfrm>
              <a:off x="710425" y="17852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9"/>
                    <a:pt x="797" y="28"/>
                  </a:cubicBezTo>
                  <a:lnTo>
                    <a:pt x="56" y="444"/>
                  </a:lnTo>
                  <a:cubicBezTo>
                    <a:pt x="0" y="479"/>
                    <a:pt x="0" y="521"/>
                    <a:pt x="42" y="550"/>
                  </a:cubicBezTo>
                  <a:lnTo>
                    <a:pt x="832" y="1015"/>
                  </a:lnTo>
                  <a:cubicBezTo>
                    <a:pt x="858" y="1025"/>
                    <a:pt x="886" y="1030"/>
                    <a:pt x="914" y="1030"/>
                  </a:cubicBezTo>
                  <a:cubicBezTo>
                    <a:pt x="946" y="1030"/>
                    <a:pt x="978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86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94;p38">
              <a:extLst>
                <a:ext uri="{FF2B5EF4-FFF2-40B4-BE49-F238E27FC236}">
                  <a16:creationId xmlns:a16="http://schemas.microsoft.com/office/drawing/2014/main" id="{79A3F7C6-7EF9-EBC9-7501-01F1075D4B7D}"/>
                </a:ext>
              </a:extLst>
            </p:cNvPr>
            <p:cNvSpPr/>
            <p:nvPr/>
          </p:nvSpPr>
          <p:spPr>
            <a:xfrm>
              <a:off x="737725" y="18014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0"/>
                  </a:moveTo>
                  <a:cubicBezTo>
                    <a:pt x="863" y="0"/>
                    <a:pt x="833" y="7"/>
                    <a:pt x="804" y="21"/>
                  </a:cubicBezTo>
                  <a:lnTo>
                    <a:pt x="71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3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1" y="21"/>
                  </a:lnTo>
                  <a:cubicBezTo>
                    <a:pt x="952" y="7"/>
                    <a:pt x="922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95;p38">
              <a:extLst>
                <a:ext uri="{FF2B5EF4-FFF2-40B4-BE49-F238E27FC236}">
                  <a16:creationId xmlns:a16="http://schemas.microsoft.com/office/drawing/2014/main" id="{EDCE59B4-0499-60C6-9C48-53D2159D5A37}"/>
                </a:ext>
              </a:extLst>
            </p:cNvPr>
            <p:cNvSpPr/>
            <p:nvPr/>
          </p:nvSpPr>
          <p:spPr>
            <a:xfrm>
              <a:off x="765225" y="18174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15" y="472"/>
                    <a:pt x="0" y="521"/>
                    <a:pt x="50" y="550"/>
                  </a:cubicBezTo>
                  <a:lnTo>
                    <a:pt x="832" y="1015"/>
                  </a:lnTo>
                  <a:cubicBezTo>
                    <a:pt x="862" y="1025"/>
                    <a:pt x="891" y="1030"/>
                    <a:pt x="920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96;p38">
              <a:extLst>
                <a:ext uri="{FF2B5EF4-FFF2-40B4-BE49-F238E27FC236}">
                  <a16:creationId xmlns:a16="http://schemas.microsoft.com/office/drawing/2014/main" id="{090FC047-E483-C6B9-5DCC-E672626B23B2}"/>
                </a:ext>
              </a:extLst>
            </p:cNvPr>
            <p:cNvSpPr/>
            <p:nvPr/>
          </p:nvSpPr>
          <p:spPr>
            <a:xfrm>
              <a:off x="792725" y="18336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9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97;p38">
              <a:extLst>
                <a:ext uri="{FF2B5EF4-FFF2-40B4-BE49-F238E27FC236}">
                  <a16:creationId xmlns:a16="http://schemas.microsoft.com/office/drawing/2014/main" id="{E2DDADB4-1352-74CA-1DFA-30BD83FE3513}"/>
                </a:ext>
              </a:extLst>
            </p:cNvPr>
            <p:cNvSpPr/>
            <p:nvPr/>
          </p:nvSpPr>
          <p:spPr>
            <a:xfrm>
              <a:off x="820200" y="18497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2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98;p38">
              <a:extLst>
                <a:ext uri="{FF2B5EF4-FFF2-40B4-BE49-F238E27FC236}">
                  <a16:creationId xmlns:a16="http://schemas.microsoft.com/office/drawing/2014/main" id="{56EC8F47-5402-9666-C596-B048525DDCFC}"/>
                </a:ext>
              </a:extLst>
            </p:cNvPr>
            <p:cNvSpPr/>
            <p:nvPr/>
          </p:nvSpPr>
          <p:spPr>
            <a:xfrm>
              <a:off x="847525" y="18659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9" y="0"/>
                  </a:moveTo>
                  <a:cubicBezTo>
                    <a:pt x="867" y="0"/>
                    <a:pt x="834" y="7"/>
                    <a:pt x="804" y="22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2" y="1009"/>
                  </a:lnTo>
                  <a:cubicBezTo>
                    <a:pt x="857" y="1022"/>
                    <a:pt x="884" y="1027"/>
                    <a:pt x="912" y="1027"/>
                  </a:cubicBezTo>
                  <a:cubicBezTo>
                    <a:pt x="948" y="1027"/>
                    <a:pt x="984" y="1018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9;p38">
              <a:extLst>
                <a:ext uri="{FF2B5EF4-FFF2-40B4-BE49-F238E27FC236}">
                  <a16:creationId xmlns:a16="http://schemas.microsoft.com/office/drawing/2014/main" id="{F6390393-CEF4-1865-A0CB-9F89368BCE79}"/>
                </a:ext>
              </a:extLst>
            </p:cNvPr>
            <p:cNvSpPr/>
            <p:nvPr/>
          </p:nvSpPr>
          <p:spPr>
            <a:xfrm>
              <a:off x="875725" y="188232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87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7" y="444"/>
                  </a:lnTo>
                  <a:cubicBezTo>
                    <a:pt x="0" y="472"/>
                    <a:pt x="0" y="522"/>
                    <a:pt x="43" y="550"/>
                  </a:cubicBezTo>
                  <a:lnTo>
                    <a:pt x="1361" y="1325"/>
                  </a:lnTo>
                  <a:cubicBezTo>
                    <a:pt x="1389" y="1338"/>
                    <a:pt x="1416" y="1343"/>
                    <a:pt x="1444" y="1343"/>
                  </a:cubicBezTo>
                  <a:cubicBezTo>
                    <a:pt x="1479" y="1343"/>
                    <a:pt x="1512" y="1334"/>
                    <a:pt x="1544" y="1318"/>
                  </a:cubicBezTo>
                  <a:lnTo>
                    <a:pt x="2284" y="902"/>
                  </a:lnTo>
                  <a:cubicBezTo>
                    <a:pt x="2334" y="867"/>
                    <a:pt x="2341" y="825"/>
                    <a:pt x="2298" y="796"/>
                  </a:cubicBezTo>
                  <a:lnTo>
                    <a:pt x="973" y="21"/>
                  </a:lnTo>
                  <a:cubicBezTo>
                    <a:pt x="947" y="8"/>
                    <a:pt x="917" y="1"/>
                    <a:pt x="8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00;p38">
              <a:extLst>
                <a:ext uri="{FF2B5EF4-FFF2-40B4-BE49-F238E27FC236}">
                  <a16:creationId xmlns:a16="http://schemas.microsoft.com/office/drawing/2014/main" id="{4E7E2C0D-EAD2-0A8C-CA8B-62402B106993}"/>
                </a:ext>
              </a:extLst>
            </p:cNvPr>
            <p:cNvSpPr/>
            <p:nvPr/>
          </p:nvSpPr>
          <p:spPr>
            <a:xfrm>
              <a:off x="539300" y="1715950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48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1501;p38">
              <a:extLst>
                <a:ext uri="{FF2B5EF4-FFF2-40B4-BE49-F238E27FC236}">
                  <a16:creationId xmlns:a16="http://schemas.microsoft.com/office/drawing/2014/main" id="{4BA51C06-D7C4-6912-E979-1D8B17C5DEF6}"/>
                </a:ext>
              </a:extLst>
            </p:cNvPr>
            <p:cNvSpPr/>
            <p:nvPr/>
          </p:nvSpPr>
          <p:spPr>
            <a:xfrm>
              <a:off x="511625" y="16997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6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8" y="472"/>
                    <a:pt x="0" y="521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1502;p38">
              <a:extLst>
                <a:ext uri="{FF2B5EF4-FFF2-40B4-BE49-F238E27FC236}">
                  <a16:creationId xmlns:a16="http://schemas.microsoft.com/office/drawing/2014/main" id="{808ECC89-E328-AD6D-D0C5-F90126DD9A4F}"/>
                </a:ext>
              </a:extLst>
            </p:cNvPr>
            <p:cNvSpPr/>
            <p:nvPr/>
          </p:nvSpPr>
          <p:spPr>
            <a:xfrm>
              <a:off x="491175" y="1681400"/>
              <a:ext cx="49375" cy="27850"/>
            </a:xfrm>
            <a:custGeom>
              <a:avLst/>
              <a:gdLst/>
              <a:ahLst/>
              <a:cxnLst/>
              <a:rect l="l" t="t" r="r" b="b"/>
              <a:pathLst>
                <a:path w="1975" h="1114" extrusionOk="0">
                  <a:moveTo>
                    <a:pt x="1333" y="1"/>
                  </a:moveTo>
                  <a:cubicBezTo>
                    <a:pt x="1301" y="1"/>
                    <a:pt x="1270" y="8"/>
                    <a:pt x="1241" y="22"/>
                  </a:cubicBezTo>
                  <a:lnTo>
                    <a:pt x="57" y="699"/>
                  </a:lnTo>
                  <a:cubicBezTo>
                    <a:pt x="1" y="727"/>
                    <a:pt x="1" y="776"/>
                    <a:pt x="50" y="804"/>
                  </a:cubicBezTo>
                  <a:lnTo>
                    <a:pt x="551" y="1093"/>
                  </a:lnTo>
                  <a:cubicBezTo>
                    <a:pt x="577" y="1107"/>
                    <a:pt x="607" y="1114"/>
                    <a:pt x="637" y="1114"/>
                  </a:cubicBezTo>
                  <a:cubicBezTo>
                    <a:pt x="670" y="1114"/>
                    <a:pt x="704" y="1105"/>
                    <a:pt x="734" y="1086"/>
                  </a:cubicBezTo>
                  <a:lnTo>
                    <a:pt x="1911" y="417"/>
                  </a:lnTo>
                  <a:cubicBezTo>
                    <a:pt x="1968" y="388"/>
                    <a:pt x="1975" y="339"/>
                    <a:pt x="1925" y="311"/>
                  </a:cubicBezTo>
                  <a:lnTo>
                    <a:pt x="1425" y="22"/>
                  </a:lnTo>
                  <a:cubicBezTo>
                    <a:pt x="1397" y="8"/>
                    <a:pt x="1365" y="1"/>
                    <a:pt x="133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1503;p38">
              <a:extLst>
                <a:ext uri="{FF2B5EF4-FFF2-40B4-BE49-F238E27FC236}">
                  <a16:creationId xmlns:a16="http://schemas.microsoft.com/office/drawing/2014/main" id="{78BE9212-92FF-B4F8-58C2-99640F008DCA}"/>
                </a:ext>
              </a:extLst>
            </p:cNvPr>
            <p:cNvSpPr/>
            <p:nvPr/>
          </p:nvSpPr>
          <p:spPr>
            <a:xfrm>
              <a:off x="566600" y="17320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7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13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504;p38">
              <a:extLst>
                <a:ext uri="{FF2B5EF4-FFF2-40B4-BE49-F238E27FC236}">
                  <a16:creationId xmlns:a16="http://schemas.microsoft.com/office/drawing/2014/main" id="{96A0201C-EDA2-48B7-E40D-235CE094715A}"/>
                </a:ext>
              </a:extLst>
            </p:cNvPr>
            <p:cNvSpPr/>
            <p:nvPr/>
          </p:nvSpPr>
          <p:spPr>
            <a:xfrm>
              <a:off x="594100" y="17482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505;p38">
              <a:extLst>
                <a:ext uri="{FF2B5EF4-FFF2-40B4-BE49-F238E27FC236}">
                  <a16:creationId xmlns:a16="http://schemas.microsoft.com/office/drawing/2014/main" id="{F044EE1E-17BB-7F97-535B-82D54FB2416B}"/>
                </a:ext>
              </a:extLst>
            </p:cNvPr>
            <p:cNvSpPr/>
            <p:nvPr/>
          </p:nvSpPr>
          <p:spPr>
            <a:xfrm>
              <a:off x="621425" y="17642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888" y="1"/>
                  </a:moveTo>
                  <a:cubicBezTo>
                    <a:pt x="854" y="1"/>
                    <a:pt x="820" y="8"/>
                    <a:pt x="790" y="23"/>
                  </a:cubicBezTo>
                  <a:lnTo>
                    <a:pt x="50" y="446"/>
                  </a:lnTo>
                  <a:cubicBezTo>
                    <a:pt x="7" y="474"/>
                    <a:pt x="0" y="524"/>
                    <a:pt x="43" y="552"/>
                  </a:cubicBezTo>
                  <a:lnTo>
                    <a:pt x="832" y="1010"/>
                  </a:lnTo>
                  <a:cubicBezTo>
                    <a:pt x="857" y="1022"/>
                    <a:pt x="883" y="1028"/>
                    <a:pt x="909" y="1028"/>
                  </a:cubicBezTo>
                  <a:cubicBezTo>
                    <a:pt x="943" y="1028"/>
                    <a:pt x="977" y="1019"/>
                    <a:pt x="1008" y="1003"/>
                  </a:cubicBezTo>
                  <a:lnTo>
                    <a:pt x="1741" y="587"/>
                  </a:lnTo>
                  <a:cubicBezTo>
                    <a:pt x="1798" y="552"/>
                    <a:pt x="1805" y="509"/>
                    <a:pt x="1755" y="481"/>
                  </a:cubicBezTo>
                  <a:lnTo>
                    <a:pt x="973" y="16"/>
                  </a:lnTo>
                  <a:cubicBezTo>
                    <a:pt x="947" y="6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506;p38">
              <a:extLst>
                <a:ext uri="{FF2B5EF4-FFF2-40B4-BE49-F238E27FC236}">
                  <a16:creationId xmlns:a16="http://schemas.microsoft.com/office/drawing/2014/main" id="{49252A0A-4AE8-139B-5264-AC08557D3313}"/>
                </a:ext>
              </a:extLst>
            </p:cNvPr>
            <p:cNvSpPr/>
            <p:nvPr/>
          </p:nvSpPr>
          <p:spPr>
            <a:xfrm>
              <a:off x="648725" y="17803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1"/>
                  </a:lnTo>
                  <a:cubicBezTo>
                    <a:pt x="8" y="470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5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507;p38">
              <a:extLst>
                <a:ext uri="{FF2B5EF4-FFF2-40B4-BE49-F238E27FC236}">
                  <a16:creationId xmlns:a16="http://schemas.microsoft.com/office/drawing/2014/main" id="{EC2AE5FC-137E-DDC3-4DF6-028A78F582A5}"/>
                </a:ext>
              </a:extLst>
            </p:cNvPr>
            <p:cNvSpPr/>
            <p:nvPr/>
          </p:nvSpPr>
          <p:spPr>
            <a:xfrm>
              <a:off x="676225" y="1796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9" y="1030"/>
                  </a:cubicBezTo>
                  <a:cubicBezTo>
                    <a:pt x="952" y="1030"/>
                    <a:pt x="986" y="1021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508;p38">
              <a:extLst>
                <a:ext uri="{FF2B5EF4-FFF2-40B4-BE49-F238E27FC236}">
                  <a16:creationId xmlns:a16="http://schemas.microsoft.com/office/drawing/2014/main" id="{7BE7C8A0-DFFC-552D-E77A-9BBDF2284150}"/>
                </a:ext>
              </a:extLst>
            </p:cNvPr>
            <p:cNvSpPr/>
            <p:nvPr/>
          </p:nvSpPr>
          <p:spPr>
            <a:xfrm>
              <a:off x="703900" y="181255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7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7" y="443"/>
                  </a:lnTo>
                  <a:cubicBezTo>
                    <a:pt x="0" y="472"/>
                    <a:pt x="0" y="521"/>
                    <a:pt x="43" y="549"/>
                  </a:cubicBezTo>
                  <a:lnTo>
                    <a:pt x="825" y="1014"/>
                  </a:lnTo>
                  <a:cubicBezTo>
                    <a:pt x="851" y="1024"/>
                    <a:pt x="880" y="1030"/>
                    <a:pt x="910" y="1030"/>
                  </a:cubicBezTo>
                  <a:cubicBezTo>
                    <a:pt x="944" y="1030"/>
                    <a:pt x="978" y="1023"/>
                    <a:pt x="1008" y="1007"/>
                  </a:cubicBezTo>
                  <a:lnTo>
                    <a:pt x="1748" y="584"/>
                  </a:lnTo>
                  <a:cubicBezTo>
                    <a:pt x="1798" y="556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6" y="7"/>
                    <a:pt x="917" y="0"/>
                    <a:pt x="8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509;p38">
              <a:extLst>
                <a:ext uri="{FF2B5EF4-FFF2-40B4-BE49-F238E27FC236}">
                  <a16:creationId xmlns:a16="http://schemas.microsoft.com/office/drawing/2014/main" id="{1CE18097-A1EE-FD8C-EBDC-D3ED19C3480B}"/>
                </a:ext>
              </a:extLst>
            </p:cNvPr>
            <p:cNvSpPr/>
            <p:nvPr/>
          </p:nvSpPr>
          <p:spPr>
            <a:xfrm>
              <a:off x="731200" y="182870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899" y="1"/>
                  </a:moveTo>
                  <a:cubicBezTo>
                    <a:pt x="867" y="1"/>
                    <a:pt x="835" y="8"/>
                    <a:pt x="805" y="23"/>
                  </a:cubicBezTo>
                  <a:lnTo>
                    <a:pt x="71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40" y="1010"/>
                  </a:lnTo>
                  <a:cubicBezTo>
                    <a:pt x="866" y="1023"/>
                    <a:pt x="895" y="1030"/>
                    <a:pt x="923" y="1030"/>
                  </a:cubicBezTo>
                  <a:cubicBezTo>
                    <a:pt x="955" y="1030"/>
                    <a:pt x="986" y="1022"/>
                    <a:pt x="1016" y="1003"/>
                  </a:cubicBezTo>
                  <a:lnTo>
                    <a:pt x="1756" y="587"/>
                  </a:lnTo>
                  <a:cubicBezTo>
                    <a:pt x="1813" y="552"/>
                    <a:pt x="1820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510;p38">
              <a:extLst>
                <a:ext uri="{FF2B5EF4-FFF2-40B4-BE49-F238E27FC236}">
                  <a16:creationId xmlns:a16="http://schemas.microsoft.com/office/drawing/2014/main" id="{B711C740-701A-4134-112F-884379B9EA05}"/>
                </a:ext>
              </a:extLst>
            </p:cNvPr>
            <p:cNvSpPr/>
            <p:nvPr/>
          </p:nvSpPr>
          <p:spPr>
            <a:xfrm>
              <a:off x="758700" y="1844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9"/>
                    <a:pt x="1" y="528"/>
                    <a:pt x="43" y="549"/>
                  </a:cubicBezTo>
                  <a:lnTo>
                    <a:pt x="832" y="1014"/>
                  </a:lnTo>
                  <a:cubicBezTo>
                    <a:pt x="859" y="1024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7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511;p38">
              <a:extLst>
                <a:ext uri="{FF2B5EF4-FFF2-40B4-BE49-F238E27FC236}">
                  <a16:creationId xmlns:a16="http://schemas.microsoft.com/office/drawing/2014/main" id="{52E2E12A-C018-DE92-C509-8EB9582ABD3D}"/>
                </a:ext>
              </a:extLst>
            </p:cNvPr>
            <p:cNvSpPr/>
            <p:nvPr/>
          </p:nvSpPr>
          <p:spPr>
            <a:xfrm>
              <a:off x="786200" y="18609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9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0" y="474"/>
                    <a:pt x="0" y="524"/>
                    <a:pt x="43" y="545"/>
                  </a:cubicBezTo>
                  <a:lnTo>
                    <a:pt x="832" y="1010"/>
                  </a:lnTo>
                  <a:cubicBezTo>
                    <a:pt x="859" y="1023"/>
                    <a:pt x="887" y="1030"/>
                    <a:pt x="915" y="1030"/>
                  </a:cubicBezTo>
                  <a:cubicBezTo>
                    <a:pt x="947" y="1030"/>
                    <a:pt x="979" y="1022"/>
                    <a:pt x="1008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73" y="16"/>
                  </a:lnTo>
                  <a:cubicBezTo>
                    <a:pt x="947" y="6"/>
                    <a:pt x="919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512;p38">
              <a:extLst>
                <a:ext uri="{FF2B5EF4-FFF2-40B4-BE49-F238E27FC236}">
                  <a16:creationId xmlns:a16="http://schemas.microsoft.com/office/drawing/2014/main" id="{0DD27A69-0E30-59E4-06DB-24B5CBDE60F9}"/>
                </a:ext>
              </a:extLst>
            </p:cNvPr>
            <p:cNvSpPr/>
            <p:nvPr/>
          </p:nvSpPr>
          <p:spPr>
            <a:xfrm>
              <a:off x="813500" y="1877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3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6" y="556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513;p38">
              <a:extLst>
                <a:ext uri="{FF2B5EF4-FFF2-40B4-BE49-F238E27FC236}">
                  <a16:creationId xmlns:a16="http://schemas.microsoft.com/office/drawing/2014/main" id="{20029E1D-E65F-7C84-085F-212ADB6C4431}"/>
                </a:ext>
              </a:extLst>
            </p:cNvPr>
            <p:cNvSpPr/>
            <p:nvPr/>
          </p:nvSpPr>
          <p:spPr>
            <a:xfrm>
              <a:off x="841525" y="1893400"/>
              <a:ext cx="65775" cy="37725"/>
            </a:xfrm>
            <a:custGeom>
              <a:avLst/>
              <a:gdLst/>
              <a:ahLst/>
              <a:cxnLst/>
              <a:rect l="l" t="t" r="r" b="b"/>
              <a:pathLst>
                <a:path w="2631" h="1509" extrusionOk="0">
                  <a:moveTo>
                    <a:pt x="889" y="1"/>
                  </a:moveTo>
                  <a:cubicBezTo>
                    <a:pt x="857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80"/>
                    <a:pt x="1" y="523"/>
                    <a:pt x="43" y="551"/>
                  </a:cubicBezTo>
                  <a:lnTo>
                    <a:pt x="1650" y="1488"/>
                  </a:lnTo>
                  <a:cubicBezTo>
                    <a:pt x="1677" y="1502"/>
                    <a:pt x="1707" y="1509"/>
                    <a:pt x="1737" y="1509"/>
                  </a:cubicBezTo>
                  <a:cubicBezTo>
                    <a:pt x="1770" y="1509"/>
                    <a:pt x="1804" y="1500"/>
                    <a:pt x="1834" y="1481"/>
                  </a:cubicBezTo>
                  <a:lnTo>
                    <a:pt x="2567" y="1065"/>
                  </a:lnTo>
                  <a:cubicBezTo>
                    <a:pt x="2623" y="1037"/>
                    <a:pt x="2630" y="988"/>
                    <a:pt x="2581" y="96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514;p38">
              <a:extLst>
                <a:ext uri="{FF2B5EF4-FFF2-40B4-BE49-F238E27FC236}">
                  <a16:creationId xmlns:a16="http://schemas.microsoft.com/office/drawing/2014/main" id="{255337F7-B59D-326B-DA1E-4AD1841DE6EC}"/>
                </a:ext>
              </a:extLst>
            </p:cNvPr>
            <p:cNvSpPr/>
            <p:nvPr/>
          </p:nvSpPr>
          <p:spPr>
            <a:xfrm>
              <a:off x="772275" y="18840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0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515;p38">
              <a:extLst>
                <a:ext uri="{FF2B5EF4-FFF2-40B4-BE49-F238E27FC236}">
                  <a16:creationId xmlns:a16="http://schemas.microsoft.com/office/drawing/2014/main" id="{C9AD1332-615B-6DE6-438D-CB9BE24A57BC}"/>
                </a:ext>
              </a:extLst>
            </p:cNvPr>
            <p:cNvSpPr/>
            <p:nvPr/>
          </p:nvSpPr>
          <p:spPr>
            <a:xfrm>
              <a:off x="801525" y="1901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1" y="1"/>
                  </a:moveTo>
                  <a:cubicBezTo>
                    <a:pt x="859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0" y="8"/>
                    <a:pt x="921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516;p38">
              <a:extLst>
                <a:ext uri="{FF2B5EF4-FFF2-40B4-BE49-F238E27FC236}">
                  <a16:creationId xmlns:a16="http://schemas.microsoft.com/office/drawing/2014/main" id="{01CF5F89-4EFF-10F4-6FB3-2A1CA1BA775D}"/>
                </a:ext>
              </a:extLst>
            </p:cNvPr>
            <p:cNvSpPr/>
            <p:nvPr/>
          </p:nvSpPr>
          <p:spPr>
            <a:xfrm>
              <a:off x="829550" y="1917575"/>
              <a:ext cx="50775" cy="28925"/>
            </a:xfrm>
            <a:custGeom>
              <a:avLst/>
              <a:gdLst/>
              <a:ahLst/>
              <a:cxnLst/>
              <a:rect l="l" t="t" r="r" b="b"/>
              <a:pathLst>
                <a:path w="2031" h="1157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1051" y="1142"/>
                  </a:lnTo>
                  <a:cubicBezTo>
                    <a:pt x="1077" y="1152"/>
                    <a:pt x="1105" y="1157"/>
                    <a:pt x="1132" y="1157"/>
                  </a:cubicBezTo>
                  <a:cubicBezTo>
                    <a:pt x="1165" y="1157"/>
                    <a:pt x="1197" y="1150"/>
                    <a:pt x="1227" y="1135"/>
                  </a:cubicBezTo>
                  <a:lnTo>
                    <a:pt x="1967" y="719"/>
                  </a:lnTo>
                  <a:cubicBezTo>
                    <a:pt x="2024" y="684"/>
                    <a:pt x="2031" y="641"/>
                    <a:pt x="1981" y="613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517;p38">
              <a:extLst>
                <a:ext uri="{FF2B5EF4-FFF2-40B4-BE49-F238E27FC236}">
                  <a16:creationId xmlns:a16="http://schemas.microsoft.com/office/drawing/2014/main" id="{C354C252-AEC0-FB5C-F290-374360157C8C}"/>
                </a:ext>
              </a:extLst>
            </p:cNvPr>
            <p:cNvSpPr/>
            <p:nvPr/>
          </p:nvSpPr>
          <p:spPr>
            <a:xfrm>
              <a:off x="744775" y="18679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6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8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2" y="554"/>
                    <a:pt x="1812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8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518;p38">
              <a:extLst>
                <a:ext uri="{FF2B5EF4-FFF2-40B4-BE49-F238E27FC236}">
                  <a16:creationId xmlns:a16="http://schemas.microsoft.com/office/drawing/2014/main" id="{DC9CA1E3-147D-CB28-BB4E-A53480B3FBE1}"/>
                </a:ext>
              </a:extLst>
            </p:cNvPr>
            <p:cNvSpPr/>
            <p:nvPr/>
          </p:nvSpPr>
          <p:spPr>
            <a:xfrm>
              <a:off x="717475" y="18518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56" y="444"/>
                  </a:lnTo>
                  <a:cubicBezTo>
                    <a:pt x="7" y="473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8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2"/>
                  </a:lnTo>
                  <a:cubicBezTo>
                    <a:pt x="948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519;p38">
              <a:extLst>
                <a:ext uri="{FF2B5EF4-FFF2-40B4-BE49-F238E27FC236}">
                  <a16:creationId xmlns:a16="http://schemas.microsoft.com/office/drawing/2014/main" id="{A682D7D8-2F36-61DF-1537-DF85D4A646A6}"/>
                </a:ext>
              </a:extLst>
            </p:cNvPr>
            <p:cNvSpPr/>
            <p:nvPr/>
          </p:nvSpPr>
          <p:spPr>
            <a:xfrm>
              <a:off x="689975" y="1835625"/>
              <a:ext cx="45125" cy="25725"/>
            </a:xfrm>
            <a:custGeom>
              <a:avLst/>
              <a:gdLst/>
              <a:ahLst/>
              <a:cxnLst/>
              <a:rect l="l" t="t" r="r" b="b"/>
              <a:pathLst>
                <a:path w="1805" h="1029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0" y="472"/>
                    <a:pt x="0" y="521"/>
                    <a:pt x="43" y="550"/>
                  </a:cubicBezTo>
                  <a:lnTo>
                    <a:pt x="832" y="1008"/>
                  </a:lnTo>
                  <a:cubicBezTo>
                    <a:pt x="859" y="1021"/>
                    <a:pt x="887" y="1028"/>
                    <a:pt x="915" y="1028"/>
                  </a:cubicBezTo>
                  <a:cubicBezTo>
                    <a:pt x="947" y="1028"/>
                    <a:pt x="979" y="1019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520;p38">
              <a:extLst>
                <a:ext uri="{FF2B5EF4-FFF2-40B4-BE49-F238E27FC236}">
                  <a16:creationId xmlns:a16="http://schemas.microsoft.com/office/drawing/2014/main" id="{F7F0E95B-EFF4-A9CF-B26F-E9E267C42A3C}"/>
                </a:ext>
              </a:extLst>
            </p:cNvPr>
            <p:cNvSpPr/>
            <p:nvPr/>
          </p:nvSpPr>
          <p:spPr>
            <a:xfrm>
              <a:off x="662475" y="1819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10"/>
                    <a:pt x="797" y="25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521;p38">
              <a:extLst>
                <a:ext uri="{FF2B5EF4-FFF2-40B4-BE49-F238E27FC236}">
                  <a16:creationId xmlns:a16="http://schemas.microsoft.com/office/drawing/2014/main" id="{FEBE14DB-5A72-90A1-75E8-8CBAAD3CFD3C}"/>
                </a:ext>
              </a:extLst>
            </p:cNvPr>
            <p:cNvSpPr/>
            <p:nvPr/>
          </p:nvSpPr>
          <p:spPr>
            <a:xfrm>
              <a:off x="635000" y="18033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522;p38">
              <a:extLst>
                <a:ext uri="{FF2B5EF4-FFF2-40B4-BE49-F238E27FC236}">
                  <a16:creationId xmlns:a16="http://schemas.microsoft.com/office/drawing/2014/main" id="{56D127C8-06CD-9B1F-A875-2A16CA210925}"/>
                </a:ext>
              </a:extLst>
            </p:cNvPr>
            <p:cNvSpPr/>
            <p:nvPr/>
          </p:nvSpPr>
          <p:spPr>
            <a:xfrm>
              <a:off x="607500" y="17873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4" y="445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09"/>
                  </a:lnTo>
                  <a:cubicBezTo>
                    <a:pt x="860" y="1022"/>
                    <a:pt x="888" y="1027"/>
                    <a:pt x="915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523;p38">
              <a:extLst>
                <a:ext uri="{FF2B5EF4-FFF2-40B4-BE49-F238E27FC236}">
                  <a16:creationId xmlns:a16="http://schemas.microsoft.com/office/drawing/2014/main" id="{FF21F475-DF75-DEBF-3CFB-4EB9A5F6520A}"/>
                </a:ext>
              </a:extLst>
            </p:cNvPr>
            <p:cNvSpPr/>
            <p:nvPr/>
          </p:nvSpPr>
          <p:spPr>
            <a:xfrm>
              <a:off x="580000" y="17711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9"/>
                    <a:pt x="804" y="28"/>
                  </a:cubicBezTo>
                  <a:lnTo>
                    <a:pt x="64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9" y="1015"/>
                  </a:lnTo>
                  <a:cubicBezTo>
                    <a:pt x="866" y="1025"/>
                    <a:pt x="893" y="1030"/>
                    <a:pt x="921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524;p38">
              <a:extLst>
                <a:ext uri="{FF2B5EF4-FFF2-40B4-BE49-F238E27FC236}">
                  <a16:creationId xmlns:a16="http://schemas.microsoft.com/office/drawing/2014/main" id="{B1E51910-811D-D208-1A65-498A4AEA601A}"/>
                </a:ext>
              </a:extLst>
            </p:cNvPr>
            <p:cNvSpPr/>
            <p:nvPr/>
          </p:nvSpPr>
          <p:spPr>
            <a:xfrm>
              <a:off x="552675" y="1755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2" y="0"/>
                  </a:moveTo>
                  <a:cubicBezTo>
                    <a:pt x="860" y="0"/>
                    <a:pt x="828" y="7"/>
                    <a:pt x="798" y="22"/>
                  </a:cubicBezTo>
                  <a:lnTo>
                    <a:pt x="57" y="445"/>
                  </a:lnTo>
                  <a:cubicBezTo>
                    <a:pt x="1" y="474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8" y="1022"/>
                    <a:pt x="884" y="1027"/>
                    <a:pt x="910" y="1027"/>
                  </a:cubicBezTo>
                  <a:cubicBezTo>
                    <a:pt x="943" y="1027"/>
                    <a:pt x="977" y="1018"/>
                    <a:pt x="1009" y="1002"/>
                  </a:cubicBezTo>
                  <a:lnTo>
                    <a:pt x="1749" y="586"/>
                  </a:lnTo>
                  <a:cubicBezTo>
                    <a:pt x="1806" y="551"/>
                    <a:pt x="1813" y="509"/>
                    <a:pt x="1763" y="481"/>
                  </a:cubicBezTo>
                  <a:lnTo>
                    <a:pt x="974" y="15"/>
                  </a:lnTo>
                  <a:cubicBezTo>
                    <a:pt x="948" y="6"/>
                    <a:pt x="920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525;p38">
              <a:extLst>
                <a:ext uri="{FF2B5EF4-FFF2-40B4-BE49-F238E27FC236}">
                  <a16:creationId xmlns:a16="http://schemas.microsoft.com/office/drawing/2014/main" id="{B2447119-E183-8A61-425B-BAB7A4DCE057}"/>
                </a:ext>
              </a:extLst>
            </p:cNvPr>
            <p:cNvSpPr/>
            <p:nvPr/>
          </p:nvSpPr>
          <p:spPr>
            <a:xfrm>
              <a:off x="525200" y="17388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526;p38">
              <a:extLst>
                <a:ext uri="{FF2B5EF4-FFF2-40B4-BE49-F238E27FC236}">
                  <a16:creationId xmlns:a16="http://schemas.microsoft.com/office/drawing/2014/main" id="{F032A311-D883-ED52-21C8-7722DEDA07DE}"/>
                </a:ext>
              </a:extLst>
            </p:cNvPr>
            <p:cNvSpPr/>
            <p:nvPr/>
          </p:nvSpPr>
          <p:spPr>
            <a:xfrm>
              <a:off x="464050" y="170305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52"/>
                  </a:cubicBezTo>
                  <a:lnTo>
                    <a:pt x="2178" y="1799"/>
                  </a:lnTo>
                  <a:cubicBezTo>
                    <a:pt x="2203" y="1812"/>
                    <a:pt x="2231" y="1817"/>
                    <a:pt x="2258" y="1817"/>
                  </a:cubicBezTo>
                  <a:cubicBezTo>
                    <a:pt x="2294" y="1817"/>
                    <a:pt x="2330" y="1808"/>
                    <a:pt x="2362" y="1792"/>
                  </a:cubicBezTo>
                  <a:lnTo>
                    <a:pt x="3095" y="1376"/>
                  </a:lnTo>
                  <a:cubicBezTo>
                    <a:pt x="3151" y="1341"/>
                    <a:pt x="3158" y="1299"/>
                    <a:pt x="3109" y="127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527;p38">
              <a:extLst>
                <a:ext uri="{FF2B5EF4-FFF2-40B4-BE49-F238E27FC236}">
                  <a16:creationId xmlns:a16="http://schemas.microsoft.com/office/drawing/2014/main" id="{995962D1-6A4D-FFD5-9975-69EDB264F12B}"/>
                </a:ext>
              </a:extLst>
            </p:cNvPr>
            <p:cNvSpPr/>
            <p:nvPr/>
          </p:nvSpPr>
          <p:spPr>
            <a:xfrm>
              <a:off x="780375" y="1920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528;p38">
              <a:extLst>
                <a:ext uri="{FF2B5EF4-FFF2-40B4-BE49-F238E27FC236}">
                  <a16:creationId xmlns:a16="http://schemas.microsoft.com/office/drawing/2014/main" id="{DF560277-4862-776D-A3EC-A0DE82C6036D}"/>
                </a:ext>
              </a:extLst>
            </p:cNvPr>
            <p:cNvSpPr/>
            <p:nvPr/>
          </p:nvSpPr>
          <p:spPr>
            <a:xfrm>
              <a:off x="807875" y="19362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1529;p38">
              <a:extLst>
                <a:ext uri="{FF2B5EF4-FFF2-40B4-BE49-F238E27FC236}">
                  <a16:creationId xmlns:a16="http://schemas.microsoft.com/office/drawing/2014/main" id="{43FC0C95-DA8B-5BC4-D547-605A00ECD19A}"/>
                </a:ext>
              </a:extLst>
            </p:cNvPr>
            <p:cNvSpPr/>
            <p:nvPr/>
          </p:nvSpPr>
          <p:spPr>
            <a:xfrm>
              <a:off x="717825" y="1883200"/>
              <a:ext cx="53075" cy="30325"/>
            </a:xfrm>
            <a:custGeom>
              <a:avLst/>
              <a:gdLst/>
              <a:ahLst/>
              <a:cxnLst/>
              <a:rect l="l" t="t" r="r" b="b"/>
              <a:pathLst>
                <a:path w="2123" h="1213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1142" y="1191"/>
                  </a:lnTo>
                  <a:cubicBezTo>
                    <a:pt x="1170" y="1206"/>
                    <a:pt x="1202" y="1213"/>
                    <a:pt x="1234" y="1213"/>
                  </a:cubicBezTo>
                  <a:cubicBezTo>
                    <a:pt x="1266" y="1213"/>
                    <a:pt x="1297" y="1206"/>
                    <a:pt x="1325" y="1191"/>
                  </a:cubicBezTo>
                  <a:lnTo>
                    <a:pt x="2059" y="769"/>
                  </a:lnTo>
                  <a:cubicBezTo>
                    <a:pt x="2115" y="740"/>
                    <a:pt x="2122" y="691"/>
                    <a:pt x="2073" y="663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1530;p38">
              <a:extLst>
                <a:ext uri="{FF2B5EF4-FFF2-40B4-BE49-F238E27FC236}">
                  <a16:creationId xmlns:a16="http://schemas.microsoft.com/office/drawing/2014/main" id="{24262875-31CE-9483-E047-DFF274F0C422}"/>
                </a:ext>
              </a:extLst>
            </p:cNvPr>
            <p:cNvSpPr/>
            <p:nvPr/>
          </p:nvSpPr>
          <p:spPr>
            <a:xfrm>
              <a:off x="580525" y="1802650"/>
              <a:ext cx="155300" cy="90350"/>
            </a:xfrm>
            <a:custGeom>
              <a:avLst/>
              <a:gdLst/>
              <a:ahLst/>
              <a:cxnLst/>
              <a:rect l="l" t="t" r="r" b="b"/>
              <a:pathLst>
                <a:path w="6212" h="3614" extrusionOk="0">
                  <a:moveTo>
                    <a:pt x="886" y="1"/>
                  </a:moveTo>
                  <a:cubicBezTo>
                    <a:pt x="855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5231" y="3596"/>
                  </a:lnTo>
                  <a:cubicBezTo>
                    <a:pt x="5256" y="3608"/>
                    <a:pt x="5284" y="3614"/>
                    <a:pt x="5311" y="3614"/>
                  </a:cubicBezTo>
                  <a:cubicBezTo>
                    <a:pt x="5347" y="3614"/>
                    <a:pt x="5383" y="3605"/>
                    <a:pt x="5415" y="3589"/>
                  </a:cubicBezTo>
                  <a:lnTo>
                    <a:pt x="6155" y="3166"/>
                  </a:lnTo>
                  <a:cubicBezTo>
                    <a:pt x="6204" y="3138"/>
                    <a:pt x="6211" y="3088"/>
                    <a:pt x="6169" y="3067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1531;p38">
              <a:extLst>
                <a:ext uri="{FF2B5EF4-FFF2-40B4-BE49-F238E27FC236}">
                  <a16:creationId xmlns:a16="http://schemas.microsoft.com/office/drawing/2014/main" id="{9AF37BC7-B73E-CA99-847B-7940F1ABBDC0}"/>
                </a:ext>
              </a:extLst>
            </p:cNvPr>
            <p:cNvSpPr/>
            <p:nvPr/>
          </p:nvSpPr>
          <p:spPr>
            <a:xfrm>
              <a:off x="546875" y="1782900"/>
              <a:ext cx="51475" cy="29300"/>
            </a:xfrm>
            <a:custGeom>
              <a:avLst/>
              <a:gdLst/>
              <a:ahLst/>
              <a:cxnLst/>
              <a:rect l="l" t="t" r="r" b="b"/>
              <a:pathLst>
                <a:path w="2059" h="1172" extrusionOk="0">
                  <a:moveTo>
                    <a:pt x="899" y="0"/>
                  </a:moveTo>
                  <a:cubicBezTo>
                    <a:pt x="866" y="0"/>
                    <a:pt x="834" y="7"/>
                    <a:pt x="804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44"/>
                  </a:cubicBezTo>
                  <a:lnTo>
                    <a:pt x="1079" y="1150"/>
                  </a:lnTo>
                  <a:cubicBezTo>
                    <a:pt x="1107" y="1164"/>
                    <a:pt x="1139" y="1171"/>
                    <a:pt x="1171" y="1171"/>
                  </a:cubicBezTo>
                  <a:cubicBezTo>
                    <a:pt x="1202" y="1171"/>
                    <a:pt x="1234" y="1164"/>
                    <a:pt x="1262" y="1150"/>
                  </a:cubicBezTo>
                  <a:lnTo>
                    <a:pt x="2002" y="727"/>
                  </a:lnTo>
                  <a:cubicBezTo>
                    <a:pt x="2052" y="699"/>
                    <a:pt x="2059" y="650"/>
                    <a:pt x="2009" y="621"/>
                  </a:cubicBezTo>
                  <a:lnTo>
                    <a:pt x="980" y="15"/>
                  </a:lnTo>
                  <a:cubicBezTo>
                    <a:pt x="954" y="5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1532;p38">
              <a:extLst>
                <a:ext uri="{FF2B5EF4-FFF2-40B4-BE49-F238E27FC236}">
                  <a16:creationId xmlns:a16="http://schemas.microsoft.com/office/drawing/2014/main" id="{D291E38C-4160-955B-949C-57B421803C5F}"/>
                </a:ext>
              </a:extLst>
            </p:cNvPr>
            <p:cNvSpPr/>
            <p:nvPr/>
          </p:nvSpPr>
          <p:spPr>
            <a:xfrm>
              <a:off x="519550" y="1766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51"/>
                  </a:cubicBezTo>
                  <a:lnTo>
                    <a:pt x="833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1533;p38">
              <a:extLst>
                <a:ext uri="{FF2B5EF4-FFF2-40B4-BE49-F238E27FC236}">
                  <a16:creationId xmlns:a16="http://schemas.microsoft.com/office/drawing/2014/main" id="{EB436DFD-2AC9-BE2C-9B2F-AC2EBC6767BF}"/>
                </a:ext>
              </a:extLst>
            </p:cNvPr>
            <p:cNvSpPr/>
            <p:nvPr/>
          </p:nvSpPr>
          <p:spPr>
            <a:xfrm>
              <a:off x="492075" y="1758975"/>
              <a:ext cx="30850" cy="17450"/>
            </a:xfrm>
            <a:custGeom>
              <a:avLst/>
              <a:gdLst/>
              <a:ahLst/>
              <a:cxnLst/>
              <a:rect l="l" t="t" r="r" b="b"/>
              <a:pathLst>
                <a:path w="1234" h="698" extrusionOk="0">
                  <a:moveTo>
                    <a:pt x="315" y="0"/>
                  </a:moveTo>
                  <a:cubicBezTo>
                    <a:pt x="282" y="0"/>
                    <a:pt x="248" y="9"/>
                    <a:pt x="219" y="28"/>
                  </a:cubicBezTo>
                  <a:lnTo>
                    <a:pt x="56" y="112"/>
                  </a:lnTo>
                  <a:cubicBezTo>
                    <a:pt x="7" y="140"/>
                    <a:pt x="0" y="190"/>
                    <a:pt x="49" y="218"/>
                  </a:cubicBezTo>
                  <a:lnTo>
                    <a:pt x="832" y="676"/>
                  </a:lnTo>
                  <a:cubicBezTo>
                    <a:pt x="860" y="690"/>
                    <a:pt x="892" y="697"/>
                    <a:pt x="923" y="697"/>
                  </a:cubicBezTo>
                  <a:cubicBezTo>
                    <a:pt x="955" y="697"/>
                    <a:pt x="987" y="690"/>
                    <a:pt x="1015" y="676"/>
                  </a:cubicBezTo>
                  <a:lnTo>
                    <a:pt x="1177" y="584"/>
                  </a:lnTo>
                  <a:cubicBezTo>
                    <a:pt x="1227" y="556"/>
                    <a:pt x="1234" y="507"/>
                    <a:pt x="1191" y="479"/>
                  </a:cubicBezTo>
                  <a:lnTo>
                    <a:pt x="402" y="21"/>
                  </a:lnTo>
                  <a:cubicBezTo>
                    <a:pt x="375" y="7"/>
                    <a:pt x="345" y="0"/>
                    <a:pt x="31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1534;p38">
              <a:extLst>
                <a:ext uri="{FF2B5EF4-FFF2-40B4-BE49-F238E27FC236}">
                  <a16:creationId xmlns:a16="http://schemas.microsoft.com/office/drawing/2014/main" id="{82088730-FB42-8CE4-36B0-3AAF82B651E5}"/>
                </a:ext>
              </a:extLst>
            </p:cNvPr>
            <p:cNvSpPr/>
            <p:nvPr/>
          </p:nvSpPr>
          <p:spPr>
            <a:xfrm>
              <a:off x="464575" y="1734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8" y="1030"/>
                  </a:cubicBezTo>
                  <a:cubicBezTo>
                    <a:pt x="952" y="1030"/>
                    <a:pt x="986" y="1021"/>
                    <a:pt x="1015" y="1003"/>
                  </a:cubicBezTo>
                  <a:lnTo>
                    <a:pt x="1756" y="587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1535;p38">
              <a:extLst>
                <a:ext uri="{FF2B5EF4-FFF2-40B4-BE49-F238E27FC236}">
                  <a16:creationId xmlns:a16="http://schemas.microsoft.com/office/drawing/2014/main" id="{22C10F31-F0B9-7D00-99AA-BB4D231A6C13}"/>
                </a:ext>
              </a:extLst>
            </p:cNvPr>
            <p:cNvSpPr/>
            <p:nvPr/>
          </p:nvSpPr>
          <p:spPr>
            <a:xfrm>
              <a:off x="437075" y="1726675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8" y="0"/>
                  </a:moveTo>
                  <a:cubicBezTo>
                    <a:pt x="284" y="0"/>
                    <a:pt x="249" y="7"/>
                    <a:pt x="219" y="23"/>
                  </a:cubicBezTo>
                  <a:lnTo>
                    <a:pt x="57" y="114"/>
                  </a:lnTo>
                  <a:cubicBezTo>
                    <a:pt x="8" y="142"/>
                    <a:pt x="1" y="192"/>
                    <a:pt x="43" y="220"/>
                  </a:cubicBezTo>
                  <a:lnTo>
                    <a:pt x="832" y="678"/>
                  </a:lnTo>
                  <a:cubicBezTo>
                    <a:pt x="859" y="691"/>
                    <a:pt x="889" y="698"/>
                    <a:pt x="919" y="698"/>
                  </a:cubicBezTo>
                  <a:cubicBezTo>
                    <a:pt x="952" y="698"/>
                    <a:pt x="986" y="690"/>
                    <a:pt x="1016" y="671"/>
                  </a:cubicBezTo>
                  <a:lnTo>
                    <a:pt x="1171" y="586"/>
                  </a:lnTo>
                  <a:cubicBezTo>
                    <a:pt x="1227" y="551"/>
                    <a:pt x="1234" y="509"/>
                    <a:pt x="1185" y="481"/>
                  </a:cubicBezTo>
                  <a:lnTo>
                    <a:pt x="402" y="15"/>
                  </a:lnTo>
                  <a:cubicBezTo>
                    <a:pt x="376" y="6"/>
                    <a:pt x="34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1536;p38">
              <a:extLst>
                <a:ext uri="{FF2B5EF4-FFF2-40B4-BE49-F238E27FC236}">
                  <a16:creationId xmlns:a16="http://schemas.microsoft.com/office/drawing/2014/main" id="{7A151578-7CFB-AE43-9D68-5D304857B794}"/>
                </a:ext>
              </a:extLst>
            </p:cNvPr>
            <p:cNvSpPr/>
            <p:nvPr/>
          </p:nvSpPr>
          <p:spPr>
            <a:xfrm>
              <a:off x="752875" y="19038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2" y="1"/>
                  </a:moveTo>
                  <a:cubicBezTo>
                    <a:pt x="859" y="1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9"/>
                    <a:pt x="1" y="522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1537;p38">
              <a:extLst>
                <a:ext uri="{FF2B5EF4-FFF2-40B4-BE49-F238E27FC236}">
                  <a16:creationId xmlns:a16="http://schemas.microsoft.com/office/drawing/2014/main" id="{3CB7E965-3B80-AA35-45CD-35AFC4C7627E}"/>
                </a:ext>
              </a:extLst>
            </p:cNvPr>
            <p:cNvSpPr/>
            <p:nvPr/>
          </p:nvSpPr>
          <p:spPr>
            <a:xfrm>
              <a:off x="943750" y="1864350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89" y="1"/>
                  </a:moveTo>
                  <a:cubicBezTo>
                    <a:pt x="457" y="1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7"/>
                    <a:pt x="0" y="289"/>
                    <a:pt x="43" y="317"/>
                  </a:cubicBezTo>
                  <a:lnTo>
                    <a:pt x="804" y="761"/>
                  </a:lnTo>
                  <a:cubicBezTo>
                    <a:pt x="831" y="774"/>
                    <a:pt x="860" y="782"/>
                    <a:pt x="890" y="782"/>
                  </a:cubicBezTo>
                  <a:cubicBezTo>
                    <a:pt x="924" y="782"/>
                    <a:pt x="957" y="773"/>
                    <a:pt x="987" y="754"/>
                  </a:cubicBezTo>
                  <a:lnTo>
                    <a:pt x="1319" y="564"/>
                  </a:lnTo>
                  <a:cubicBezTo>
                    <a:pt x="1375" y="536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8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1538;p38">
              <a:extLst>
                <a:ext uri="{FF2B5EF4-FFF2-40B4-BE49-F238E27FC236}">
                  <a16:creationId xmlns:a16="http://schemas.microsoft.com/office/drawing/2014/main" id="{0F77A684-62D8-BA76-F6F0-412B9871C674}"/>
                </a:ext>
              </a:extLst>
            </p:cNvPr>
            <p:cNvSpPr/>
            <p:nvPr/>
          </p:nvSpPr>
          <p:spPr>
            <a:xfrm>
              <a:off x="943750" y="1864000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4" y="21"/>
                  </a:moveTo>
                  <a:cubicBezTo>
                    <a:pt x="522" y="21"/>
                    <a:pt x="543" y="28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21"/>
                  </a:cubicBezTo>
                  <a:cubicBezTo>
                    <a:pt x="1354" y="536"/>
                    <a:pt x="1340" y="550"/>
                    <a:pt x="1312" y="571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2" y="289"/>
                  </a:cubicBezTo>
                  <a:cubicBezTo>
                    <a:pt x="29" y="261"/>
                    <a:pt x="43" y="246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59" y="21"/>
                    <a:pt x="494" y="21"/>
                  </a:cubicBezTo>
                  <a:close/>
                  <a:moveTo>
                    <a:pt x="486" y="1"/>
                  </a:moveTo>
                  <a:cubicBezTo>
                    <a:pt x="452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2" y="232"/>
                    <a:pt x="7" y="254"/>
                    <a:pt x="0" y="289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3" y="798"/>
                    <a:pt x="837" y="806"/>
                    <a:pt x="859" y="806"/>
                  </a:cubicBezTo>
                  <a:cubicBezTo>
                    <a:pt x="867" y="806"/>
                    <a:pt x="874" y="805"/>
                    <a:pt x="882" y="803"/>
                  </a:cubicBezTo>
                  <a:cubicBezTo>
                    <a:pt x="917" y="803"/>
                    <a:pt x="952" y="796"/>
                    <a:pt x="987" y="782"/>
                  </a:cubicBezTo>
                  <a:lnTo>
                    <a:pt x="1319" y="592"/>
                  </a:lnTo>
                  <a:cubicBezTo>
                    <a:pt x="1347" y="578"/>
                    <a:pt x="1368" y="550"/>
                    <a:pt x="1375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1539;p38">
              <a:extLst>
                <a:ext uri="{FF2B5EF4-FFF2-40B4-BE49-F238E27FC236}">
                  <a16:creationId xmlns:a16="http://schemas.microsoft.com/office/drawing/2014/main" id="{A7371911-F59D-7F8F-0F54-64770F206AAD}"/>
                </a:ext>
              </a:extLst>
            </p:cNvPr>
            <p:cNvSpPr/>
            <p:nvPr/>
          </p:nvSpPr>
          <p:spPr>
            <a:xfrm>
              <a:off x="914500" y="1847250"/>
              <a:ext cx="34550" cy="19550"/>
            </a:xfrm>
            <a:custGeom>
              <a:avLst/>
              <a:gdLst/>
              <a:ahLst/>
              <a:cxnLst/>
              <a:rect l="l" t="t" r="r" b="b"/>
              <a:pathLst>
                <a:path w="1382" h="782" extrusionOk="0">
                  <a:moveTo>
                    <a:pt x="492" y="1"/>
                  </a:moveTo>
                  <a:cubicBezTo>
                    <a:pt x="458" y="1"/>
                    <a:pt x="425" y="10"/>
                    <a:pt x="395" y="28"/>
                  </a:cubicBezTo>
                  <a:lnTo>
                    <a:pt x="64" y="219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4" y="775"/>
                    <a:pt x="864" y="782"/>
                    <a:pt x="893" y="782"/>
                  </a:cubicBezTo>
                  <a:cubicBezTo>
                    <a:pt x="926" y="782"/>
                    <a:pt x="957" y="773"/>
                    <a:pt x="987" y="754"/>
                  </a:cubicBezTo>
                  <a:lnTo>
                    <a:pt x="1325" y="564"/>
                  </a:lnTo>
                  <a:cubicBezTo>
                    <a:pt x="1375" y="536"/>
                    <a:pt x="1382" y="486"/>
                    <a:pt x="1340" y="458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1540;p38">
              <a:extLst>
                <a:ext uri="{FF2B5EF4-FFF2-40B4-BE49-F238E27FC236}">
                  <a16:creationId xmlns:a16="http://schemas.microsoft.com/office/drawing/2014/main" id="{4DDAAAAD-4433-456E-DEC7-1C5F18FAF7F4}"/>
                </a:ext>
              </a:extLst>
            </p:cNvPr>
            <p:cNvSpPr/>
            <p:nvPr/>
          </p:nvSpPr>
          <p:spPr>
            <a:xfrm>
              <a:off x="914675" y="1846900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82" y="21"/>
                  </a:moveTo>
                  <a:cubicBezTo>
                    <a:pt x="511" y="21"/>
                    <a:pt x="539" y="28"/>
                    <a:pt x="564" y="42"/>
                  </a:cubicBezTo>
                  <a:lnTo>
                    <a:pt x="1325" y="486"/>
                  </a:lnTo>
                  <a:cubicBezTo>
                    <a:pt x="1340" y="493"/>
                    <a:pt x="1347" y="508"/>
                    <a:pt x="1347" y="522"/>
                  </a:cubicBezTo>
                  <a:cubicBezTo>
                    <a:pt x="1347" y="536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5" y="317"/>
                    <a:pt x="21" y="303"/>
                    <a:pt x="21" y="282"/>
                  </a:cubicBezTo>
                  <a:cubicBezTo>
                    <a:pt x="21" y="268"/>
                    <a:pt x="35" y="247"/>
                    <a:pt x="64" y="233"/>
                  </a:cubicBezTo>
                  <a:lnTo>
                    <a:pt x="395" y="42"/>
                  </a:lnTo>
                  <a:cubicBezTo>
                    <a:pt x="423" y="28"/>
                    <a:pt x="453" y="21"/>
                    <a:pt x="482" y="21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9"/>
                  </a:lnTo>
                  <a:cubicBezTo>
                    <a:pt x="21" y="233"/>
                    <a:pt x="0" y="254"/>
                    <a:pt x="0" y="282"/>
                  </a:cubicBezTo>
                  <a:cubicBezTo>
                    <a:pt x="0" y="310"/>
                    <a:pt x="14" y="331"/>
                    <a:pt x="35" y="338"/>
                  </a:cubicBezTo>
                  <a:lnTo>
                    <a:pt x="790" y="782"/>
                  </a:lnTo>
                  <a:cubicBezTo>
                    <a:pt x="818" y="797"/>
                    <a:pt x="846" y="804"/>
                    <a:pt x="881" y="804"/>
                  </a:cubicBezTo>
                  <a:cubicBezTo>
                    <a:pt x="917" y="804"/>
                    <a:pt x="952" y="797"/>
                    <a:pt x="980" y="775"/>
                  </a:cubicBezTo>
                  <a:lnTo>
                    <a:pt x="1318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1541;p38">
              <a:extLst>
                <a:ext uri="{FF2B5EF4-FFF2-40B4-BE49-F238E27FC236}">
                  <a16:creationId xmlns:a16="http://schemas.microsoft.com/office/drawing/2014/main" id="{DAAB5362-F6FF-8F27-BFAB-7770A406B775}"/>
                </a:ext>
              </a:extLst>
            </p:cNvPr>
            <p:cNvSpPr/>
            <p:nvPr/>
          </p:nvSpPr>
          <p:spPr>
            <a:xfrm>
              <a:off x="886125" y="183052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6" y="0"/>
                  </a:moveTo>
                  <a:cubicBezTo>
                    <a:pt x="453" y="0"/>
                    <a:pt x="421" y="9"/>
                    <a:pt x="395" y="28"/>
                  </a:cubicBezTo>
                  <a:lnTo>
                    <a:pt x="57" y="218"/>
                  </a:lnTo>
                  <a:cubicBezTo>
                    <a:pt x="0" y="239"/>
                    <a:pt x="0" y="288"/>
                    <a:pt x="43" y="317"/>
                  </a:cubicBezTo>
                  <a:lnTo>
                    <a:pt x="797" y="761"/>
                  </a:lnTo>
                  <a:cubicBezTo>
                    <a:pt x="827" y="774"/>
                    <a:pt x="857" y="781"/>
                    <a:pt x="886" y="781"/>
                  </a:cubicBezTo>
                  <a:cubicBezTo>
                    <a:pt x="919" y="781"/>
                    <a:pt x="950" y="772"/>
                    <a:pt x="980" y="754"/>
                  </a:cubicBezTo>
                  <a:lnTo>
                    <a:pt x="1318" y="563"/>
                  </a:lnTo>
                  <a:cubicBezTo>
                    <a:pt x="1368" y="535"/>
                    <a:pt x="1375" y="486"/>
                    <a:pt x="1333" y="458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1542;p38">
              <a:extLst>
                <a:ext uri="{FF2B5EF4-FFF2-40B4-BE49-F238E27FC236}">
                  <a16:creationId xmlns:a16="http://schemas.microsoft.com/office/drawing/2014/main" id="{3AD88B3C-7785-0D36-0E58-539B2BCA18D3}"/>
                </a:ext>
              </a:extLst>
            </p:cNvPr>
            <p:cNvSpPr/>
            <p:nvPr/>
          </p:nvSpPr>
          <p:spPr>
            <a:xfrm>
              <a:off x="886125" y="1830225"/>
              <a:ext cx="34200" cy="20025"/>
            </a:xfrm>
            <a:custGeom>
              <a:avLst/>
              <a:gdLst/>
              <a:ahLst/>
              <a:cxnLst/>
              <a:rect l="l" t="t" r="r" b="b"/>
              <a:pathLst>
                <a:path w="1368" h="801" extrusionOk="0">
                  <a:moveTo>
                    <a:pt x="482" y="11"/>
                  </a:moveTo>
                  <a:cubicBezTo>
                    <a:pt x="511" y="11"/>
                    <a:pt x="540" y="18"/>
                    <a:pt x="564" y="33"/>
                  </a:cubicBezTo>
                  <a:lnTo>
                    <a:pt x="1326" y="477"/>
                  </a:lnTo>
                  <a:cubicBezTo>
                    <a:pt x="1340" y="484"/>
                    <a:pt x="1347" y="498"/>
                    <a:pt x="1354" y="512"/>
                  </a:cubicBezTo>
                  <a:cubicBezTo>
                    <a:pt x="1347" y="533"/>
                    <a:pt x="1333" y="554"/>
                    <a:pt x="1311" y="561"/>
                  </a:cubicBezTo>
                  <a:lnTo>
                    <a:pt x="973" y="752"/>
                  </a:lnTo>
                  <a:cubicBezTo>
                    <a:pt x="947" y="767"/>
                    <a:pt x="916" y="774"/>
                    <a:pt x="885" y="774"/>
                  </a:cubicBezTo>
                  <a:cubicBezTo>
                    <a:pt x="858" y="774"/>
                    <a:pt x="830" y="768"/>
                    <a:pt x="804" y="759"/>
                  </a:cubicBezTo>
                  <a:lnTo>
                    <a:pt x="50" y="315"/>
                  </a:lnTo>
                  <a:cubicBezTo>
                    <a:pt x="35" y="307"/>
                    <a:pt x="21" y="293"/>
                    <a:pt x="21" y="279"/>
                  </a:cubicBezTo>
                  <a:cubicBezTo>
                    <a:pt x="21" y="258"/>
                    <a:pt x="35" y="244"/>
                    <a:pt x="64" y="230"/>
                  </a:cubicBezTo>
                  <a:lnTo>
                    <a:pt x="395" y="33"/>
                  </a:lnTo>
                  <a:cubicBezTo>
                    <a:pt x="423" y="18"/>
                    <a:pt x="453" y="11"/>
                    <a:pt x="482" y="11"/>
                  </a:cubicBezTo>
                  <a:close/>
                  <a:moveTo>
                    <a:pt x="493" y="0"/>
                  </a:moveTo>
                  <a:cubicBezTo>
                    <a:pt x="456" y="0"/>
                    <a:pt x="420" y="10"/>
                    <a:pt x="388" y="25"/>
                  </a:cubicBezTo>
                  <a:lnTo>
                    <a:pt x="50" y="216"/>
                  </a:lnTo>
                  <a:cubicBezTo>
                    <a:pt x="21" y="230"/>
                    <a:pt x="0" y="258"/>
                    <a:pt x="0" y="286"/>
                  </a:cubicBezTo>
                  <a:cubicBezTo>
                    <a:pt x="0" y="307"/>
                    <a:pt x="14" y="329"/>
                    <a:pt x="35" y="343"/>
                  </a:cubicBezTo>
                  <a:lnTo>
                    <a:pt x="790" y="780"/>
                  </a:lnTo>
                  <a:cubicBezTo>
                    <a:pt x="818" y="794"/>
                    <a:pt x="853" y="801"/>
                    <a:pt x="881" y="801"/>
                  </a:cubicBezTo>
                  <a:cubicBezTo>
                    <a:pt x="917" y="801"/>
                    <a:pt x="952" y="794"/>
                    <a:pt x="987" y="780"/>
                  </a:cubicBezTo>
                  <a:lnTo>
                    <a:pt x="1318" y="589"/>
                  </a:lnTo>
                  <a:cubicBezTo>
                    <a:pt x="1347" y="575"/>
                    <a:pt x="1368" y="554"/>
                    <a:pt x="1368" y="519"/>
                  </a:cubicBezTo>
                  <a:cubicBezTo>
                    <a:pt x="1368" y="498"/>
                    <a:pt x="1354" y="477"/>
                    <a:pt x="1333" y="463"/>
                  </a:cubicBezTo>
                  <a:lnTo>
                    <a:pt x="578" y="18"/>
                  </a:lnTo>
                  <a:cubicBezTo>
                    <a:pt x="550" y="6"/>
                    <a:pt x="521" y="0"/>
                    <a:pt x="4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1543;p38">
              <a:extLst>
                <a:ext uri="{FF2B5EF4-FFF2-40B4-BE49-F238E27FC236}">
                  <a16:creationId xmlns:a16="http://schemas.microsoft.com/office/drawing/2014/main" id="{86BB2219-817A-2FAB-8906-2B0594D89E7F}"/>
                </a:ext>
              </a:extLst>
            </p:cNvPr>
            <p:cNvSpPr/>
            <p:nvPr/>
          </p:nvSpPr>
          <p:spPr>
            <a:xfrm>
              <a:off x="857400" y="18136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9" y="1"/>
                  </a:moveTo>
                  <a:cubicBezTo>
                    <a:pt x="464" y="1"/>
                    <a:pt x="430" y="10"/>
                    <a:pt x="402" y="26"/>
                  </a:cubicBezTo>
                  <a:lnTo>
                    <a:pt x="64" y="216"/>
                  </a:lnTo>
                  <a:cubicBezTo>
                    <a:pt x="7" y="244"/>
                    <a:pt x="0" y="294"/>
                    <a:pt x="50" y="322"/>
                  </a:cubicBezTo>
                  <a:lnTo>
                    <a:pt x="804" y="766"/>
                  </a:lnTo>
                  <a:cubicBezTo>
                    <a:pt x="832" y="778"/>
                    <a:pt x="859" y="784"/>
                    <a:pt x="887" y="784"/>
                  </a:cubicBezTo>
                  <a:cubicBezTo>
                    <a:pt x="922" y="784"/>
                    <a:pt x="955" y="775"/>
                    <a:pt x="987" y="759"/>
                  </a:cubicBezTo>
                  <a:lnTo>
                    <a:pt x="1325" y="569"/>
                  </a:lnTo>
                  <a:cubicBezTo>
                    <a:pt x="1375" y="540"/>
                    <a:pt x="1382" y="491"/>
                    <a:pt x="1340" y="463"/>
                  </a:cubicBezTo>
                  <a:lnTo>
                    <a:pt x="578" y="19"/>
                  </a:lnTo>
                  <a:cubicBezTo>
                    <a:pt x="554" y="6"/>
                    <a:pt x="526" y="1"/>
                    <a:pt x="49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1544;p38">
              <a:extLst>
                <a:ext uri="{FF2B5EF4-FFF2-40B4-BE49-F238E27FC236}">
                  <a16:creationId xmlns:a16="http://schemas.microsoft.com/office/drawing/2014/main" id="{7ED7E6AF-86CE-6AF9-FC06-307C1DC0950A}"/>
                </a:ext>
              </a:extLst>
            </p:cNvPr>
            <p:cNvSpPr/>
            <p:nvPr/>
          </p:nvSpPr>
          <p:spPr>
            <a:xfrm>
              <a:off x="857575" y="181342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4"/>
                  </a:moveTo>
                  <a:cubicBezTo>
                    <a:pt x="520" y="24"/>
                    <a:pt x="547" y="30"/>
                    <a:pt x="571" y="42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1"/>
                  </a:cubicBezTo>
                  <a:cubicBezTo>
                    <a:pt x="1347" y="542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6" y="317"/>
                    <a:pt x="21" y="303"/>
                    <a:pt x="21" y="289"/>
                  </a:cubicBezTo>
                  <a:cubicBezTo>
                    <a:pt x="28" y="267"/>
                    <a:pt x="43" y="246"/>
                    <a:pt x="64" y="239"/>
                  </a:cubicBezTo>
                  <a:lnTo>
                    <a:pt x="395" y="49"/>
                  </a:lnTo>
                  <a:cubicBezTo>
                    <a:pt x="427" y="33"/>
                    <a:pt x="461" y="24"/>
                    <a:pt x="494" y="24"/>
                  </a:cubicBezTo>
                  <a:close/>
                  <a:moveTo>
                    <a:pt x="485" y="0"/>
                  </a:moveTo>
                  <a:cubicBezTo>
                    <a:pt x="450" y="0"/>
                    <a:pt x="414" y="9"/>
                    <a:pt x="381" y="28"/>
                  </a:cubicBezTo>
                  <a:lnTo>
                    <a:pt x="50" y="218"/>
                  </a:lnTo>
                  <a:cubicBezTo>
                    <a:pt x="21" y="225"/>
                    <a:pt x="0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42"/>
                    <a:pt x="1368" y="514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1545;p38">
              <a:extLst>
                <a:ext uri="{FF2B5EF4-FFF2-40B4-BE49-F238E27FC236}">
                  <a16:creationId xmlns:a16="http://schemas.microsoft.com/office/drawing/2014/main" id="{71300CE5-3A76-B088-0970-1B3962CD2079}"/>
                </a:ext>
              </a:extLst>
            </p:cNvPr>
            <p:cNvSpPr/>
            <p:nvPr/>
          </p:nvSpPr>
          <p:spPr>
            <a:xfrm>
              <a:off x="829025" y="1796825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83" y="1"/>
                  </a:moveTo>
                  <a:cubicBezTo>
                    <a:pt x="453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0" y="248"/>
                    <a:pt x="0" y="297"/>
                    <a:pt x="43" y="325"/>
                  </a:cubicBezTo>
                  <a:lnTo>
                    <a:pt x="804" y="762"/>
                  </a:lnTo>
                  <a:cubicBezTo>
                    <a:pt x="831" y="776"/>
                    <a:pt x="859" y="783"/>
                    <a:pt x="887" y="783"/>
                  </a:cubicBezTo>
                  <a:cubicBezTo>
                    <a:pt x="919" y="783"/>
                    <a:pt x="950" y="774"/>
                    <a:pt x="980" y="755"/>
                  </a:cubicBezTo>
                  <a:lnTo>
                    <a:pt x="1318" y="572"/>
                  </a:lnTo>
                  <a:cubicBezTo>
                    <a:pt x="1375" y="537"/>
                    <a:pt x="1375" y="494"/>
                    <a:pt x="1333" y="466"/>
                  </a:cubicBezTo>
                  <a:lnTo>
                    <a:pt x="571" y="22"/>
                  </a:lnTo>
                  <a:cubicBezTo>
                    <a:pt x="543" y="8"/>
                    <a:pt x="513" y="1"/>
                    <a:pt x="4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1546;p38">
              <a:extLst>
                <a:ext uri="{FF2B5EF4-FFF2-40B4-BE49-F238E27FC236}">
                  <a16:creationId xmlns:a16="http://schemas.microsoft.com/office/drawing/2014/main" id="{D9D11A74-39EB-8B25-1667-F503B8570316}"/>
                </a:ext>
              </a:extLst>
            </p:cNvPr>
            <p:cNvSpPr/>
            <p:nvPr/>
          </p:nvSpPr>
          <p:spPr>
            <a:xfrm>
              <a:off x="829025" y="17966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0" y="20"/>
                  </a:moveTo>
                  <a:cubicBezTo>
                    <a:pt x="517" y="20"/>
                    <a:pt x="545" y="25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2"/>
                  </a:cubicBezTo>
                  <a:cubicBezTo>
                    <a:pt x="1354" y="536"/>
                    <a:pt x="1340" y="557"/>
                    <a:pt x="1311" y="571"/>
                  </a:cubicBezTo>
                  <a:lnTo>
                    <a:pt x="980" y="761"/>
                  </a:lnTo>
                  <a:cubicBezTo>
                    <a:pt x="950" y="776"/>
                    <a:pt x="918" y="783"/>
                    <a:pt x="886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17"/>
                  </a:lnTo>
                  <a:cubicBezTo>
                    <a:pt x="36" y="317"/>
                    <a:pt x="21" y="303"/>
                    <a:pt x="21" y="282"/>
                  </a:cubicBezTo>
                  <a:cubicBezTo>
                    <a:pt x="21" y="268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5" y="27"/>
                    <a:pt x="457" y="20"/>
                    <a:pt x="490" y="20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8"/>
                  </a:lnTo>
                  <a:cubicBezTo>
                    <a:pt x="21" y="226"/>
                    <a:pt x="0" y="254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7"/>
                    <a:pt x="853" y="804"/>
                    <a:pt x="881" y="804"/>
                  </a:cubicBezTo>
                  <a:cubicBezTo>
                    <a:pt x="917" y="804"/>
                    <a:pt x="952" y="797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50"/>
                    <a:pt x="1368" y="522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1547;p38">
              <a:extLst>
                <a:ext uri="{FF2B5EF4-FFF2-40B4-BE49-F238E27FC236}">
                  <a16:creationId xmlns:a16="http://schemas.microsoft.com/office/drawing/2014/main" id="{D6946FED-E85E-B564-FB88-D1113739D6F0}"/>
                </a:ext>
              </a:extLst>
            </p:cNvPr>
            <p:cNvSpPr/>
            <p:nvPr/>
          </p:nvSpPr>
          <p:spPr>
            <a:xfrm>
              <a:off x="800475" y="1780275"/>
              <a:ext cx="34375" cy="19500"/>
            </a:xfrm>
            <a:custGeom>
              <a:avLst/>
              <a:gdLst/>
              <a:ahLst/>
              <a:cxnLst/>
              <a:rect l="l" t="t" r="r" b="b"/>
              <a:pathLst>
                <a:path w="1375" h="780" extrusionOk="0">
                  <a:moveTo>
                    <a:pt x="483" y="0"/>
                  </a:moveTo>
                  <a:cubicBezTo>
                    <a:pt x="453" y="0"/>
                    <a:pt x="423" y="7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89"/>
                    <a:pt x="43" y="318"/>
                  </a:cubicBezTo>
                  <a:lnTo>
                    <a:pt x="804" y="762"/>
                  </a:lnTo>
                  <a:cubicBezTo>
                    <a:pt x="829" y="774"/>
                    <a:pt x="855" y="780"/>
                    <a:pt x="881" y="780"/>
                  </a:cubicBezTo>
                  <a:cubicBezTo>
                    <a:pt x="915" y="780"/>
                    <a:pt x="948" y="770"/>
                    <a:pt x="980" y="755"/>
                  </a:cubicBezTo>
                  <a:lnTo>
                    <a:pt x="1319" y="564"/>
                  </a:lnTo>
                  <a:cubicBezTo>
                    <a:pt x="1375" y="529"/>
                    <a:pt x="1375" y="487"/>
                    <a:pt x="1333" y="459"/>
                  </a:cubicBezTo>
                  <a:lnTo>
                    <a:pt x="571" y="22"/>
                  </a:lnTo>
                  <a:cubicBezTo>
                    <a:pt x="543" y="7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1548;p38">
              <a:extLst>
                <a:ext uri="{FF2B5EF4-FFF2-40B4-BE49-F238E27FC236}">
                  <a16:creationId xmlns:a16="http://schemas.microsoft.com/office/drawing/2014/main" id="{D2EEB6FF-26B6-756A-8D3E-1C6A44696018}"/>
                </a:ext>
              </a:extLst>
            </p:cNvPr>
            <p:cNvSpPr/>
            <p:nvPr/>
          </p:nvSpPr>
          <p:spPr>
            <a:xfrm>
              <a:off x="800475" y="1779950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43" y="20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47" y="535"/>
                    <a:pt x="1333" y="556"/>
                    <a:pt x="1311" y="563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0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8" y="295"/>
                    <a:pt x="21" y="281"/>
                  </a:cubicBezTo>
                  <a:cubicBezTo>
                    <a:pt x="21" y="267"/>
                    <a:pt x="36" y="246"/>
                    <a:pt x="64" y="232"/>
                  </a:cubicBezTo>
                  <a:lnTo>
                    <a:pt x="395" y="42"/>
                  </a:lnTo>
                  <a:cubicBezTo>
                    <a:pt x="430" y="27"/>
                    <a:pt x="458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32"/>
                    <a:pt x="7" y="260"/>
                    <a:pt x="0" y="288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9"/>
                    <a:pt x="1375" y="514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1549;p38">
              <a:extLst>
                <a:ext uri="{FF2B5EF4-FFF2-40B4-BE49-F238E27FC236}">
                  <a16:creationId xmlns:a16="http://schemas.microsoft.com/office/drawing/2014/main" id="{DA1C9398-513E-748E-C846-7EECAA2BF076}"/>
                </a:ext>
              </a:extLst>
            </p:cNvPr>
            <p:cNvSpPr/>
            <p:nvPr/>
          </p:nvSpPr>
          <p:spPr>
            <a:xfrm>
              <a:off x="771925" y="1763500"/>
              <a:ext cx="34550" cy="19475"/>
            </a:xfrm>
            <a:custGeom>
              <a:avLst/>
              <a:gdLst/>
              <a:ahLst/>
              <a:cxnLst/>
              <a:rect l="l" t="t" r="r" b="b"/>
              <a:pathLst>
                <a:path w="1382" h="779" extrusionOk="0">
                  <a:moveTo>
                    <a:pt x="491" y="1"/>
                  </a:moveTo>
                  <a:cubicBezTo>
                    <a:pt x="458" y="1"/>
                    <a:pt x="425" y="8"/>
                    <a:pt x="395" y="23"/>
                  </a:cubicBezTo>
                  <a:lnTo>
                    <a:pt x="57" y="213"/>
                  </a:lnTo>
                  <a:cubicBezTo>
                    <a:pt x="7" y="241"/>
                    <a:pt x="0" y="291"/>
                    <a:pt x="43" y="312"/>
                  </a:cubicBezTo>
                  <a:lnTo>
                    <a:pt x="804" y="763"/>
                  </a:lnTo>
                  <a:cubicBezTo>
                    <a:pt x="830" y="773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6"/>
                  </a:lnTo>
                  <a:cubicBezTo>
                    <a:pt x="1375" y="537"/>
                    <a:pt x="1382" y="488"/>
                    <a:pt x="1333" y="460"/>
                  </a:cubicBezTo>
                  <a:lnTo>
                    <a:pt x="578" y="16"/>
                  </a:lnTo>
                  <a:cubicBezTo>
                    <a:pt x="549" y="6"/>
                    <a:pt x="519" y="1"/>
                    <a:pt x="4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1550;p38">
              <a:extLst>
                <a:ext uri="{FF2B5EF4-FFF2-40B4-BE49-F238E27FC236}">
                  <a16:creationId xmlns:a16="http://schemas.microsoft.com/office/drawing/2014/main" id="{D8FCDD04-FF0D-017F-FC62-A00D04165556}"/>
                </a:ext>
              </a:extLst>
            </p:cNvPr>
            <p:cNvSpPr/>
            <p:nvPr/>
          </p:nvSpPr>
          <p:spPr>
            <a:xfrm>
              <a:off x="771925" y="1763200"/>
              <a:ext cx="34375" cy="20100"/>
            </a:xfrm>
            <a:custGeom>
              <a:avLst/>
              <a:gdLst/>
              <a:ahLst/>
              <a:cxnLst/>
              <a:rect l="l" t="t" r="r" b="b"/>
              <a:pathLst>
                <a:path w="1375" h="804" extrusionOk="0">
                  <a:moveTo>
                    <a:pt x="517" y="18"/>
                  </a:moveTo>
                  <a:cubicBezTo>
                    <a:pt x="535" y="18"/>
                    <a:pt x="551" y="23"/>
                    <a:pt x="571" y="28"/>
                  </a:cubicBezTo>
                  <a:lnTo>
                    <a:pt x="1326" y="479"/>
                  </a:lnTo>
                  <a:cubicBezTo>
                    <a:pt x="1340" y="486"/>
                    <a:pt x="1354" y="493"/>
                    <a:pt x="1354" y="514"/>
                  </a:cubicBezTo>
                  <a:cubicBezTo>
                    <a:pt x="1347" y="535"/>
                    <a:pt x="1333" y="556"/>
                    <a:pt x="1311" y="564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1"/>
                    <a:pt x="811" y="761"/>
                  </a:cubicBezTo>
                  <a:lnTo>
                    <a:pt x="50" y="317"/>
                  </a:lnTo>
                  <a:cubicBezTo>
                    <a:pt x="36" y="310"/>
                    <a:pt x="28" y="296"/>
                    <a:pt x="28" y="282"/>
                  </a:cubicBezTo>
                  <a:cubicBezTo>
                    <a:pt x="28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30" y="28"/>
                    <a:pt x="459" y="21"/>
                    <a:pt x="494" y="21"/>
                  </a:cubicBezTo>
                  <a:cubicBezTo>
                    <a:pt x="502" y="19"/>
                    <a:pt x="510" y="18"/>
                    <a:pt x="517" y="18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1" y="232"/>
                    <a:pt x="7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5"/>
                  </a:lnTo>
                  <a:cubicBezTo>
                    <a:pt x="1347" y="571"/>
                    <a:pt x="1368" y="549"/>
                    <a:pt x="1375" y="521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1551;p38">
              <a:extLst>
                <a:ext uri="{FF2B5EF4-FFF2-40B4-BE49-F238E27FC236}">
                  <a16:creationId xmlns:a16="http://schemas.microsoft.com/office/drawing/2014/main" id="{F56524B9-44EF-07F1-E9E3-231941F519D5}"/>
                </a:ext>
              </a:extLst>
            </p:cNvPr>
            <p:cNvSpPr/>
            <p:nvPr/>
          </p:nvSpPr>
          <p:spPr>
            <a:xfrm>
              <a:off x="743375" y="1746525"/>
              <a:ext cx="34550" cy="19650"/>
            </a:xfrm>
            <a:custGeom>
              <a:avLst/>
              <a:gdLst/>
              <a:ahLst/>
              <a:cxnLst/>
              <a:rect l="l" t="t" r="r" b="b"/>
              <a:pathLst>
                <a:path w="1382" h="786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5"/>
                  </a:lnTo>
                  <a:cubicBezTo>
                    <a:pt x="7" y="251"/>
                    <a:pt x="0" y="300"/>
                    <a:pt x="43" y="328"/>
                  </a:cubicBezTo>
                  <a:lnTo>
                    <a:pt x="804" y="765"/>
                  </a:lnTo>
                  <a:cubicBezTo>
                    <a:pt x="831" y="779"/>
                    <a:pt x="860" y="786"/>
                    <a:pt x="890" y="786"/>
                  </a:cubicBezTo>
                  <a:cubicBezTo>
                    <a:pt x="924" y="786"/>
                    <a:pt x="957" y="777"/>
                    <a:pt x="987" y="758"/>
                  </a:cubicBezTo>
                  <a:lnTo>
                    <a:pt x="1319" y="568"/>
                  </a:lnTo>
                  <a:cubicBezTo>
                    <a:pt x="1375" y="540"/>
                    <a:pt x="1382" y="490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1552;p38">
              <a:extLst>
                <a:ext uri="{FF2B5EF4-FFF2-40B4-BE49-F238E27FC236}">
                  <a16:creationId xmlns:a16="http://schemas.microsoft.com/office/drawing/2014/main" id="{D964192D-2A43-9F5C-A973-4E82ECC4CC95}"/>
                </a:ext>
              </a:extLst>
            </p:cNvPr>
            <p:cNvSpPr/>
            <p:nvPr/>
          </p:nvSpPr>
          <p:spPr>
            <a:xfrm>
              <a:off x="743375" y="1746375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7" y="24"/>
                  </a:moveTo>
                  <a:lnTo>
                    <a:pt x="497" y="24"/>
                  </a:lnTo>
                  <a:cubicBezTo>
                    <a:pt x="524" y="25"/>
                    <a:pt x="551" y="32"/>
                    <a:pt x="571" y="45"/>
                  </a:cubicBezTo>
                  <a:lnTo>
                    <a:pt x="1333" y="482"/>
                  </a:lnTo>
                  <a:cubicBezTo>
                    <a:pt x="1347" y="489"/>
                    <a:pt x="1354" y="503"/>
                    <a:pt x="1354" y="517"/>
                  </a:cubicBezTo>
                  <a:cubicBezTo>
                    <a:pt x="1354" y="539"/>
                    <a:pt x="1340" y="553"/>
                    <a:pt x="1319" y="567"/>
                  </a:cubicBezTo>
                  <a:lnTo>
                    <a:pt x="980" y="757"/>
                  </a:lnTo>
                  <a:cubicBezTo>
                    <a:pt x="952" y="773"/>
                    <a:pt x="920" y="782"/>
                    <a:pt x="887" y="782"/>
                  </a:cubicBezTo>
                  <a:cubicBezTo>
                    <a:pt x="862" y="782"/>
                    <a:pt x="836" y="777"/>
                    <a:pt x="811" y="764"/>
                  </a:cubicBezTo>
                  <a:lnTo>
                    <a:pt x="57" y="320"/>
                  </a:lnTo>
                  <a:cubicBezTo>
                    <a:pt x="36" y="313"/>
                    <a:pt x="29" y="299"/>
                    <a:pt x="29" y="285"/>
                  </a:cubicBezTo>
                  <a:cubicBezTo>
                    <a:pt x="29" y="271"/>
                    <a:pt x="43" y="250"/>
                    <a:pt x="71" y="236"/>
                  </a:cubicBezTo>
                  <a:lnTo>
                    <a:pt x="402" y="45"/>
                  </a:lnTo>
                  <a:cubicBezTo>
                    <a:pt x="429" y="32"/>
                    <a:pt x="463" y="25"/>
                    <a:pt x="497" y="24"/>
                  </a:cubicBezTo>
                  <a:close/>
                  <a:moveTo>
                    <a:pt x="491" y="0"/>
                  </a:moveTo>
                  <a:cubicBezTo>
                    <a:pt x="457" y="0"/>
                    <a:pt x="421" y="9"/>
                    <a:pt x="388" y="24"/>
                  </a:cubicBezTo>
                  <a:lnTo>
                    <a:pt x="57" y="214"/>
                  </a:lnTo>
                  <a:cubicBezTo>
                    <a:pt x="29" y="228"/>
                    <a:pt x="7" y="257"/>
                    <a:pt x="0" y="285"/>
                  </a:cubicBezTo>
                  <a:cubicBezTo>
                    <a:pt x="7" y="306"/>
                    <a:pt x="21" y="327"/>
                    <a:pt x="43" y="341"/>
                  </a:cubicBezTo>
                  <a:lnTo>
                    <a:pt x="797" y="785"/>
                  </a:lnTo>
                  <a:cubicBezTo>
                    <a:pt x="825" y="799"/>
                    <a:pt x="853" y="807"/>
                    <a:pt x="889" y="807"/>
                  </a:cubicBezTo>
                  <a:cubicBezTo>
                    <a:pt x="924" y="807"/>
                    <a:pt x="959" y="792"/>
                    <a:pt x="987" y="778"/>
                  </a:cubicBezTo>
                  <a:lnTo>
                    <a:pt x="1326" y="588"/>
                  </a:lnTo>
                  <a:cubicBezTo>
                    <a:pt x="1354" y="574"/>
                    <a:pt x="1368" y="553"/>
                    <a:pt x="1375" y="517"/>
                  </a:cubicBezTo>
                  <a:cubicBezTo>
                    <a:pt x="1375" y="496"/>
                    <a:pt x="1361" y="475"/>
                    <a:pt x="1340" y="468"/>
                  </a:cubicBezTo>
                  <a:lnTo>
                    <a:pt x="578" y="24"/>
                  </a:lnTo>
                  <a:cubicBezTo>
                    <a:pt x="552" y="7"/>
                    <a:pt x="522" y="0"/>
                    <a:pt x="4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1553;p38">
              <a:extLst>
                <a:ext uri="{FF2B5EF4-FFF2-40B4-BE49-F238E27FC236}">
                  <a16:creationId xmlns:a16="http://schemas.microsoft.com/office/drawing/2014/main" id="{AC09EFAD-94CE-A3B8-457F-7BC6E85D4C0A}"/>
                </a:ext>
              </a:extLst>
            </p:cNvPr>
            <p:cNvSpPr/>
            <p:nvPr/>
          </p:nvSpPr>
          <p:spPr>
            <a:xfrm>
              <a:off x="714825" y="1730025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9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3"/>
                  </a:lnTo>
                  <a:cubicBezTo>
                    <a:pt x="830" y="772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5"/>
                  </a:lnTo>
                  <a:cubicBezTo>
                    <a:pt x="1375" y="530"/>
                    <a:pt x="1382" y="488"/>
                    <a:pt x="1333" y="460"/>
                  </a:cubicBezTo>
                  <a:lnTo>
                    <a:pt x="578" y="15"/>
                  </a:lnTo>
                  <a:cubicBezTo>
                    <a:pt x="552" y="6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1554;p38">
              <a:extLst>
                <a:ext uri="{FF2B5EF4-FFF2-40B4-BE49-F238E27FC236}">
                  <a16:creationId xmlns:a16="http://schemas.microsoft.com/office/drawing/2014/main" id="{914E400F-BB99-E10E-3CBB-759E0D40529F}"/>
                </a:ext>
              </a:extLst>
            </p:cNvPr>
            <p:cNvSpPr/>
            <p:nvPr/>
          </p:nvSpPr>
          <p:spPr>
            <a:xfrm>
              <a:off x="714825" y="1729725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50" y="27"/>
                    <a:pt x="571" y="34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54" y="535"/>
                    <a:pt x="1340" y="549"/>
                    <a:pt x="1311" y="563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9" y="295"/>
                    <a:pt x="29" y="281"/>
                  </a:cubicBezTo>
                  <a:cubicBezTo>
                    <a:pt x="29" y="267"/>
                    <a:pt x="43" y="246"/>
                    <a:pt x="64" y="232"/>
                  </a:cubicBezTo>
                  <a:lnTo>
                    <a:pt x="402" y="42"/>
                  </a:lnTo>
                  <a:cubicBezTo>
                    <a:pt x="430" y="27"/>
                    <a:pt x="466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25"/>
                    <a:pt x="7" y="253"/>
                    <a:pt x="0" y="281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2"/>
                    <a:pt x="1375" y="514"/>
                  </a:cubicBezTo>
                  <a:cubicBezTo>
                    <a:pt x="1368" y="493"/>
                    <a:pt x="1354" y="472"/>
                    <a:pt x="1333" y="457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1555;p38">
              <a:extLst>
                <a:ext uri="{FF2B5EF4-FFF2-40B4-BE49-F238E27FC236}">
                  <a16:creationId xmlns:a16="http://schemas.microsoft.com/office/drawing/2014/main" id="{F3DCA294-C001-9BE1-2C79-E2237BF28A47}"/>
                </a:ext>
              </a:extLst>
            </p:cNvPr>
            <p:cNvSpPr/>
            <p:nvPr/>
          </p:nvSpPr>
          <p:spPr>
            <a:xfrm>
              <a:off x="686275" y="1713125"/>
              <a:ext cx="34575" cy="19600"/>
            </a:xfrm>
            <a:custGeom>
              <a:avLst/>
              <a:gdLst/>
              <a:ahLst/>
              <a:cxnLst/>
              <a:rect l="l" t="t" r="r" b="b"/>
              <a:pathLst>
                <a:path w="1383" h="784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2" y="776"/>
                    <a:pt x="864" y="783"/>
                    <a:pt x="896" y="783"/>
                  </a:cubicBezTo>
                  <a:cubicBezTo>
                    <a:pt x="927" y="783"/>
                    <a:pt x="959" y="776"/>
                    <a:pt x="987" y="762"/>
                  </a:cubicBezTo>
                  <a:lnTo>
                    <a:pt x="1319" y="572"/>
                  </a:lnTo>
                  <a:cubicBezTo>
                    <a:pt x="1375" y="536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1556;p38">
              <a:extLst>
                <a:ext uri="{FF2B5EF4-FFF2-40B4-BE49-F238E27FC236}">
                  <a16:creationId xmlns:a16="http://schemas.microsoft.com/office/drawing/2014/main" id="{D5171CB6-5921-A376-B8C5-1AF535BC4940}"/>
                </a:ext>
              </a:extLst>
            </p:cNvPr>
            <p:cNvSpPr/>
            <p:nvPr/>
          </p:nvSpPr>
          <p:spPr>
            <a:xfrm>
              <a:off x="686275" y="1712975"/>
              <a:ext cx="34375" cy="19975"/>
            </a:xfrm>
            <a:custGeom>
              <a:avLst/>
              <a:gdLst/>
              <a:ahLst/>
              <a:cxnLst/>
              <a:rect l="l" t="t" r="r" b="b"/>
              <a:pathLst>
                <a:path w="1375" h="799" extrusionOk="0">
                  <a:moveTo>
                    <a:pt x="518" y="18"/>
                  </a:moveTo>
                  <a:cubicBezTo>
                    <a:pt x="538" y="18"/>
                    <a:pt x="556" y="23"/>
                    <a:pt x="571" y="28"/>
                  </a:cubicBezTo>
                  <a:lnTo>
                    <a:pt x="1326" y="472"/>
                  </a:lnTo>
                  <a:cubicBezTo>
                    <a:pt x="1340" y="479"/>
                    <a:pt x="1354" y="493"/>
                    <a:pt x="1354" y="514"/>
                  </a:cubicBezTo>
                  <a:cubicBezTo>
                    <a:pt x="1354" y="535"/>
                    <a:pt x="1333" y="549"/>
                    <a:pt x="1319" y="563"/>
                  </a:cubicBezTo>
                  <a:lnTo>
                    <a:pt x="980" y="754"/>
                  </a:lnTo>
                  <a:cubicBezTo>
                    <a:pt x="956" y="768"/>
                    <a:pt x="927" y="775"/>
                    <a:pt x="898" y="775"/>
                  </a:cubicBezTo>
                  <a:cubicBezTo>
                    <a:pt x="869" y="775"/>
                    <a:pt x="839" y="768"/>
                    <a:pt x="811" y="754"/>
                  </a:cubicBezTo>
                  <a:lnTo>
                    <a:pt x="50" y="317"/>
                  </a:lnTo>
                  <a:cubicBezTo>
                    <a:pt x="36" y="310"/>
                    <a:pt x="29" y="296"/>
                    <a:pt x="29" y="282"/>
                  </a:cubicBezTo>
                  <a:cubicBezTo>
                    <a:pt x="29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25" y="30"/>
                    <a:pt x="453" y="19"/>
                    <a:pt x="478" y="19"/>
                  </a:cubicBezTo>
                  <a:cubicBezTo>
                    <a:pt x="483" y="19"/>
                    <a:pt x="489" y="19"/>
                    <a:pt x="494" y="21"/>
                  </a:cubicBezTo>
                  <a:cubicBezTo>
                    <a:pt x="502" y="19"/>
                    <a:pt x="510" y="18"/>
                    <a:pt x="518" y="18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25"/>
                    <a:pt x="7" y="253"/>
                    <a:pt x="0" y="282"/>
                  </a:cubicBezTo>
                  <a:cubicBezTo>
                    <a:pt x="0" y="310"/>
                    <a:pt x="14" y="331"/>
                    <a:pt x="43" y="338"/>
                  </a:cubicBezTo>
                  <a:lnTo>
                    <a:pt x="797" y="782"/>
                  </a:lnTo>
                  <a:cubicBezTo>
                    <a:pt x="818" y="792"/>
                    <a:pt x="838" y="799"/>
                    <a:pt x="859" y="799"/>
                  </a:cubicBezTo>
                  <a:cubicBezTo>
                    <a:pt x="866" y="799"/>
                    <a:pt x="874" y="798"/>
                    <a:pt x="882" y="796"/>
                  </a:cubicBezTo>
                  <a:cubicBezTo>
                    <a:pt x="924" y="796"/>
                    <a:pt x="959" y="789"/>
                    <a:pt x="987" y="775"/>
                  </a:cubicBezTo>
                  <a:lnTo>
                    <a:pt x="1326" y="585"/>
                  </a:lnTo>
                  <a:cubicBezTo>
                    <a:pt x="1354" y="571"/>
                    <a:pt x="1368" y="542"/>
                    <a:pt x="1375" y="514"/>
                  </a:cubicBezTo>
                  <a:cubicBezTo>
                    <a:pt x="1375" y="493"/>
                    <a:pt x="1361" y="472"/>
                    <a:pt x="1340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1557;p38">
              <a:extLst>
                <a:ext uri="{FF2B5EF4-FFF2-40B4-BE49-F238E27FC236}">
                  <a16:creationId xmlns:a16="http://schemas.microsoft.com/office/drawing/2014/main" id="{AFB73A62-0A80-139F-278A-0C5428D7C04B}"/>
                </a:ext>
              </a:extLst>
            </p:cNvPr>
            <p:cNvSpPr/>
            <p:nvPr/>
          </p:nvSpPr>
          <p:spPr>
            <a:xfrm>
              <a:off x="657725" y="169637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7"/>
                    <a:pt x="1382" y="487"/>
                    <a:pt x="1333" y="459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1558;p38">
              <a:extLst>
                <a:ext uri="{FF2B5EF4-FFF2-40B4-BE49-F238E27FC236}">
                  <a16:creationId xmlns:a16="http://schemas.microsoft.com/office/drawing/2014/main" id="{F1F335D5-2653-9CEA-045C-E0D5780A1B66}"/>
                </a:ext>
              </a:extLst>
            </p:cNvPr>
            <p:cNvSpPr/>
            <p:nvPr/>
          </p:nvSpPr>
          <p:spPr>
            <a:xfrm>
              <a:off x="657725" y="1696050"/>
              <a:ext cx="34375" cy="20275"/>
            </a:xfrm>
            <a:custGeom>
              <a:avLst/>
              <a:gdLst/>
              <a:ahLst/>
              <a:cxnLst/>
              <a:rect l="l" t="t" r="r" b="b"/>
              <a:pathLst>
                <a:path w="1375" h="811" extrusionOk="0">
                  <a:moveTo>
                    <a:pt x="501" y="21"/>
                  </a:moveTo>
                  <a:cubicBezTo>
                    <a:pt x="522" y="21"/>
                    <a:pt x="550" y="28"/>
                    <a:pt x="571" y="49"/>
                  </a:cubicBezTo>
                  <a:lnTo>
                    <a:pt x="1333" y="486"/>
                  </a:lnTo>
                  <a:cubicBezTo>
                    <a:pt x="1347" y="493"/>
                    <a:pt x="1354" y="507"/>
                    <a:pt x="1354" y="521"/>
                  </a:cubicBezTo>
                  <a:cubicBezTo>
                    <a:pt x="1354" y="543"/>
                    <a:pt x="1340" y="557"/>
                    <a:pt x="1319" y="571"/>
                  </a:cubicBezTo>
                  <a:lnTo>
                    <a:pt x="980" y="761"/>
                  </a:lnTo>
                  <a:cubicBezTo>
                    <a:pt x="953" y="777"/>
                    <a:pt x="920" y="786"/>
                    <a:pt x="887" y="786"/>
                  </a:cubicBezTo>
                  <a:cubicBezTo>
                    <a:pt x="862" y="786"/>
                    <a:pt x="836" y="781"/>
                    <a:pt x="811" y="768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9" y="289"/>
                  </a:cubicBezTo>
                  <a:cubicBezTo>
                    <a:pt x="29" y="268"/>
                    <a:pt x="43" y="247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66" y="21"/>
                    <a:pt x="501" y="21"/>
                  </a:cubicBezTo>
                  <a:close/>
                  <a:moveTo>
                    <a:pt x="489" y="1"/>
                  </a:moveTo>
                  <a:cubicBezTo>
                    <a:pt x="453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32"/>
                    <a:pt x="7" y="254"/>
                    <a:pt x="0" y="289"/>
                  </a:cubicBezTo>
                  <a:cubicBezTo>
                    <a:pt x="7" y="310"/>
                    <a:pt x="22" y="331"/>
                    <a:pt x="43" y="345"/>
                  </a:cubicBezTo>
                  <a:lnTo>
                    <a:pt x="797" y="789"/>
                  </a:lnTo>
                  <a:cubicBezTo>
                    <a:pt x="825" y="803"/>
                    <a:pt x="853" y="810"/>
                    <a:pt x="889" y="810"/>
                  </a:cubicBezTo>
                  <a:cubicBezTo>
                    <a:pt x="924" y="803"/>
                    <a:pt x="959" y="796"/>
                    <a:pt x="987" y="775"/>
                  </a:cubicBezTo>
                  <a:lnTo>
                    <a:pt x="1326" y="585"/>
                  </a:lnTo>
                  <a:cubicBezTo>
                    <a:pt x="1347" y="571"/>
                    <a:pt x="1368" y="550"/>
                    <a:pt x="1375" y="521"/>
                  </a:cubicBezTo>
                  <a:cubicBezTo>
                    <a:pt x="1375" y="493"/>
                    <a:pt x="1361" y="472"/>
                    <a:pt x="1340" y="465"/>
                  </a:cubicBezTo>
                  <a:lnTo>
                    <a:pt x="578" y="21"/>
                  </a:lnTo>
                  <a:cubicBezTo>
                    <a:pt x="552" y="8"/>
                    <a:pt x="520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1559;p38">
              <a:extLst>
                <a:ext uri="{FF2B5EF4-FFF2-40B4-BE49-F238E27FC236}">
                  <a16:creationId xmlns:a16="http://schemas.microsoft.com/office/drawing/2014/main" id="{13696460-9088-5551-23EE-2E051378AA32}"/>
                </a:ext>
              </a:extLst>
            </p:cNvPr>
            <p:cNvSpPr/>
            <p:nvPr/>
          </p:nvSpPr>
          <p:spPr>
            <a:xfrm>
              <a:off x="629175" y="1679550"/>
              <a:ext cx="34575" cy="19525"/>
            </a:xfrm>
            <a:custGeom>
              <a:avLst/>
              <a:gdLst/>
              <a:ahLst/>
              <a:cxnLst/>
              <a:rect l="l" t="t" r="r" b="b"/>
              <a:pathLst>
                <a:path w="1383" h="781" extrusionOk="0">
                  <a:moveTo>
                    <a:pt x="501" y="0"/>
                  </a:moveTo>
                  <a:cubicBezTo>
                    <a:pt x="468" y="0"/>
                    <a:pt x="434" y="10"/>
                    <a:pt x="402" y="25"/>
                  </a:cubicBezTo>
                  <a:lnTo>
                    <a:pt x="64" y="216"/>
                  </a:lnTo>
                  <a:cubicBezTo>
                    <a:pt x="7" y="251"/>
                    <a:pt x="0" y="293"/>
                    <a:pt x="50" y="321"/>
                  </a:cubicBezTo>
                  <a:lnTo>
                    <a:pt x="804" y="766"/>
                  </a:lnTo>
                  <a:cubicBezTo>
                    <a:pt x="830" y="775"/>
                    <a:pt x="859" y="781"/>
                    <a:pt x="889" y="781"/>
                  </a:cubicBezTo>
                  <a:cubicBezTo>
                    <a:pt x="923" y="781"/>
                    <a:pt x="957" y="774"/>
                    <a:pt x="987" y="758"/>
                  </a:cubicBezTo>
                  <a:lnTo>
                    <a:pt x="1319" y="568"/>
                  </a:lnTo>
                  <a:cubicBezTo>
                    <a:pt x="1375" y="533"/>
                    <a:pt x="1382" y="491"/>
                    <a:pt x="1333" y="462"/>
                  </a:cubicBezTo>
                  <a:lnTo>
                    <a:pt x="578" y="18"/>
                  </a:lnTo>
                  <a:cubicBezTo>
                    <a:pt x="554" y="6"/>
                    <a:pt x="528" y="0"/>
                    <a:pt x="50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1560;p38">
              <a:extLst>
                <a:ext uri="{FF2B5EF4-FFF2-40B4-BE49-F238E27FC236}">
                  <a16:creationId xmlns:a16="http://schemas.microsoft.com/office/drawing/2014/main" id="{DCF21DFB-CE7F-F82A-0C65-1276E8DEAE98}"/>
                </a:ext>
              </a:extLst>
            </p:cNvPr>
            <p:cNvSpPr/>
            <p:nvPr/>
          </p:nvSpPr>
          <p:spPr>
            <a:xfrm>
              <a:off x="629350" y="1679475"/>
              <a:ext cx="34200" cy="20000"/>
            </a:xfrm>
            <a:custGeom>
              <a:avLst/>
              <a:gdLst/>
              <a:ahLst/>
              <a:cxnLst/>
              <a:rect l="l" t="t" r="r" b="b"/>
              <a:pathLst>
                <a:path w="1368" h="800" extrusionOk="0">
                  <a:moveTo>
                    <a:pt x="494" y="14"/>
                  </a:moveTo>
                  <a:cubicBezTo>
                    <a:pt x="515" y="14"/>
                    <a:pt x="543" y="21"/>
                    <a:pt x="564" y="35"/>
                  </a:cubicBezTo>
                  <a:lnTo>
                    <a:pt x="1326" y="480"/>
                  </a:lnTo>
                  <a:cubicBezTo>
                    <a:pt x="1340" y="487"/>
                    <a:pt x="1347" y="501"/>
                    <a:pt x="1347" y="515"/>
                  </a:cubicBezTo>
                  <a:cubicBezTo>
                    <a:pt x="1347" y="536"/>
                    <a:pt x="1333" y="550"/>
                    <a:pt x="1312" y="564"/>
                  </a:cubicBezTo>
                  <a:lnTo>
                    <a:pt x="973" y="754"/>
                  </a:lnTo>
                  <a:cubicBezTo>
                    <a:pt x="947" y="770"/>
                    <a:pt x="916" y="777"/>
                    <a:pt x="885" y="777"/>
                  </a:cubicBezTo>
                  <a:cubicBezTo>
                    <a:pt x="858" y="777"/>
                    <a:pt x="830" y="771"/>
                    <a:pt x="804" y="761"/>
                  </a:cubicBezTo>
                  <a:lnTo>
                    <a:pt x="50" y="317"/>
                  </a:lnTo>
                  <a:cubicBezTo>
                    <a:pt x="29" y="310"/>
                    <a:pt x="22" y="296"/>
                    <a:pt x="22" y="282"/>
                  </a:cubicBezTo>
                  <a:cubicBezTo>
                    <a:pt x="22" y="261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3" y="21"/>
                    <a:pt x="459" y="14"/>
                    <a:pt x="494" y="14"/>
                  </a:cubicBezTo>
                  <a:close/>
                  <a:moveTo>
                    <a:pt x="485" y="1"/>
                  </a:moveTo>
                  <a:cubicBezTo>
                    <a:pt x="450" y="1"/>
                    <a:pt x="415" y="10"/>
                    <a:pt x="381" y="28"/>
                  </a:cubicBezTo>
                  <a:lnTo>
                    <a:pt x="50" y="219"/>
                  </a:lnTo>
                  <a:cubicBezTo>
                    <a:pt x="22" y="226"/>
                    <a:pt x="0" y="254"/>
                    <a:pt x="0" y="282"/>
                  </a:cubicBezTo>
                  <a:cubicBezTo>
                    <a:pt x="0" y="310"/>
                    <a:pt x="15" y="331"/>
                    <a:pt x="36" y="339"/>
                  </a:cubicBezTo>
                  <a:lnTo>
                    <a:pt x="790" y="783"/>
                  </a:lnTo>
                  <a:cubicBezTo>
                    <a:pt x="811" y="793"/>
                    <a:pt x="831" y="800"/>
                    <a:pt x="855" y="800"/>
                  </a:cubicBezTo>
                  <a:cubicBezTo>
                    <a:pt x="863" y="800"/>
                    <a:pt x="872" y="799"/>
                    <a:pt x="882" y="797"/>
                  </a:cubicBezTo>
                  <a:cubicBezTo>
                    <a:pt x="917" y="797"/>
                    <a:pt x="952" y="790"/>
                    <a:pt x="980" y="776"/>
                  </a:cubicBezTo>
                  <a:lnTo>
                    <a:pt x="1319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4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9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1561;p38">
              <a:extLst>
                <a:ext uri="{FF2B5EF4-FFF2-40B4-BE49-F238E27FC236}">
                  <a16:creationId xmlns:a16="http://schemas.microsoft.com/office/drawing/2014/main" id="{73AE312B-3C84-CA2C-D911-31DA13653019}"/>
                </a:ext>
              </a:extLst>
            </p:cNvPr>
            <p:cNvSpPr/>
            <p:nvPr/>
          </p:nvSpPr>
          <p:spPr>
            <a:xfrm>
              <a:off x="600625" y="1662925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6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1" y="774"/>
                    <a:pt x="860" y="781"/>
                    <a:pt x="890" y="781"/>
                  </a:cubicBezTo>
                  <a:cubicBezTo>
                    <a:pt x="924" y="781"/>
                    <a:pt x="958" y="772"/>
                    <a:pt x="987" y="754"/>
                  </a:cubicBezTo>
                  <a:lnTo>
                    <a:pt x="1326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1562;p38">
              <a:extLst>
                <a:ext uri="{FF2B5EF4-FFF2-40B4-BE49-F238E27FC236}">
                  <a16:creationId xmlns:a16="http://schemas.microsoft.com/office/drawing/2014/main" id="{4A7FD122-08F5-77BE-54BD-EDF88A911422}"/>
                </a:ext>
              </a:extLst>
            </p:cNvPr>
            <p:cNvSpPr/>
            <p:nvPr/>
          </p:nvSpPr>
          <p:spPr>
            <a:xfrm>
              <a:off x="600800" y="16625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1"/>
                  </a:moveTo>
                  <a:cubicBezTo>
                    <a:pt x="515" y="21"/>
                    <a:pt x="543" y="28"/>
                    <a:pt x="564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47" y="514"/>
                  </a:cubicBezTo>
                  <a:cubicBezTo>
                    <a:pt x="1347" y="542"/>
                    <a:pt x="1333" y="556"/>
                    <a:pt x="1312" y="570"/>
                  </a:cubicBezTo>
                  <a:lnTo>
                    <a:pt x="973" y="754"/>
                  </a:lnTo>
                  <a:cubicBezTo>
                    <a:pt x="947" y="772"/>
                    <a:pt x="917" y="781"/>
                    <a:pt x="886" y="781"/>
                  </a:cubicBezTo>
                  <a:cubicBezTo>
                    <a:pt x="859" y="781"/>
                    <a:pt x="831" y="774"/>
                    <a:pt x="804" y="761"/>
                  </a:cubicBezTo>
                  <a:lnTo>
                    <a:pt x="50" y="324"/>
                  </a:lnTo>
                  <a:cubicBezTo>
                    <a:pt x="29" y="310"/>
                    <a:pt x="22" y="303"/>
                    <a:pt x="22" y="288"/>
                  </a:cubicBezTo>
                  <a:cubicBezTo>
                    <a:pt x="29" y="260"/>
                    <a:pt x="43" y="246"/>
                    <a:pt x="57" y="239"/>
                  </a:cubicBezTo>
                  <a:lnTo>
                    <a:pt x="395" y="49"/>
                  </a:lnTo>
                  <a:cubicBezTo>
                    <a:pt x="423" y="28"/>
                    <a:pt x="459" y="21"/>
                    <a:pt x="494" y="21"/>
                  </a:cubicBezTo>
                  <a:close/>
                  <a:moveTo>
                    <a:pt x="484" y="0"/>
                  </a:moveTo>
                  <a:cubicBezTo>
                    <a:pt x="450" y="0"/>
                    <a:pt x="415" y="9"/>
                    <a:pt x="381" y="28"/>
                  </a:cubicBezTo>
                  <a:lnTo>
                    <a:pt x="50" y="218"/>
                  </a:lnTo>
                  <a:cubicBezTo>
                    <a:pt x="22" y="232"/>
                    <a:pt x="0" y="253"/>
                    <a:pt x="0" y="281"/>
                  </a:cubicBezTo>
                  <a:cubicBezTo>
                    <a:pt x="0" y="310"/>
                    <a:pt x="15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46" y="803"/>
                    <a:pt x="882" y="803"/>
                  </a:cubicBezTo>
                  <a:cubicBezTo>
                    <a:pt x="917" y="803"/>
                    <a:pt x="952" y="796"/>
                    <a:pt x="980" y="782"/>
                  </a:cubicBezTo>
                  <a:lnTo>
                    <a:pt x="1319" y="592"/>
                  </a:lnTo>
                  <a:cubicBezTo>
                    <a:pt x="1347" y="577"/>
                    <a:pt x="1361" y="549"/>
                    <a:pt x="1368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1563;p38">
              <a:extLst>
                <a:ext uri="{FF2B5EF4-FFF2-40B4-BE49-F238E27FC236}">
                  <a16:creationId xmlns:a16="http://schemas.microsoft.com/office/drawing/2014/main" id="{7F062DD5-06DF-A0C2-A160-5CC648955420}"/>
                </a:ext>
              </a:extLst>
            </p:cNvPr>
            <p:cNvSpPr/>
            <p:nvPr/>
          </p:nvSpPr>
          <p:spPr>
            <a:xfrm>
              <a:off x="572075" y="1646000"/>
              <a:ext cx="34575" cy="19675"/>
            </a:xfrm>
            <a:custGeom>
              <a:avLst/>
              <a:gdLst/>
              <a:ahLst/>
              <a:cxnLst/>
              <a:rect l="l" t="t" r="r" b="b"/>
              <a:pathLst>
                <a:path w="1383" h="787" extrusionOk="0">
                  <a:moveTo>
                    <a:pt x="492" y="1"/>
                  </a:moveTo>
                  <a:cubicBezTo>
                    <a:pt x="459" y="1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7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29" y="781"/>
                    <a:pt x="856" y="786"/>
                    <a:pt x="883" y="786"/>
                  </a:cubicBezTo>
                  <a:cubicBezTo>
                    <a:pt x="918" y="786"/>
                    <a:pt x="953" y="777"/>
                    <a:pt x="980" y="761"/>
                  </a:cubicBezTo>
                  <a:lnTo>
                    <a:pt x="1319" y="571"/>
                  </a:lnTo>
                  <a:cubicBezTo>
                    <a:pt x="1375" y="543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1564;p38">
              <a:extLst>
                <a:ext uri="{FF2B5EF4-FFF2-40B4-BE49-F238E27FC236}">
                  <a16:creationId xmlns:a16="http://schemas.microsoft.com/office/drawing/2014/main" id="{2FEC8032-0D36-DD05-4BD5-5B8DB1A0B06C}"/>
                </a:ext>
              </a:extLst>
            </p:cNvPr>
            <p:cNvSpPr/>
            <p:nvPr/>
          </p:nvSpPr>
          <p:spPr>
            <a:xfrm>
              <a:off x="572250" y="1645875"/>
              <a:ext cx="34225" cy="20050"/>
            </a:xfrm>
            <a:custGeom>
              <a:avLst/>
              <a:gdLst/>
              <a:ahLst/>
              <a:cxnLst/>
              <a:rect l="l" t="t" r="r" b="b"/>
              <a:pathLst>
                <a:path w="1369" h="802" extrusionOk="0">
                  <a:moveTo>
                    <a:pt x="494" y="19"/>
                  </a:moveTo>
                  <a:lnTo>
                    <a:pt x="494" y="26"/>
                  </a:lnTo>
                  <a:cubicBezTo>
                    <a:pt x="500" y="24"/>
                    <a:pt x="506" y="23"/>
                    <a:pt x="512" y="23"/>
                  </a:cubicBezTo>
                  <a:cubicBezTo>
                    <a:pt x="530" y="23"/>
                    <a:pt x="549" y="30"/>
                    <a:pt x="564" y="40"/>
                  </a:cubicBezTo>
                  <a:lnTo>
                    <a:pt x="1326" y="484"/>
                  </a:lnTo>
                  <a:cubicBezTo>
                    <a:pt x="1340" y="491"/>
                    <a:pt x="1347" y="505"/>
                    <a:pt x="1347" y="519"/>
                  </a:cubicBezTo>
                  <a:cubicBezTo>
                    <a:pt x="1347" y="541"/>
                    <a:pt x="1333" y="562"/>
                    <a:pt x="1312" y="569"/>
                  </a:cubicBezTo>
                  <a:lnTo>
                    <a:pt x="973" y="759"/>
                  </a:lnTo>
                  <a:cubicBezTo>
                    <a:pt x="947" y="774"/>
                    <a:pt x="916" y="781"/>
                    <a:pt x="885" y="781"/>
                  </a:cubicBezTo>
                  <a:cubicBezTo>
                    <a:pt x="858" y="781"/>
                    <a:pt x="830" y="776"/>
                    <a:pt x="804" y="766"/>
                  </a:cubicBezTo>
                  <a:lnTo>
                    <a:pt x="50" y="322"/>
                  </a:lnTo>
                  <a:cubicBezTo>
                    <a:pt x="36" y="315"/>
                    <a:pt x="22" y="301"/>
                    <a:pt x="22" y="287"/>
                  </a:cubicBezTo>
                  <a:cubicBezTo>
                    <a:pt x="29" y="259"/>
                    <a:pt x="43" y="244"/>
                    <a:pt x="64" y="230"/>
                  </a:cubicBezTo>
                  <a:lnTo>
                    <a:pt x="395" y="47"/>
                  </a:lnTo>
                  <a:cubicBezTo>
                    <a:pt x="423" y="26"/>
                    <a:pt x="459" y="19"/>
                    <a:pt x="494" y="19"/>
                  </a:cubicBezTo>
                  <a:close/>
                  <a:moveTo>
                    <a:pt x="492" y="1"/>
                  </a:moveTo>
                  <a:cubicBezTo>
                    <a:pt x="455" y="1"/>
                    <a:pt x="417" y="10"/>
                    <a:pt x="381" y="26"/>
                  </a:cubicBezTo>
                  <a:lnTo>
                    <a:pt x="50" y="216"/>
                  </a:lnTo>
                  <a:cubicBezTo>
                    <a:pt x="22" y="230"/>
                    <a:pt x="0" y="259"/>
                    <a:pt x="0" y="287"/>
                  </a:cubicBezTo>
                  <a:cubicBezTo>
                    <a:pt x="0" y="308"/>
                    <a:pt x="15" y="329"/>
                    <a:pt x="36" y="343"/>
                  </a:cubicBezTo>
                  <a:lnTo>
                    <a:pt x="790" y="780"/>
                  </a:lnTo>
                  <a:cubicBezTo>
                    <a:pt x="818" y="794"/>
                    <a:pt x="846" y="801"/>
                    <a:pt x="882" y="801"/>
                  </a:cubicBezTo>
                  <a:cubicBezTo>
                    <a:pt x="917" y="801"/>
                    <a:pt x="952" y="794"/>
                    <a:pt x="980" y="773"/>
                  </a:cubicBezTo>
                  <a:lnTo>
                    <a:pt x="1319" y="590"/>
                  </a:lnTo>
                  <a:cubicBezTo>
                    <a:pt x="1347" y="576"/>
                    <a:pt x="1361" y="548"/>
                    <a:pt x="1368" y="519"/>
                  </a:cubicBezTo>
                  <a:cubicBezTo>
                    <a:pt x="1368" y="491"/>
                    <a:pt x="1354" y="470"/>
                    <a:pt x="1333" y="463"/>
                  </a:cubicBezTo>
                  <a:lnTo>
                    <a:pt x="578" y="19"/>
                  </a:lnTo>
                  <a:cubicBezTo>
                    <a:pt x="551" y="7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1565;p38">
              <a:extLst>
                <a:ext uri="{FF2B5EF4-FFF2-40B4-BE49-F238E27FC236}">
                  <a16:creationId xmlns:a16="http://schemas.microsoft.com/office/drawing/2014/main" id="{ED6CEA95-3A2A-A821-F847-71FB97EA8B1B}"/>
                </a:ext>
              </a:extLst>
            </p:cNvPr>
            <p:cNvSpPr/>
            <p:nvPr/>
          </p:nvSpPr>
          <p:spPr>
            <a:xfrm>
              <a:off x="585825" y="167967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897" y="0"/>
                  </a:moveTo>
                  <a:cubicBezTo>
                    <a:pt x="865" y="0"/>
                    <a:pt x="834" y="9"/>
                    <a:pt x="804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9" y="1007"/>
                  </a:lnTo>
                  <a:cubicBezTo>
                    <a:pt x="866" y="1021"/>
                    <a:pt x="894" y="1028"/>
                    <a:pt x="922" y="1028"/>
                  </a:cubicBezTo>
                  <a:cubicBezTo>
                    <a:pt x="954" y="1028"/>
                    <a:pt x="986" y="1019"/>
                    <a:pt x="1015" y="1000"/>
                  </a:cubicBezTo>
                  <a:lnTo>
                    <a:pt x="1756" y="584"/>
                  </a:lnTo>
                  <a:cubicBezTo>
                    <a:pt x="1812" y="556"/>
                    <a:pt x="1819" y="507"/>
                    <a:pt x="1770" y="479"/>
                  </a:cubicBezTo>
                  <a:lnTo>
                    <a:pt x="980" y="20"/>
                  </a:lnTo>
                  <a:cubicBezTo>
                    <a:pt x="953" y="7"/>
                    <a:pt x="925" y="0"/>
                    <a:pt x="89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1566;p38">
              <a:extLst>
                <a:ext uri="{FF2B5EF4-FFF2-40B4-BE49-F238E27FC236}">
                  <a16:creationId xmlns:a16="http://schemas.microsoft.com/office/drawing/2014/main" id="{3A25DF20-D348-6A70-5C82-3B942F9B5383}"/>
                </a:ext>
              </a:extLst>
            </p:cNvPr>
            <p:cNvSpPr/>
            <p:nvPr/>
          </p:nvSpPr>
          <p:spPr>
            <a:xfrm>
              <a:off x="586000" y="16793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0" y="24"/>
                  </a:moveTo>
                  <a:cubicBezTo>
                    <a:pt x="915" y="24"/>
                    <a:pt x="941" y="30"/>
                    <a:pt x="966" y="42"/>
                  </a:cubicBezTo>
                  <a:lnTo>
                    <a:pt x="1756" y="508"/>
                  </a:lnTo>
                  <a:cubicBezTo>
                    <a:pt x="1770" y="508"/>
                    <a:pt x="1777" y="522"/>
                    <a:pt x="1777" y="543"/>
                  </a:cubicBezTo>
                  <a:cubicBezTo>
                    <a:pt x="1777" y="557"/>
                    <a:pt x="1763" y="578"/>
                    <a:pt x="1741" y="592"/>
                  </a:cubicBezTo>
                  <a:lnTo>
                    <a:pt x="1001" y="1008"/>
                  </a:lnTo>
                  <a:cubicBezTo>
                    <a:pt x="971" y="1023"/>
                    <a:pt x="939" y="1030"/>
                    <a:pt x="908" y="1030"/>
                  </a:cubicBezTo>
                  <a:cubicBezTo>
                    <a:pt x="881" y="1030"/>
                    <a:pt x="855" y="1025"/>
                    <a:pt x="832" y="1015"/>
                  </a:cubicBezTo>
                  <a:lnTo>
                    <a:pt x="43" y="550"/>
                  </a:lnTo>
                  <a:cubicBezTo>
                    <a:pt x="28" y="543"/>
                    <a:pt x="21" y="529"/>
                    <a:pt x="14" y="515"/>
                  </a:cubicBezTo>
                  <a:cubicBezTo>
                    <a:pt x="14" y="501"/>
                    <a:pt x="28" y="479"/>
                    <a:pt x="57" y="465"/>
                  </a:cubicBezTo>
                  <a:lnTo>
                    <a:pt x="797" y="49"/>
                  </a:lnTo>
                  <a:cubicBezTo>
                    <a:pt x="825" y="34"/>
                    <a:pt x="857" y="24"/>
                    <a:pt x="890" y="24"/>
                  </a:cubicBezTo>
                  <a:close/>
                  <a:moveTo>
                    <a:pt x="887" y="1"/>
                  </a:moveTo>
                  <a:cubicBezTo>
                    <a:pt x="852" y="1"/>
                    <a:pt x="816" y="10"/>
                    <a:pt x="783" y="28"/>
                  </a:cubicBezTo>
                  <a:lnTo>
                    <a:pt x="50" y="451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18" y="1036"/>
                  </a:lnTo>
                  <a:cubicBezTo>
                    <a:pt x="839" y="1047"/>
                    <a:pt x="859" y="1053"/>
                    <a:pt x="883" y="1053"/>
                  </a:cubicBezTo>
                  <a:cubicBezTo>
                    <a:pt x="891" y="1053"/>
                    <a:pt x="900" y="1052"/>
                    <a:pt x="910" y="1050"/>
                  </a:cubicBezTo>
                  <a:cubicBezTo>
                    <a:pt x="945" y="1050"/>
                    <a:pt x="980" y="1043"/>
                    <a:pt x="1015" y="1029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798" y="543"/>
                  </a:cubicBezTo>
                  <a:cubicBezTo>
                    <a:pt x="1798" y="515"/>
                    <a:pt x="1784" y="494"/>
                    <a:pt x="1763" y="487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1567;p38">
              <a:extLst>
                <a:ext uri="{FF2B5EF4-FFF2-40B4-BE49-F238E27FC236}">
                  <a16:creationId xmlns:a16="http://schemas.microsoft.com/office/drawing/2014/main" id="{13FA0100-A9C0-08B3-B301-9069E6DCBF58}"/>
                </a:ext>
              </a:extLst>
            </p:cNvPr>
            <p:cNvSpPr/>
            <p:nvPr/>
          </p:nvSpPr>
          <p:spPr>
            <a:xfrm>
              <a:off x="613300" y="1695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19"/>
                    <a:pt x="50" y="548"/>
                  </a:cubicBezTo>
                  <a:lnTo>
                    <a:pt x="833" y="1013"/>
                  </a:lnTo>
                  <a:cubicBezTo>
                    <a:pt x="859" y="1023"/>
                    <a:pt x="887" y="1028"/>
                    <a:pt x="914" y="1028"/>
                  </a:cubicBezTo>
                  <a:cubicBezTo>
                    <a:pt x="947" y="1028"/>
                    <a:pt x="979" y="1021"/>
                    <a:pt x="1009" y="1006"/>
                  </a:cubicBezTo>
                  <a:lnTo>
                    <a:pt x="1749" y="590"/>
                  </a:lnTo>
                  <a:cubicBezTo>
                    <a:pt x="1806" y="555"/>
                    <a:pt x="1806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1568;p38">
              <a:extLst>
                <a:ext uri="{FF2B5EF4-FFF2-40B4-BE49-F238E27FC236}">
                  <a16:creationId xmlns:a16="http://schemas.microsoft.com/office/drawing/2014/main" id="{BFC787E3-CDB8-BE65-0C43-A749B98D94F8}"/>
                </a:ext>
              </a:extLst>
            </p:cNvPr>
            <p:cNvSpPr/>
            <p:nvPr/>
          </p:nvSpPr>
          <p:spPr>
            <a:xfrm>
              <a:off x="613300" y="16955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9" y="20"/>
                  </a:moveTo>
                  <a:cubicBezTo>
                    <a:pt x="927" y="20"/>
                    <a:pt x="955" y="25"/>
                    <a:pt x="981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9" y="585"/>
                  </a:cubicBezTo>
                  <a:lnTo>
                    <a:pt x="1009" y="1008"/>
                  </a:lnTo>
                  <a:cubicBezTo>
                    <a:pt x="984" y="1022"/>
                    <a:pt x="956" y="1029"/>
                    <a:pt x="927" y="1029"/>
                  </a:cubicBezTo>
                  <a:cubicBezTo>
                    <a:pt x="898" y="1029"/>
                    <a:pt x="868" y="1022"/>
                    <a:pt x="840" y="1008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5" y="42"/>
                  </a:lnTo>
                  <a:cubicBezTo>
                    <a:pt x="835" y="27"/>
                    <a:pt x="867" y="20"/>
                    <a:pt x="899" y="20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3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1569;p38">
              <a:extLst>
                <a:ext uri="{FF2B5EF4-FFF2-40B4-BE49-F238E27FC236}">
                  <a16:creationId xmlns:a16="http://schemas.microsoft.com/office/drawing/2014/main" id="{B87AE789-19C3-4116-EE54-B90B3CDA9426}"/>
                </a:ext>
              </a:extLst>
            </p:cNvPr>
            <p:cNvSpPr/>
            <p:nvPr/>
          </p:nvSpPr>
          <p:spPr>
            <a:xfrm>
              <a:off x="640800" y="1711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1570;p38">
              <a:extLst>
                <a:ext uri="{FF2B5EF4-FFF2-40B4-BE49-F238E27FC236}">
                  <a16:creationId xmlns:a16="http://schemas.microsoft.com/office/drawing/2014/main" id="{277BFD72-C358-2A86-25CC-A4FF6B43313C}"/>
                </a:ext>
              </a:extLst>
            </p:cNvPr>
            <p:cNvSpPr/>
            <p:nvPr/>
          </p:nvSpPr>
          <p:spPr>
            <a:xfrm>
              <a:off x="640800" y="171155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918" y="26"/>
                  </a:moveTo>
                  <a:cubicBezTo>
                    <a:pt x="939" y="26"/>
                    <a:pt x="958" y="32"/>
                    <a:pt x="973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9" y="592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50"/>
                    <a:pt x="29" y="536"/>
                    <a:pt x="29" y="515"/>
                  </a:cubicBezTo>
                  <a:cubicBezTo>
                    <a:pt x="29" y="501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3" y="26"/>
                    <a:pt x="911" y="26"/>
                    <a:pt x="918" y="26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87"/>
                    <a:pt x="1" y="515"/>
                  </a:cubicBezTo>
                  <a:cubicBezTo>
                    <a:pt x="8" y="536"/>
                    <a:pt x="22" y="557"/>
                    <a:pt x="43" y="571"/>
                  </a:cubicBezTo>
                  <a:lnTo>
                    <a:pt x="825" y="1036"/>
                  </a:lnTo>
                  <a:cubicBezTo>
                    <a:pt x="846" y="1047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52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36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1571;p38">
              <a:extLst>
                <a:ext uri="{FF2B5EF4-FFF2-40B4-BE49-F238E27FC236}">
                  <a16:creationId xmlns:a16="http://schemas.microsoft.com/office/drawing/2014/main" id="{4D539E69-975B-3C83-192A-ACFF4E6725E3}"/>
                </a:ext>
              </a:extLst>
            </p:cNvPr>
            <p:cNvSpPr/>
            <p:nvPr/>
          </p:nvSpPr>
          <p:spPr>
            <a:xfrm>
              <a:off x="668300" y="17280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43" y="548"/>
                  </a:cubicBezTo>
                  <a:lnTo>
                    <a:pt x="832" y="1013"/>
                  </a:lnTo>
                  <a:cubicBezTo>
                    <a:pt x="858" y="1023"/>
                    <a:pt x="886" y="1028"/>
                    <a:pt x="914" y="1028"/>
                  </a:cubicBezTo>
                  <a:cubicBezTo>
                    <a:pt x="946" y="1028"/>
                    <a:pt x="978" y="1021"/>
                    <a:pt x="1008" y="1006"/>
                  </a:cubicBezTo>
                  <a:lnTo>
                    <a:pt x="1741" y="590"/>
                  </a:lnTo>
                  <a:cubicBezTo>
                    <a:pt x="1798" y="555"/>
                    <a:pt x="1805" y="512"/>
                    <a:pt x="1756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1572;p38">
              <a:extLst>
                <a:ext uri="{FF2B5EF4-FFF2-40B4-BE49-F238E27FC236}">
                  <a16:creationId xmlns:a16="http://schemas.microsoft.com/office/drawing/2014/main" id="{6C3643C7-DB1F-A75F-C800-E6CDCAE4A9A4}"/>
                </a:ext>
              </a:extLst>
            </p:cNvPr>
            <p:cNvSpPr/>
            <p:nvPr/>
          </p:nvSpPr>
          <p:spPr>
            <a:xfrm>
              <a:off x="668300" y="17277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6" y="21"/>
                  </a:moveTo>
                  <a:cubicBezTo>
                    <a:pt x="917" y="21"/>
                    <a:pt x="945" y="28"/>
                    <a:pt x="966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1"/>
                    <a:pt x="1741" y="585"/>
                  </a:cubicBezTo>
                  <a:lnTo>
                    <a:pt x="1001" y="1008"/>
                  </a:lnTo>
                  <a:cubicBezTo>
                    <a:pt x="977" y="1022"/>
                    <a:pt x="948" y="1029"/>
                    <a:pt x="919" y="1029"/>
                  </a:cubicBezTo>
                  <a:cubicBezTo>
                    <a:pt x="890" y="1029"/>
                    <a:pt x="860" y="1022"/>
                    <a:pt x="832" y="1008"/>
                  </a:cubicBezTo>
                  <a:lnTo>
                    <a:pt x="43" y="550"/>
                  </a:lnTo>
                  <a:cubicBezTo>
                    <a:pt x="29" y="542"/>
                    <a:pt x="21" y="528"/>
                    <a:pt x="21" y="514"/>
                  </a:cubicBezTo>
                  <a:cubicBezTo>
                    <a:pt x="21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5" y="28"/>
                    <a:pt x="860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1573;p38">
              <a:extLst>
                <a:ext uri="{FF2B5EF4-FFF2-40B4-BE49-F238E27FC236}">
                  <a16:creationId xmlns:a16="http://schemas.microsoft.com/office/drawing/2014/main" id="{BE09B29A-F6D2-B905-E2D8-07A4F5C93DB3}"/>
                </a:ext>
              </a:extLst>
            </p:cNvPr>
            <p:cNvSpPr/>
            <p:nvPr/>
          </p:nvSpPr>
          <p:spPr>
            <a:xfrm>
              <a:off x="695600" y="17441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7"/>
                  </a:cubicBezTo>
                  <a:lnTo>
                    <a:pt x="64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7"/>
                  </a:lnTo>
                  <a:cubicBezTo>
                    <a:pt x="866" y="1021"/>
                    <a:pt x="895" y="1028"/>
                    <a:pt x="923" y="1028"/>
                  </a:cubicBezTo>
                  <a:cubicBezTo>
                    <a:pt x="955" y="1028"/>
                    <a:pt x="986" y="1019"/>
                    <a:pt x="1016" y="1000"/>
                  </a:cubicBezTo>
                  <a:lnTo>
                    <a:pt x="1756" y="584"/>
                  </a:lnTo>
                  <a:cubicBezTo>
                    <a:pt x="1813" y="556"/>
                    <a:pt x="1813" y="507"/>
                    <a:pt x="1770" y="479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1574;p38">
              <a:extLst>
                <a:ext uri="{FF2B5EF4-FFF2-40B4-BE49-F238E27FC236}">
                  <a16:creationId xmlns:a16="http://schemas.microsoft.com/office/drawing/2014/main" id="{B6C882F4-9C6D-55AB-1596-C837F749DC75}"/>
                </a:ext>
              </a:extLst>
            </p:cNvPr>
            <p:cNvSpPr/>
            <p:nvPr/>
          </p:nvSpPr>
          <p:spPr>
            <a:xfrm>
              <a:off x="695800" y="17438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5" y="21"/>
                  </a:moveTo>
                  <a:cubicBezTo>
                    <a:pt x="916" y="21"/>
                    <a:pt x="945" y="28"/>
                    <a:pt x="966" y="42"/>
                  </a:cubicBezTo>
                  <a:lnTo>
                    <a:pt x="1755" y="501"/>
                  </a:lnTo>
                  <a:cubicBezTo>
                    <a:pt x="1769" y="508"/>
                    <a:pt x="1776" y="522"/>
                    <a:pt x="1776" y="543"/>
                  </a:cubicBezTo>
                  <a:cubicBezTo>
                    <a:pt x="1776" y="564"/>
                    <a:pt x="1762" y="578"/>
                    <a:pt x="1741" y="592"/>
                  </a:cubicBezTo>
                  <a:lnTo>
                    <a:pt x="1001" y="1008"/>
                  </a:lnTo>
                  <a:cubicBezTo>
                    <a:pt x="975" y="1023"/>
                    <a:pt x="944" y="1030"/>
                    <a:pt x="913" y="1030"/>
                  </a:cubicBezTo>
                  <a:cubicBezTo>
                    <a:pt x="886" y="1030"/>
                    <a:pt x="858" y="1025"/>
                    <a:pt x="832" y="1015"/>
                  </a:cubicBezTo>
                  <a:lnTo>
                    <a:pt x="42" y="550"/>
                  </a:lnTo>
                  <a:cubicBezTo>
                    <a:pt x="28" y="550"/>
                    <a:pt x="21" y="536"/>
                    <a:pt x="21" y="515"/>
                  </a:cubicBezTo>
                  <a:cubicBezTo>
                    <a:pt x="21" y="494"/>
                    <a:pt x="35" y="472"/>
                    <a:pt x="56" y="465"/>
                  </a:cubicBezTo>
                  <a:lnTo>
                    <a:pt x="797" y="50"/>
                  </a:lnTo>
                  <a:cubicBezTo>
                    <a:pt x="825" y="35"/>
                    <a:pt x="860" y="21"/>
                    <a:pt x="895" y="21"/>
                  </a:cubicBezTo>
                  <a:close/>
                  <a:moveTo>
                    <a:pt x="887" y="1"/>
                  </a:moveTo>
                  <a:cubicBezTo>
                    <a:pt x="851" y="1"/>
                    <a:pt x="816" y="10"/>
                    <a:pt x="782" y="28"/>
                  </a:cubicBezTo>
                  <a:lnTo>
                    <a:pt x="49" y="444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5" y="571"/>
                  </a:cubicBezTo>
                  <a:lnTo>
                    <a:pt x="818" y="1029"/>
                  </a:lnTo>
                  <a:cubicBezTo>
                    <a:pt x="839" y="1045"/>
                    <a:pt x="864" y="1053"/>
                    <a:pt x="887" y="1053"/>
                  </a:cubicBezTo>
                  <a:cubicBezTo>
                    <a:pt x="895" y="1053"/>
                    <a:pt x="902" y="1052"/>
                    <a:pt x="909" y="1051"/>
                  </a:cubicBezTo>
                  <a:cubicBezTo>
                    <a:pt x="945" y="1051"/>
                    <a:pt x="980" y="1043"/>
                    <a:pt x="1015" y="1029"/>
                  </a:cubicBezTo>
                  <a:lnTo>
                    <a:pt x="1748" y="606"/>
                  </a:lnTo>
                  <a:cubicBezTo>
                    <a:pt x="1776" y="592"/>
                    <a:pt x="1798" y="571"/>
                    <a:pt x="1798" y="543"/>
                  </a:cubicBezTo>
                  <a:cubicBezTo>
                    <a:pt x="1798" y="515"/>
                    <a:pt x="1783" y="494"/>
                    <a:pt x="1762" y="487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1575;p38">
              <a:extLst>
                <a:ext uri="{FF2B5EF4-FFF2-40B4-BE49-F238E27FC236}">
                  <a16:creationId xmlns:a16="http://schemas.microsoft.com/office/drawing/2014/main" id="{FAA1C54A-F815-813F-E410-F805DFC40C61}"/>
                </a:ext>
              </a:extLst>
            </p:cNvPr>
            <p:cNvSpPr/>
            <p:nvPr/>
          </p:nvSpPr>
          <p:spPr>
            <a:xfrm>
              <a:off x="723100" y="17602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8" y="470"/>
                    <a:pt x="1" y="519"/>
                    <a:pt x="50" y="548"/>
                  </a:cubicBezTo>
                  <a:lnTo>
                    <a:pt x="832" y="1013"/>
                  </a:lnTo>
                  <a:cubicBezTo>
                    <a:pt x="857" y="1025"/>
                    <a:pt x="885" y="1031"/>
                    <a:pt x="912" y="1031"/>
                  </a:cubicBezTo>
                  <a:cubicBezTo>
                    <a:pt x="948" y="1031"/>
                    <a:pt x="984" y="1022"/>
                    <a:pt x="1016" y="1006"/>
                  </a:cubicBezTo>
                  <a:lnTo>
                    <a:pt x="1756" y="590"/>
                  </a:lnTo>
                  <a:cubicBezTo>
                    <a:pt x="1805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7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1576;p38">
              <a:extLst>
                <a:ext uri="{FF2B5EF4-FFF2-40B4-BE49-F238E27FC236}">
                  <a16:creationId xmlns:a16="http://schemas.microsoft.com/office/drawing/2014/main" id="{1D1FED60-3B53-A233-56C7-6BD6B0220142}"/>
                </a:ext>
              </a:extLst>
            </p:cNvPr>
            <p:cNvSpPr/>
            <p:nvPr/>
          </p:nvSpPr>
          <p:spPr>
            <a:xfrm>
              <a:off x="723275" y="17600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81" y="1022"/>
                    <a:pt x="951" y="1029"/>
                    <a:pt x="922" y="1029"/>
                  </a:cubicBezTo>
                  <a:cubicBezTo>
                    <a:pt x="892" y="1029"/>
                    <a:pt x="864" y="1022"/>
                    <a:pt x="840" y="1008"/>
                  </a:cubicBezTo>
                  <a:lnTo>
                    <a:pt x="50" y="550"/>
                  </a:lnTo>
                  <a:cubicBezTo>
                    <a:pt x="36" y="542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7"/>
                    <a:pt x="36" y="571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805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1577;p38">
              <a:extLst>
                <a:ext uri="{FF2B5EF4-FFF2-40B4-BE49-F238E27FC236}">
                  <a16:creationId xmlns:a16="http://schemas.microsoft.com/office/drawing/2014/main" id="{D53251ED-33D0-B06C-514C-7FCAB002DA39}"/>
                </a:ext>
              </a:extLst>
            </p:cNvPr>
            <p:cNvSpPr/>
            <p:nvPr/>
          </p:nvSpPr>
          <p:spPr>
            <a:xfrm>
              <a:off x="750600" y="17764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1578;p38">
              <a:extLst>
                <a:ext uri="{FF2B5EF4-FFF2-40B4-BE49-F238E27FC236}">
                  <a16:creationId xmlns:a16="http://schemas.microsoft.com/office/drawing/2014/main" id="{CF1E068E-244B-177E-97DB-6613FD4E4AF1}"/>
                </a:ext>
              </a:extLst>
            </p:cNvPr>
            <p:cNvSpPr/>
            <p:nvPr/>
          </p:nvSpPr>
          <p:spPr>
            <a:xfrm>
              <a:off x="750600" y="1776050"/>
              <a:ext cx="45125" cy="26350"/>
            </a:xfrm>
            <a:custGeom>
              <a:avLst/>
              <a:gdLst/>
              <a:ahLst/>
              <a:cxnLst/>
              <a:rect l="l" t="t" r="r" b="b"/>
              <a:pathLst>
                <a:path w="1805" h="1054" extrusionOk="0">
                  <a:moveTo>
                    <a:pt x="896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1"/>
                  </a:lnTo>
                  <a:cubicBezTo>
                    <a:pt x="1777" y="508"/>
                    <a:pt x="1784" y="522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5" y="1008"/>
                  </a:lnTo>
                  <a:cubicBezTo>
                    <a:pt x="985" y="1023"/>
                    <a:pt x="953" y="1030"/>
                    <a:pt x="921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7" y="550"/>
                  </a:lnTo>
                  <a:cubicBezTo>
                    <a:pt x="43" y="550"/>
                    <a:pt x="29" y="536"/>
                    <a:pt x="29" y="515"/>
                  </a:cubicBezTo>
                  <a:cubicBezTo>
                    <a:pt x="36" y="494"/>
                    <a:pt x="50" y="472"/>
                    <a:pt x="71" y="465"/>
                  </a:cubicBezTo>
                  <a:lnTo>
                    <a:pt x="804" y="50"/>
                  </a:lnTo>
                  <a:cubicBezTo>
                    <a:pt x="832" y="35"/>
                    <a:pt x="867" y="21"/>
                    <a:pt x="896" y="21"/>
                  </a:cubicBezTo>
                  <a:close/>
                  <a:moveTo>
                    <a:pt x="891" y="1"/>
                  </a:moveTo>
                  <a:cubicBezTo>
                    <a:pt x="855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25" y="1029"/>
                  </a:lnTo>
                  <a:cubicBezTo>
                    <a:pt x="846" y="1045"/>
                    <a:pt x="867" y="1053"/>
                    <a:pt x="889" y="1053"/>
                  </a:cubicBezTo>
                  <a:cubicBezTo>
                    <a:pt x="896" y="1053"/>
                    <a:pt x="903" y="1052"/>
                    <a:pt x="910" y="1051"/>
                  </a:cubicBezTo>
                  <a:cubicBezTo>
                    <a:pt x="952" y="1051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1579;p38">
              <a:extLst>
                <a:ext uri="{FF2B5EF4-FFF2-40B4-BE49-F238E27FC236}">
                  <a16:creationId xmlns:a16="http://schemas.microsoft.com/office/drawing/2014/main" id="{6712AEBC-CA6B-F037-729B-7720C8DA7BD3}"/>
                </a:ext>
              </a:extLst>
            </p:cNvPr>
            <p:cNvSpPr/>
            <p:nvPr/>
          </p:nvSpPr>
          <p:spPr>
            <a:xfrm>
              <a:off x="778100" y="17925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8"/>
                  </a:cubicBezTo>
                  <a:lnTo>
                    <a:pt x="832" y="1013"/>
                  </a:lnTo>
                  <a:cubicBezTo>
                    <a:pt x="858" y="1023"/>
                    <a:pt x="887" y="1028"/>
                    <a:pt x="917" y="1028"/>
                  </a:cubicBezTo>
                  <a:cubicBezTo>
                    <a:pt x="951" y="1028"/>
                    <a:pt x="985" y="1021"/>
                    <a:pt x="1015" y="1006"/>
                  </a:cubicBezTo>
                  <a:lnTo>
                    <a:pt x="1748" y="590"/>
                  </a:lnTo>
                  <a:cubicBezTo>
                    <a:pt x="1805" y="555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2" y="7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1580;p38">
              <a:extLst>
                <a:ext uri="{FF2B5EF4-FFF2-40B4-BE49-F238E27FC236}">
                  <a16:creationId xmlns:a16="http://schemas.microsoft.com/office/drawing/2014/main" id="{C011349B-8C3C-1887-41DF-EC8A840628AE}"/>
                </a:ext>
              </a:extLst>
            </p:cNvPr>
            <p:cNvSpPr/>
            <p:nvPr/>
          </p:nvSpPr>
          <p:spPr>
            <a:xfrm>
              <a:off x="778100" y="17922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5" y="21"/>
                  </a:moveTo>
                  <a:cubicBezTo>
                    <a:pt x="923" y="21"/>
                    <a:pt x="952" y="28"/>
                    <a:pt x="973" y="35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0"/>
                    <a:pt x="1769" y="571"/>
                    <a:pt x="1748" y="585"/>
                  </a:cubicBezTo>
                  <a:lnTo>
                    <a:pt x="1008" y="1001"/>
                  </a:lnTo>
                  <a:cubicBezTo>
                    <a:pt x="978" y="1019"/>
                    <a:pt x="947" y="1028"/>
                    <a:pt x="916" y="1028"/>
                  </a:cubicBezTo>
                  <a:cubicBezTo>
                    <a:pt x="889" y="1028"/>
                    <a:pt x="862" y="1021"/>
                    <a:pt x="839" y="1008"/>
                  </a:cubicBezTo>
                  <a:lnTo>
                    <a:pt x="49" y="550"/>
                  </a:lnTo>
                  <a:cubicBezTo>
                    <a:pt x="35" y="543"/>
                    <a:pt x="28" y="528"/>
                    <a:pt x="28" y="514"/>
                  </a:cubicBezTo>
                  <a:cubicBezTo>
                    <a:pt x="28" y="493"/>
                    <a:pt x="42" y="472"/>
                    <a:pt x="63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895" y="21"/>
                  </a:cubicBezTo>
                  <a:close/>
                  <a:moveTo>
                    <a:pt x="888" y="1"/>
                  </a:moveTo>
                  <a:cubicBezTo>
                    <a:pt x="853" y="1"/>
                    <a:pt x="819" y="9"/>
                    <a:pt x="790" y="28"/>
                  </a:cubicBezTo>
                  <a:lnTo>
                    <a:pt x="49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5" y="564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5" y="606"/>
                  </a:lnTo>
                  <a:cubicBezTo>
                    <a:pt x="1776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1581;p38">
              <a:extLst>
                <a:ext uri="{FF2B5EF4-FFF2-40B4-BE49-F238E27FC236}">
                  <a16:creationId xmlns:a16="http://schemas.microsoft.com/office/drawing/2014/main" id="{0771E4E1-7B6B-9A9F-5300-0B136E4FE738}"/>
                </a:ext>
              </a:extLst>
            </p:cNvPr>
            <p:cNvSpPr/>
            <p:nvPr/>
          </p:nvSpPr>
          <p:spPr>
            <a:xfrm>
              <a:off x="805575" y="18086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1582;p38">
              <a:extLst>
                <a:ext uri="{FF2B5EF4-FFF2-40B4-BE49-F238E27FC236}">
                  <a16:creationId xmlns:a16="http://schemas.microsoft.com/office/drawing/2014/main" id="{3CC961D9-F4B6-4CE6-9327-4CBDB2A5100B}"/>
                </a:ext>
              </a:extLst>
            </p:cNvPr>
            <p:cNvSpPr/>
            <p:nvPr/>
          </p:nvSpPr>
          <p:spPr>
            <a:xfrm>
              <a:off x="805575" y="180830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5"/>
                  </a:moveTo>
                  <a:cubicBezTo>
                    <a:pt x="923" y="25"/>
                    <a:pt x="949" y="30"/>
                    <a:pt x="974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40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4"/>
                    <a:pt x="43" y="472"/>
                    <a:pt x="64" y="465"/>
                  </a:cubicBezTo>
                  <a:lnTo>
                    <a:pt x="797" y="50"/>
                  </a:lnTo>
                  <a:cubicBezTo>
                    <a:pt x="829" y="34"/>
                    <a:pt x="863" y="25"/>
                    <a:pt x="896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7"/>
                    <a:pt x="1" y="515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1" y="1047"/>
                    <a:pt x="864" y="1053"/>
                    <a:pt x="886" y="1053"/>
                  </a:cubicBezTo>
                  <a:cubicBezTo>
                    <a:pt x="894" y="1053"/>
                    <a:pt x="903" y="1052"/>
                    <a:pt x="910" y="1051"/>
                  </a:cubicBezTo>
                  <a:cubicBezTo>
                    <a:pt x="945" y="1051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1583;p38">
              <a:extLst>
                <a:ext uri="{FF2B5EF4-FFF2-40B4-BE49-F238E27FC236}">
                  <a16:creationId xmlns:a16="http://schemas.microsoft.com/office/drawing/2014/main" id="{5E3A23F8-D90E-1691-A581-AC01731959C0}"/>
                </a:ext>
              </a:extLst>
            </p:cNvPr>
            <p:cNvSpPr/>
            <p:nvPr/>
          </p:nvSpPr>
          <p:spPr>
            <a:xfrm>
              <a:off x="832900" y="18247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9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839" y="1013"/>
                  </a:lnTo>
                  <a:cubicBezTo>
                    <a:pt x="865" y="1023"/>
                    <a:pt x="893" y="1028"/>
                    <a:pt x="921" y="1028"/>
                  </a:cubicBezTo>
                  <a:cubicBezTo>
                    <a:pt x="953" y="1028"/>
                    <a:pt x="985" y="1021"/>
                    <a:pt x="1015" y="1006"/>
                  </a:cubicBezTo>
                  <a:lnTo>
                    <a:pt x="1756" y="590"/>
                  </a:lnTo>
                  <a:cubicBezTo>
                    <a:pt x="1812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1584;p38">
              <a:extLst>
                <a:ext uri="{FF2B5EF4-FFF2-40B4-BE49-F238E27FC236}">
                  <a16:creationId xmlns:a16="http://schemas.microsoft.com/office/drawing/2014/main" id="{CFA7C9AB-1C53-CA91-AC0B-CCA2DE1BF224}"/>
                </a:ext>
              </a:extLst>
            </p:cNvPr>
            <p:cNvSpPr/>
            <p:nvPr/>
          </p:nvSpPr>
          <p:spPr>
            <a:xfrm>
              <a:off x="833075" y="18245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8" y="1008"/>
                  </a:lnTo>
                  <a:cubicBezTo>
                    <a:pt x="980" y="1022"/>
                    <a:pt x="950" y="1029"/>
                    <a:pt x="921" y="1029"/>
                  </a:cubicBezTo>
                  <a:cubicBezTo>
                    <a:pt x="892" y="1029"/>
                    <a:pt x="864" y="1022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59" y="20"/>
                    <a:pt x="892" y="20"/>
                  </a:cubicBezTo>
                  <a:close/>
                  <a:moveTo>
                    <a:pt x="888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0" y="479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798" y="514"/>
                    <a:pt x="1784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1585;p38">
              <a:extLst>
                <a:ext uri="{FF2B5EF4-FFF2-40B4-BE49-F238E27FC236}">
                  <a16:creationId xmlns:a16="http://schemas.microsoft.com/office/drawing/2014/main" id="{838D4921-6E4D-B455-F99C-349070CFEEA5}"/>
                </a:ext>
              </a:extLst>
            </p:cNvPr>
            <p:cNvSpPr/>
            <p:nvPr/>
          </p:nvSpPr>
          <p:spPr>
            <a:xfrm>
              <a:off x="860400" y="1840900"/>
              <a:ext cx="45475" cy="25725"/>
            </a:xfrm>
            <a:custGeom>
              <a:avLst/>
              <a:gdLst/>
              <a:ahLst/>
              <a:cxnLst/>
              <a:rect l="l" t="t" r="r" b="b"/>
              <a:pathLst>
                <a:path w="1819" h="1029" extrusionOk="0">
                  <a:moveTo>
                    <a:pt x="893" y="0"/>
                  </a:moveTo>
                  <a:cubicBezTo>
                    <a:pt x="862" y="0"/>
                    <a:pt x="832" y="7"/>
                    <a:pt x="804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1" y="1029"/>
                  </a:cubicBezTo>
                  <a:cubicBezTo>
                    <a:pt x="954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12" y="557"/>
                    <a:pt x="1819" y="508"/>
                    <a:pt x="1769" y="480"/>
                  </a:cubicBezTo>
                  <a:lnTo>
                    <a:pt x="987" y="21"/>
                  </a:lnTo>
                  <a:cubicBezTo>
                    <a:pt x="955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1586;p38">
              <a:extLst>
                <a:ext uri="{FF2B5EF4-FFF2-40B4-BE49-F238E27FC236}">
                  <a16:creationId xmlns:a16="http://schemas.microsoft.com/office/drawing/2014/main" id="{01157801-4E2A-65D8-50D2-D97D730CEBC4}"/>
                </a:ext>
              </a:extLst>
            </p:cNvPr>
            <p:cNvSpPr/>
            <p:nvPr/>
          </p:nvSpPr>
          <p:spPr>
            <a:xfrm>
              <a:off x="860575" y="1840575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914" y="25"/>
                  </a:moveTo>
                  <a:cubicBezTo>
                    <a:pt x="931" y="25"/>
                    <a:pt x="950" y="31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7" y="521"/>
                    <a:pt x="1784" y="542"/>
                  </a:cubicBezTo>
                  <a:cubicBezTo>
                    <a:pt x="1784" y="556"/>
                    <a:pt x="1769" y="577"/>
                    <a:pt x="1741" y="591"/>
                  </a:cubicBezTo>
                  <a:lnTo>
                    <a:pt x="1001" y="1007"/>
                  </a:lnTo>
                  <a:cubicBezTo>
                    <a:pt x="975" y="1022"/>
                    <a:pt x="944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49" y="549"/>
                  </a:lnTo>
                  <a:cubicBezTo>
                    <a:pt x="28" y="542"/>
                    <a:pt x="21" y="528"/>
                    <a:pt x="21" y="514"/>
                  </a:cubicBezTo>
                  <a:cubicBezTo>
                    <a:pt x="21" y="493"/>
                    <a:pt x="35" y="472"/>
                    <a:pt x="64" y="464"/>
                  </a:cubicBezTo>
                  <a:lnTo>
                    <a:pt x="797" y="49"/>
                  </a:lnTo>
                  <a:cubicBezTo>
                    <a:pt x="820" y="37"/>
                    <a:pt x="847" y="26"/>
                    <a:pt x="876" y="26"/>
                  </a:cubicBezTo>
                  <a:cubicBezTo>
                    <a:pt x="882" y="26"/>
                    <a:pt x="889" y="26"/>
                    <a:pt x="895" y="27"/>
                  </a:cubicBezTo>
                  <a:cubicBezTo>
                    <a:pt x="901" y="26"/>
                    <a:pt x="907" y="25"/>
                    <a:pt x="914" y="25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49" y="450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28"/>
                  </a:lnTo>
                  <a:cubicBezTo>
                    <a:pt x="839" y="1044"/>
                    <a:pt x="860" y="1052"/>
                    <a:pt x="884" y="1052"/>
                  </a:cubicBezTo>
                  <a:cubicBezTo>
                    <a:pt x="892" y="1052"/>
                    <a:pt x="901" y="1051"/>
                    <a:pt x="909" y="1050"/>
                  </a:cubicBezTo>
                  <a:cubicBezTo>
                    <a:pt x="945" y="1050"/>
                    <a:pt x="980" y="1042"/>
                    <a:pt x="1008" y="1028"/>
                  </a:cubicBezTo>
                  <a:lnTo>
                    <a:pt x="1748" y="605"/>
                  </a:lnTo>
                  <a:cubicBezTo>
                    <a:pt x="1777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1587;p38">
              <a:extLst>
                <a:ext uri="{FF2B5EF4-FFF2-40B4-BE49-F238E27FC236}">
                  <a16:creationId xmlns:a16="http://schemas.microsoft.com/office/drawing/2014/main" id="{9C529F2C-FA87-431B-B838-0B842D821F5E}"/>
                </a:ext>
              </a:extLst>
            </p:cNvPr>
            <p:cNvSpPr/>
            <p:nvPr/>
          </p:nvSpPr>
          <p:spPr>
            <a:xfrm>
              <a:off x="887875" y="18569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1" y="522"/>
                    <a:pt x="50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2"/>
                  </a:cubicBezTo>
                  <a:lnTo>
                    <a:pt x="1756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1588;p38">
              <a:extLst>
                <a:ext uri="{FF2B5EF4-FFF2-40B4-BE49-F238E27FC236}">
                  <a16:creationId xmlns:a16="http://schemas.microsoft.com/office/drawing/2014/main" id="{0D2E5843-0F70-519E-CC08-C6497AD9793C}"/>
                </a:ext>
              </a:extLst>
            </p:cNvPr>
            <p:cNvSpPr/>
            <p:nvPr/>
          </p:nvSpPr>
          <p:spPr>
            <a:xfrm>
              <a:off x="888050" y="1856775"/>
              <a:ext cx="44975" cy="26275"/>
            </a:xfrm>
            <a:custGeom>
              <a:avLst/>
              <a:gdLst/>
              <a:ahLst/>
              <a:cxnLst/>
              <a:rect l="l" t="t" r="r" b="b"/>
              <a:pathLst>
                <a:path w="1799" h="1051" extrusionOk="0">
                  <a:moveTo>
                    <a:pt x="889" y="21"/>
                  </a:moveTo>
                  <a:cubicBezTo>
                    <a:pt x="917" y="21"/>
                    <a:pt x="945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2" y="1008"/>
                  </a:lnTo>
                  <a:cubicBezTo>
                    <a:pt x="977" y="1022"/>
                    <a:pt x="949" y="1029"/>
                    <a:pt x="920" y="1029"/>
                  </a:cubicBezTo>
                  <a:cubicBezTo>
                    <a:pt x="891" y="1029"/>
                    <a:pt x="861" y="1022"/>
                    <a:pt x="833" y="1008"/>
                  </a:cubicBezTo>
                  <a:lnTo>
                    <a:pt x="43" y="550"/>
                  </a:lnTo>
                  <a:cubicBezTo>
                    <a:pt x="29" y="543"/>
                    <a:pt x="22" y="528"/>
                    <a:pt x="22" y="514"/>
                  </a:cubicBezTo>
                  <a:cubicBezTo>
                    <a:pt x="22" y="493"/>
                    <a:pt x="36" y="472"/>
                    <a:pt x="57" y="465"/>
                  </a:cubicBezTo>
                  <a:lnTo>
                    <a:pt x="797" y="42"/>
                  </a:lnTo>
                  <a:cubicBezTo>
                    <a:pt x="826" y="28"/>
                    <a:pt x="861" y="21"/>
                    <a:pt x="889" y="21"/>
                  </a:cubicBezTo>
                  <a:close/>
                  <a:moveTo>
                    <a:pt x="888" y="1"/>
                  </a:moveTo>
                  <a:cubicBezTo>
                    <a:pt x="852" y="1"/>
                    <a:pt x="817" y="9"/>
                    <a:pt x="783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4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1589;p38">
              <a:extLst>
                <a:ext uri="{FF2B5EF4-FFF2-40B4-BE49-F238E27FC236}">
                  <a16:creationId xmlns:a16="http://schemas.microsoft.com/office/drawing/2014/main" id="{0D18EC04-3592-B7D7-46BC-42152870EF9B}"/>
                </a:ext>
              </a:extLst>
            </p:cNvPr>
            <p:cNvSpPr/>
            <p:nvPr/>
          </p:nvSpPr>
          <p:spPr>
            <a:xfrm>
              <a:off x="915900" y="18735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1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1590;p38">
              <a:extLst>
                <a:ext uri="{FF2B5EF4-FFF2-40B4-BE49-F238E27FC236}">
                  <a16:creationId xmlns:a16="http://schemas.microsoft.com/office/drawing/2014/main" id="{59CE4A16-65A5-1B76-C03C-0029C9700E4E}"/>
                </a:ext>
              </a:extLst>
            </p:cNvPr>
            <p:cNvSpPr/>
            <p:nvPr/>
          </p:nvSpPr>
          <p:spPr>
            <a:xfrm>
              <a:off x="915900" y="187317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21" y="25"/>
                  </a:moveTo>
                  <a:cubicBezTo>
                    <a:pt x="939" y="25"/>
                    <a:pt x="958" y="31"/>
                    <a:pt x="973" y="42"/>
                  </a:cubicBezTo>
                  <a:lnTo>
                    <a:pt x="1763" y="507"/>
                  </a:lnTo>
                  <a:cubicBezTo>
                    <a:pt x="1777" y="507"/>
                    <a:pt x="1784" y="521"/>
                    <a:pt x="1784" y="542"/>
                  </a:cubicBezTo>
                  <a:cubicBezTo>
                    <a:pt x="1784" y="556"/>
                    <a:pt x="1770" y="577"/>
                    <a:pt x="1749" y="591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0" y="1029"/>
                  </a:cubicBezTo>
                  <a:cubicBezTo>
                    <a:pt x="893" y="1029"/>
                    <a:pt x="866" y="1024"/>
                    <a:pt x="839" y="1014"/>
                  </a:cubicBezTo>
                  <a:lnTo>
                    <a:pt x="50" y="549"/>
                  </a:lnTo>
                  <a:cubicBezTo>
                    <a:pt x="36" y="549"/>
                    <a:pt x="29" y="535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7"/>
                    <a:pt x="855" y="26"/>
                    <a:pt x="884" y="26"/>
                  </a:cubicBezTo>
                  <a:cubicBezTo>
                    <a:pt x="890" y="26"/>
                    <a:pt x="896" y="26"/>
                    <a:pt x="903" y="28"/>
                  </a:cubicBezTo>
                  <a:cubicBezTo>
                    <a:pt x="909" y="26"/>
                    <a:pt x="915" y="25"/>
                    <a:pt x="921" y="25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7" y="450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7" y="1052"/>
                    <a:pt x="890" y="1052"/>
                  </a:cubicBezTo>
                  <a:cubicBezTo>
                    <a:pt x="899" y="1052"/>
                    <a:pt x="908" y="1052"/>
                    <a:pt x="917" y="1050"/>
                  </a:cubicBezTo>
                  <a:cubicBezTo>
                    <a:pt x="952" y="1050"/>
                    <a:pt x="987" y="1043"/>
                    <a:pt x="1023" y="1029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1591;p38">
              <a:extLst>
                <a:ext uri="{FF2B5EF4-FFF2-40B4-BE49-F238E27FC236}">
                  <a16:creationId xmlns:a16="http://schemas.microsoft.com/office/drawing/2014/main" id="{2EDE486F-3E4D-A5FC-4BEC-27404F35B390}"/>
                </a:ext>
              </a:extLst>
            </p:cNvPr>
            <p:cNvSpPr/>
            <p:nvPr/>
          </p:nvSpPr>
          <p:spPr>
            <a:xfrm>
              <a:off x="545275" y="16557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9"/>
                    <a:pt x="1" y="521"/>
                    <a:pt x="43" y="549"/>
                  </a:cubicBezTo>
                  <a:lnTo>
                    <a:pt x="1361" y="1325"/>
                  </a:lnTo>
                  <a:cubicBezTo>
                    <a:pt x="1386" y="1337"/>
                    <a:pt x="1414" y="1343"/>
                    <a:pt x="1441" y="1343"/>
                  </a:cubicBezTo>
                  <a:cubicBezTo>
                    <a:pt x="1477" y="1343"/>
                    <a:pt x="1513" y="1334"/>
                    <a:pt x="1545" y="1318"/>
                  </a:cubicBezTo>
                  <a:lnTo>
                    <a:pt x="2278" y="902"/>
                  </a:lnTo>
                  <a:cubicBezTo>
                    <a:pt x="2334" y="867"/>
                    <a:pt x="2341" y="824"/>
                    <a:pt x="2292" y="796"/>
                  </a:cubicBezTo>
                  <a:lnTo>
                    <a:pt x="974" y="21"/>
                  </a:lnTo>
                  <a:cubicBezTo>
                    <a:pt x="947" y="7"/>
                    <a:pt x="919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1592;p38">
              <a:extLst>
                <a:ext uri="{FF2B5EF4-FFF2-40B4-BE49-F238E27FC236}">
                  <a16:creationId xmlns:a16="http://schemas.microsoft.com/office/drawing/2014/main" id="{06EF91D6-412A-907B-871C-EED1A6CE16A3}"/>
                </a:ext>
              </a:extLst>
            </p:cNvPr>
            <p:cNvSpPr/>
            <p:nvPr/>
          </p:nvSpPr>
          <p:spPr>
            <a:xfrm>
              <a:off x="545100" y="1655425"/>
              <a:ext cx="58375" cy="34100"/>
            </a:xfrm>
            <a:custGeom>
              <a:avLst/>
              <a:gdLst/>
              <a:ahLst/>
              <a:cxnLst/>
              <a:rect l="l" t="t" r="r" b="b"/>
              <a:pathLst>
                <a:path w="2335" h="1364" extrusionOk="0">
                  <a:moveTo>
                    <a:pt x="903" y="25"/>
                  </a:moveTo>
                  <a:cubicBezTo>
                    <a:pt x="924" y="25"/>
                    <a:pt x="953" y="25"/>
                    <a:pt x="974" y="39"/>
                  </a:cubicBezTo>
                  <a:lnTo>
                    <a:pt x="2299" y="814"/>
                  </a:lnTo>
                  <a:cubicBezTo>
                    <a:pt x="2313" y="821"/>
                    <a:pt x="2320" y="835"/>
                    <a:pt x="2320" y="849"/>
                  </a:cubicBezTo>
                  <a:cubicBezTo>
                    <a:pt x="2320" y="871"/>
                    <a:pt x="2306" y="885"/>
                    <a:pt x="2285" y="899"/>
                  </a:cubicBezTo>
                  <a:lnTo>
                    <a:pt x="1545" y="1315"/>
                  </a:lnTo>
                  <a:cubicBezTo>
                    <a:pt x="1519" y="1333"/>
                    <a:pt x="1489" y="1342"/>
                    <a:pt x="1458" y="1342"/>
                  </a:cubicBezTo>
                  <a:cubicBezTo>
                    <a:pt x="1430" y="1342"/>
                    <a:pt x="1402" y="1335"/>
                    <a:pt x="1375" y="1322"/>
                  </a:cubicBezTo>
                  <a:lnTo>
                    <a:pt x="50" y="553"/>
                  </a:lnTo>
                  <a:cubicBezTo>
                    <a:pt x="36" y="546"/>
                    <a:pt x="29" y="532"/>
                    <a:pt x="29" y="511"/>
                  </a:cubicBezTo>
                  <a:cubicBezTo>
                    <a:pt x="29" y="490"/>
                    <a:pt x="43" y="476"/>
                    <a:pt x="64" y="462"/>
                  </a:cubicBezTo>
                  <a:lnTo>
                    <a:pt x="804" y="46"/>
                  </a:lnTo>
                  <a:cubicBezTo>
                    <a:pt x="833" y="32"/>
                    <a:pt x="868" y="25"/>
                    <a:pt x="903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5"/>
                  </a:cubicBezTo>
                  <a:lnTo>
                    <a:pt x="50" y="448"/>
                  </a:lnTo>
                  <a:cubicBezTo>
                    <a:pt x="22" y="462"/>
                    <a:pt x="1" y="483"/>
                    <a:pt x="1" y="518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1354" y="1343"/>
                  </a:lnTo>
                  <a:cubicBezTo>
                    <a:pt x="1383" y="1357"/>
                    <a:pt x="1418" y="1364"/>
                    <a:pt x="1446" y="1364"/>
                  </a:cubicBezTo>
                  <a:cubicBezTo>
                    <a:pt x="1481" y="1364"/>
                    <a:pt x="1516" y="1350"/>
                    <a:pt x="1545" y="1336"/>
                  </a:cubicBezTo>
                  <a:lnTo>
                    <a:pt x="2285" y="920"/>
                  </a:lnTo>
                  <a:cubicBezTo>
                    <a:pt x="2313" y="906"/>
                    <a:pt x="2327" y="878"/>
                    <a:pt x="2334" y="849"/>
                  </a:cubicBezTo>
                  <a:cubicBezTo>
                    <a:pt x="2334" y="828"/>
                    <a:pt x="2320" y="807"/>
                    <a:pt x="2299" y="793"/>
                  </a:cubicBezTo>
                  <a:lnTo>
                    <a:pt x="981" y="25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1593;p38">
              <a:extLst>
                <a:ext uri="{FF2B5EF4-FFF2-40B4-BE49-F238E27FC236}">
                  <a16:creationId xmlns:a16="http://schemas.microsoft.com/office/drawing/2014/main" id="{72E951CD-9DA0-A148-0D58-0A4991F1B9ED}"/>
                </a:ext>
              </a:extLst>
            </p:cNvPr>
            <p:cNvSpPr/>
            <p:nvPr/>
          </p:nvSpPr>
          <p:spPr>
            <a:xfrm>
              <a:off x="573125" y="17032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0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2"/>
                    <a:pt x="1" y="521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4" y="21"/>
                  </a:lnTo>
                  <a:cubicBezTo>
                    <a:pt x="947" y="8"/>
                    <a:pt x="919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1594;p38">
              <a:extLst>
                <a:ext uri="{FF2B5EF4-FFF2-40B4-BE49-F238E27FC236}">
                  <a16:creationId xmlns:a16="http://schemas.microsoft.com/office/drawing/2014/main" id="{442A4186-BAF3-2E0D-C157-B3AD5F0F16BB}"/>
                </a:ext>
              </a:extLst>
            </p:cNvPr>
            <p:cNvSpPr/>
            <p:nvPr/>
          </p:nvSpPr>
          <p:spPr>
            <a:xfrm>
              <a:off x="573125" y="17030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4"/>
                  </a:moveTo>
                  <a:cubicBezTo>
                    <a:pt x="924" y="24"/>
                    <a:pt x="945" y="24"/>
                    <a:pt x="974" y="38"/>
                  </a:cubicBezTo>
                  <a:lnTo>
                    <a:pt x="1756" y="503"/>
                  </a:lnTo>
                  <a:cubicBezTo>
                    <a:pt x="1770" y="510"/>
                    <a:pt x="1784" y="524"/>
                    <a:pt x="1784" y="539"/>
                  </a:cubicBezTo>
                  <a:cubicBezTo>
                    <a:pt x="1777" y="560"/>
                    <a:pt x="1763" y="581"/>
                    <a:pt x="1742" y="588"/>
                  </a:cubicBezTo>
                  <a:lnTo>
                    <a:pt x="1009" y="1004"/>
                  </a:lnTo>
                  <a:cubicBezTo>
                    <a:pt x="977" y="1020"/>
                    <a:pt x="943" y="1029"/>
                    <a:pt x="910" y="1029"/>
                  </a:cubicBezTo>
                  <a:cubicBezTo>
                    <a:pt x="883" y="1029"/>
                    <a:pt x="857" y="1023"/>
                    <a:pt x="833" y="1011"/>
                  </a:cubicBezTo>
                  <a:lnTo>
                    <a:pt x="50" y="553"/>
                  </a:lnTo>
                  <a:cubicBezTo>
                    <a:pt x="36" y="546"/>
                    <a:pt x="22" y="531"/>
                    <a:pt x="22" y="510"/>
                  </a:cubicBezTo>
                  <a:cubicBezTo>
                    <a:pt x="22" y="496"/>
                    <a:pt x="36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8" y="482"/>
                    <a:pt x="1" y="510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825" y="1032"/>
                  </a:lnTo>
                  <a:cubicBezTo>
                    <a:pt x="847" y="1046"/>
                    <a:pt x="882" y="1053"/>
                    <a:pt x="910" y="1053"/>
                  </a:cubicBezTo>
                  <a:cubicBezTo>
                    <a:pt x="945" y="1053"/>
                    <a:pt x="981" y="1039"/>
                    <a:pt x="1016" y="1025"/>
                  </a:cubicBezTo>
                  <a:lnTo>
                    <a:pt x="1756" y="609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1" y="24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1595;p38">
              <a:extLst>
                <a:ext uri="{FF2B5EF4-FFF2-40B4-BE49-F238E27FC236}">
                  <a16:creationId xmlns:a16="http://schemas.microsoft.com/office/drawing/2014/main" id="{F8D91541-F96E-117E-42CF-C18C0D924ED5}"/>
                </a:ext>
              </a:extLst>
            </p:cNvPr>
            <p:cNvSpPr/>
            <p:nvPr/>
          </p:nvSpPr>
          <p:spPr>
            <a:xfrm>
              <a:off x="545650" y="16872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6" y="0"/>
                    <a:pt x="825" y="7"/>
                    <a:pt x="797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8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8"/>
                    <a:pt x="1769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1596;p38">
              <a:extLst>
                <a:ext uri="{FF2B5EF4-FFF2-40B4-BE49-F238E27FC236}">
                  <a16:creationId xmlns:a16="http://schemas.microsoft.com/office/drawing/2014/main" id="{75E55962-08F6-38B7-5797-C766A138050E}"/>
                </a:ext>
              </a:extLst>
            </p:cNvPr>
            <p:cNvSpPr/>
            <p:nvPr/>
          </p:nvSpPr>
          <p:spPr>
            <a:xfrm>
              <a:off x="545825" y="1686900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895" y="20"/>
                  </a:moveTo>
                  <a:cubicBezTo>
                    <a:pt x="916" y="20"/>
                    <a:pt x="945" y="27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6" y="521"/>
                    <a:pt x="1776" y="535"/>
                  </a:cubicBezTo>
                  <a:cubicBezTo>
                    <a:pt x="1776" y="556"/>
                    <a:pt x="1762" y="577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500"/>
                    <a:pt x="42" y="479"/>
                    <a:pt x="64" y="464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5" y="20"/>
                  </a:cubicBezTo>
                  <a:close/>
                  <a:moveTo>
                    <a:pt x="887" y="0"/>
                  </a:moveTo>
                  <a:cubicBezTo>
                    <a:pt x="851" y="0"/>
                    <a:pt x="816" y="9"/>
                    <a:pt x="783" y="27"/>
                  </a:cubicBezTo>
                  <a:lnTo>
                    <a:pt x="49" y="443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35"/>
                  </a:lnTo>
                  <a:cubicBezTo>
                    <a:pt x="838" y="1046"/>
                    <a:pt x="859" y="1052"/>
                    <a:pt x="882" y="1052"/>
                  </a:cubicBezTo>
                  <a:cubicBezTo>
                    <a:pt x="891" y="1052"/>
                    <a:pt x="900" y="1051"/>
                    <a:pt x="909" y="1050"/>
                  </a:cubicBezTo>
                  <a:cubicBezTo>
                    <a:pt x="945" y="1050"/>
                    <a:pt x="980" y="1043"/>
                    <a:pt x="1015" y="1028"/>
                  </a:cubicBezTo>
                  <a:lnTo>
                    <a:pt x="1748" y="605"/>
                  </a:lnTo>
                  <a:cubicBezTo>
                    <a:pt x="1776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1597;p38">
              <a:extLst>
                <a:ext uri="{FF2B5EF4-FFF2-40B4-BE49-F238E27FC236}">
                  <a16:creationId xmlns:a16="http://schemas.microsoft.com/office/drawing/2014/main" id="{98846B73-874E-9AD9-696A-0056249816A6}"/>
                </a:ext>
              </a:extLst>
            </p:cNvPr>
            <p:cNvSpPr/>
            <p:nvPr/>
          </p:nvSpPr>
          <p:spPr>
            <a:xfrm>
              <a:off x="600450" y="17194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0"/>
                  </a:moveTo>
                  <a:cubicBezTo>
                    <a:pt x="863" y="0"/>
                    <a:pt x="830" y="7"/>
                    <a:pt x="804" y="23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9" y="1009"/>
                  </a:lnTo>
                  <a:cubicBezTo>
                    <a:pt x="864" y="1022"/>
                    <a:pt x="890" y="1027"/>
                    <a:pt x="916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12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1598;p38">
              <a:extLst>
                <a:ext uri="{FF2B5EF4-FFF2-40B4-BE49-F238E27FC236}">
                  <a16:creationId xmlns:a16="http://schemas.microsoft.com/office/drawing/2014/main" id="{8B02BEA7-8F08-5EE8-AA87-DD0837F57A83}"/>
                </a:ext>
              </a:extLst>
            </p:cNvPr>
            <p:cNvSpPr/>
            <p:nvPr/>
          </p:nvSpPr>
          <p:spPr>
            <a:xfrm>
              <a:off x="600625" y="1719150"/>
              <a:ext cx="44950" cy="26250"/>
            </a:xfrm>
            <a:custGeom>
              <a:avLst/>
              <a:gdLst/>
              <a:ahLst/>
              <a:cxnLst/>
              <a:rect l="l" t="t" r="r" b="b"/>
              <a:pathLst>
                <a:path w="1798" h="1050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4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500"/>
                    <a:pt x="36" y="479"/>
                    <a:pt x="64" y="465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4" y="556"/>
                    <a:pt x="36" y="570"/>
                  </a:cubicBezTo>
                  <a:lnTo>
                    <a:pt x="818" y="1028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49" y="606"/>
                  </a:lnTo>
                  <a:cubicBezTo>
                    <a:pt x="1777" y="591"/>
                    <a:pt x="1798" y="570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1599;p38">
              <a:extLst>
                <a:ext uri="{FF2B5EF4-FFF2-40B4-BE49-F238E27FC236}">
                  <a16:creationId xmlns:a16="http://schemas.microsoft.com/office/drawing/2014/main" id="{91423F7E-EB14-DE8D-0A63-09A64AF4181D}"/>
                </a:ext>
              </a:extLst>
            </p:cNvPr>
            <p:cNvSpPr/>
            <p:nvPr/>
          </p:nvSpPr>
          <p:spPr>
            <a:xfrm>
              <a:off x="627950" y="17355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58" y="1021"/>
                    <a:pt x="888" y="1028"/>
                    <a:pt x="918" y="1028"/>
                  </a:cubicBezTo>
                  <a:cubicBezTo>
                    <a:pt x="952" y="1028"/>
                    <a:pt x="985" y="1019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7"/>
                    <a:pt x="1769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1600;p38">
              <a:extLst>
                <a:ext uri="{FF2B5EF4-FFF2-40B4-BE49-F238E27FC236}">
                  <a16:creationId xmlns:a16="http://schemas.microsoft.com/office/drawing/2014/main" id="{B6F1A3C1-F439-BF51-C31D-A985D44C2596}"/>
                </a:ext>
              </a:extLst>
            </p:cNvPr>
            <p:cNvSpPr/>
            <p:nvPr/>
          </p:nvSpPr>
          <p:spPr>
            <a:xfrm>
              <a:off x="628125" y="1735275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55" y="503"/>
                  </a:lnTo>
                  <a:cubicBezTo>
                    <a:pt x="1769" y="510"/>
                    <a:pt x="1776" y="524"/>
                    <a:pt x="1776" y="539"/>
                  </a:cubicBezTo>
                  <a:cubicBezTo>
                    <a:pt x="1776" y="560"/>
                    <a:pt x="1762" y="581"/>
                    <a:pt x="1741" y="588"/>
                  </a:cubicBezTo>
                  <a:lnTo>
                    <a:pt x="1001" y="1004"/>
                  </a:lnTo>
                  <a:cubicBezTo>
                    <a:pt x="973" y="1020"/>
                    <a:pt x="941" y="1029"/>
                    <a:pt x="908" y="1029"/>
                  </a:cubicBezTo>
                  <a:cubicBezTo>
                    <a:pt x="883" y="1029"/>
                    <a:pt x="857" y="1023"/>
                    <a:pt x="832" y="1011"/>
                  </a:cubicBezTo>
                  <a:lnTo>
                    <a:pt x="42" y="553"/>
                  </a:lnTo>
                  <a:cubicBezTo>
                    <a:pt x="28" y="546"/>
                    <a:pt x="21" y="531"/>
                    <a:pt x="21" y="510"/>
                  </a:cubicBezTo>
                  <a:cubicBezTo>
                    <a:pt x="21" y="489"/>
                    <a:pt x="35" y="475"/>
                    <a:pt x="56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6" y="0"/>
                  </a:moveTo>
                  <a:cubicBezTo>
                    <a:pt x="851" y="0"/>
                    <a:pt x="816" y="9"/>
                    <a:pt x="783" y="24"/>
                  </a:cubicBezTo>
                  <a:lnTo>
                    <a:pt x="49" y="447"/>
                  </a:lnTo>
                  <a:cubicBezTo>
                    <a:pt x="21" y="461"/>
                    <a:pt x="0" y="482"/>
                    <a:pt x="0" y="510"/>
                  </a:cubicBezTo>
                  <a:cubicBezTo>
                    <a:pt x="0" y="539"/>
                    <a:pt x="14" y="560"/>
                    <a:pt x="35" y="567"/>
                  </a:cubicBezTo>
                  <a:lnTo>
                    <a:pt x="818" y="1032"/>
                  </a:lnTo>
                  <a:cubicBezTo>
                    <a:pt x="846" y="1046"/>
                    <a:pt x="874" y="1053"/>
                    <a:pt x="909" y="1053"/>
                  </a:cubicBezTo>
                  <a:cubicBezTo>
                    <a:pt x="945" y="1053"/>
                    <a:pt x="980" y="1039"/>
                    <a:pt x="1008" y="1025"/>
                  </a:cubicBezTo>
                  <a:lnTo>
                    <a:pt x="1748" y="609"/>
                  </a:lnTo>
                  <a:cubicBezTo>
                    <a:pt x="1776" y="595"/>
                    <a:pt x="1798" y="567"/>
                    <a:pt x="1798" y="539"/>
                  </a:cubicBezTo>
                  <a:cubicBezTo>
                    <a:pt x="1798" y="510"/>
                    <a:pt x="1784" y="489"/>
                    <a:pt x="1762" y="482"/>
                  </a:cubicBezTo>
                  <a:lnTo>
                    <a:pt x="973" y="24"/>
                  </a:lnTo>
                  <a:cubicBezTo>
                    <a:pt x="946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1601;p38">
              <a:extLst>
                <a:ext uri="{FF2B5EF4-FFF2-40B4-BE49-F238E27FC236}">
                  <a16:creationId xmlns:a16="http://schemas.microsoft.com/office/drawing/2014/main" id="{1D513EBC-DA4A-48BE-990E-AE3DB6546820}"/>
                </a:ext>
              </a:extLst>
            </p:cNvPr>
            <p:cNvSpPr/>
            <p:nvPr/>
          </p:nvSpPr>
          <p:spPr>
            <a:xfrm>
              <a:off x="655425" y="1751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3" y="1007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0"/>
                  </a:cubicBezTo>
                  <a:lnTo>
                    <a:pt x="1749" y="584"/>
                  </a:lnTo>
                  <a:cubicBezTo>
                    <a:pt x="1805" y="556"/>
                    <a:pt x="1805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1602;p38">
              <a:extLst>
                <a:ext uri="{FF2B5EF4-FFF2-40B4-BE49-F238E27FC236}">
                  <a16:creationId xmlns:a16="http://schemas.microsoft.com/office/drawing/2014/main" id="{56BFFBCE-AAF0-5881-76FF-DF6CC2EB5A10}"/>
                </a:ext>
              </a:extLst>
            </p:cNvPr>
            <p:cNvSpPr/>
            <p:nvPr/>
          </p:nvSpPr>
          <p:spPr>
            <a:xfrm>
              <a:off x="655425" y="17514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6" y="20"/>
                  </a:moveTo>
                  <a:cubicBezTo>
                    <a:pt x="915" y="20"/>
                    <a:pt x="945" y="27"/>
                    <a:pt x="974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1" y="1029"/>
                  </a:cubicBezTo>
                  <a:cubicBezTo>
                    <a:pt x="893" y="1029"/>
                    <a:pt x="866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29" y="27"/>
                    <a:pt x="857" y="20"/>
                    <a:pt x="886" y="20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7"/>
                  </a:cubicBezTo>
                  <a:lnTo>
                    <a:pt x="50" y="443"/>
                  </a:lnTo>
                  <a:cubicBezTo>
                    <a:pt x="29" y="457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5" y="1028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798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1603;p38">
              <a:extLst>
                <a:ext uri="{FF2B5EF4-FFF2-40B4-BE49-F238E27FC236}">
                  <a16:creationId xmlns:a16="http://schemas.microsoft.com/office/drawing/2014/main" id="{4DFE097E-DFA2-4E7F-D5E1-96DD1B223E1A}"/>
                </a:ext>
              </a:extLst>
            </p:cNvPr>
            <p:cNvSpPr/>
            <p:nvPr/>
          </p:nvSpPr>
          <p:spPr>
            <a:xfrm>
              <a:off x="682925" y="1767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60" y="1022"/>
                    <a:pt x="890" y="1029"/>
                    <a:pt x="920" y="1029"/>
                  </a:cubicBezTo>
                  <a:cubicBezTo>
                    <a:pt x="950" y="1029"/>
                    <a:pt x="980" y="1022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1604;p38">
              <a:extLst>
                <a:ext uri="{FF2B5EF4-FFF2-40B4-BE49-F238E27FC236}">
                  <a16:creationId xmlns:a16="http://schemas.microsoft.com/office/drawing/2014/main" id="{F10243BD-E694-5948-BDBA-321199E26B48}"/>
                </a:ext>
              </a:extLst>
            </p:cNvPr>
            <p:cNvSpPr/>
            <p:nvPr/>
          </p:nvSpPr>
          <p:spPr>
            <a:xfrm>
              <a:off x="683100" y="17675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49" y="503"/>
                  </a:lnTo>
                  <a:cubicBezTo>
                    <a:pt x="1770" y="503"/>
                    <a:pt x="1777" y="517"/>
                    <a:pt x="1777" y="539"/>
                  </a:cubicBezTo>
                  <a:cubicBezTo>
                    <a:pt x="1777" y="560"/>
                    <a:pt x="1756" y="581"/>
                    <a:pt x="1742" y="588"/>
                  </a:cubicBezTo>
                  <a:lnTo>
                    <a:pt x="1001" y="1004"/>
                  </a:lnTo>
                  <a:cubicBezTo>
                    <a:pt x="970" y="1020"/>
                    <a:pt x="936" y="1029"/>
                    <a:pt x="904" y="1029"/>
                  </a:cubicBezTo>
                  <a:cubicBezTo>
                    <a:pt x="878" y="1029"/>
                    <a:pt x="854" y="1023"/>
                    <a:pt x="832" y="1011"/>
                  </a:cubicBezTo>
                  <a:lnTo>
                    <a:pt x="43" y="553"/>
                  </a:lnTo>
                  <a:cubicBezTo>
                    <a:pt x="29" y="539"/>
                    <a:pt x="22" y="532"/>
                    <a:pt x="22" y="510"/>
                  </a:cubicBezTo>
                  <a:cubicBezTo>
                    <a:pt x="22" y="496"/>
                    <a:pt x="36" y="475"/>
                    <a:pt x="57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0" y="482"/>
                    <a:pt x="0" y="510"/>
                  </a:cubicBezTo>
                  <a:cubicBezTo>
                    <a:pt x="0" y="539"/>
                    <a:pt x="15" y="560"/>
                    <a:pt x="36" y="567"/>
                  </a:cubicBezTo>
                  <a:lnTo>
                    <a:pt x="818" y="1032"/>
                  </a:lnTo>
                  <a:cubicBezTo>
                    <a:pt x="846" y="1046"/>
                    <a:pt x="875" y="1053"/>
                    <a:pt x="903" y="1053"/>
                  </a:cubicBezTo>
                  <a:cubicBezTo>
                    <a:pt x="945" y="1053"/>
                    <a:pt x="980" y="1039"/>
                    <a:pt x="1016" y="1025"/>
                  </a:cubicBezTo>
                  <a:lnTo>
                    <a:pt x="1756" y="602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0" y="24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1605;p38">
              <a:extLst>
                <a:ext uri="{FF2B5EF4-FFF2-40B4-BE49-F238E27FC236}">
                  <a16:creationId xmlns:a16="http://schemas.microsoft.com/office/drawing/2014/main" id="{F69AA098-7762-CF09-E161-D131A5721B4D}"/>
                </a:ext>
              </a:extLst>
            </p:cNvPr>
            <p:cNvSpPr/>
            <p:nvPr/>
          </p:nvSpPr>
          <p:spPr>
            <a:xfrm>
              <a:off x="710425" y="178387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8"/>
                  </a:lnTo>
                  <a:cubicBezTo>
                    <a:pt x="0" y="477"/>
                    <a:pt x="0" y="526"/>
                    <a:pt x="42" y="547"/>
                  </a:cubicBezTo>
                  <a:lnTo>
                    <a:pt x="832" y="1012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6" y="1021"/>
                    <a:pt x="1008" y="1005"/>
                  </a:cubicBezTo>
                  <a:lnTo>
                    <a:pt x="1748" y="589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8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1606;p38">
              <a:extLst>
                <a:ext uri="{FF2B5EF4-FFF2-40B4-BE49-F238E27FC236}">
                  <a16:creationId xmlns:a16="http://schemas.microsoft.com/office/drawing/2014/main" id="{6B2D297E-8454-DE8D-A604-62A91B4B6C51}"/>
                </a:ext>
              </a:extLst>
            </p:cNvPr>
            <p:cNvSpPr/>
            <p:nvPr/>
          </p:nvSpPr>
          <p:spPr>
            <a:xfrm>
              <a:off x="710425" y="17836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5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5" y="500"/>
                  </a:lnTo>
                  <a:cubicBezTo>
                    <a:pt x="1769" y="507"/>
                    <a:pt x="1784" y="521"/>
                    <a:pt x="1784" y="535"/>
                  </a:cubicBezTo>
                  <a:cubicBezTo>
                    <a:pt x="1784" y="556"/>
                    <a:pt x="1769" y="570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1" y="528"/>
                    <a:pt x="21" y="514"/>
                  </a:cubicBezTo>
                  <a:cubicBezTo>
                    <a:pt x="21" y="493"/>
                    <a:pt x="35" y="479"/>
                    <a:pt x="64" y="465"/>
                  </a:cubicBezTo>
                  <a:lnTo>
                    <a:pt x="804" y="42"/>
                  </a:lnTo>
                  <a:cubicBezTo>
                    <a:pt x="832" y="27"/>
                    <a:pt x="860" y="20"/>
                    <a:pt x="895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19" y="9"/>
                    <a:pt x="790" y="27"/>
                  </a:cubicBezTo>
                  <a:lnTo>
                    <a:pt x="49" y="443"/>
                  </a:lnTo>
                  <a:cubicBezTo>
                    <a:pt x="21" y="457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8"/>
                  </a:lnTo>
                  <a:cubicBezTo>
                    <a:pt x="846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5" y="606"/>
                  </a:lnTo>
                  <a:cubicBezTo>
                    <a:pt x="1777" y="591"/>
                    <a:pt x="1798" y="570"/>
                    <a:pt x="1805" y="535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1607;p38">
              <a:extLst>
                <a:ext uri="{FF2B5EF4-FFF2-40B4-BE49-F238E27FC236}">
                  <a16:creationId xmlns:a16="http://schemas.microsoft.com/office/drawing/2014/main" id="{4AD5D994-9620-F77B-5742-A551BEC46A98}"/>
                </a:ext>
              </a:extLst>
            </p:cNvPr>
            <p:cNvSpPr/>
            <p:nvPr/>
          </p:nvSpPr>
          <p:spPr>
            <a:xfrm>
              <a:off x="737725" y="18000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40" y="1008"/>
                  </a:lnTo>
                  <a:cubicBezTo>
                    <a:pt x="868" y="1022"/>
                    <a:pt x="898" y="1029"/>
                    <a:pt x="928" y="1029"/>
                  </a:cubicBezTo>
                  <a:cubicBezTo>
                    <a:pt x="958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12" y="557"/>
                    <a:pt x="1812" y="507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1608;p38">
              <a:extLst>
                <a:ext uri="{FF2B5EF4-FFF2-40B4-BE49-F238E27FC236}">
                  <a16:creationId xmlns:a16="http://schemas.microsoft.com/office/drawing/2014/main" id="{D530571A-5E42-E8EF-7951-F2D2B9F55E60}"/>
                </a:ext>
              </a:extLst>
            </p:cNvPr>
            <p:cNvSpPr/>
            <p:nvPr/>
          </p:nvSpPr>
          <p:spPr>
            <a:xfrm>
              <a:off x="737900" y="1799675"/>
              <a:ext cx="45150" cy="26450"/>
            </a:xfrm>
            <a:custGeom>
              <a:avLst/>
              <a:gdLst/>
              <a:ahLst/>
              <a:cxnLst/>
              <a:rect l="l" t="t" r="r" b="b"/>
              <a:pathLst>
                <a:path w="1806" h="1058" extrusionOk="0">
                  <a:moveTo>
                    <a:pt x="917" y="25"/>
                  </a:moveTo>
                  <a:cubicBezTo>
                    <a:pt x="936" y="25"/>
                    <a:pt x="953" y="32"/>
                    <a:pt x="974" y="42"/>
                  </a:cubicBezTo>
                  <a:lnTo>
                    <a:pt x="1756" y="507"/>
                  </a:lnTo>
                  <a:cubicBezTo>
                    <a:pt x="1770" y="507"/>
                    <a:pt x="1784" y="521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7" y="1024"/>
                    <a:pt x="943" y="1033"/>
                    <a:pt x="910" y="1033"/>
                  </a:cubicBezTo>
                  <a:cubicBezTo>
                    <a:pt x="883" y="1033"/>
                    <a:pt x="857" y="1027"/>
                    <a:pt x="833" y="1015"/>
                  </a:cubicBezTo>
                  <a:lnTo>
                    <a:pt x="50" y="557"/>
                  </a:lnTo>
                  <a:cubicBezTo>
                    <a:pt x="36" y="550"/>
                    <a:pt x="22" y="536"/>
                    <a:pt x="22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797" y="49"/>
                  </a:lnTo>
                  <a:cubicBezTo>
                    <a:pt x="826" y="35"/>
                    <a:pt x="861" y="28"/>
                    <a:pt x="896" y="28"/>
                  </a:cubicBezTo>
                  <a:cubicBezTo>
                    <a:pt x="904" y="26"/>
                    <a:pt x="911" y="25"/>
                    <a:pt x="917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19" y="1036"/>
                  </a:lnTo>
                  <a:cubicBezTo>
                    <a:pt x="847" y="1050"/>
                    <a:pt x="882" y="1057"/>
                    <a:pt x="910" y="1057"/>
                  </a:cubicBezTo>
                  <a:cubicBezTo>
                    <a:pt x="945" y="1057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36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1609;p38">
              <a:extLst>
                <a:ext uri="{FF2B5EF4-FFF2-40B4-BE49-F238E27FC236}">
                  <a16:creationId xmlns:a16="http://schemas.microsoft.com/office/drawing/2014/main" id="{45D277B8-2DA5-F1F2-0CF8-260DAB7FC50C}"/>
                </a:ext>
              </a:extLst>
            </p:cNvPr>
            <p:cNvSpPr/>
            <p:nvPr/>
          </p:nvSpPr>
          <p:spPr>
            <a:xfrm>
              <a:off x="765225" y="18161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9"/>
                  </a:lnTo>
                  <a:cubicBezTo>
                    <a:pt x="15" y="477"/>
                    <a:pt x="0" y="526"/>
                    <a:pt x="50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05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1610;p38">
              <a:extLst>
                <a:ext uri="{FF2B5EF4-FFF2-40B4-BE49-F238E27FC236}">
                  <a16:creationId xmlns:a16="http://schemas.microsoft.com/office/drawing/2014/main" id="{9231CB70-9A57-4030-784F-8290C970825E}"/>
                </a:ext>
              </a:extLst>
            </p:cNvPr>
            <p:cNvSpPr/>
            <p:nvPr/>
          </p:nvSpPr>
          <p:spPr>
            <a:xfrm>
              <a:off x="765400" y="181590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6" y="20"/>
                  </a:moveTo>
                  <a:cubicBezTo>
                    <a:pt x="917" y="20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84" y="556"/>
                    <a:pt x="1763" y="570"/>
                    <a:pt x="1742" y="584"/>
                  </a:cubicBezTo>
                  <a:lnTo>
                    <a:pt x="1001" y="1007"/>
                  </a:lnTo>
                  <a:cubicBezTo>
                    <a:pt x="975" y="1022"/>
                    <a:pt x="945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5" y="28"/>
                    <a:pt x="860" y="20"/>
                    <a:pt x="896" y="20"/>
                  </a:cubicBezTo>
                  <a:close/>
                  <a:moveTo>
                    <a:pt x="886" y="0"/>
                  </a:moveTo>
                  <a:cubicBezTo>
                    <a:pt x="852" y="0"/>
                    <a:pt x="816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818" y="1029"/>
                  </a:lnTo>
                  <a:cubicBezTo>
                    <a:pt x="846" y="1043"/>
                    <a:pt x="875" y="1050"/>
                    <a:pt x="910" y="1050"/>
                  </a:cubicBezTo>
                  <a:cubicBezTo>
                    <a:pt x="945" y="1050"/>
                    <a:pt x="980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73" y="20"/>
                  </a:lnTo>
                  <a:cubicBezTo>
                    <a:pt x="947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1611;p38">
              <a:extLst>
                <a:ext uri="{FF2B5EF4-FFF2-40B4-BE49-F238E27FC236}">
                  <a16:creationId xmlns:a16="http://schemas.microsoft.com/office/drawing/2014/main" id="{46123793-C9AE-39F8-AF46-39C723214FCB}"/>
                </a:ext>
              </a:extLst>
            </p:cNvPr>
            <p:cNvSpPr/>
            <p:nvPr/>
          </p:nvSpPr>
          <p:spPr>
            <a:xfrm>
              <a:off x="792725" y="18322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1612;p38">
              <a:extLst>
                <a:ext uri="{FF2B5EF4-FFF2-40B4-BE49-F238E27FC236}">
                  <a16:creationId xmlns:a16="http://schemas.microsoft.com/office/drawing/2014/main" id="{9E693A4F-341E-AAF5-FC94-EB8D1F9745AA}"/>
                </a:ext>
              </a:extLst>
            </p:cNvPr>
            <p:cNvSpPr/>
            <p:nvPr/>
          </p:nvSpPr>
          <p:spPr>
            <a:xfrm>
              <a:off x="792725" y="1831975"/>
              <a:ext cx="45125" cy="26400"/>
            </a:xfrm>
            <a:custGeom>
              <a:avLst/>
              <a:gdLst/>
              <a:ahLst/>
              <a:cxnLst/>
              <a:rect l="l" t="t" r="r" b="b"/>
              <a:pathLst>
                <a:path w="1805" h="1056" extrusionOk="0">
                  <a:moveTo>
                    <a:pt x="918" y="23"/>
                  </a:moveTo>
                  <a:cubicBezTo>
                    <a:pt x="938" y="23"/>
                    <a:pt x="957" y="30"/>
                    <a:pt x="973" y="40"/>
                  </a:cubicBezTo>
                  <a:lnTo>
                    <a:pt x="1762" y="505"/>
                  </a:lnTo>
                  <a:cubicBezTo>
                    <a:pt x="1777" y="512"/>
                    <a:pt x="1784" y="526"/>
                    <a:pt x="1784" y="541"/>
                  </a:cubicBezTo>
                  <a:cubicBezTo>
                    <a:pt x="1784" y="555"/>
                    <a:pt x="1769" y="576"/>
                    <a:pt x="1748" y="590"/>
                  </a:cubicBezTo>
                  <a:lnTo>
                    <a:pt x="1008" y="1006"/>
                  </a:lnTo>
                  <a:cubicBezTo>
                    <a:pt x="980" y="1022"/>
                    <a:pt x="948" y="1031"/>
                    <a:pt x="915" y="1031"/>
                  </a:cubicBezTo>
                  <a:cubicBezTo>
                    <a:pt x="890" y="1031"/>
                    <a:pt x="864" y="1025"/>
                    <a:pt x="839" y="1013"/>
                  </a:cubicBezTo>
                  <a:lnTo>
                    <a:pt x="49" y="548"/>
                  </a:lnTo>
                  <a:cubicBezTo>
                    <a:pt x="35" y="548"/>
                    <a:pt x="28" y="534"/>
                    <a:pt x="28" y="512"/>
                  </a:cubicBezTo>
                  <a:cubicBezTo>
                    <a:pt x="28" y="498"/>
                    <a:pt x="42" y="477"/>
                    <a:pt x="64" y="463"/>
                  </a:cubicBezTo>
                  <a:lnTo>
                    <a:pt x="804" y="47"/>
                  </a:lnTo>
                  <a:cubicBezTo>
                    <a:pt x="832" y="33"/>
                    <a:pt x="867" y="26"/>
                    <a:pt x="895" y="26"/>
                  </a:cubicBezTo>
                  <a:cubicBezTo>
                    <a:pt x="903" y="24"/>
                    <a:pt x="910" y="23"/>
                    <a:pt x="918" y="23"/>
                  </a:cubicBezTo>
                  <a:close/>
                  <a:moveTo>
                    <a:pt x="897" y="1"/>
                  </a:moveTo>
                  <a:cubicBezTo>
                    <a:pt x="860" y="1"/>
                    <a:pt x="821" y="10"/>
                    <a:pt x="790" y="26"/>
                  </a:cubicBezTo>
                  <a:lnTo>
                    <a:pt x="49" y="449"/>
                  </a:lnTo>
                  <a:cubicBezTo>
                    <a:pt x="28" y="463"/>
                    <a:pt x="7" y="484"/>
                    <a:pt x="0" y="512"/>
                  </a:cubicBezTo>
                  <a:cubicBezTo>
                    <a:pt x="0" y="541"/>
                    <a:pt x="14" y="562"/>
                    <a:pt x="35" y="569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7" y="1055"/>
                  </a:cubicBezTo>
                  <a:cubicBezTo>
                    <a:pt x="952" y="1055"/>
                    <a:pt x="987" y="1041"/>
                    <a:pt x="1015" y="1027"/>
                  </a:cubicBezTo>
                  <a:lnTo>
                    <a:pt x="1755" y="604"/>
                  </a:lnTo>
                  <a:cubicBezTo>
                    <a:pt x="1784" y="597"/>
                    <a:pt x="1798" y="569"/>
                    <a:pt x="1805" y="541"/>
                  </a:cubicBezTo>
                  <a:cubicBezTo>
                    <a:pt x="1805" y="512"/>
                    <a:pt x="1791" y="491"/>
                    <a:pt x="1769" y="484"/>
                  </a:cubicBezTo>
                  <a:lnTo>
                    <a:pt x="980" y="19"/>
                  </a:lnTo>
                  <a:cubicBezTo>
                    <a:pt x="955" y="7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1613;p38">
              <a:extLst>
                <a:ext uri="{FF2B5EF4-FFF2-40B4-BE49-F238E27FC236}">
                  <a16:creationId xmlns:a16="http://schemas.microsoft.com/office/drawing/2014/main" id="{3700AEA2-DCD2-3792-F1F6-EE48061F1DE8}"/>
                </a:ext>
              </a:extLst>
            </p:cNvPr>
            <p:cNvSpPr/>
            <p:nvPr/>
          </p:nvSpPr>
          <p:spPr>
            <a:xfrm>
              <a:off x="820200" y="18483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3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1614;p38">
              <a:extLst>
                <a:ext uri="{FF2B5EF4-FFF2-40B4-BE49-F238E27FC236}">
                  <a16:creationId xmlns:a16="http://schemas.microsoft.com/office/drawing/2014/main" id="{CDE0520E-4480-6888-924F-873077CF1881}"/>
                </a:ext>
              </a:extLst>
            </p:cNvPr>
            <p:cNvSpPr/>
            <p:nvPr/>
          </p:nvSpPr>
          <p:spPr>
            <a:xfrm>
              <a:off x="820200" y="18481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0"/>
                  </a:moveTo>
                  <a:cubicBezTo>
                    <a:pt x="924" y="20"/>
                    <a:pt x="952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2"/>
                    <a:pt x="946" y="1029"/>
                    <a:pt x="915" y="1029"/>
                  </a:cubicBezTo>
                  <a:cubicBezTo>
                    <a:pt x="889" y="1029"/>
                    <a:pt x="863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9"/>
                  </a:lnTo>
                  <a:cubicBezTo>
                    <a:pt x="833" y="28"/>
                    <a:pt x="861" y="20"/>
                    <a:pt x="896" y="20"/>
                  </a:cubicBezTo>
                  <a:close/>
                  <a:moveTo>
                    <a:pt x="894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35"/>
                    <a:pt x="22" y="556"/>
                    <a:pt x="43" y="570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1615;p38">
              <a:extLst>
                <a:ext uri="{FF2B5EF4-FFF2-40B4-BE49-F238E27FC236}">
                  <a16:creationId xmlns:a16="http://schemas.microsoft.com/office/drawing/2014/main" id="{872ED841-2939-A7F3-87BB-6CEDD6C20AEA}"/>
                </a:ext>
              </a:extLst>
            </p:cNvPr>
            <p:cNvSpPr/>
            <p:nvPr/>
          </p:nvSpPr>
          <p:spPr>
            <a:xfrm>
              <a:off x="847525" y="18645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1616;p38">
              <a:extLst>
                <a:ext uri="{FF2B5EF4-FFF2-40B4-BE49-F238E27FC236}">
                  <a16:creationId xmlns:a16="http://schemas.microsoft.com/office/drawing/2014/main" id="{CC878EBF-0A3D-BE1A-AF48-663F4EB06E18}"/>
                </a:ext>
              </a:extLst>
            </p:cNvPr>
            <p:cNvSpPr/>
            <p:nvPr/>
          </p:nvSpPr>
          <p:spPr>
            <a:xfrm>
              <a:off x="847525" y="186417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9" y="24"/>
                  </a:moveTo>
                  <a:cubicBezTo>
                    <a:pt x="924" y="24"/>
                    <a:pt x="949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43"/>
                  </a:cubicBezTo>
                  <a:cubicBezTo>
                    <a:pt x="1784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6" y="33"/>
                    <a:pt x="867" y="24"/>
                    <a:pt x="899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1617;p38">
              <a:extLst>
                <a:ext uri="{FF2B5EF4-FFF2-40B4-BE49-F238E27FC236}">
                  <a16:creationId xmlns:a16="http://schemas.microsoft.com/office/drawing/2014/main" id="{E79CA121-22E1-E590-290D-87CC39533481}"/>
                </a:ext>
              </a:extLst>
            </p:cNvPr>
            <p:cNvSpPr/>
            <p:nvPr/>
          </p:nvSpPr>
          <p:spPr>
            <a:xfrm>
              <a:off x="875725" y="188097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96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0" y="477"/>
                    <a:pt x="0" y="519"/>
                    <a:pt x="43" y="547"/>
                  </a:cubicBezTo>
                  <a:lnTo>
                    <a:pt x="1361" y="1323"/>
                  </a:lnTo>
                  <a:cubicBezTo>
                    <a:pt x="1391" y="1336"/>
                    <a:pt x="1421" y="1343"/>
                    <a:pt x="1450" y="1343"/>
                  </a:cubicBezTo>
                  <a:cubicBezTo>
                    <a:pt x="1483" y="1343"/>
                    <a:pt x="1514" y="1334"/>
                    <a:pt x="1544" y="1316"/>
                  </a:cubicBezTo>
                  <a:lnTo>
                    <a:pt x="2284" y="900"/>
                  </a:lnTo>
                  <a:cubicBezTo>
                    <a:pt x="2341" y="872"/>
                    <a:pt x="2341" y="822"/>
                    <a:pt x="2298" y="794"/>
                  </a:cubicBezTo>
                  <a:lnTo>
                    <a:pt x="973" y="19"/>
                  </a:lnTo>
                  <a:cubicBezTo>
                    <a:pt x="948" y="6"/>
                    <a:pt x="922" y="1"/>
                    <a:pt x="8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1618;p38">
              <a:extLst>
                <a:ext uri="{FF2B5EF4-FFF2-40B4-BE49-F238E27FC236}">
                  <a16:creationId xmlns:a16="http://schemas.microsoft.com/office/drawing/2014/main" id="{9C3C61C8-1594-AC9F-28CC-3E525F16C1FA}"/>
                </a:ext>
              </a:extLst>
            </p:cNvPr>
            <p:cNvSpPr/>
            <p:nvPr/>
          </p:nvSpPr>
          <p:spPr>
            <a:xfrm>
              <a:off x="875550" y="1880750"/>
              <a:ext cx="58525" cy="34075"/>
            </a:xfrm>
            <a:custGeom>
              <a:avLst/>
              <a:gdLst/>
              <a:ahLst/>
              <a:cxnLst/>
              <a:rect l="l" t="t" r="r" b="b"/>
              <a:pathLst>
                <a:path w="2341" h="1363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2298" y="810"/>
                  </a:lnTo>
                  <a:cubicBezTo>
                    <a:pt x="2312" y="817"/>
                    <a:pt x="2327" y="831"/>
                    <a:pt x="2327" y="852"/>
                  </a:cubicBezTo>
                  <a:cubicBezTo>
                    <a:pt x="2327" y="867"/>
                    <a:pt x="2312" y="888"/>
                    <a:pt x="2284" y="902"/>
                  </a:cubicBezTo>
                  <a:lnTo>
                    <a:pt x="1544" y="1318"/>
                  </a:lnTo>
                  <a:cubicBezTo>
                    <a:pt x="1518" y="1333"/>
                    <a:pt x="1487" y="1340"/>
                    <a:pt x="1456" y="1340"/>
                  </a:cubicBezTo>
                  <a:cubicBezTo>
                    <a:pt x="1429" y="1340"/>
                    <a:pt x="1401" y="1335"/>
                    <a:pt x="1375" y="1325"/>
                  </a:cubicBezTo>
                  <a:lnTo>
                    <a:pt x="57" y="549"/>
                  </a:lnTo>
                  <a:cubicBezTo>
                    <a:pt x="43" y="542"/>
                    <a:pt x="28" y="528"/>
                    <a:pt x="28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4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8" y="458"/>
                    <a:pt x="7" y="479"/>
                    <a:pt x="0" y="514"/>
                  </a:cubicBezTo>
                  <a:cubicBezTo>
                    <a:pt x="7" y="535"/>
                    <a:pt x="21" y="556"/>
                    <a:pt x="43" y="563"/>
                  </a:cubicBezTo>
                  <a:lnTo>
                    <a:pt x="1361" y="1339"/>
                  </a:lnTo>
                  <a:cubicBezTo>
                    <a:pt x="1382" y="1355"/>
                    <a:pt x="1403" y="1363"/>
                    <a:pt x="1427" y="1363"/>
                  </a:cubicBezTo>
                  <a:cubicBezTo>
                    <a:pt x="1435" y="1363"/>
                    <a:pt x="1444" y="1362"/>
                    <a:pt x="1452" y="1360"/>
                  </a:cubicBezTo>
                  <a:cubicBezTo>
                    <a:pt x="1488" y="1360"/>
                    <a:pt x="1523" y="1353"/>
                    <a:pt x="1551" y="1339"/>
                  </a:cubicBezTo>
                  <a:lnTo>
                    <a:pt x="2291" y="916"/>
                  </a:lnTo>
                  <a:cubicBezTo>
                    <a:pt x="2319" y="902"/>
                    <a:pt x="2341" y="881"/>
                    <a:pt x="2341" y="852"/>
                  </a:cubicBezTo>
                  <a:cubicBezTo>
                    <a:pt x="2341" y="824"/>
                    <a:pt x="2327" y="803"/>
                    <a:pt x="2305" y="796"/>
                  </a:cubicBezTo>
                  <a:lnTo>
                    <a:pt x="987" y="21"/>
                  </a:lnTo>
                  <a:cubicBezTo>
                    <a:pt x="957" y="7"/>
                    <a:pt x="926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1619;p38">
              <a:extLst>
                <a:ext uri="{FF2B5EF4-FFF2-40B4-BE49-F238E27FC236}">
                  <a16:creationId xmlns:a16="http://schemas.microsoft.com/office/drawing/2014/main" id="{F07E93AA-BACF-3E23-1DCD-F81EDFA46F4D}"/>
                </a:ext>
              </a:extLst>
            </p:cNvPr>
            <p:cNvSpPr/>
            <p:nvPr/>
          </p:nvSpPr>
          <p:spPr>
            <a:xfrm>
              <a:off x="539300" y="17145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8" y="1"/>
                    <a:pt x="827" y="10"/>
                    <a:pt x="797" y="28"/>
                  </a:cubicBezTo>
                  <a:lnTo>
                    <a:pt x="64" y="451"/>
                  </a:lnTo>
                  <a:cubicBezTo>
                    <a:pt x="7" y="479"/>
                    <a:pt x="0" y="522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6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1620;p38">
              <a:extLst>
                <a:ext uri="{FF2B5EF4-FFF2-40B4-BE49-F238E27FC236}">
                  <a16:creationId xmlns:a16="http://schemas.microsoft.com/office/drawing/2014/main" id="{1993EB0F-6E4F-A990-93DA-2B0950FA0632}"/>
                </a:ext>
              </a:extLst>
            </p:cNvPr>
            <p:cNvSpPr/>
            <p:nvPr/>
          </p:nvSpPr>
          <p:spPr>
            <a:xfrm>
              <a:off x="539300" y="1714350"/>
              <a:ext cx="45125" cy="26300"/>
            </a:xfrm>
            <a:custGeom>
              <a:avLst/>
              <a:gdLst/>
              <a:ahLst/>
              <a:cxnLst/>
              <a:rect l="l" t="t" r="r" b="b"/>
              <a:pathLst>
                <a:path w="1805" h="1052" extrusionOk="0">
                  <a:moveTo>
                    <a:pt x="895" y="15"/>
                  </a:moveTo>
                  <a:cubicBezTo>
                    <a:pt x="924" y="15"/>
                    <a:pt x="945" y="22"/>
                    <a:pt x="973" y="36"/>
                  </a:cubicBezTo>
                  <a:lnTo>
                    <a:pt x="1756" y="501"/>
                  </a:lnTo>
                  <a:cubicBezTo>
                    <a:pt x="1770" y="508"/>
                    <a:pt x="1784" y="523"/>
                    <a:pt x="1784" y="537"/>
                  </a:cubicBezTo>
                  <a:cubicBezTo>
                    <a:pt x="1777" y="558"/>
                    <a:pt x="1763" y="579"/>
                    <a:pt x="1741" y="586"/>
                  </a:cubicBezTo>
                  <a:lnTo>
                    <a:pt x="1008" y="1002"/>
                  </a:lnTo>
                  <a:cubicBezTo>
                    <a:pt x="979" y="1021"/>
                    <a:pt x="947" y="1029"/>
                    <a:pt x="915" y="1029"/>
                  </a:cubicBezTo>
                  <a:cubicBezTo>
                    <a:pt x="887" y="1029"/>
                    <a:pt x="859" y="1022"/>
                    <a:pt x="832" y="1009"/>
                  </a:cubicBezTo>
                  <a:lnTo>
                    <a:pt x="50" y="551"/>
                  </a:lnTo>
                  <a:cubicBezTo>
                    <a:pt x="35" y="544"/>
                    <a:pt x="21" y="530"/>
                    <a:pt x="21" y="516"/>
                  </a:cubicBezTo>
                  <a:cubicBezTo>
                    <a:pt x="28" y="487"/>
                    <a:pt x="43" y="473"/>
                    <a:pt x="64" y="466"/>
                  </a:cubicBezTo>
                  <a:lnTo>
                    <a:pt x="797" y="43"/>
                  </a:lnTo>
                  <a:cubicBezTo>
                    <a:pt x="832" y="22"/>
                    <a:pt x="860" y="15"/>
                    <a:pt x="895" y="15"/>
                  </a:cubicBezTo>
                  <a:close/>
                  <a:moveTo>
                    <a:pt x="882" y="1"/>
                  </a:moveTo>
                  <a:cubicBezTo>
                    <a:pt x="850" y="1"/>
                    <a:pt x="818" y="8"/>
                    <a:pt x="790" y="22"/>
                  </a:cubicBezTo>
                  <a:lnTo>
                    <a:pt x="50" y="445"/>
                  </a:lnTo>
                  <a:cubicBezTo>
                    <a:pt x="21" y="459"/>
                    <a:pt x="0" y="480"/>
                    <a:pt x="0" y="516"/>
                  </a:cubicBezTo>
                  <a:cubicBezTo>
                    <a:pt x="0" y="537"/>
                    <a:pt x="14" y="558"/>
                    <a:pt x="35" y="565"/>
                  </a:cubicBezTo>
                  <a:lnTo>
                    <a:pt x="825" y="1030"/>
                  </a:lnTo>
                  <a:cubicBezTo>
                    <a:pt x="846" y="1044"/>
                    <a:pt x="881" y="1051"/>
                    <a:pt x="910" y="1051"/>
                  </a:cubicBezTo>
                  <a:cubicBezTo>
                    <a:pt x="945" y="1051"/>
                    <a:pt x="980" y="1037"/>
                    <a:pt x="1015" y="1023"/>
                  </a:cubicBezTo>
                  <a:lnTo>
                    <a:pt x="1756" y="607"/>
                  </a:lnTo>
                  <a:cubicBezTo>
                    <a:pt x="1777" y="593"/>
                    <a:pt x="1798" y="565"/>
                    <a:pt x="1805" y="537"/>
                  </a:cubicBezTo>
                  <a:cubicBezTo>
                    <a:pt x="1798" y="516"/>
                    <a:pt x="1784" y="494"/>
                    <a:pt x="1770" y="480"/>
                  </a:cubicBezTo>
                  <a:lnTo>
                    <a:pt x="980" y="22"/>
                  </a:lnTo>
                  <a:cubicBezTo>
                    <a:pt x="948" y="8"/>
                    <a:pt x="915" y="1"/>
                    <a:pt x="8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1621;p38">
              <a:extLst>
                <a:ext uri="{FF2B5EF4-FFF2-40B4-BE49-F238E27FC236}">
                  <a16:creationId xmlns:a16="http://schemas.microsoft.com/office/drawing/2014/main" id="{5937EF95-50F2-9014-CA5C-4EABB7E78123}"/>
                </a:ext>
              </a:extLst>
            </p:cNvPr>
            <p:cNvSpPr/>
            <p:nvPr/>
          </p:nvSpPr>
          <p:spPr>
            <a:xfrm>
              <a:off x="511625" y="16983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1622;p38">
              <a:extLst>
                <a:ext uri="{FF2B5EF4-FFF2-40B4-BE49-F238E27FC236}">
                  <a16:creationId xmlns:a16="http://schemas.microsoft.com/office/drawing/2014/main" id="{507ABD1E-975D-3508-9B31-B61A8B38D1D3}"/>
                </a:ext>
              </a:extLst>
            </p:cNvPr>
            <p:cNvSpPr/>
            <p:nvPr/>
          </p:nvSpPr>
          <p:spPr>
            <a:xfrm>
              <a:off x="511625" y="169817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1763" y="500"/>
                  </a:lnTo>
                  <a:cubicBezTo>
                    <a:pt x="1784" y="507"/>
                    <a:pt x="1791" y="521"/>
                    <a:pt x="1791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16" y="1000"/>
                  </a:lnTo>
                  <a:cubicBezTo>
                    <a:pt x="986" y="1019"/>
                    <a:pt x="954" y="1028"/>
                    <a:pt x="924" y="1028"/>
                  </a:cubicBezTo>
                  <a:cubicBezTo>
                    <a:pt x="896" y="1028"/>
                    <a:pt x="870" y="1021"/>
                    <a:pt x="846" y="1007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11" y="42"/>
                  </a:lnTo>
                  <a:cubicBezTo>
                    <a:pt x="839" y="28"/>
                    <a:pt x="868" y="21"/>
                    <a:pt x="903" y="21"/>
                  </a:cubicBezTo>
                  <a:close/>
                  <a:moveTo>
                    <a:pt x="891" y="0"/>
                  </a:moveTo>
                  <a:cubicBezTo>
                    <a:pt x="855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0" y="514"/>
                  </a:cubicBezTo>
                  <a:cubicBezTo>
                    <a:pt x="0" y="535"/>
                    <a:pt x="15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2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1623;p38">
              <a:extLst>
                <a:ext uri="{FF2B5EF4-FFF2-40B4-BE49-F238E27FC236}">
                  <a16:creationId xmlns:a16="http://schemas.microsoft.com/office/drawing/2014/main" id="{E168FE8A-41B7-5C6E-2CD9-19170E206B27}"/>
                </a:ext>
              </a:extLst>
            </p:cNvPr>
            <p:cNvSpPr/>
            <p:nvPr/>
          </p:nvSpPr>
          <p:spPr>
            <a:xfrm>
              <a:off x="491175" y="1670900"/>
              <a:ext cx="72275" cy="36950"/>
            </a:xfrm>
            <a:custGeom>
              <a:avLst/>
              <a:gdLst/>
              <a:ahLst/>
              <a:cxnLst/>
              <a:rect l="l" t="t" r="r" b="b"/>
              <a:pathLst>
                <a:path w="2891" h="1478" extrusionOk="0">
                  <a:moveTo>
                    <a:pt x="1979" y="1"/>
                  </a:moveTo>
                  <a:cubicBezTo>
                    <a:pt x="1944" y="1"/>
                    <a:pt x="1908" y="10"/>
                    <a:pt x="1876" y="26"/>
                  </a:cubicBezTo>
                  <a:lnTo>
                    <a:pt x="1241" y="385"/>
                  </a:lnTo>
                  <a:lnTo>
                    <a:pt x="1234" y="393"/>
                  </a:lnTo>
                  <a:lnTo>
                    <a:pt x="1136" y="442"/>
                  </a:lnTo>
                  <a:lnTo>
                    <a:pt x="57" y="1062"/>
                  </a:lnTo>
                  <a:cubicBezTo>
                    <a:pt x="8" y="1090"/>
                    <a:pt x="1" y="1140"/>
                    <a:pt x="50" y="1168"/>
                  </a:cubicBezTo>
                  <a:lnTo>
                    <a:pt x="544" y="1457"/>
                  </a:lnTo>
                  <a:cubicBezTo>
                    <a:pt x="574" y="1470"/>
                    <a:pt x="603" y="1477"/>
                    <a:pt x="633" y="1477"/>
                  </a:cubicBezTo>
                  <a:cubicBezTo>
                    <a:pt x="665" y="1477"/>
                    <a:pt x="697" y="1469"/>
                    <a:pt x="727" y="1450"/>
                  </a:cubicBezTo>
                  <a:lnTo>
                    <a:pt x="1707" y="893"/>
                  </a:lnTo>
                  <a:lnTo>
                    <a:pt x="1911" y="1013"/>
                  </a:lnTo>
                  <a:cubicBezTo>
                    <a:pt x="1936" y="1025"/>
                    <a:pt x="1963" y="1031"/>
                    <a:pt x="1991" y="1031"/>
                  </a:cubicBezTo>
                  <a:cubicBezTo>
                    <a:pt x="2027" y="1031"/>
                    <a:pt x="2063" y="1022"/>
                    <a:pt x="2094" y="1006"/>
                  </a:cubicBezTo>
                  <a:lnTo>
                    <a:pt x="2828" y="590"/>
                  </a:lnTo>
                  <a:cubicBezTo>
                    <a:pt x="2884" y="555"/>
                    <a:pt x="2891" y="512"/>
                    <a:pt x="2842" y="484"/>
                  </a:cubicBezTo>
                  <a:lnTo>
                    <a:pt x="2059" y="19"/>
                  </a:lnTo>
                  <a:cubicBezTo>
                    <a:pt x="2034" y="7"/>
                    <a:pt x="2007" y="1"/>
                    <a:pt x="19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1624;p38">
              <a:extLst>
                <a:ext uri="{FF2B5EF4-FFF2-40B4-BE49-F238E27FC236}">
                  <a16:creationId xmlns:a16="http://schemas.microsoft.com/office/drawing/2014/main" id="{1C37356F-AFF9-5220-F67D-F617636C76D7}"/>
                </a:ext>
              </a:extLst>
            </p:cNvPr>
            <p:cNvSpPr/>
            <p:nvPr/>
          </p:nvSpPr>
          <p:spPr>
            <a:xfrm>
              <a:off x="491175" y="1670775"/>
              <a:ext cx="72100" cy="37450"/>
            </a:xfrm>
            <a:custGeom>
              <a:avLst/>
              <a:gdLst/>
              <a:ahLst/>
              <a:cxnLst/>
              <a:rect l="l" t="t" r="r" b="b"/>
              <a:pathLst>
                <a:path w="2884" h="1498" extrusionOk="0">
                  <a:moveTo>
                    <a:pt x="1997" y="21"/>
                  </a:moveTo>
                  <a:cubicBezTo>
                    <a:pt x="2017" y="21"/>
                    <a:pt x="2037" y="28"/>
                    <a:pt x="2052" y="38"/>
                  </a:cubicBezTo>
                  <a:lnTo>
                    <a:pt x="2842" y="503"/>
                  </a:lnTo>
                  <a:cubicBezTo>
                    <a:pt x="2856" y="503"/>
                    <a:pt x="2863" y="517"/>
                    <a:pt x="2863" y="539"/>
                  </a:cubicBezTo>
                  <a:cubicBezTo>
                    <a:pt x="2863" y="553"/>
                    <a:pt x="2849" y="574"/>
                    <a:pt x="2828" y="588"/>
                  </a:cubicBezTo>
                  <a:lnTo>
                    <a:pt x="2087" y="1004"/>
                  </a:lnTo>
                  <a:cubicBezTo>
                    <a:pt x="2060" y="1020"/>
                    <a:pt x="2028" y="1029"/>
                    <a:pt x="1995" y="1029"/>
                  </a:cubicBezTo>
                  <a:cubicBezTo>
                    <a:pt x="1969" y="1029"/>
                    <a:pt x="1943" y="1023"/>
                    <a:pt x="1918" y="1011"/>
                  </a:cubicBezTo>
                  <a:lnTo>
                    <a:pt x="1714" y="891"/>
                  </a:lnTo>
                  <a:lnTo>
                    <a:pt x="720" y="1448"/>
                  </a:lnTo>
                  <a:cubicBezTo>
                    <a:pt x="694" y="1466"/>
                    <a:pt x="664" y="1475"/>
                    <a:pt x="633" y="1475"/>
                  </a:cubicBezTo>
                  <a:cubicBezTo>
                    <a:pt x="605" y="1475"/>
                    <a:pt x="577" y="1468"/>
                    <a:pt x="551" y="1455"/>
                  </a:cubicBezTo>
                  <a:lnTo>
                    <a:pt x="50" y="1166"/>
                  </a:lnTo>
                  <a:cubicBezTo>
                    <a:pt x="36" y="1159"/>
                    <a:pt x="29" y="1145"/>
                    <a:pt x="22" y="1124"/>
                  </a:cubicBezTo>
                  <a:cubicBezTo>
                    <a:pt x="22" y="1109"/>
                    <a:pt x="43" y="1088"/>
                    <a:pt x="64" y="1074"/>
                  </a:cubicBezTo>
                  <a:lnTo>
                    <a:pt x="1883" y="45"/>
                  </a:lnTo>
                  <a:cubicBezTo>
                    <a:pt x="1911" y="31"/>
                    <a:pt x="1946" y="24"/>
                    <a:pt x="1975" y="24"/>
                  </a:cubicBezTo>
                  <a:cubicBezTo>
                    <a:pt x="1982" y="22"/>
                    <a:pt x="1990" y="21"/>
                    <a:pt x="1997" y="21"/>
                  </a:cubicBezTo>
                  <a:close/>
                  <a:moveTo>
                    <a:pt x="1970" y="0"/>
                  </a:moveTo>
                  <a:cubicBezTo>
                    <a:pt x="1934" y="0"/>
                    <a:pt x="1899" y="9"/>
                    <a:pt x="1869" y="24"/>
                  </a:cubicBezTo>
                  <a:lnTo>
                    <a:pt x="50" y="1060"/>
                  </a:lnTo>
                  <a:cubicBezTo>
                    <a:pt x="22" y="1067"/>
                    <a:pt x="8" y="1095"/>
                    <a:pt x="1" y="1124"/>
                  </a:cubicBezTo>
                  <a:cubicBezTo>
                    <a:pt x="1" y="1152"/>
                    <a:pt x="15" y="1173"/>
                    <a:pt x="36" y="1180"/>
                  </a:cubicBezTo>
                  <a:lnTo>
                    <a:pt x="537" y="1476"/>
                  </a:lnTo>
                  <a:cubicBezTo>
                    <a:pt x="565" y="1490"/>
                    <a:pt x="600" y="1497"/>
                    <a:pt x="628" y="1497"/>
                  </a:cubicBezTo>
                  <a:cubicBezTo>
                    <a:pt x="663" y="1497"/>
                    <a:pt x="699" y="1483"/>
                    <a:pt x="734" y="1469"/>
                  </a:cubicBezTo>
                  <a:lnTo>
                    <a:pt x="1707" y="912"/>
                  </a:lnTo>
                  <a:lnTo>
                    <a:pt x="1904" y="1032"/>
                  </a:lnTo>
                  <a:cubicBezTo>
                    <a:pt x="1934" y="1045"/>
                    <a:pt x="1966" y="1052"/>
                    <a:pt x="1996" y="1052"/>
                  </a:cubicBezTo>
                  <a:cubicBezTo>
                    <a:pt x="2031" y="1052"/>
                    <a:pt x="2065" y="1044"/>
                    <a:pt x="2094" y="1025"/>
                  </a:cubicBezTo>
                  <a:lnTo>
                    <a:pt x="2835" y="602"/>
                  </a:lnTo>
                  <a:cubicBezTo>
                    <a:pt x="2863" y="595"/>
                    <a:pt x="2877" y="567"/>
                    <a:pt x="2884" y="539"/>
                  </a:cubicBezTo>
                  <a:cubicBezTo>
                    <a:pt x="2884" y="510"/>
                    <a:pt x="2870" y="489"/>
                    <a:pt x="2849" y="482"/>
                  </a:cubicBezTo>
                  <a:lnTo>
                    <a:pt x="2059" y="24"/>
                  </a:lnTo>
                  <a:cubicBezTo>
                    <a:pt x="2033" y="7"/>
                    <a:pt x="2001" y="0"/>
                    <a:pt x="19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1625;p38">
              <a:extLst>
                <a:ext uri="{FF2B5EF4-FFF2-40B4-BE49-F238E27FC236}">
                  <a16:creationId xmlns:a16="http://schemas.microsoft.com/office/drawing/2014/main" id="{0EF9C51F-1A28-C8C0-2F2F-E01219F62203}"/>
                </a:ext>
              </a:extLst>
            </p:cNvPr>
            <p:cNvSpPr/>
            <p:nvPr/>
          </p:nvSpPr>
          <p:spPr>
            <a:xfrm>
              <a:off x="566775" y="1730725"/>
              <a:ext cx="45150" cy="25750"/>
            </a:xfrm>
            <a:custGeom>
              <a:avLst/>
              <a:gdLst/>
              <a:ahLst/>
              <a:cxnLst/>
              <a:rect l="l" t="t" r="r" b="b"/>
              <a:pathLst>
                <a:path w="1806" h="1030" extrusionOk="0">
                  <a:moveTo>
                    <a:pt x="892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64" y="446"/>
                  </a:lnTo>
                  <a:cubicBezTo>
                    <a:pt x="1" y="474"/>
                    <a:pt x="1" y="523"/>
                    <a:pt x="43" y="544"/>
                  </a:cubicBezTo>
                  <a:lnTo>
                    <a:pt x="833" y="1010"/>
                  </a:lnTo>
                  <a:cubicBezTo>
                    <a:pt x="859" y="1023"/>
                    <a:pt x="888" y="1030"/>
                    <a:pt x="916" y="1030"/>
                  </a:cubicBezTo>
                  <a:cubicBezTo>
                    <a:pt x="947" y="1030"/>
                    <a:pt x="979" y="1021"/>
                    <a:pt x="1009" y="1003"/>
                  </a:cubicBezTo>
                  <a:lnTo>
                    <a:pt x="1749" y="587"/>
                  </a:lnTo>
                  <a:cubicBezTo>
                    <a:pt x="1806" y="558"/>
                    <a:pt x="1806" y="509"/>
                    <a:pt x="1763" y="481"/>
                  </a:cubicBezTo>
                  <a:lnTo>
                    <a:pt x="974" y="16"/>
                  </a:lnTo>
                  <a:cubicBezTo>
                    <a:pt x="948" y="6"/>
                    <a:pt x="920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1626;p38">
              <a:extLst>
                <a:ext uri="{FF2B5EF4-FFF2-40B4-BE49-F238E27FC236}">
                  <a16:creationId xmlns:a16="http://schemas.microsoft.com/office/drawing/2014/main" id="{E4137009-96E4-8723-256B-932083CCE71F}"/>
                </a:ext>
              </a:extLst>
            </p:cNvPr>
            <p:cNvSpPr/>
            <p:nvPr/>
          </p:nvSpPr>
          <p:spPr>
            <a:xfrm>
              <a:off x="566775" y="17304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1"/>
                  </a:moveTo>
                  <a:cubicBezTo>
                    <a:pt x="924" y="21"/>
                    <a:pt x="946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5"/>
                  </a:cubicBezTo>
                  <a:lnTo>
                    <a:pt x="1009" y="1000"/>
                  </a:lnTo>
                  <a:cubicBezTo>
                    <a:pt x="979" y="1019"/>
                    <a:pt x="947" y="1028"/>
                    <a:pt x="916" y="1028"/>
                  </a:cubicBezTo>
                  <a:cubicBezTo>
                    <a:pt x="888" y="1028"/>
                    <a:pt x="859" y="1021"/>
                    <a:pt x="833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86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07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3"/>
                    <a:pt x="1806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1627;p38">
              <a:extLst>
                <a:ext uri="{FF2B5EF4-FFF2-40B4-BE49-F238E27FC236}">
                  <a16:creationId xmlns:a16="http://schemas.microsoft.com/office/drawing/2014/main" id="{B0C7AF80-11C9-3C96-B752-C6232C4BF62D}"/>
                </a:ext>
              </a:extLst>
            </p:cNvPr>
            <p:cNvSpPr/>
            <p:nvPr/>
          </p:nvSpPr>
          <p:spPr>
            <a:xfrm>
              <a:off x="594100" y="1746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9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7" y="1029"/>
                  </a:cubicBezTo>
                  <a:cubicBezTo>
                    <a:pt x="958" y="1029"/>
                    <a:pt x="987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1628;p38">
              <a:extLst>
                <a:ext uri="{FF2B5EF4-FFF2-40B4-BE49-F238E27FC236}">
                  <a16:creationId xmlns:a16="http://schemas.microsoft.com/office/drawing/2014/main" id="{17D52B5B-FDBC-02E8-1B09-2D4B1145CDEF}"/>
                </a:ext>
              </a:extLst>
            </p:cNvPr>
            <p:cNvSpPr/>
            <p:nvPr/>
          </p:nvSpPr>
          <p:spPr>
            <a:xfrm>
              <a:off x="594100" y="17466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3" y="21"/>
                  </a:moveTo>
                  <a:cubicBezTo>
                    <a:pt x="924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16" y="1001"/>
                  </a:lnTo>
                  <a:cubicBezTo>
                    <a:pt x="990" y="1020"/>
                    <a:pt x="960" y="1028"/>
                    <a:pt x="929" y="1028"/>
                  </a:cubicBezTo>
                  <a:cubicBezTo>
                    <a:pt x="901" y="1028"/>
                    <a:pt x="873" y="1021"/>
                    <a:pt x="846" y="1008"/>
                  </a:cubicBezTo>
                  <a:lnTo>
                    <a:pt x="57" y="550"/>
                  </a:lnTo>
                  <a:cubicBezTo>
                    <a:pt x="43" y="543"/>
                    <a:pt x="36" y="529"/>
                    <a:pt x="36" y="515"/>
                  </a:cubicBezTo>
                  <a:cubicBezTo>
                    <a:pt x="36" y="486"/>
                    <a:pt x="50" y="472"/>
                    <a:pt x="71" y="458"/>
                  </a:cubicBezTo>
                  <a:lnTo>
                    <a:pt x="804" y="42"/>
                  </a:lnTo>
                  <a:cubicBezTo>
                    <a:pt x="832" y="28"/>
                    <a:pt x="868" y="21"/>
                    <a:pt x="903" y="21"/>
                  </a:cubicBezTo>
                  <a:close/>
                  <a:moveTo>
                    <a:pt x="894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79"/>
                    <a:pt x="1" y="507"/>
                  </a:cubicBezTo>
                  <a:cubicBezTo>
                    <a:pt x="8" y="536"/>
                    <a:pt x="22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7" y="21"/>
                  </a:lnTo>
                  <a:cubicBezTo>
                    <a:pt x="958" y="8"/>
                    <a:pt x="926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1629;p38">
              <a:extLst>
                <a:ext uri="{FF2B5EF4-FFF2-40B4-BE49-F238E27FC236}">
                  <a16:creationId xmlns:a16="http://schemas.microsoft.com/office/drawing/2014/main" id="{11477DDF-A574-18DF-9081-012B03FADA64}"/>
                </a:ext>
              </a:extLst>
            </p:cNvPr>
            <p:cNvSpPr/>
            <p:nvPr/>
          </p:nvSpPr>
          <p:spPr>
            <a:xfrm>
              <a:off x="621425" y="17627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26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8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1630;p38">
              <a:extLst>
                <a:ext uri="{FF2B5EF4-FFF2-40B4-BE49-F238E27FC236}">
                  <a16:creationId xmlns:a16="http://schemas.microsoft.com/office/drawing/2014/main" id="{1C471399-44AF-D435-4F1C-054A870E9A39}"/>
                </a:ext>
              </a:extLst>
            </p:cNvPr>
            <p:cNvSpPr/>
            <p:nvPr/>
          </p:nvSpPr>
          <p:spPr>
            <a:xfrm>
              <a:off x="621425" y="17625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77" y="24"/>
                  </a:moveTo>
                  <a:cubicBezTo>
                    <a:pt x="883" y="24"/>
                    <a:pt x="889" y="24"/>
                    <a:pt x="895" y="26"/>
                  </a:cubicBezTo>
                  <a:cubicBezTo>
                    <a:pt x="924" y="26"/>
                    <a:pt x="952" y="33"/>
                    <a:pt x="973" y="47"/>
                  </a:cubicBezTo>
                  <a:lnTo>
                    <a:pt x="1755" y="505"/>
                  </a:lnTo>
                  <a:cubicBezTo>
                    <a:pt x="1777" y="512"/>
                    <a:pt x="1784" y="526"/>
                    <a:pt x="1784" y="540"/>
                  </a:cubicBezTo>
                  <a:cubicBezTo>
                    <a:pt x="1784" y="561"/>
                    <a:pt x="1770" y="575"/>
                    <a:pt x="1748" y="590"/>
                  </a:cubicBezTo>
                  <a:lnTo>
                    <a:pt x="1008" y="1012"/>
                  </a:lnTo>
                  <a:cubicBezTo>
                    <a:pt x="978" y="1028"/>
                    <a:pt x="946" y="1035"/>
                    <a:pt x="915" y="1035"/>
                  </a:cubicBezTo>
                  <a:cubicBezTo>
                    <a:pt x="888" y="1035"/>
                    <a:pt x="862" y="1029"/>
                    <a:pt x="839" y="1020"/>
                  </a:cubicBezTo>
                  <a:lnTo>
                    <a:pt x="50" y="554"/>
                  </a:lnTo>
                  <a:cubicBezTo>
                    <a:pt x="35" y="547"/>
                    <a:pt x="28" y="533"/>
                    <a:pt x="28" y="519"/>
                  </a:cubicBezTo>
                  <a:cubicBezTo>
                    <a:pt x="28" y="498"/>
                    <a:pt x="43" y="477"/>
                    <a:pt x="64" y="470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0" y="1055"/>
                  </a:cubicBezTo>
                  <a:cubicBezTo>
                    <a:pt x="945" y="1048"/>
                    <a:pt x="980" y="1041"/>
                    <a:pt x="1015" y="1027"/>
                  </a:cubicBezTo>
                  <a:lnTo>
                    <a:pt x="1755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798" y="512"/>
                    <a:pt x="1784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1631;p38">
              <a:extLst>
                <a:ext uri="{FF2B5EF4-FFF2-40B4-BE49-F238E27FC236}">
                  <a16:creationId xmlns:a16="http://schemas.microsoft.com/office/drawing/2014/main" id="{857D896F-796B-5EF9-67F7-9654143B0C1E}"/>
                </a:ext>
              </a:extLst>
            </p:cNvPr>
            <p:cNvSpPr/>
            <p:nvPr/>
          </p:nvSpPr>
          <p:spPr>
            <a:xfrm>
              <a:off x="648725" y="17789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5" y="0"/>
                  </a:moveTo>
                  <a:cubicBezTo>
                    <a:pt x="870" y="0"/>
                    <a:pt x="836" y="9"/>
                    <a:pt x="804" y="25"/>
                  </a:cubicBezTo>
                  <a:lnTo>
                    <a:pt x="64" y="448"/>
                  </a:lnTo>
                  <a:cubicBezTo>
                    <a:pt x="15" y="476"/>
                    <a:pt x="1" y="526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3"/>
                  </a:cubicBezTo>
                  <a:lnTo>
                    <a:pt x="988" y="18"/>
                  </a:lnTo>
                  <a:cubicBezTo>
                    <a:pt x="960" y="6"/>
                    <a:pt x="932" y="0"/>
                    <a:pt x="90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1632;p38">
              <a:extLst>
                <a:ext uri="{FF2B5EF4-FFF2-40B4-BE49-F238E27FC236}">
                  <a16:creationId xmlns:a16="http://schemas.microsoft.com/office/drawing/2014/main" id="{46030286-763F-94E4-1D41-48E608C850E9}"/>
                </a:ext>
              </a:extLst>
            </p:cNvPr>
            <p:cNvSpPr/>
            <p:nvPr/>
          </p:nvSpPr>
          <p:spPr>
            <a:xfrm>
              <a:off x="648900" y="17787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74" y="35"/>
                  </a:cubicBezTo>
                  <a:lnTo>
                    <a:pt x="1756" y="500"/>
                  </a:lnTo>
                  <a:cubicBezTo>
                    <a:pt x="1770" y="507"/>
                    <a:pt x="1784" y="522"/>
                    <a:pt x="1784" y="536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7" y="1030"/>
                    <a:pt x="859" y="1025"/>
                    <a:pt x="833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6" y="536"/>
                  </a:cubicBezTo>
                  <a:cubicBezTo>
                    <a:pt x="1806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1633;p38">
              <a:extLst>
                <a:ext uri="{FF2B5EF4-FFF2-40B4-BE49-F238E27FC236}">
                  <a16:creationId xmlns:a16="http://schemas.microsoft.com/office/drawing/2014/main" id="{8C0B15BE-B18B-63FD-8F26-5C169C5B0A9F}"/>
                </a:ext>
              </a:extLst>
            </p:cNvPr>
            <p:cNvSpPr/>
            <p:nvPr/>
          </p:nvSpPr>
          <p:spPr>
            <a:xfrm>
              <a:off x="676225" y="17951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1634;p38">
              <a:extLst>
                <a:ext uri="{FF2B5EF4-FFF2-40B4-BE49-F238E27FC236}">
                  <a16:creationId xmlns:a16="http://schemas.microsoft.com/office/drawing/2014/main" id="{2E76C518-A466-F2C7-10AB-520E635C579F}"/>
                </a:ext>
              </a:extLst>
            </p:cNvPr>
            <p:cNvSpPr/>
            <p:nvPr/>
          </p:nvSpPr>
          <p:spPr>
            <a:xfrm>
              <a:off x="676400" y="17948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2"/>
                  </a:moveTo>
                  <a:cubicBezTo>
                    <a:pt x="923" y="22"/>
                    <a:pt x="949" y="27"/>
                    <a:pt x="973" y="40"/>
                  </a:cubicBezTo>
                  <a:lnTo>
                    <a:pt x="1756" y="498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75"/>
                    <a:pt x="1742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47"/>
                  </a:lnTo>
                  <a:cubicBezTo>
                    <a:pt x="36" y="547"/>
                    <a:pt x="22" y="533"/>
                    <a:pt x="22" y="512"/>
                  </a:cubicBezTo>
                  <a:cubicBezTo>
                    <a:pt x="29" y="491"/>
                    <a:pt x="43" y="477"/>
                    <a:pt x="64" y="463"/>
                  </a:cubicBezTo>
                  <a:lnTo>
                    <a:pt x="797" y="47"/>
                  </a:lnTo>
                  <a:cubicBezTo>
                    <a:pt x="829" y="31"/>
                    <a:pt x="863" y="22"/>
                    <a:pt x="896" y="22"/>
                  </a:cubicBezTo>
                  <a:close/>
                  <a:moveTo>
                    <a:pt x="900" y="1"/>
                  </a:moveTo>
                  <a:cubicBezTo>
                    <a:pt x="864" y="1"/>
                    <a:pt x="826" y="10"/>
                    <a:pt x="790" y="26"/>
                  </a:cubicBezTo>
                  <a:lnTo>
                    <a:pt x="57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8" y="540"/>
                    <a:pt x="22" y="561"/>
                    <a:pt x="43" y="568"/>
                  </a:cubicBezTo>
                  <a:lnTo>
                    <a:pt x="818" y="1034"/>
                  </a:lnTo>
                  <a:cubicBezTo>
                    <a:pt x="839" y="1044"/>
                    <a:pt x="863" y="1051"/>
                    <a:pt x="886" y="1051"/>
                  </a:cubicBezTo>
                  <a:cubicBezTo>
                    <a:pt x="894" y="1051"/>
                    <a:pt x="902" y="1050"/>
                    <a:pt x="910" y="1048"/>
                  </a:cubicBezTo>
                  <a:cubicBezTo>
                    <a:pt x="919" y="1050"/>
                    <a:pt x="928" y="1050"/>
                    <a:pt x="936" y="1050"/>
                  </a:cubicBezTo>
                  <a:cubicBezTo>
                    <a:pt x="963" y="1050"/>
                    <a:pt x="989" y="1042"/>
                    <a:pt x="1016" y="1027"/>
                  </a:cubicBezTo>
                  <a:lnTo>
                    <a:pt x="1756" y="604"/>
                  </a:lnTo>
                  <a:cubicBezTo>
                    <a:pt x="1784" y="597"/>
                    <a:pt x="1805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1635;p38">
              <a:extLst>
                <a:ext uri="{FF2B5EF4-FFF2-40B4-BE49-F238E27FC236}">
                  <a16:creationId xmlns:a16="http://schemas.microsoft.com/office/drawing/2014/main" id="{65E1E1C7-4417-BF3C-C206-1CF00D087B82}"/>
                </a:ext>
              </a:extLst>
            </p:cNvPr>
            <p:cNvSpPr/>
            <p:nvPr/>
          </p:nvSpPr>
          <p:spPr>
            <a:xfrm>
              <a:off x="703900" y="1811200"/>
              <a:ext cx="45125" cy="25775"/>
            </a:xfrm>
            <a:custGeom>
              <a:avLst/>
              <a:gdLst/>
              <a:ahLst/>
              <a:cxnLst/>
              <a:rect l="l" t="t" r="r" b="b"/>
              <a:pathLst>
                <a:path w="1805" h="1031" extrusionOk="0">
                  <a:moveTo>
                    <a:pt x="893" y="0"/>
                  </a:moveTo>
                  <a:cubicBezTo>
                    <a:pt x="858" y="0"/>
                    <a:pt x="821" y="9"/>
                    <a:pt x="790" y="25"/>
                  </a:cubicBezTo>
                  <a:lnTo>
                    <a:pt x="57" y="441"/>
                  </a:lnTo>
                  <a:cubicBezTo>
                    <a:pt x="0" y="476"/>
                    <a:pt x="0" y="519"/>
                    <a:pt x="43" y="547"/>
                  </a:cubicBezTo>
                  <a:lnTo>
                    <a:pt x="825" y="1012"/>
                  </a:lnTo>
                  <a:cubicBezTo>
                    <a:pt x="850" y="1024"/>
                    <a:pt x="877" y="1030"/>
                    <a:pt x="905" y="1030"/>
                  </a:cubicBezTo>
                  <a:cubicBezTo>
                    <a:pt x="941" y="1030"/>
                    <a:pt x="977" y="1021"/>
                    <a:pt x="1008" y="1005"/>
                  </a:cubicBezTo>
                  <a:lnTo>
                    <a:pt x="1748" y="589"/>
                  </a:lnTo>
                  <a:cubicBezTo>
                    <a:pt x="1798" y="554"/>
                    <a:pt x="1805" y="512"/>
                    <a:pt x="1763" y="483"/>
                  </a:cubicBezTo>
                  <a:lnTo>
                    <a:pt x="973" y="18"/>
                  </a:lnTo>
                  <a:cubicBezTo>
                    <a:pt x="948" y="6"/>
                    <a:pt x="921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1636;p38">
              <a:extLst>
                <a:ext uri="{FF2B5EF4-FFF2-40B4-BE49-F238E27FC236}">
                  <a16:creationId xmlns:a16="http://schemas.microsoft.com/office/drawing/2014/main" id="{6301F92B-8D4B-5095-7036-75CA0AE35EE6}"/>
                </a:ext>
              </a:extLst>
            </p:cNvPr>
            <p:cNvSpPr/>
            <p:nvPr/>
          </p:nvSpPr>
          <p:spPr>
            <a:xfrm>
              <a:off x="703900" y="1811025"/>
              <a:ext cx="45125" cy="26200"/>
            </a:xfrm>
            <a:custGeom>
              <a:avLst/>
              <a:gdLst/>
              <a:ahLst/>
              <a:cxnLst/>
              <a:rect l="l" t="t" r="r" b="b"/>
              <a:pathLst>
                <a:path w="1805" h="1048" extrusionOk="0">
                  <a:moveTo>
                    <a:pt x="879" y="18"/>
                  </a:moveTo>
                  <a:cubicBezTo>
                    <a:pt x="908" y="18"/>
                    <a:pt x="938" y="25"/>
                    <a:pt x="966" y="39"/>
                  </a:cubicBezTo>
                  <a:lnTo>
                    <a:pt x="1756" y="497"/>
                  </a:lnTo>
                  <a:cubicBezTo>
                    <a:pt x="1770" y="504"/>
                    <a:pt x="1777" y="519"/>
                    <a:pt x="1784" y="533"/>
                  </a:cubicBezTo>
                  <a:cubicBezTo>
                    <a:pt x="1777" y="554"/>
                    <a:pt x="1763" y="575"/>
                    <a:pt x="1741" y="582"/>
                  </a:cubicBezTo>
                  <a:lnTo>
                    <a:pt x="1001" y="1005"/>
                  </a:lnTo>
                  <a:cubicBezTo>
                    <a:pt x="977" y="1019"/>
                    <a:pt x="948" y="1026"/>
                    <a:pt x="919" y="1026"/>
                  </a:cubicBezTo>
                  <a:cubicBezTo>
                    <a:pt x="890" y="1026"/>
                    <a:pt x="860" y="1019"/>
                    <a:pt x="832" y="1005"/>
                  </a:cubicBezTo>
                  <a:lnTo>
                    <a:pt x="50" y="547"/>
                  </a:lnTo>
                  <a:lnTo>
                    <a:pt x="43" y="547"/>
                  </a:lnTo>
                  <a:cubicBezTo>
                    <a:pt x="28" y="540"/>
                    <a:pt x="21" y="526"/>
                    <a:pt x="21" y="512"/>
                  </a:cubicBezTo>
                  <a:cubicBezTo>
                    <a:pt x="21" y="490"/>
                    <a:pt x="36" y="469"/>
                    <a:pt x="57" y="462"/>
                  </a:cubicBezTo>
                  <a:lnTo>
                    <a:pt x="797" y="39"/>
                  </a:lnTo>
                  <a:cubicBezTo>
                    <a:pt x="822" y="25"/>
                    <a:pt x="850" y="18"/>
                    <a:pt x="879" y="18"/>
                  </a:cubicBezTo>
                  <a:close/>
                  <a:moveTo>
                    <a:pt x="900" y="0"/>
                  </a:moveTo>
                  <a:cubicBezTo>
                    <a:pt x="863" y="0"/>
                    <a:pt x="825" y="9"/>
                    <a:pt x="790" y="25"/>
                  </a:cubicBezTo>
                  <a:lnTo>
                    <a:pt x="50" y="441"/>
                  </a:lnTo>
                  <a:cubicBezTo>
                    <a:pt x="21" y="455"/>
                    <a:pt x="0" y="483"/>
                    <a:pt x="0" y="512"/>
                  </a:cubicBezTo>
                  <a:cubicBezTo>
                    <a:pt x="0" y="533"/>
                    <a:pt x="14" y="554"/>
                    <a:pt x="36" y="568"/>
                  </a:cubicBezTo>
                  <a:lnTo>
                    <a:pt x="818" y="1026"/>
                  </a:lnTo>
                  <a:cubicBezTo>
                    <a:pt x="846" y="1040"/>
                    <a:pt x="874" y="1047"/>
                    <a:pt x="910" y="1047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56" y="603"/>
                  </a:lnTo>
                  <a:cubicBezTo>
                    <a:pt x="1784" y="596"/>
                    <a:pt x="1798" y="568"/>
                    <a:pt x="1805" y="540"/>
                  </a:cubicBezTo>
                  <a:cubicBezTo>
                    <a:pt x="1805" y="512"/>
                    <a:pt x="1791" y="490"/>
                    <a:pt x="1770" y="483"/>
                  </a:cubicBezTo>
                  <a:lnTo>
                    <a:pt x="980" y="18"/>
                  </a:lnTo>
                  <a:cubicBezTo>
                    <a:pt x="955" y="6"/>
                    <a:pt x="928" y="0"/>
                    <a:pt x="9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1637;p38">
              <a:extLst>
                <a:ext uri="{FF2B5EF4-FFF2-40B4-BE49-F238E27FC236}">
                  <a16:creationId xmlns:a16="http://schemas.microsoft.com/office/drawing/2014/main" id="{2B556B9F-C773-8F01-15E8-D4D98EEE1408}"/>
                </a:ext>
              </a:extLst>
            </p:cNvPr>
            <p:cNvSpPr/>
            <p:nvPr/>
          </p:nvSpPr>
          <p:spPr>
            <a:xfrm>
              <a:off x="731200" y="1827350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8" y="0"/>
                  </a:moveTo>
                  <a:cubicBezTo>
                    <a:pt x="866" y="0"/>
                    <a:pt x="834" y="9"/>
                    <a:pt x="805" y="28"/>
                  </a:cubicBezTo>
                  <a:lnTo>
                    <a:pt x="64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8"/>
                  </a:lnTo>
                  <a:cubicBezTo>
                    <a:pt x="866" y="1021"/>
                    <a:pt x="896" y="1028"/>
                    <a:pt x="926" y="1028"/>
                  </a:cubicBezTo>
                  <a:cubicBezTo>
                    <a:pt x="960" y="1028"/>
                    <a:pt x="993" y="1019"/>
                    <a:pt x="1023" y="1001"/>
                  </a:cubicBezTo>
                  <a:lnTo>
                    <a:pt x="1756" y="585"/>
                  </a:lnTo>
                  <a:cubicBezTo>
                    <a:pt x="1813" y="556"/>
                    <a:pt x="1820" y="507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1638;p38">
              <a:extLst>
                <a:ext uri="{FF2B5EF4-FFF2-40B4-BE49-F238E27FC236}">
                  <a16:creationId xmlns:a16="http://schemas.microsoft.com/office/drawing/2014/main" id="{03326AD3-70B3-ADCC-C427-17422D63468C}"/>
                </a:ext>
              </a:extLst>
            </p:cNvPr>
            <p:cNvSpPr/>
            <p:nvPr/>
          </p:nvSpPr>
          <p:spPr>
            <a:xfrm>
              <a:off x="731200" y="18270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7" y="22"/>
                  </a:moveTo>
                  <a:cubicBezTo>
                    <a:pt x="923" y="22"/>
                    <a:pt x="949" y="27"/>
                    <a:pt x="974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84" y="561"/>
                    <a:pt x="1763" y="575"/>
                    <a:pt x="1749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11" y="1030"/>
                  </a:cubicBezTo>
                  <a:cubicBezTo>
                    <a:pt x="886" y="1030"/>
                    <a:pt x="861" y="1025"/>
                    <a:pt x="840" y="1013"/>
                  </a:cubicBezTo>
                  <a:lnTo>
                    <a:pt x="50" y="554"/>
                  </a:lnTo>
                  <a:cubicBezTo>
                    <a:pt x="36" y="547"/>
                    <a:pt x="29" y="533"/>
                    <a:pt x="22" y="512"/>
                  </a:cubicBezTo>
                  <a:cubicBezTo>
                    <a:pt x="29" y="491"/>
                    <a:pt x="43" y="470"/>
                    <a:pt x="64" y="463"/>
                  </a:cubicBezTo>
                  <a:lnTo>
                    <a:pt x="805" y="47"/>
                  </a:lnTo>
                  <a:cubicBezTo>
                    <a:pt x="832" y="31"/>
                    <a:pt x="864" y="22"/>
                    <a:pt x="897" y="22"/>
                  </a:cubicBezTo>
                  <a:close/>
                  <a:moveTo>
                    <a:pt x="898" y="1"/>
                  </a:moveTo>
                  <a:cubicBezTo>
                    <a:pt x="860" y="1"/>
                    <a:pt x="822" y="10"/>
                    <a:pt x="790" y="26"/>
                  </a:cubicBezTo>
                  <a:lnTo>
                    <a:pt x="50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1" y="540"/>
                    <a:pt x="15" y="561"/>
                    <a:pt x="36" y="568"/>
                  </a:cubicBezTo>
                  <a:lnTo>
                    <a:pt x="826" y="1034"/>
                  </a:lnTo>
                  <a:cubicBezTo>
                    <a:pt x="846" y="1044"/>
                    <a:pt x="867" y="1051"/>
                    <a:pt x="890" y="1051"/>
                  </a:cubicBezTo>
                  <a:cubicBezTo>
                    <a:pt x="899" y="1051"/>
                    <a:pt x="908" y="1050"/>
                    <a:pt x="917" y="1048"/>
                  </a:cubicBezTo>
                  <a:cubicBezTo>
                    <a:pt x="924" y="1049"/>
                    <a:pt x="930" y="1050"/>
                    <a:pt x="937" y="1050"/>
                  </a:cubicBezTo>
                  <a:cubicBezTo>
                    <a:pt x="966" y="1050"/>
                    <a:pt x="994" y="1038"/>
                    <a:pt x="1023" y="1027"/>
                  </a:cubicBezTo>
                  <a:lnTo>
                    <a:pt x="1756" y="604"/>
                  </a:lnTo>
                  <a:cubicBezTo>
                    <a:pt x="1784" y="597"/>
                    <a:pt x="1798" y="568"/>
                    <a:pt x="1806" y="540"/>
                  </a:cubicBezTo>
                  <a:cubicBezTo>
                    <a:pt x="1806" y="512"/>
                    <a:pt x="1791" y="491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27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1639;p38">
              <a:extLst>
                <a:ext uri="{FF2B5EF4-FFF2-40B4-BE49-F238E27FC236}">
                  <a16:creationId xmlns:a16="http://schemas.microsoft.com/office/drawing/2014/main" id="{5D8B498F-3A23-4D64-DD0A-9DFB25D0E6D3}"/>
                </a:ext>
              </a:extLst>
            </p:cNvPr>
            <p:cNvSpPr/>
            <p:nvPr/>
          </p:nvSpPr>
          <p:spPr>
            <a:xfrm>
              <a:off x="758700" y="1843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19"/>
                    <a:pt x="43" y="547"/>
                  </a:cubicBezTo>
                  <a:lnTo>
                    <a:pt x="832" y="1012"/>
                  </a:lnTo>
                  <a:cubicBezTo>
                    <a:pt x="857" y="1024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3"/>
                  </a:cubicBezTo>
                  <a:lnTo>
                    <a:pt x="980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1640;p38">
              <a:extLst>
                <a:ext uri="{FF2B5EF4-FFF2-40B4-BE49-F238E27FC236}">
                  <a16:creationId xmlns:a16="http://schemas.microsoft.com/office/drawing/2014/main" id="{BC5F6C03-CA25-CD91-EDCE-ED8193954BDC}"/>
                </a:ext>
              </a:extLst>
            </p:cNvPr>
            <p:cNvSpPr/>
            <p:nvPr/>
          </p:nvSpPr>
          <p:spPr>
            <a:xfrm>
              <a:off x="758700" y="18432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52" y="28"/>
                    <a:pt x="973" y="42"/>
                  </a:cubicBezTo>
                  <a:lnTo>
                    <a:pt x="1756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63" y="578"/>
                    <a:pt x="1749" y="585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1641;p38">
              <a:extLst>
                <a:ext uri="{FF2B5EF4-FFF2-40B4-BE49-F238E27FC236}">
                  <a16:creationId xmlns:a16="http://schemas.microsoft.com/office/drawing/2014/main" id="{2D7FAA2A-8F14-4F4B-6BFF-D83B8F382083}"/>
                </a:ext>
              </a:extLst>
            </p:cNvPr>
            <p:cNvSpPr/>
            <p:nvPr/>
          </p:nvSpPr>
          <p:spPr>
            <a:xfrm>
              <a:off x="786200" y="18596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0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1"/>
                    <a:pt x="909" y="1031"/>
                  </a:cubicBezTo>
                  <a:cubicBezTo>
                    <a:pt x="943" y="1031"/>
                    <a:pt x="977" y="1021"/>
                    <a:pt x="1008" y="1006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1642;p38">
              <a:extLst>
                <a:ext uri="{FF2B5EF4-FFF2-40B4-BE49-F238E27FC236}">
                  <a16:creationId xmlns:a16="http://schemas.microsoft.com/office/drawing/2014/main" id="{6EBF8FF8-AE57-CD08-0756-89AB0FAEF6DA}"/>
                </a:ext>
              </a:extLst>
            </p:cNvPr>
            <p:cNvSpPr/>
            <p:nvPr/>
          </p:nvSpPr>
          <p:spPr>
            <a:xfrm>
              <a:off x="786200" y="185930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917" y="23"/>
                  </a:moveTo>
                  <a:cubicBezTo>
                    <a:pt x="936" y="23"/>
                    <a:pt x="952" y="29"/>
                    <a:pt x="973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83"/>
                    <a:pt x="1741" y="590"/>
                  </a:cubicBezTo>
                  <a:lnTo>
                    <a:pt x="1008" y="1005"/>
                  </a:lnTo>
                  <a:cubicBezTo>
                    <a:pt x="977" y="1021"/>
                    <a:pt x="943" y="1030"/>
                    <a:pt x="910" y="1030"/>
                  </a:cubicBezTo>
                  <a:cubicBezTo>
                    <a:pt x="885" y="1030"/>
                    <a:pt x="861" y="1025"/>
                    <a:pt x="839" y="1013"/>
                  </a:cubicBezTo>
                  <a:lnTo>
                    <a:pt x="50" y="554"/>
                  </a:lnTo>
                  <a:cubicBezTo>
                    <a:pt x="36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ubicBezTo>
                    <a:pt x="883" y="24"/>
                    <a:pt x="889" y="24"/>
                    <a:pt x="896" y="26"/>
                  </a:cubicBezTo>
                  <a:cubicBezTo>
                    <a:pt x="903" y="24"/>
                    <a:pt x="910" y="23"/>
                    <a:pt x="917" y="23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7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25" y="1034"/>
                  </a:lnTo>
                  <a:cubicBezTo>
                    <a:pt x="846" y="1048"/>
                    <a:pt x="881" y="1055"/>
                    <a:pt x="910" y="1055"/>
                  </a:cubicBezTo>
                  <a:cubicBezTo>
                    <a:pt x="945" y="1055"/>
                    <a:pt x="980" y="1041"/>
                    <a:pt x="1015" y="1027"/>
                  </a:cubicBezTo>
                  <a:lnTo>
                    <a:pt x="1756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1643;p38">
              <a:extLst>
                <a:ext uri="{FF2B5EF4-FFF2-40B4-BE49-F238E27FC236}">
                  <a16:creationId xmlns:a16="http://schemas.microsoft.com/office/drawing/2014/main" id="{BFFDD5EB-1EC7-7572-41EA-EBEE30C5977B}"/>
                </a:ext>
              </a:extLst>
            </p:cNvPr>
            <p:cNvSpPr/>
            <p:nvPr/>
          </p:nvSpPr>
          <p:spPr>
            <a:xfrm>
              <a:off x="813500" y="18756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4" y="1"/>
                  </a:moveTo>
                  <a:cubicBezTo>
                    <a:pt x="861" y="1"/>
                    <a:pt x="827" y="10"/>
                    <a:pt x="798" y="28"/>
                  </a:cubicBezTo>
                  <a:lnTo>
                    <a:pt x="64" y="444"/>
                  </a:lnTo>
                  <a:cubicBezTo>
                    <a:pt x="8" y="479"/>
                    <a:pt x="1" y="529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1644;p38">
              <a:extLst>
                <a:ext uri="{FF2B5EF4-FFF2-40B4-BE49-F238E27FC236}">
                  <a16:creationId xmlns:a16="http://schemas.microsoft.com/office/drawing/2014/main" id="{2C70ACB0-BB96-4CFA-E93F-3A91CA00A525}"/>
                </a:ext>
              </a:extLst>
            </p:cNvPr>
            <p:cNvSpPr/>
            <p:nvPr/>
          </p:nvSpPr>
          <p:spPr>
            <a:xfrm>
              <a:off x="813500" y="1875425"/>
              <a:ext cx="45150" cy="26300"/>
            </a:xfrm>
            <a:custGeom>
              <a:avLst/>
              <a:gdLst/>
              <a:ahLst/>
              <a:cxnLst/>
              <a:rect l="l" t="t" r="r" b="b"/>
              <a:pathLst>
                <a:path w="1806" h="1052" extrusionOk="0">
                  <a:moveTo>
                    <a:pt x="903" y="22"/>
                  </a:moveTo>
                  <a:cubicBezTo>
                    <a:pt x="924" y="22"/>
                    <a:pt x="953" y="29"/>
                    <a:pt x="974" y="36"/>
                  </a:cubicBezTo>
                  <a:lnTo>
                    <a:pt x="1763" y="501"/>
                  </a:lnTo>
                  <a:cubicBezTo>
                    <a:pt x="1777" y="509"/>
                    <a:pt x="1784" y="523"/>
                    <a:pt x="1791" y="537"/>
                  </a:cubicBezTo>
                  <a:cubicBezTo>
                    <a:pt x="1791" y="551"/>
                    <a:pt x="1770" y="572"/>
                    <a:pt x="1749" y="586"/>
                  </a:cubicBezTo>
                  <a:lnTo>
                    <a:pt x="1009" y="1002"/>
                  </a:lnTo>
                  <a:cubicBezTo>
                    <a:pt x="981" y="1018"/>
                    <a:pt x="949" y="1027"/>
                    <a:pt x="916" y="1027"/>
                  </a:cubicBezTo>
                  <a:cubicBezTo>
                    <a:pt x="891" y="1027"/>
                    <a:pt x="865" y="1021"/>
                    <a:pt x="840" y="1009"/>
                  </a:cubicBezTo>
                  <a:lnTo>
                    <a:pt x="57" y="551"/>
                  </a:lnTo>
                  <a:cubicBezTo>
                    <a:pt x="36" y="544"/>
                    <a:pt x="29" y="530"/>
                    <a:pt x="29" y="516"/>
                  </a:cubicBezTo>
                  <a:cubicBezTo>
                    <a:pt x="29" y="494"/>
                    <a:pt x="43" y="480"/>
                    <a:pt x="64" y="466"/>
                  </a:cubicBezTo>
                  <a:lnTo>
                    <a:pt x="805" y="43"/>
                  </a:lnTo>
                  <a:cubicBezTo>
                    <a:pt x="833" y="29"/>
                    <a:pt x="868" y="22"/>
                    <a:pt x="903" y="22"/>
                  </a:cubicBezTo>
                  <a:close/>
                  <a:moveTo>
                    <a:pt x="883" y="1"/>
                  </a:moveTo>
                  <a:cubicBezTo>
                    <a:pt x="850" y="1"/>
                    <a:pt x="819" y="8"/>
                    <a:pt x="790" y="22"/>
                  </a:cubicBezTo>
                  <a:lnTo>
                    <a:pt x="50" y="445"/>
                  </a:lnTo>
                  <a:cubicBezTo>
                    <a:pt x="29" y="459"/>
                    <a:pt x="8" y="480"/>
                    <a:pt x="1" y="509"/>
                  </a:cubicBezTo>
                  <a:cubicBezTo>
                    <a:pt x="1" y="537"/>
                    <a:pt x="15" y="558"/>
                    <a:pt x="36" y="565"/>
                  </a:cubicBezTo>
                  <a:lnTo>
                    <a:pt x="826" y="1030"/>
                  </a:lnTo>
                  <a:cubicBezTo>
                    <a:pt x="854" y="1044"/>
                    <a:pt x="882" y="1051"/>
                    <a:pt x="910" y="1051"/>
                  </a:cubicBezTo>
                  <a:cubicBezTo>
                    <a:pt x="953" y="1051"/>
                    <a:pt x="988" y="1037"/>
                    <a:pt x="1016" y="1023"/>
                  </a:cubicBezTo>
                  <a:lnTo>
                    <a:pt x="1756" y="607"/>
                  </a:lnTo>
                  <a:cubicBezTo>
                    <a:pt x="1784" y="593"/>
                    <a:pt x="1799" y="565"/>
                    <a:pt x="1806" y="537"/>
                  </a:cubicBezTo>
                  <a:cubicBezTo>
                    <a:pt x="1806" y="516"/>
                    <a:pt x="1791" y="494"/>
                    <a:pt x="1770" y="480"/>
                  </a:cubicBezTo>
                  <a:lnTo>
                    <a:pt x="981" y="22"/>
                  </a:lnTo>
                  <a:cubicBezTo>
                    <a:pt x="949" y="8"/>
                    <a:pt x="916" y="1"/>
                    <a:pt x="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1645;p38">
              <a:extLst>
                <a:ext uri="{FF2B5EF4-FFF2-40B4-BE49-F238E27FC236}">
                  <a16:creationId xmlns:a16="http://schemas.microsoft.com/office/drawing/2014/main" id="{E4D6D812-8E7B-C076-11BE-D1EF4643D644}"/>
                </a:ext>
              </a:extLst>
            </p:cNvPr>
            <p:cNvSpPr/>
            <p:nvPr/>
          </p:nvSpPr>
          <p:spPr>
            <a:xfrm>
              <a:off x="841525" y="1892150"/>
              <a:ext cx="65775" cy="37750"/>
            </a:xfrm>
            <a:custGeom>
              <a:avLst/>
              <a:gdLst/>
              <a:ahLst/>
              <a:cxnLst/>
              <a:rect l="l" t="t" r="r" b="b"/>
              <a:pathLst>
                <a:path w="2631" h="1510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1650" y="1489"/>
                  </a:lnTo>
                  <a:cubicBezTo>
                    <a:pt x="1677" y="1502"/>
                    <a:pt x="1707" y="1509"/>
                    <a:pt x="1736" y="1509"/>
                  </a:cubicBezTo>
                  <a:cubicBezTo>
                    <a:pt x="1769" y="1509"/>
                    <a:pt x="1800" y="1501"/>
                    <a:pt x="1827" y="1482"/>
                  </a:cubicBezTo>
                  <a:lnTo>
                    <a:pt x="2567" y="1066"/>
                  </a:lnTo>
                  <a:cubicBezTo>
                    <a:pt x="2623" y="1038"/>
                    <a:pt x="2630" y="989"/>
                    <a:pt x="2581" y="960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1646;p38">
              <a:extLst>
                <a:ext uri="{FF2B5EF4-FFF2-40B4-BE49-F238E27FC236}">
                  <a16:creationId xmlns:a16="http://schemas.microsoft.com/office/drawing/2014/main" id="{47782D2B-F151-2E5C-53EC-2DA404596152}"/>
                </a:ext>
              </a:extLst>
            </p:cNvPr>
            <p:cNvSpPr/>
            <p:nvPr/>
          </p:nvSpPr>
          <p:spPr>
            <a:xfrm>
              <a:off x="841700" y="1891850"/>
              <a:ext cx="65600" cy="38250"/>
            </a:xfrm>
            <a:custGeom>
              <a:avLst/>
              <a:gdLst/>
              <a:ahLst/>
              <a:cxnLst/>
              <a:rect l="l" t="t" r="r" b="b"/>
              <a:pathLst>
                <a:path w="2624" h="1530" extrusionOk="0">
                  <a:moveTo>
                    <a:pt x="879" y="21"/>
                  </a:moveTo>
                  <a:cubicBezTo>
                    <a:pt x="908" y="21"/>
                    <a:pt x="938" y="28"/>
                    <a:pt x="967" y="42"/>
                  </a:cubicBezTo>
                  <a:lnTo>
                    <a:pt x="2574" y="979"/>
                  </a:lnTo>
                  <a:cubicBezTo>
                    <a:pt x="2588" y="986"/>
                    <a:pt x="2595" y="1001"/>
                    <a:pt x="2595" y="1015"/>
                  </a:cubicBezTo>
                  <a:cubicBezTo>
                    <a:pt x="2595" y="1043"/>
                    <a:pt x="2581" y="1057"/>
                    <a:pt x="2560" y="1071"/>
                  </a:cubicBezTo>
                  <a:lnTo>
                    <a:pt x="1820" y="1487"/>
                  </a:lnTo>
                  <a:cubicBezTo>
                    <a:pt x="1793" y="1502"/>
                    <a:pt x="1763" y="1509"/>
                    <a:pt x="1731" y="1509"/>
                  </a:cubicBezTo>
                  <a:cubicBezTo>
                    <a:pt x="1704" y="1509"/>
                    <a:pt x="1677" y="1504"/>
                    <a:pt x="1650" y="1494"/>
                  </a:cubicBezTo>
                  <a:lnTo>
                    <a:pt x="43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2" y="28"/>
                    <a:pt x="850" y="21"/>
                    <a:pt x="879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1"/>
                  </a:cubicBezTo>
                  <a:lnTo>
                    <a:pt x="1636" y="1508"/>
                  </a:lnTo>
                  <a:cubicBezTo>
                    <a:pt x="1664" y="1522"/>
                    <a:pt x="1693" y="1529"/>
                    <a:pt x="1721" y="1529"/>
                  </a:cubicBezTo>
                  <a:cubicBezTo>
                    <a:pt x="1763" y="1529"/>
                    <a:pt x="1798" y="1522"/>
                    <a:pt x="1834" y="1508"/>
                  </a:cubicBezTo>
                  <a:lnTo>
                    <a:pt x="2574" y="1085"/>
                  </a:lnTo>
                  <a:cubicBezTo>
                    <a:pt x="2595" y="1071"/>
                    <a:pt x="2616" y="1050"/>
                    <a:pt x="2623" y="1022"/>
                  </a:cubicBezTo>
                  <a:cubicBezTo>
                    <a:pt x="2623" y="993"/>
                    <a:pt x="2609" y="972"/>
                    <a:pt x="2581" y="965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1647;p38">
              <a:extLst>
                <a:ext uri="{FF2B5EF4-FFF2-40B4-BE49-F238E27FC236}">
                  <a16:creationId xmlns:a16="http://schemas.microsoft.com/office/drawing/2014/main" id="{496C0E39-2186-0CBF-8C80-344D1DD2A9C0}"/>
                </a:ext>
              </a:extLst>
            </p:cNvPr>
            <p:cNvSpPr/>
            <p:nvPr/>
          </p:nvSpPr>
          <p:spPr>
            <a:xfrm>
              <a:off x="772275" y="18826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6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1648;p38">
              <a:extLst>
                <a:ext uri="{FF2B5EF4-FFF2-40B4-BE49-F238E27FC236}">
                  <a16:creationId xmlns:a16="http://schemas.microsoft.com/office/drawing/2014/main" id="{2306D212-3EE0-B7C3-EB4A-B65056203879}"/>
                </a:ext>
              </a:extLst>
            </p:cNvPr>
            <p:cNvSpPr/>
            <p:nvPr/>
          </p:nvSpPr>
          <p:spPr>
            <a:xfrm>
              <a:off x="772275" y="18823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2" y="24"/>
                  </a:moveTo>
                  <a:cubicBezTo>
                    <a:pt x="927" y="24"/>
                    <a:pt x="952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91" y="543"/>
                  </a:cubicBezTo>
                  <a:cubicBezTo>
                    <a:pt x="1791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36" y="33"/>
                    <a:pt x="870" y="24"/>
                    <a:pt x="902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1649;p38">
              <a:extLst>
                <a:ext uri="{FF2B5EF4-FFF2-40B4-BE49-F238E27FC236}">
                  <a16:creationId xmlns:a16="http://schemas.microsoft.com/office/drawing/2014/main" id="{DE663678-FFCB-4060-5C7E-A9165D0B1154}"/>
                </a:ext>
              </a:extLst>
            </p:cNvPr>
            <p:cNvSpPr/>
            <p:nvPr/>
          </p:nvSpPr>
          <p:spPr>
            <a:xfrm>
              <a:off x="801525" y="1899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2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1650;p38">
              <a:extLst>
                <a:ext uri="{FF2B5EF4-FFF2-40B4-BE49-F238E27FC236}">
                  <a16:creationId xmlns:a16="http://schemas.microsoft.com/office/drawing/2014/main" id="{62255ABE-457A-5801-2099-EC31BDE47B0B}"/>
                </a:ext>
              </a:extLst>
            </p:cNvPr>
            <p:cNvSpPr/>
            <p:nvPr/>
          </p:nvSpPr>
          <p:spPr>
            <a:xfrm>
              <a:off x="801525" y="18996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9"/>
                    <a:pt x="947" y="1028"/>
                    <a:pt x="917" y="1028"/>
                  </a:cubicBezTo>
                  <a:cubicBezTo>
                    <a:pt x="889" y="1028"/>
                    <a:pt x="863" y="1021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2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1651;p38">
              <a:extLst>
                <a:ext uri="{FF2B5EF4-FFF2-40B4-BE49-F238E27FC236}">
                  <a16:creationId xmlns:a16="http://schemas.microsoft.com/office/drawing/2014/main" id="{F2B450EA-27C5-DB9F-32E9-C0450813E56B}"/>
                </a:ext>
              </a:extLst>
            </p:cNvPr>
            <p:cNvSpPr/>
            <p:nvPr/>
          </p:nvSpPr>
          <p:spPr>
            <a:xfrm>
              <a:off x="829550" y="1916225"/>
              <a:ext cx="50775" cy="28950"/>
            </a:xfrm>
            <a:custGeom>
              <a:avLst/>
              <a:gdLst/>
              <a:ahLst/>
              <a:cxnLst/>
              <a:rect l="l" t="t" r="r" b="b"/>
              <a:pathLst>
                <a:path w="2031" h="115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57" y="448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1051" y="1139"/>
                  </a:lnTo>
                  <a:cubicBezTo>
                    <a:pt x="1075" y="1152"/>
                    <a:pt x="1102" y="1157"/>
                    <a:pt x="1128" y="1157"/>
                  </a:cubicBezTo>
                  <a:cubicBezTo>
                    <a:pt x="1161" y="1157"/>
                    <a:pt x="1195" y="1148"/>
                    <a:pt x="1227" y="1132"/>
                  </a:cubicBezTo>
                  <a:lnTo>
                    <a:pt x="1974" y="716"/>
                  </a:lnTo>
                  <a:cubicBezTo>
                    <a:pt x="2024" y="681"/>
                    <a:pt x="2031" y="639"/>
                    <a:pt x="1981" y="611"/>
                  </a:cubicBezTo>
                  <a:lnTo>
                    <a:pt x="980" y="18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1652;p38">
              <a:extLst>
                <a:ext uri="{FF2B5EF4-FFF2-40B4-BE49-F238E27FC236}">
                  <a16:creationId xmlns:a16="http://schemas.microsoft.com/office/drawing/2014/main" id="{5A6BDBB0-6134-27C0-D78D-B49FD1C68B20}"/>
                </a:ext>
              </a:extLst>
            </p:cNvPr>
            <p:cNvSpPr/>
            <p:nvPr/>
          </p:nvSpPr>
          <p:spPr>
            <a:xfrm>
              <a:off x="829550" y="1916000"/>
              <a:ext cx="50600" cy="29425"/>
            </a:xfrm>
            <a:custGeom>
              <a:avLst/>
              <a:gdLst/>
              <a:ahLst/>
              <a:cxnLst/>
              <a:rect l="l" t="t" r="r" b="b"/>
              <a:pathLst>
                <a:path w="2024" h="1177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974" y="627"/>
                  </a:lnTo>
                  <a:cubicBezTo>
                    <a:pt x="1988" y="634"/>
                    <a:pt x="2002" y="648"/>
                    <a:pt x="2002" y="669"/>
                  </a:cubicBezTo>
                  <a:cubicBezTo>
                    <a:pt x="1995" y="690"/>
                    <a:pt x="1981" y="704"/>
                    <a:pt x="1960" y="718"/>
                  </a:cubicBezTo>
                  <a:lnTo>
                    <a:pt x="1227" y="1134"/>
                  </a:lnTo>
                  <a:cubicBezTo>
                    <a:pt x="1197" y="1149"/>
                    <a:pt x="1165" y="1156"/>
                    <a:pt x="1134" y="1156"/>
                  </a:cubicBezTo>
                  <a:cubicBezTo>
                    <a:pt x="1107" y="1156"/>
                    <a:pt x="1081" y="1151"/>
                    <a:pt x="1058" y="1141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32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1044" y="1155"/>
                  </a:lnTo>
                  <a:cubicBezTo>
                    <a:pt x="1065" y="1169"/>
                    <a:pt x="1100" y="1177"/>
                    <a:pt x="1128" y="1177"/>
                  </a:cubicBezTo>
                  <a:cubicBezTo>
                    <a:pt x="1164" y="1177"/>
                    <a:pt x="1199" y="1169"/>
                    <a:pt x="1234" y="1155"/>
                  </a:cubicBezTo>
                  <a:lnTo>
                    <a:pt x="1974" y="732"/>
                  </a:lnTo>
                  <a:cubicBezTo>
                    <a:pt x="1995" y="718"/>
                    <a:pt x="2017" y="697"/>
                    <a:pt x="2024" y="669"/>
                  </a:cubicBezTo>
                  <a:cubicBezTo>
                    <a:pt x="2017" y="641"/>
                    <a:pt x="2002" y="620"/>
                    <a:pt x="1988" y="613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1653;p38">
              <a:extLst>
                <a:ext uri="{FF2B5EF4-FFF2-40B4-BE49-F238E27FC236}">
                  <a16:creationId xmlns:a16="http://schemas.microsoft.com/office/drawing/2014/main" id="{4A99ECF3-3FD6-8B86-9FD9-39E7A16C11B6}"/>
                </a:ext>
              </a:extLst>
            </p:cNvPr>
            <p:cNvSpPr/>
            <p:nvPr/>
          </p:nvSpPr>
          <p:spPr>
            <a:xfrm>
              <a:off x="744775" y="18665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9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40" y="1013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1654;p38">
              <a:extLst>
                <a:ext uri="{FF2B5EF4-FFF2-40B4-BE49-F238E27FC236}">
                  <a16:creationId xmlns:a16="http://schemas.microsoft.com/office/drawing/2014/main" id="{2F7D1A92-7D86-A07F-E58E-E3D958088FB3}"/>
                </a:ext>
              </a:extLst>
            </p:cNvPr>
            <p:cNvSpPr/>
            <p:nvPr/>
          </p:nvSpPr>
          <p:spPr>
            <a:xfrm>
              <a:off x="744950" y="18663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5" y="21"/>
                  </a:moveTo>
                  <a:cubicBezTo>
                    <a:pt x="915" y="21"/>
                    <a:pt x="945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6" y="1030"/>
                    <a:pt x="859" y="1024"/>
                    <a:pt x="833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6" y="28"/>
                    <a:pt x="855" y="21"/>
                    <a:pt x="885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3"/>
                    <a:pt x="1805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1655;p38">
              <a:extLst>
                <a:ext uri="{FF2B5EF4-FFF2-40B4-BE49-F238E27FC236}">
                  <a16:creationId xmlns:a16="http://schemas.microsoft.com/office/drawing/2014/main" id="{AEF858CF-CF7C-62DE-DAC2-34C4BDE0BAAF}"/>
                </a:ext>
              </a:extLst>
            </p:cNvPr>
            <p:cNvSpPr/>
            <p:nvPr/>
          </p:nvSpPr>
          <p:spPr>
            <a:xfrm>
              <a:off x="717475" y="18504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79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1656;p38">
              <a:extLst>
                <a:ext uri="{FF2B5EF4-FFF2-40B4-BE49-F238E27FC236}">
                  <a16:creationId xmlns:a16="http://schemas.microsoft.com/office/drawing/2014/main" id="{8B91354E-92A5-AEB0-4CCD-2E2935DE63F6}"/>
                </a:ext>
              </a:extLst>
            </p:cNvPr>
            <p:cNvSpPr/>
            <p:nvPr/>
          </p:nvSpPr>
          <p:spPr>
            <a:xfrm>
              <a:off x="717475" y="18501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91" y="24"/>
                  </a:moveTo>
                  <a:cubicBezTo>
                    <a:pt x="919" y="24"/>
                    <a:pt x="947" y="29"/>
                    <a:pt x="973" y="39"/>
                  </a:cubicBezTo>
                  <a:lnTo>
                    <a:pt x="1755" y="504"/>
                  </a:lnTo>
                  <a:cubicBezTo>
                    <a:pt x="1769" y="504"/>
                    <a:pt x="1784" y="519"/>
                    <a:pt x="1784" y="540"/>
                  </a:cubicBezTo>
                  <a:cubicBezTo>
                    <a:pt x="1784" y="554"/>
                    <a:pt x="1769" y="575"/>
                    <a:pt x="1741" y="589"/>
                  </a:cubicBezTo>
                  <a:lnTo>
                    <a:pt x="1008" y="1005"/>
                  </a:lnTo>
                  <a:cubicBezTo>
                    <a:pt x="976" y="1021"/>
                    <a:pt x="943" y="1030"/>
                    <a:pt x="909" y="1030"/>
                  </a:cubicBezTo>
                  <a:cubicBezTo>
                    <a:pt x="883" y="1030"/>
                    <a:pt x="857" y="1024"/>
                    <a:pt x="832" y="1012"/>
                  </a:cubicBezTo>
                  <a:lnTo>
                    <a:pt x="49" y="547"/>
                  </a:lnTo>
                  <a:cubicBezTo>
                    <a:pt x="35" y="547"/>
                    <a:pt x="21" y="533"/>
                    <a:pt x="21" y="511"/>
                  </a:cubicBezTo>
                  <a:cubicBezTo>
                    <a:pt x="28" y="490"/>
                    <a:pt x="42" y="476"/>
                    <a:pt x="64" y="462"/>
                  </a:cubicBezTo>
                  <a:lnTo>
                    <a:pt x="797" y="46"/>
                  </a:lnTo>
                  <a:cubicBezTo>
                    <a:pt x="827" y="31"/>
                    <a:pt x="859" y="24"/>
                    <a:pt x="891" y="24"/>
                  </a:cubicBezTo>
                  <a:close/>
                  <a:moveTo>
                    <a:pt x="894" y="0"/>
                  </a:moveTo>
                  <a:cubicBezTo>
                    <a:pt x="857" y="0"/>
                    <a:pt x="821" y="9"/>
                    <a:pt x="790" y="25"/>
                  </a:cubicBezTo>
                  <a:lnTo>
                    <a:pt x="49" y="448"/>
                  </a:lnTo>
                  <a:cubicBezTo>
                    <a:pt x="21" y="462"/>
                    <a:pt x="0" y="483"/>
                    <a:pt x="0" y="511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3"/>
                  </a:lnTo>
                  <a:cubicBezTo>
                    <a:pt x="846" y="1047"/>
                    <a:pt x="881" y="1054"/>
                    <a:pt x="909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55" y="603"/>
                  </a:lnTo>
                  <a:cubicBezTo>
                    <a:pt x="1776" y="596"/>
                    <a:pt x="1798" y="568"/>
                    <a:pt x="1805" y="540"/>
                  </a:cubicBezTo>
                  <a:cubicBezTo>
                    <a:pt x="1798" y="511"/>
                    <a:pt x="1784" y="490"/>
                    <a:pt x="1762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1657;p38">
              <a:extLst>
                <a:ext uri="{FF2B5EF4-FFF2-40B4-BE49-F238E27FC236}">
                  <a16:creationId xmlns:a16="http://schemas.microsoft.com/office/drawing/2014/main" id="{4F67617A-0D71-9137-A07E-B4D36E2EB656}"/>
                </a:ext>
              </a:extLst>
            </p:cNvPr>
            <p:cNvSpPr/>
            <p:nvPr/>
          </p:nvSpPr>
          <p:spPr>
            <a:xfrm>
              <a:off x="689975" y="18342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7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7" y="1021"/>
                    <a:pt x="1008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1658;p38">
              <a:extLst>
                <a:ext uri="{FF2B5EF4-FFF2-40B4-BE49-F238E27FC236}">
                  <a16:creationId xmlns:a16="http://schemas.microsoft.com/office/drawing/2014/main" id="{0DC0B8DF-9456-0EF4-B850-21A1B24EFE19}"/>
                </a:ext>
              </a:extLst>
            </p:cNvPr>
            <p:cNvSpPr/>
            <p:nvPr/>
          </p:nvSpPr>
          <p:spPr>
            <a:xfrm>
              <a:off x="689800" y="18340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903" y="21"/>
                  </a:moveTo>
                  <a:cubicBezTo>
                    <a:pt x="931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5"/>
                    <a:pt x="14" y="556"/>
                    <a:pt x="43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1659;p38">
              <a:extLst>
                <a:ext uri="{FF2B5EF4-FFF2-40B4-BE49-F238E27FC236}">
                  <a16:creationId xmlns:a16="http://schemas.microsoft.com/office/drawing/2014/main" id="{78B1E5BB-FD47-3D9D-9E21-E29312B2A424}"/>
                </a:ext>
              </a:extLst>
            </p:cNvPr>
            <p:cNvSpPr/>
            <p:nvPr/>
          </p:nvSpPr>
          <p:spPr>
            <a:xfrm>
              <a:off x="662475" y="18181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6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49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1660;p38">
              <a:extLst>
                <a:ext uri="{FF2B5EF4-FFF2-40B4-BE49-F238E27FC236}">
                  <a16:creationId xmlns:a16="http://schemas.microsoft.com/office/drawing/2014/main" id="{F12A1B38-E344-0A34-BB76-598ACB46A9B3}"/>
                </a:ext>
              </a:extLst>
            </p:cNvPr>
            <p:cNvSpPr/>
            <p:nvPr/>
          </p:nvSpPr>
          <p:spPr>
            <a:xfrm>
              <a:off x="662475" y="181782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19" y="25"/>
                  </a:moveTo>
                  <a:cubicBezTo>
                    <a:pt x="939" y="25"/>
                    <a:pt x="960" y="32"/>
                    <a:pt x="981" y="42"/>
                  </a:cubicBezTo>
                  <a:lnTo>
                    <a:pt x="1763" y="507"/>
                  </a:lnTo>
                  <a:cubicBezTo>
                    <a:pt x="1777" y="507"/>
                    <a:pt x="1791" y="521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6" y="1008"/>
                  </a:lnTo>
                  <a:cubicBezTo>
                    <a:pt x="986" y="1023"/>
                    <a:pt x="953" y="1030"/>
                    <a:pt x="921" y="1030"/>
                  </a:cubicBezTo>
                  <a:cubicBezTo>
                    <a:pt x="893" y="1030"/>
                    <a:pt x="866" y="1025"/>
                    <a:pt x="840" y="1015"/>
                  </a:cubicBez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4" y="26"/>
                    <a:pt x="911" y="25"/>
                    <a:pt x="919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6" y="1046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45" y="1050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1661;p38">
              <a:extLst>
                <a:ext uri="{FF2B5EF4-FFF2-40B4-BE49-F238E27FC236}">
                  <a16:creationId xmlns:a16="http://schemas.microsoft.com/office/drawing/2014/main" id="{5D4C9F87-EDDD-5A7B-000F-5D7F766BDEBD}"/>
                </a:ext>
              </a:extLst>
            </p:cNvPr>
            <p:cNvSpPr/>
            <p:nvPr/>
          </p:nvSpPr>
          <p:spPr>
            <a:xfrm>
              <a:off x="635000" y="18020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7" y="1030"/>
                    <a:pt x="983" y="1021"/>
                    <a:pt x="1015" y="1005"/>
                  </a:cubicBezTo>
                  <a:lnTo>
                    <a:pt x="1755" y="583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1662;p38">
              <a:extLst>
                <a:ext uri="{FF2B5EF4-FFF2-40B4-BE49-F238E27FC236}">
                  <a16:creationId xmlns:a16="http://schemas.microsoft.com/office/drawing/2014/main" id="{E163B6C9-71D9-CA1B-E548-06F30D593E9C}"/>
                </a:ext>
              </a:extLst>
            </p:cNvPr>
            <p:cNvSpPr/>
            <p:nvPr/>
          </p:nvSpPr>
          <p:spPr>
            <a:xfrm>
              <a:off x="635000" y="18018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86" y="21"/>
                  </a:moveTo>
                  <a:cubicBezTo>
                    <a:pt x="915" y="21"/>
                    <a:pt x="945" y="28"/>
                    <a:pt x="973" y="42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6"/>
                    <a:pt x="1769" y="570"/>
                    <a:pt x="1748" y="584"/>
                  </a:cubicBezTo>
                  <a:lnTo>
                    <a:pt x="1008" y="1007"/>
                  </a:lnTo>
                  <a:cubicBezTo>
                    <a:pt x="982" y="1023"/>
                    <a:pt x="951" y="1030"/>
                    <a:pt x="920" y="1030"/>
                  </a:cubicBezTo>
                  <a:cubicBezTo>
                    <a:pt x="893" y="1030"/>
                    <a:pt x="865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9"/>
                    <a:pt x="63" y="465"/>
                  </a:cubicBezTo>
                  <a:lnTo>
                    <a:pt x="804" y="42"/>
                  </a:lnTo>
                  <a:cubicBezTo>
                    <a:pt x="828" y="28"/>
                    <a:pt x="856" y="21"/>
                    <a:pt x="886" y="21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49" y="443"/>
                  </a:lnTo>
                  <a:cubicBezTo>
                    <a:pt x="28" y="458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6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5" y="606"/>
                  </a:lnTo>
                  <a:cubicBezTo>
                    <a:pt x="1783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3" y="7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1663;p38">
              <a:extLst>
                <a:ext uri="{FF2B5EF4-FFF2-40B4-BE49-F238E27FC236}">
                  <a16:creationId xmlns:a16="http://schemas.microsoft.com/office/drawing/2014/main" id="{8B5764D8-5F50-A3EF-E2EB-89B16A32F0F1}"/>
                </a:ext>
              </a:extLst>
            </p:cNvPr>
            <p:cNvSpPr/>
            <p:nvPr/>
          </p:nvSpPr>
          <p:spPr>
            <a:xfrm>
              <a:off x="607500" y="178590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5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0" y="1029"/>
                    <a:pt x="982" y="1021"/>
                    <a:pt x="1008" y="1002"/>
                  </a:cubicBezTo>
                  <a:lnTo>
                    <a:pt x="1749" y="586"/>
                  </a:lnTo>
                  <a:cubicBezTo>
                    <a:pt x="1805" y="558"/>
                    <a:pt x="1805" y="508"/>
                    <a:pt x="1763" y="480"/>
                  </a:cubicBezTo>
                  <a:lnTo>
                    <a:pt x="973" y="22"/>
                  </a:lnTo>
                  <a:cubicBezTo>
                    <a:pt x="945" y="8"/>
                    <a:pt x="915" y="1"/>
                    <a:pt x="8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1664;p38">
              <a:extLst>
                <a:ext uri="{FF2B5EF4-FFF2-40B4-BE49-F238E27FC236}">
                  <a16:creationId xmlns:a16="http://schemas.microsoft.com/office/drawing/2014/main" id="{AABADF11-8BBF-E3B3-B19C-EF52B906ACE1}"/>
                </a:ext>
              </a:extLst>
            </p:cNvPr>
            <p:cNvSpPr/>
            <p:nvPr/>
          </p:nvSpPr>
          <p:spPr>
            <a:xfrm>
              <a:off x="607675" y="17856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895" y="21"/>
                  </a:moveTo>
                  <a:cubicBezTo>
                    <a:pt x="920" y="21"/>
                    <a:pt x="944" y="27"/>
                    <a:pt x="966" y="39"/>
                  </a:cubicBezTo>
                  <a:lnTo>
                    <a:pt x="1756" y="504"/>
                  </a:lnTo>
                  <a:cubicBezTo>
                    <a:pt x="1770" y="504"/>
                    <a:pt x="1777" y="518"/>
                    <a:pt x="1777" y="540"/>
                  </a:cubicBezTo>
                  <a:cubicBezTo>
                    <a:pt x="1777" y="554"/>
                    <a:pt x="1770" y="575"/>
                    <a:pt x="1742" y="589"/>
                  </a:cubicBezTo>
                  <a:lnTo>
                    <a:pt x="1001" y="1005"/>
                  </a:lnTo>
                  <a:cubicBezTo>
                    <a:pt x="975" y="1020"/>
                    <a:pt x="944" y="1027"/>
                    <a:pt x="913" y="1027"/>
                  </a:cubicBezTo>
                  <a:cubicBezTo>
                    <a:pt x="886" y="1027"/>
                    <a:pt x="858" y="1022"/>
                    <a:pt x="832" y="1012"/>
                  </a:cubicBezTo>
                  <a:lnTo>
                    <a:pt x="43" y="554"/>
                  </a:lnTo>
                  <a:cubicBezTo>
                    <a:pt x="29" y="547"/>
                    <a:pt x="22" y="533"/>
                    <a:pt x="22" y="511"/>
                  </a:cubicBezTo>
                  <a:cubicBezTo>
                    <a:pt x="22" y="497"/>
                    <a:pt x="36" y="476"/>
                    <a:pt x="57" y="462"/>
                  </a:cubicBezTo>
                  <a:lnTo>
                    <a:pt x="797" y="46"/>
                  </a:lnTo>
                  <a:cubicBezTo>
                    <a:pt x="829" y="30"/>
                    <a:pt x="862" y="21"/>
                    <a:pt x="895" y="21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3"/>
                    <a:pt x="0" y="511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89"/>
                    <a:pt x="1798" y="568"/>
                    <a:pt x="1798" y="540"/>
                  </a:cubicBezTo>
                  <a:cubicBezTo>
                    <a:pt x="1798" y="511"/>
                    <a:pt x="1784" y="490"/>
                    <a:pt x="1763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1665;p38">
              <a:extLst>
                <a:ext uri="{FF2B5EF4-FFF2-40B4-BE49-F238E27FC236}">
                  <a16:creationId xmlns:a16="http://schemas.microsoft.com/office/drawing/2014/main" id="{4AB0DF74-05C6-610E-ED88-746D7BD39FB7}"/>
                </a:ext>
              </a:extLst>
            </p:cNvPr>
            <p:cNvSpPr/>
            <p:nvPr/>
          </p:nvSpPr>
          <p:spPr>
            <a:xfrm>
              <a:off x="580000" y="17697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2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39" y="1012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1666;p38">
              <a:extLst>
                <a:ext uri="{FF2B5EF4-FFF2-40B4-BE49-F238E27FC236}">
                  <a16:creationId xmlns:a16="http://schemas.microsoft.com/office/drawing/2014/main" id="{0556944F-7136-6447-B59D-5F870E1452AD}"/>
                </a:ext>
              </a:extLst>
            </p:cNvPr>
            <p:cNvSpPr/>
            <p:nvPr/>
          </p:nvSpPr>
          <p:spPr>
            <a:xfrm>
              <a:off x="580175" y="176955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9" y="1007"/>
                  </a:lnTo>
                  <a:cubicBezTo>
                    <a:pt x="981" y="1021"/>
                    <a:pt x="951" y="1029"/>
                    <a:pt x="921" y="1029"/>
                  </a:cubicBezTo>
                  <a:cubicBezTo>
                    <a:pt x="891" y="1029"/>
                    <a:pt x="861" y="1021"/>
                    <a:pt x="832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60" y="20"/>
                    <a:pt x="892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7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18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1667;p38">
              <a:extLst>
                <a:ext uri="{FF2B5EF4-FFF2-40B4-BE49-F238E27FC236}">
                  <a16:creationId xmlns:a16="http://schemas.microsoft.com/office/drawing/2014/main" id="{EA5DE136-B81D-8D43-9540-C491238E184A}"/>
                </a:ext>
              </a:extLst>
            </p:cNvPr>
            <p:cNvSpPr/>
            <p:nvPr/>
          </p:nvSpPr>
          <p:spPr>
            <a:xfrm>
              <a:off x="552675" y="1753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1"/>
                  </a:moveTo>
                  <a:cubicBezTo>
                    <a:pt x="859" y="1"/>
                    <a:pt x="827" y="10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8" y="1028"/>
                    <a:pt x="916" y="1028"/>
                  </a:cubicBezTo>
                  <a:cubicBezTo>
                    <a:pt x="948" y="1028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1668;p38">
              <a:extLst>
                <a:ext uri="{FF2B5EF4-FFF2-40B4-BE49-F238E27FC236}">
                  <a16:creationId xmlns:a16="http://schemas.microsoft.com/office/drawing/2014/main" id="{C9FEB99E-DFBF-DAE6-85B0-329FB22CDB30}"/>
                </a:ext>
              </a:extLst>
            </p:cNvPr>
            <p:cNvSpPr/>
            <p:nvPr/>
          </p:nvSpPr>
          <p:spPr>
            <a:xfrm>
              <a:off x="552675" y="1753500"/>
              <a:ext cx="45150" cy="26150"/>
            </a:xfrm>
            <a:custGeom>
              <a:avLst/>
              <a:gdLst/>
              <a:ahLst/>
              <a:cxnLst/>
              <a:rect l="l" t="t" r="r" b="b"/>
              <a:pathLst>
                <a:path w="1806" h="1046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493"/>
                  </a:lnTo>
                  <a:cubicBezTo>
                    <a:pt x="1770" y="500"/>
                    <a:pt x="1784" y="514"/>
                    <a:pt x="1784" y="536"/>
                  </a:cubicBezTo>
                  <a:cubicBezTo>
                    <a:pt x="1784" y="550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6"/>
                    <a:pt x="947" y="1023"/>
                    <a:pt x="916" y="1023"/>
                  </a:cubicBezTo>
                  <a:cubicBezTo>
                    <a:pt x="889" y="1023"/>
                    <a:pt x="863" y="1018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4"/>
                  </a:cubicBezTo>
                  <a:cubicBezTo>
                    <a:pt x="22" y="493"/>
                    <a:pt x="36" y="479"/>
                    <a:pt x="64" y="458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1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6" y="1022"/>
                  </a:lnTo>
                  <a:cubicBezTo>
                    <a:pt x="842" y="1038"/>
                    <a:pt x="865" y="1046"/>
                    <a:pt x="888" y="1046"/>
                  </a:cubicBezTo>
                  <a:cubicBezTo>
                    <a:pt x="896" y="1046"/>
                    <a:pt x="903" y="1045"/>
                    <a:pt x="910" y="1043"/>
                  </a:cubicBezTo>
                  <a:cubicBezTo>
                    <a:pt x="917" y="1044"/>
                    <a:pt x="923" y="1045"/>
                    <a:pt x="930" y="1045"/>
                  </a:cubicBezTo>
                  <a:cubicBezTo>
                    <a:pt x="959" y="1045"/>
                    <a:pt x="987" y="1034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6"/>
                  </a:cubicBezTo>
                  <a:cubicBezTo>
                    <a:pt x="1806" y="514"/>
                    <a:pt x="1792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3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1669;p38">
              <a:extLst>
                <a:ext uri="{FF2B5EF4-FFF2-40B4-BE49-F238E27FC236}">
                  <a16:creationId xmlns:a16="http://schemas.microsoft.com/office/drawing/2014/main" id="{193E0957-327D-1139-D6BD-498F3FDAC532}"/>
                </a:ext>
              </a:extLst>
            </p:cNvPr>
            <p:cNvSpPr/>
            <p:nvPr/>
          </p:nvSpPr>
          <p:spPr>
            <a:xfrm>
              <a:off x="525200" y="1737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1670;p38">
              <a:extLst>
                <a:ext uri="{FF2B5EF4-FFF2-40B4-BE49-F238E27FC236}">
                  <a16:creationId xmlns:a16="http://schemas.microsoft.com/office/drawing/2014/main" id="{3226CB3F-48FA-965B-6D50-5FFFBCB91A77}"/>
                </a:ext>
              </a:extLst>
            </p:cNvPr>
            <p:cNvSpPr/>
            <p:nvPr/>
          </p:nvSpPr>
          <p:spPr>
            <a:xfrm>
              <a:off x="525200" y="17373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0" y="1021"/>
                    <a:pt x="950" y="1029"/>
                    <a:pt x="921" y="1029"/>
                  </a:cubicBezTo>
                  <a:cubicBezTo>
                    <a:pt x="892" y="1029"/>
                    <a:pt x="864" y="1021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8" y="528"/>
                    <a:pt x="28" y="514"/>
                  </a:cubicBezTo>
                  <a:cubicBezTo>
                    <a:pt x="28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3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6" y="606"/>
                  </a:lnTo>
                  <a:cubicBezTo>
                    <a:pt x="1784" y="591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1671;p38">
              <a:extLst>
                <a:ext uri="{FF2B5EF4-FFF2-40B4-BE49-F238E27FC236}">
                  <a16:creationId xmlns:a16="http://schemas.microsoft.com/office/drawing/2014/main" id="{1BD8356D-5B71-7707-1B78-8D4BAD460A0F}"/>
                </a:ext>
              </a:extLst>
            </p:cNvPr>
            <p:cNvSpPr/>
            <p:nvPr/>
          </p:nvSpPr>
          <p:spPr>
            <a:xfrm>
              <a:off x="464050" y="170170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2178" y="1797"/>
                  </a:lnTo>
                  <a:cubicBezTo>
                    <a:pt x="2205" y="1810"/>
                    <a:pt x="2235" y="1817"/>
                    <a:pt x="2265" y="1817"/>
                  </a:cubicBezTo>
                  <a:cubicBezTo>
                    <a:pt x="2298" y="1817"/>
                    <a:pt x="2332" y="1809"/>
                    <a:pt x="2362" y="1790"/>
                  </a:cubicBezTo>
                  <a:lnTo>
                    <a:pt x="3095" y="1374"/>
                  </a:lnTo>
                  <a:cubicBezTo>
                    <a:pt x="3151" y="1346"/>
                    <a:pt x="3158" y="1296"/>
                    <a:pt x="3109" y="1268"/>
                  </a:cubicBezTo>
                  <a:lnTo>
                    <a:pt x="980" y="21"/>
                  </a:lnTo>
                  <a:cubicBezTo>
                    <a:pt x="953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1672;p38">
              <a:extLst>
                <a:ext uri="{FF2B5EF4-FFF2-40B4-BE49-F238E27FC236}">
                  <a16:creationId xmlns:a16="http://schemas.microsoft.com/office/drawing/2014/main" id="{6CD9D3A4-DA48-CCA9-06BB-3976AB088E76}"/>
                </a:ext>
              </a:extLst>
            </p:cNvPr>
            <p:cNvSpPr/>
            <p:nvPr/>
          </p:nvSpPr>
          <p:spPr>
            <a:xfrm>
              <a:off x="464225" y="1701400"/>
              <a:ext cx="78625" cy="46000"/>
            </a:xfrm>
            <a:custGeom>
              <a:avLst/>
              <a:gdLst/>
              <a:ahLst/>
              <a:cxnLst/>
              <a:rect l="l" t="t" r="r" b="b"/>
              <a:pathLst>
                <a:path w="3145" h="1840" extrusionOk="0">
                  <a:moveTo>
                    <a:pt x="895" y="22"/>
                  </a:moveTo>
                  <a:cubicBezTo>
                    <a:pt x="920" y="22"/>
                    <a:pt x="944" y="27"/>
                    <a:pt x="966" y="40"/>
                  </a:cubicBezTo>
                  <a:lnTo>
                    <a:pt x="3102" y="1294"/>
                  </a:lnTo>
                  <a:cubicBezTo>
                    <a:pt x="3116" y="1294"/>
                    <a:pt x="3123" y="1308"/>
                    <a:pt x="3123" y="1330"/>
                  </a:cubicBezTo>
                  <a:cubicBezTo>
                    <a:pt x="3123" y="1351"/>
                    <a:pt x="3109" y="1365"/>
                    <a:pt x="3088" y="1379"/>
                  </a:cubicBezTo>
                  <a:lnTo>
                    <a:pt x="2348" y="1795"/>
                  </a:lnTo>
                  <a:cubicBezTo>
                    <a:pt x="2320" y="1811"/>
                    <a:pt x="2288" y="1820"/>
                    <a:pt x="2255" y="1820"/>
                  </a:cubicBezTo>
                  <a:cubicBezTo>
                    <a:pt x="2229" y="1820"/>
                    <a:pt x="2203" y="1814"/>
                    <a:pt x="2178" y="1802"/>
                  </a:cubicBezTo>
                  <a:lnTo>
                    <a:pt x="50" y="554"/>
                  </a:lnTo>
                  <a:cubicBezTo>
                    <a:pt x="35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797" y="47"/>
                  </a:lnTo>
                  <a:cubicBezTo>
                    <a:pt x="828" y="31"/>
                    <a:pt x="862" y="22"/>
                    <a:pt x="895" y="22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10"/>
                    <a:pt x="783" y="25"/>
                  </a:cubicBezTo>
                  <a:lnTo>
                    <a:pt x="50" y="448"/>
                  </a:lnTo>
                  <a:cubicBezTo>
                    <a:pt x="21" y="455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2164" y="1823"/>
                  </a:lnTo>
                  <a:cubicBezTo>
                    <a:pt x="2185" y="1833"/>
                    <a:pt x="2206" y="1840"/>
                    <a:pt x="2226" y="1840"/>
                  </a:cubicBezTo>
                  <a:cubicBezTo>
                    <a:pt x="2234" y="1840"/>
                    <a:pt x="2241" y="1839"/>
                    <a:pt x="2249" y="1837"/>
                  </a:cubicBezTo>
                  <a:cubicBezTo>
                    <a:pt x="2257" y="1838"/>
                    <a:pt x="2264" y="1839"/>
                    <a:pt x="2272" y="1839"/>
                  </a:cubicBezTo>
                  <a:cubicBezTo>
                    <a:pt x="2304" y="1839"/>
                    <a:pt x="2333" y="1828"/>
                    <a:pt x="2362" y="1816"/>
                  </a:cubicBezTo>
                  <a:lnTo>
                    <a:pt x="3095" y="1393"/>
                  </a:lnTo>
                  <a:cubicBezTo>
                    <a:pt x="3123" y="1386"/>
                    <a:pt x="3137" y="1358"/>
                    <a:pt x="3144" y="1330"/>
                  </a:cubicBezTo>
                  <a:cubicBezTo>
                    <a:pt x="3144" y="1301"/>
                    <a:pt x="3130" y="1280"/>
                    <a:pt x="3109" y="127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1673;p38">
              <a:extLst>
                <a:ext uri="{FF2B5EF4-FFF2-40B4-BE49-F238E27FC236}">
                  <a16:creationId xmlns:a16="http://schemas.microsoft.com/office/drawing/2014/main" id="{3D01104C-AB1A-F7C3-606C-4B3B55C3D48B}"/>
                </a:ext>
              </a:extLst>
            </p:cNvPr>
            <p:cNvSpPr/>
            <p:nvPr/>
          </p:nvSpPr>
          <p:spPr>
            <a:xfrm>
              <a:off x="780375" y="19186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1674;p38">
              <a:extLst>
                <a:ext uri="{FF2B5EF4-FFF2-40B4-BE49-F238E27FC236}">
                  <a16:creationId xmlns:a16="http://schemas.microsoft.com/office/drawing/2014/main" id="{60807583-8DE7-FF2C-FD5E-293B8F35B73A}"/>
                </a:ext>
              </a:extLst>
            </p:cNvPr>
            <p:cNvSpPr/>
            <p:nvPr/>
          </p:nvSpPr>
          <p:spPr>
            <a:xfrm>
              <a:off x="780375" y="19184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3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63" y="500"/>
                  </a:lnTo>
                  <a:cubicBezTo>
                    <a:pt x="1777" y="508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09" y="1001"/>
                  </a:lnTo>
                  <a:cubicBezTo>
                    <a:pt x="981" y="1017"/>
                    <a:pt x="949" y="1026"/>
                    <a:pt x="916" y="1026"/>
                  </a:cubicBezTo>
                  <a:cubicBezTo>
                    <a:pt x="890" y="1026"/>
                    <a:pt x="864" y="1020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3" y="20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5"/>
                  </a:cubicBezTo>
                  <a:cubicBezTo>
                    <a:pt x="1" y="536"/>
                    <a:pt x="15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1675;p38">
              <a:extLst>
                <a:ext uri="{FF2B5EF4-FFF2-40B4-BE49-F238E27FC236}">
                  <a16:creationId xmlns:a16="http://schemas.microsoft.com/office/drawing/2014/main" id="{EE1CA4CF-E94A-EF31-21AC-83D096B493B2}"/>
                </a:ext>
              </a:extLst>
            </p:cNvPr>
            <p:cNvSpPr/>
            <p:nvPr/>
          </p:nvSpPr>
          <p:spPr>
            <a:xfrm>
              <a:off x="807875" y="1934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1676;p38">
              <a:extLst>
                <a:ext uri="{FF2B5EF4-FFF2-40B4-BE49-F238E27FC236}">
                  <a16:creationId xmlns:a16="http://schemas.microsoft.com/office/drawing/2014/main" id="{67F95885-59A0-F43D-C9DF-DE1E2AF138A9}"/>
                </a:ext>
              </a:extLst>
            </p:cNvPr>
            <p:cNvSpPr/>
            <p:nvPr/>
          </p:nvSpPr>
          <p:spPr>
            <a:xfrm>
              <a:off x="807875" y="1934500"/>
              <a:ext cx="45125" cy="26325"/>
            </a:xfrm>
            <a:custGeom>
              <a:avLst/>
              <a:gdLst/>
              <a:ahLst/>
              <a:cxnLst/>
              <a:rect l="l" t="t" r="r" b="b"/>
              <a:pathLst>
                <a:path w="1805" h="1053" extrusionOk="0">
                  <a:moveTo>
                    <a:pt x="903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91" y="535"/>
                  </a:cubicBezTo>
                  <a:cubicBezTo>
                    <a:pt x="1791" y="556"/>
                    <a:pt x="1777" y="570"/>
                    <a:pt x="1749" y="585"/>
                  </a:cubicBezTo>
                  <a:lnTo>
                    <a:pt x="1008" y="1008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8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51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6" y="1053"/>
                    <a:pt x="890" y="1053"/>
                  </a:cubicBezTo>
                  <a:cubicBezTo>
                    <a:pt x="898" y="1053"/>
                    <a:pt x="907" y="1052"/>
                    <a:pt x="917" y="1050"/>
                  </a:cubicBezTo>
                  <a:cubicBezTo>
                    <a:pt x="952" y="1050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1677;p38">
              <a:extLst>
                <a:ext uri="{FF2B5EF4-FFF2-40B4-BE49-F238E27FC236}">
                  <a16:creationId xmlns:a16="http://schemas.microsoft.com/office/drawing/2014/main" id="{36056A9A-DA7F-A697-56BE-C7BA4AEB3831}"/>
                </a:ext>
              </a:extLst>
            </p:cNvPr>
            <p:cNvSpPr/>
            <p:nvPr/>
          </p:nvSpPr>
          <p:spPr>
            <a:xfrm>
              <a:off x="717825" y="1881950"/>
              <a:ext cx="53075" cy="30275"/>
            </a:xfrm>
            <a:custGeom>
              <a:avLst/>
              <a:gdLst/>
              <a:ahLst/>
              <a:cxnLst/>
              <a:rect l="l" t="t" r="r" b="b"/>
              <a:pathLst>
                <a:path w="2123" h="1211" extrusionOk="0">
                  <a:moveTo>
                    <a:pt x="888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2"/>
                    <a:pt x="50" y="551"/>
                  </a:cubicBezTo>
                  <a:lnTo>
                    <a:pt x="1142" y="1192"/>
                  </a:lnTo>
                  <a:cubicBezTo>
                    <a:pt x="1167" y="1204"/>
                    <a:pt x="1194" y="1210"/>
                    <a:pt x="1222" y="1210"/>
                  </a:cubicBezTo>
                  <a:cubicBezTo>
                    <a:pt x="1258" y="1210"/>
                    <a:pt x="1294" y="1201"/>
                    <a:pt x="1325" y="1185"/>
                  </a:cubicBezTo>
                  <a:lnTo>
                    <a:pt x="2066" y="769"/>
                  </a:lnTo>
                  <a:cubicBezTo>
                    <a:pt x="2115" y="734"/>
                    <a:pt x="2122" y="692"/>
                    <a:pt x="2073" y="663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1678;p38">
              <a:extLst>
                <a:ext uri="{FF2B5EF4-FFF2-40B4-BE49-F238E27FC236}">
                  <a16:creationId xmlns:a16="http://schemas.microsoft.com/office/drawing/2014/main" id="{1D5D6082-90BD-42E0-BA25-36074180C9B7}"/>
                </a:ext>
              </a:extLst>
            </p:cNvPr>
            <p:cNvSpPr/>
            <p:nvPr/>
          </p:nvSpPr>
          <p:spPr>
            <a:xfrm>
              <a:off x="717825" y="1881625"/>
              <a:ext cx="53075" cy="30850"/>
            </a:xfrm>
            <a:custGeom>
              <a:avLst/>
              <a:gdLst/>
              <a:ahLst/>
              <a:cxnLst/>
              <a:rect l="l" t="t" r="r" b="b"/>
              <a:pathLst>
                <a:path w="2123" h="1234" extrusionOk="0">
                  <a:moveTo>
                    <a:pt x="897" y="24"/>
                  </a:moveTo>
                  <a:cubicBezTo>
                    <a:pt x="922" y="24"/>
                    <a:pt x="948" y="30"/>
                    <a:pt x="973" y="42"/>
                  </a:cubicBezTo>
                  <a:lnTo>
                    <a:pt x="2073" y="683"/>
                  </a:lnTo>
                  <a:cubicBezTo>
                    <a:pt x="2087" y="691"/>
                    <a:pt x="2094" y="705"/>
                    <a:pt x="2094" y="719"/>
                  </a:cubicBezTo>
                  <a:cubicBezTo>
                    <a:pt x="2094" y="740"/>
                    <a:pt x="2080" y="761"/>
                    <a:pt x="2059" y="768"/>
                  </a:cubicBezTo>
                  <a:lnTo>
                    <a:pt x="1318" y="1191"/>
                  </a:lnTo>
                  <a:cubicBezTo>
                    <a:pt x="1292" y="1206"/>
                    <a:pt x="1261" y="1213"/>
                    <a:pt x="1230" y="1213"/>
                  </a:cubicBezTo>
                  <a:cubicBezTo>
                    <a:pt x="1203" y="1213"/>
                    <a:pt x="1175" y="1208"/>
                    <a:pt x="1149" y="1198"/>
                  </a:cubicBezTo>
                  <a:lnTo>
                    <a:pt x="1149" y="1191"/>
                  </a:lnTo>
                  <a:lnTo>
                    <a:pt x="50" y="550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2"/>
                    <a:pt x="64" y="465"/>
                  </a:cubicBezTo>
                  <a:lnTo>
                    <a:pt x="804" y="49"/>
                  </a:lnTo>
                  <a:cubicBezTo>
                    <a:pt x="831" y="33"/>
                    <a:pt x="864" y="24"/>
                    <a:pt x="897" y="24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7"/>
                    <a:pt x="35" y="571"/>
                  </a:cubicBezTo>
                  <a:lnTo>
                    <a:pt x="1135" y="1212"/>
                  </a:lnTo>
                  <a:cubicBezTo>
                    <a:pt x="1163" y="1226"/>
                    <a:pt x="1191" y="1233"/>
                    <a:pt x="1227" y="1233"/>
                  </a:cubicBezTo>
                  <a:cubicBezTo>
                    <a:pt x="1262" y="1233"/>
                    <a:pt x="1297" y="1226"/>
                    <a:pt x="1332" y="1205"/>
                  </a:cubicBezTo>
                  <a:lnTo>
                    <a:pt x="2073" y="789"/>
                  </a:lnTo>
                  <a:cubicBezTo>
                    <a:pt x="2101" y="775"/>
                    <a:pt x="2115" y="754"/>
                    <a:pt x="2122" y="719"/>
                  </a:cubicBezTo>
                  <a:cubicBezTo>
                    <a:pt x="2122" y="698"/>
                    <a:pt x="2108" y="676"/>
                    <a:pt x="2087" y="669"/>
                  </a:cubicBezTo>
                  <a:lnTo>
                    <a:pt x="980" y="21"/>
                  </a:lnTo>
                  <a:cubicBezTo>
                    <a:pt x="953" y="8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1679;p38">
              <a:extLst>
                <a:ext uri="{FF2B5EF4-FFF2-40B4-BE49-F238E27FC236}">
                  <a16:creationId xmlns:a16="http://schemas.microsoft.com/office/drawing/2014/main" id="{8F4B0674-DC73-0D0C-4E87-5C44E1FF3C85}"/>
                </a:ext>
              </a:extLst>
            </p:cNvPr>
            <p:cNvSpPr/>
            <p:nvPr/>
          </p:nvSpPr>
          <p:spPr>
            <a:xfrm>
              <a:off x="580525" y="1801275"/>
              <a:ext cx="155300" cy="90375"/>
            </a:xfrm>
            <a:custGeom>
              <a:avLst/>
              <a:gdLst/>
              <a:ahLst/>
              <a:cxnLst/>
              <a:rect l="l" t="t" r="r" b="b"/>
              <a:pathLst>
                <a:path w="6212" h="3615" extrusionOk="0">
                  <a:moveTo>
                    <a:pt x="892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1" y="472"/>
                    <a:pt x="1" y="521"/>
                    <a:pt x="43" y="549"/>
                  </a:cubicBezTo>
                  <a:lnTo>
                    <a:pt x="5231" y="3594"/>
                  </a:lnTo>
                  <a:cubicBezTo>
                    <a:pt x="5258" y="3608"/>
                    <a:pt x="5288" y="3615"/>
                    <a:pt x="5318" y="3615"/>
                  </a:cubicBezTo>
                  <a:cubicBezTo>
                    <a:pt x="5351" y="3615"/>
                    <a:pt x="5385" y="3606"/>
                    <a:pt x="5415" y="3587"/>
                  </a:cubicBezTo>
                  <a:lnTo>
                    <a:pt x="6155" y="3164"/>
                  </a:lnTo>
                  <a:cubicBezTo>
                    <a:pt x="6204" y="3136"/>
                    <a:pt x="6211" y="3087"/>
                    <a:pt x="6169" y="305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1680;p38">
              <a:extLst>
                <a:ext uri="{FF2B5EF4-FFF2-40B4-BE49-F238E27FC236}">
                  <a16:creationId xmlns:a16="http://schemas.microsoft.com/office/drawing/2014/main" id="{E50C9579-2140-3A3F-16F8-8BFA4DEE6408}"/>
                </a:ext>
              </a:extLst>
            </p:cNvPr>
            <p:cNvSpPr/>
            <p:nvPr/>
          </p:nvSpPr>
          <p:spPr>
            <a:xfrm>
              <a:off x="580525" y="1801000"/>
              <a:ext cx="155125" cy="90850"/>
            </a:xfrm>
            <a:custGeom>
              <a:avLst/>
              <a:gdLst/>
              <a:ahLst/>
              <a:cxnLst/>
              <a:rect l="l" t="t" r="r" b="b"/>
              <a:pathLst>
                <a:path w="6205" h="3634" extrusionOk="0">
                  <a:moveTo>
                    <a:pt x="896" y="24"/>
                  </a:moveTo>
                  <a:cubicBezTo>
                    <a:pt x="924" y="24"/>
                    <a:pt x="952" y="31"/>
                    <a:pt x="974" y="45"/>
                  </a:cubicBezTo>
                  <a:lnTo>
                    <a:pt x="6155" y="3091"/>
                  </a:lnTo>
                  <a:cubicBezTo>
                    <a:pt x="6169" y="3098"/>
                    <a:pt x="6183" y="3112"/>
                    <a:pt x="6183" y="3126"/>
                  </a:cubicBezTo>
                  <a:cubicBezTo>
                    <a:pt x="6183" y="3147"/>
                    <a:pt x="6162" y="3168"/>
                    <a:pt x="6148" y="3175"/>
                  </a:cubicBezTo>
                  <a:lnTo>
                    <a:pt x="5408" y="3591"/>
                  </a:lnTo>
                  <a:cubicBezTo>
                    <a:pt x="5376" y="3607"/>
                    <a:pt x="5342" y="3616"/>
                    <a:pt x="5310" y="3616"/>
                  </a:cubicBezTo>
                  <a:cubicBezTo>
                    <a:pt x="5284" y="3616"/>
                    <a:pt x="5260" y="3611"/>
                    <a:pt x="5238" y="3598"/>
                  </a:cubicBezTo>
                  <a:lnTo>
                    <a:pt x="50" y="553"/>
                  </a:lnTo>
                  <a:cubicBezTo>
                    <a:pt x="36" y="546"/>
                    <a:pt x="22" y="532"/>
                    <a:pt x="22" y="511"/>
                  </a:cubicBezTo>
                  <a:cubicBezTo>
                    <a:pt x="29" y="490"/>
                    <a:pt x="43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9" y="461"/>
                    <a:pt x="8" y="483"/>
                    <a:pt x="1" y="511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5224" y="3612"/>
                  </a:lnTo>
                  <a:cubicBezTo>
                    <a:pt x="5252" y="3626"/>
                    <a:pt x="5281" y="3634"/>
                    <a:pt x="5309" y="3634"/>
                  </a:cubicBezTo>
                  <a:cubicBezTo>
                    <a:pt x="5344" y="3634"/>
                    <a:pt x="5379" y="3626"/>
                    <a:pt x="5415" y="3605"/>
                  </a:cubicBezTo>
                  <a:lnTo>
                    <a:pt x="6155" y="3189"/>
                  </a:lnTo>
                  <a:cubicBezTo>
                    <a:pt x="6183" y="3175"/>
                    <a:pt x="6197" y="3154"/>
                    <a:pt x="6204" y="3119"/>
                  </a:cubicBezTo>
                  <a:cubicBezTo>
                    <a:pt x="6204" y="3098"/>
                    <a:pt x="6190" y="3077"/>
                    <a:pt x="6169" y="3070"/>
                  </a:cubicBezTo>
                  <a:lnTo>
                    <a:pt x="981" y="24"/>
                  </a:lnTo>
                  <a:cubicBezTo>
                    <a:pt x="954" y="8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1681;p38">
              <a:extLst>
                <a:ext uri="{FF2B5EF4-FFF2-40B4-BE49-F238E27FC236}">
                  <a16:creationId xmlns:a16="http://schemas.microsoft.com/office/drawing/2014/main" id="{7199F83C-E473-7056-5A4A-89B20A9A2CE1}"/>
                </a:ext>
              </a:extLst>
            </p:cNvPr>
            <p:cNvSpPr/>
            <p:nvPr/>
          </p:nvSpPr>
          <p:spPr>
            <a:xfrm>
              <a:off x="546875" y="1781575"/>
              <a:ext cx="51475" cy="29375"/>
            </a:xfrm>
            <a:custGeom>
              <a:avLst/>
              <a:gdLst/>
              <a:ahLst/>
              <a:cxnLst/>
              <a:rect l="l" t="t" r="r" b="b"/>
              <a:pathLst>
                <a:path w="2059" h="1175" extrusionOk="0">
                  <a:moveTo>
                    <a:pt x="903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1079" y="1154"/>
                  </a:lnTo>
                  <a:cubicBezTo>
                    <a:pt x="1106" y="1167"/>
                    <a:pt x="1135" y="1174"/>
                    <a:pt x="1165" y="1174"/>
                  </a:cubicBezTo>
                  <a:cubicBezTo>
                    <a:pt x="1199" y="1174"/>
                    <a:pt x="1232" y="1165"/>
                    <a:pt x="1262" y="1147"/>
                  </a:cubicBezTo>
                  <a:lnTo>
                    <a:pt x="2002" y="731"/>
                  </a:lnTo>
                  <a:cubicBezTo>
                    <a:pt x="2052" y="696"/>
                    <a:pt x="2059" y="653"/>
                    <a:pt x="2016" y="625"/>
                  </a:cubicBezTo>
                  <a:lnTo>
                    <a:pt x="980" y="19"/>
                  </a:lnTo>
                  <a:cubicBezTo>
                    <a:pt x="955" y="6"/>
                    <a:pt x="929" y="1"/>
                    <a:pt x="90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1682;p38">
              <a:extLst>
                <a:ext uri="{FF2B5EF4-FFF2-40B4-BE49-F238E27FC236}">
                  <a16:creationId xmlns:a16="http://schemas.microsoft.com/office/drawing/2014/main" id="{ED458745-B751-6ECF-3702-29C67D78B046}"/>
                </a:ext>
              </a:extLst>
            </p:cNvPr>
            <p:cNvSpPr/>
            <p:nvPr/>
          </p:nvSpPr>
          <p:spPr>
            <a:xfrm>
              <a:off x="547050" y="1781350"/>
              <a:ext cx="51125" cy="29775"/>
            </a:xfrm>
            <a:custGeom>
              <a:avLst/>
              <a:gdLst/>
              <a:ahLst/>
              <a:cxnLst/>
              <a:rect l="l" t="t" r="r" b="b"/>
              <a:pathLst>
                <a:path w="2045" h="119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2002" y="641"/>
                  </a:lnTo>
                  <a:cubicBezTo>
                    <a:pt x="2017" y="648"/>
                    <a:pt x="2024" y="662"/>
                    <a:pt x="2024" y="676"/>
                  </a:cubicBezTo>
                  <a:cubicBezTo>
                    <a:pt x="2024" y="705"/>
                    <a:pt x="2009" y="719"/>
                    <a:pt x="1988" y="733"/>
                  </a:cubicBezTo>
                  <a:lnTo>
                    <a:pt x="1248" y="1149"/>
                  </a:lnTo>
                  <a:cubicBezTo>
                    <a:pt x="1222" y="1164"/>
                    <a:pt x="1191" y="1171"/>
                    <a:pt x="1160" y="1171"/>
                  </a:cubicBezTo>
                  <a:cubicBezTo>
                    <a:pt x="1133" y="1171"/>
                    <a:pt x="1105" y="1166"/>
                    <a:pt x="1079" y="1156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7" y="486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1065" y="1170"/>
                  </a:lnTo>
                  <a:cubicBezTo>
                    <a:pt x="1093" y="1184"/>
                    <a:pt x="1121" y="1191"/>
                    <a:pt x="1156" y="1191"/>
                  </a:cubicBezTo>
                  <a:cubicBezTo>
                    <a:pt x="1192" y="1191"/>
                    <a:pt x="1227" y="1184"/>
                    <a:pt x="1255" y="1163"/>
                  </a:cubicBezTo>
                  <a:lnTo>
                    <a:pt x="1995" y="747"/>
                  </a:lnTo>
                  <a:cubicBezTo>
                    <a:pt x="2024" y="733"/>
                    <a:pt x="2045" y="712"/>
                    <a:pt x="2045" y="676"/>
                  </a:cubicBezTo>
                  <a:cubicBezTo>
                    <a:pt x="2045" y="655"/>
                    <a:pt x="2031" y="634"/>
                    <a:pt x="2009" y="627"/>
                  </a:cubicBezTo>
                  <a:lnTo>
                    <a:pt x="980" y="21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1683;p38">
              <a:extLst>
                <a:ext uri="{FF2B5EF4-FFF2-40B4-BE49-F238E27FC236}">
                  <a16:creationId xmlns:a16="http://schemas.microsoft.com/office/drawing/2014/main" id="{AC9D28D6-C086-8E89-F8A3-1530D59C38FB}"/>
                </a:ext>
              </a:extLst>
            </p:cNvPr>
            <p:cNvSpPr/>
            <p:nvPr/>
          </p:nvSpPr>
          <p:spPr>
            <a:xfrm>
              <a:off x="519550" y="17655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1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1684;p38">
              <a:extLst>
                <a:ext uri="{FF2B5EF4-FFF2-40B4-BE49-F238E27FC236}">
                  <a16:creationId xmlns:a16="http://schemas.microsoft.com/office/drawing/2014/main" id="{7243AFC4-1224-B2CF-DFB4-D7A6DBC8509A}"/>
                </a:ext>
              </a:extLst>
            </p:cNvPr>
            <p:cNvSpPr/>
            <p:nvPr/>
          </p:nvSpPr>
          <p:spPr>
            <a:xfrm>
              <a:off x="519550" y="1765300"/>
              <a:ext cx="45325" cy="26175"/>
            </a:xfrm>
            <a:custGeom>
              <a:avLst/>
              <a:gdLst/>
              <a:ahLst/>
              <a:cxnLst/>
              <a:rect l="l" t="t" r="r" b="b"/>
              <a:pathLst>
                <a:path w="1813" h="1047" extrusionOk="0">
                  <a:moveTo>
                    <a:pt x="897" y="17"/>
                  </a:moveTo>
                  <a:cubicBezTo>
                    <a:pt x="923" y="17"/>
                    <a:pt x="949" y="23"/>
                    <a:pt x="974" y="35"/>
                  </a:cubicBezTo>
                  <a:lnTo>
                    <a:pt x="1756" y="494"/>
                  </a:lnTo>
                  <a:cubicBezTo>
                    <a:pt x="1770" y="501"/>
                    <a:pt x="1784" y="515"/>
                    <a:pt x="1784" y="536"/>
                  </a:cubicBezTo>
                  <a:cubicBezTo>
                    <a:pt x="1784" y="557"/>
                    <a:pt x="1763" y="571"/>
                    <a:pt x="1749" y="585"/>
                  </a:cubicBezTo>
                  <a:lnTo>
                    <a:pt x="1009" y="1001"/>
                  </a:lnTo>
                  <a:cubicBezTo>
                    <a:pt x="979" y="1016"/>
                    <a:pt x="946" y="1023"/>
                    <a:pt x="915" y="1023"/>
                  </a:cubicBezTo>
                  <a:cubicBezTo>
                    <a:pt x="888" y="1023"/>
                    <a:pt x="862" y="1018"/>
                    <a:pt x="840" y="1008"/>
                  </a:cubicBezTo>
                  <a:lnTo>
                    <a:pt x="50" y="543"/>
                  </a:lnTo>
                  <a:cubicBezTo>
                    <a:pt x="36" y="543"/>
                    <a:pt x="29" y="529"/>
                    <a:pt x="22" y="508"/>
                  </a:cubicBezTo>
                  <a:cubicBezTo>
                    <a:pt x="22" y="494"/>
                    <a:pt x="43" y="472"/>
                    <a:pt x="64" y="458"/>
                  </a:cubicBezTo>
                  <a:lnTo>
                    <a:pt x="804" y="42"/>
                  </a:lnTo>
                  <a:cubicBezTo>
                    <a:pt x="832" y="27"/>
                    <a:pt x="864" y="17"/>
                    <a:pt x="897" y="17"/>
                  </a:cubicBezTo>
                  <a:close/>
                  <a:moveTo>
                    <a:pt x="895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29" y="458"/>
                    <a:pt x="8" y="480"/>
                    <a:pt x="1" y="508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0"/>
                    <a:pt x="867" y="1046"/>
                    <a:pt x="887" y="1046"/>
                  </a:cubicBezTo>
                  <a:cubicBezTo>
                    <a:pt x="895" y="1046"/>
                    <a:pt x="903" y="1045"/>
                    <a:pt x="910" y="1043"/>
                  </a:cubicBezTo>
                  <a:cubicBezTo>
                    <a:pt x="921" y="1045"/>
                    <a:pt x="931" y="1046"/>
                    <a:pt x="941" y="1046"/>
                  </a:cubicBezTo>
                  <a:cubicBezTo>
                    <a:pt x="970" y="1046"/>
                    <a:pt x="996" y="1038"/>
                    <a:pt x="1023" y="1022"/>
                  </a:cubicBezTo>
                  <a:lnTo>
                    <a:pt x="1763" y="606"/>
                  </a:lnTo>
                  <a:cubicBezTo>
                    <a:pt x="1791" y="592"/>
                    <a:pt x="1805" y="571"/>
                    <a:pt x="1812" y="536"/>
                  </a:cubicBezTo>
                  <a:cubicBezTo>
                    <a:pt x="1812" y="515"/>
                    <a:pt x="1798" y="494"/>
                    <a:pt x="1777" y="487"/>
                  </a:cubicBezTo>
                  <a:lnTo>
                    <a:pt x="988" y="21"/>
                  </a:lnTo>
                  <a:cubicBezTo>
                    <a:pt x="958" y="8"/>
                    <a:pt x="926" y="1"/>
                    <a:pt x="8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1685;p38">
              <a:extLst>
                <a:ext uri="{FF2B5EF4-FFF2-40B4-BE49-F238E27FC236}">
                  <a16:creationId xmlns:a16="http://schemas.microsoft.com/office/drawing/2014/main" id="{A2CF6859-9FFE-07F7-C729-11324C7C9E1C}"/>
                </a:ext>
              </a:extLst>
            </p:cNvPr>
            <p:cNvSpPr/>
            <p:nvPr/>
          </p:nvSpPr>
          <p:spPr>
            <a:xfrm>
              <a:off x="492075" y="1757550"/>
              <a:ext cx="30850" cy="17550"/>
            </a:xfrm>
            <a:custGeom>
              <a:avLst/>
              <a:gdLst/>
              <a:ahLst/>
              <a:cxnLst/>
              <a:rect l="l" t="t" r="r" b="b"/>
              <a:pathLst>
                <a:path w="1234" h="702" extrusionOk="0">
                  <a:moveTo>
                    <a:pt x="315" y="1"/>
                  </a:moveTo>
                  <a:cubicBezTo>
                    <a:pt x="282" y="1"/>
                    <a:pt x="248" y="10"/>
                    <a:pt x="219" y="28"/>
                  </a:cubicBezTo>
                  <a:lnTo>
                    <a:pt x="63" y="113"/>
                  </a:lnTo>
                  <a:cubicBezTo>
                    <a:pt x="7" y="148"/>
                    <a:pt x="0" y="190"/>
                    <a:pt x="49" y="219"/>
                  </a:cubicBezTo>
                  <a:lnTo>
                    <a:pt x="832" y="684"/>
                  </a:lnTo>
                  <a:cubicBezTo>
                    <a:pt x="857" y="696"/>
                    <a:pt x="884" y="702"/>
                    <a:pt x="912" y="702"/>
                  </a:cubicBezTo>
                  <a:cubicBezTo>
                    <a:pt x="947" y="702"/>
                    <a:pt x="983" y="693"/>
                    <a:pt x="1015" y="677"/>
                  </a:cubicBezTo>
                  <a:lnTo>
                    <a:pt x="1177" y="585"/>
                  </a:lnTo>
                  <a:cubicBezTo>
                    <a:pt x="1227" y="557"/>
                    <a:pt x="1234" y="508"/>
                    <a:pt x="1191" y="486"/>
                  </a:cubicBezTo>
                  <a:lnTo>
                    <a:pt x="402" y="21"/>
                  </a:lnTo>
                  <a:cubicBezTo>
                    <a:pt x="375" y="8"/>
                    <a:pt x="345" y="1"/>
                    <a:pt x="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1686;p38">
              <a:extLst>
                <a:ext uri="{FF2B5EF4-FFF2-40B4-BE49-F238E27FC236}">
                  <a16:creationId xmlns:a16="http://schemas.microsoft.com/office/drawing/2014/main" id="{82DF48F6-83E6-ABE0-A62C-970FFEDB1A31}"/>
                </a:ext>
              </a:extLst>
            </p:cNvPr>
            <p:cNvSpPr/>
            <p:nvPr/>
          </p:nvSpPr>
          <p:spPr>
            <a:xfrm>
              <a:off x="492250" y="1757300"/>
              <a:ext cx="30675" cy="18050"/>
            </a:xfrm>
            <a:custGeom>
              <a:avLst/>
              <a:gdLst/>
              <a:ahLst/>
              <a:cxnLst/>
              <a:rect l="l" t="t" r="r" b="b"/>
              <a:pathLst>
                <a:path w="1227" h="722" extrusionOk="0">
                  <a:moveTo>
                    <a:pt x="309" y="23"/>
                  </a:moveTo>
                  <a:cubicBezTo>
                    <a:pt x="335" y="23"/>
                    <a:pt x="362" y="28"/>
                    <a:pt x="388" y="38"/>
                  </a:cubicBezTo>
                  <a:lnTo>
                    <a:pt x="1177" y="503"/>
                  </a:lnTo>
                  <a:cubicBezTo>
                    <a:pt x="1191" y="511"/>
                    <a:pt x="1198" y="525"/>
                    <a:pt x="1206" y="539"/>
                  </a:cubicBezTo>
                  <a:cubicBezTo>
                    <a:pt x="1198" y="560"/>
                    <a:pt x="1184" y="581"/>
                    <a:pt x="1163" y="588"/>
                  </a:cubicBezTo>
                  <a:lnTo>
                    <a:pt x="1001" y="680"/>
                  </a:lnTo>
                  <a:cubicBezTo>
                    <a:pt x="975" y="695"/>
                    <a:pt x="944" y="702"/>
                    <a:pt x="913" y="702"/>
                  </a:cubicBezTo>
                  <a:cubicBezTo>
                    <a:pt x="886" y="702"/>
                    <a:pt x="858" y="697"/>
                    <a:pt x="832" y="687"/>
                  </a:cubicBezTo>
                  <a:lnTo>
                    <a:pt x="42" y="221"/>
                  </a:lnTo>
                  <a:cubicBezTo>
                    <a:pt x="28" y="214"/>
                    <a:pt x="21" y="200"/>
                    <a:pt x="21" y="186"/>
                  </a:cubicBezTo>
                  <a:cubicBezTo>
                    <a:pt x="21" y="165"/>
                    <a:pt x="35" y="151"/>
                    <a:pt x="56" y="137"/>
                  </a:cubicBezTo>
                  <a:lnTo>
                    <a:pt x="219" y="45"/>
                  </a:lnTo>
                  <a:cubicBezTo>
                    <a:pt x="249" y="30"/>
                    <a:pt x="279" y="23"/>
                    <a:pt x="309" y="23"/>
                  </a:cubicBezTo>
                  <a:close/>
                  <a:moveTo>
                    <a:pt x="309" y="0"/>
                  </a:moveTo>
                  <a:cubicBezTo>
                    <a:pt x="275" y="0"/>
                    <a:pt x="241" y="9"/>
                    <a:pt x="212" y="24"/>
                  </a:cubicBezTo>
                  <a:lnTo>
                    <a:pt x="49" y="116"/>
                  </a:lnTo>
                  <a:cubicBezTo>
                    <a:pt x="21" y="130"/>
                    <a:pt x="0" y="151"/>
                    <a:pt x="0" y="186"/>
                  </a:cubicBezTo>
                  <a:cubicBezTo>
                    <a:pt x="0" y="207"/>
                    <a:pt x="14" y="229"/>
                    <a:pt x="35" y="236"/>
                  </a:cubicBezTo>
                  <a:lnTo>
                    <a:pt x="818" y="701"/>
                  </a:lnTo>
                  <a:cubicBezTo>
                    <a:pt x="846" y="715"/>
                    <a:pt x="874" y="722"/>
                    <a:pt x="902" y="722"/>
                  </a:cubicBezTo>
                  <a:cubicBezTo>
                    <a:pt x="945" y="722"/>
                    <a:pt x="980" y="715"/>
                    <a:pt x="1015" y="694"/>
                  </a:cubicBezTo>
                  <a:lnTo>
                    <a:pt x="1170" y="609"/>
                  </a:lnTo>
                  <a:cubicBezTo>
                    <a:pt x="1198" y="595"/>
                    <a:pt x="1220" y="567"/>
                    <a:pt x="1227" y="539"/>
                  </a:cubicBezTo>
                  <a:cubicBezTo>
                    <a:pt x="1220" y="518"/>
                    <a:pt x="1206" y="496"/>
                    <a:pt x="1184" y="482"/>
                  </a:cubicBezTo>
                  <a:lnTo>
                    <a:pt x="402" y="24"/>
                  </a:lnTo>
                  <a:cubicBezTo>
                    <a:pt x="372" y="7"/>
                    <a:pt x="340" y="0"/>
                    <a:pt x="3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1687;p38">
              <a:extLst>
                <a:ext uri="{FF2B5EF4-FFF2-40B4-BE49-F238E27FC236}">
                  <a16:creationId xmlns:a16="http://schemas.microsoft.com/office/drawing/2014/main" id="{A0B386DE-76FC-CFDA-B7F8-9B5FDF19A563}"/>
                </a:ext>
              </a:extLst>
            </p:cNvPr>
            <p:cNvSpPr/>
            <p:nvPr/>
          </p:nvSpPr>
          <p:spPr>
            <a:xfrm>
              <a:off x="464575" y="17332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0" y="0"/>
                  </a:moveTo>
                  <a:cubicBezTo>
                    <a:pt x="858" y="0"/>
                    <a:pt x="827" y="9"/>
                    <a:pt x="797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0" y="1028"/>
                    <a:pt x="982" y="1019"/>
                    <a:pt x="1008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73" y="20"/>
                  </a:lnTo>
                  <a:cubicBezTo>
                    <a:pt x="947" y="7"/>
                    <a:pt x="918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1688;p38">
              <a:extLst>
                <a:ext uri="{FF2B5EF4-FFF2-40B4-BE49-F238E27FC236}">
                  <a16:creationId xmlns:a16="http://schemas.microsoft.com/office/drawing/2014/main" id="{BAEBB1F0-5FDC-FD14-B371-2E7636EE5FC4}"/>
                </a:ext>
              </a:extLst>
            </p:cNvPr>
            <p:cNvSpPr/>
            <p:nvPr/>
          </p:nvSpPr>
          <p:spPr>
            <a:xfrm>
              <a:off x="464750" y="17329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914" y="23"/>
                  </a:moveTo>
                  <a:cubicBezTo>
                    <a:pt x="931" y="23"/>
                    <a:pt x="951" y="29"/>
                    <a:pt x="966" y="39"/>
                  </a:cubicBezTo>
                  <a:lnTo>
                    <a:pt x="1756" y="505"/>
                  </a:lnTo>
                  <a:cubicBezTo>
                    <a:pt x="1770" y="505"/>
                    <a:pt x="1777" y="519"/>
                    <a:pt x="1777" y="540"/>
                  </a:cubicBezTo>
                  <a:cubicBezTo>
                    <a:pt x="1777" y="561"/>
                    <a:pt x="1763" y="582"/>
                    <a:pt x="1742" y="589"/>
                  </a:cubicBezTo>
                  <a:lnTo>
                    <a:pt x="1001" y="1005"/>
                  </a:lnTo>
                  <a:cubicBezTo>
                    <a:pt x="974" y="1021"/>
                    <a:pt x="942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54"/>
                  </a:lnTo>
                  <a:cubicBezTo>
                    <a:pt x="29" y="547"/>
                    <a:pt x="22" y="533"/>
                    <a:pt x="22" y="512"/>
                  </a:cubicBezTo>
                  <a:cubicBezTo>
                    <a:pt x="22" y="498"/>
                    <a:pt x="36" y="476"/>
                    <a:pt x="64" y="462"/>
                  </a:cubicBezTo>
                  <a:lnTo>
                    <a:pt x="797" y="46"/>
                  </a:lnTo>
                  <a:cubicBezTo>
                    <a:pt x="820" y="35"/>
                    <a:pt x="848" y="23"/>
                    <a:pt x="876" y="23"/>
                  </a:cubicBezTo>
                  <a:cubicBezTo>
                    <a:pt x="883" y="23"/>
                    <a:pt x="889" y="24"/>
                    <a:pt x="896" y="25"/>
                  </a:cubicBezTo>
                  <a:cubicBezTo>
                    <a:pt x="901" y="23"/>
                    <a:pt x="907" y="23"/>
                    <a:pt x="914" y="23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96"/>
                    <a:pt x="1798" y="568"/>
                    <a:pt x="1798" y="540"/>
                  </a:cubicBezTo>
                  <a:cubicBezTo>
                    <a:pt x="1798" y="512"/>
                    <a:pt x="1784" y="491"/>
                    <a:pt x="1763" y="484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1689;p38">
              <a:extLst>
                <a:ext uri="{FF2B5EF4-FFF2-40B4-BE49-F238E27FC236}">
                  <a16:creationId xmlns:a16="http://schemas.microsoft.com/office/drawing/2014/main" id="{8FBCEF5F-3418-53ED-089A-6662969A2554}"/>
                </a:ext>
              </a:extLst>
            </p:cNvPr>
            <p:cNvSpPr/>
            <p:nvPr/>
          </p:nvSpPr>
          <p:spPr>
            <a:xfrm>
              <a:off x="437075" y="1725300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6" y="1"/>
                  </a:moveTo>
                  <a:cubicBezTo>
                    <a:pt x="283" y="1"/>
                    <a:pt x="249" y="10"/>
                    <a:pt x="219" y="28"/>
                  </a:cubicBezTo>
                  <a:lnTo>
                    <a:pt x="57" y="113"/>
                  </a:lnTo>
                  <a:cubicBezTo>
                    <a:pt x="8" y="141"/>
                    <a:pt x="1" y="190"/>
                    <a:pt x="43" y="219"/>
                  </a:cubicBezTo>
                  <a:lnTo>
                    <a:pt x="832" y="684"/>
                  </a:lnTo>
                  <a:cubicBezTo>
                    <a:pt x="859" y="694"/>
                    <a:pt x="888" y="699"/>
                    <a:pt x="917" y="699"/>
                  </a:cubicBezTo>
                  <a:cubicBezTo>
                    <a:pt x="951" y="699"/>
                    <a:pt x="986" y="692"/>
                    <a:pt x="1016" y="677"/>
                  </a:cubicBezTo>
                  <a:lnTo>
                    <a:pt x="1171" y="585"/>
                  </a:lnTo>
                  <a:cubicBezTo>
                    <a:pt x="1227" y="557"/>
                    <a:pt x="1234" y="508"/>
                    <a:pt x="1185" y="479"/>
                  </a:cubicBezTo>
                  <a:lnTo>
                    <a:pt x="402" y="21"/>
                  </a:lnTo>
                  <a:cubicBezTo>
                    <a:pt x="376" y="8"/>
                    <a:pt x="346" y="1"/>
                    <a:pt x="3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1690;p38">
              <a:extLst>
                <a:ext uri="{FF2B5EF4-FFF2-40B4-BE49-F238E27FC236}">
                  <a16:creationId xmlns:a16="http://schemas.microsoft.com/office/drawing/2014/main" id="{94894B95-20B7-2ED5-AF0C-E11CB7334560}"/>
                </a:ext>
              </a:extLst>
            </p:cNvPr>
            <p:cNvSpPr/>
            <p:nvPr/>
          </p:nvSpPr>
          <p:spPr>
            <a:xfrm>
              <a:off x="437075" y="1725025"/>
              <a:ext cx="30700" cy="18075"/>
            </a:xfrm>
            <a:custGeom>
              <a:avLst/>
              <a:gdLst/>
              <a:ahLst/>
              <a:cxnLst/>
              <a:rect l="l" t="t" r="r" b="b"/>
              <a:pathLst>
                <a:path w="1228" h="723" extrusionOk="0">
                  <a:moveTo>
                    <a:pt x="325" y="18"/>
                  </a:moveTo>
                  <a:cubicBezTo>
                    <a:pt x="346" y="18"/>
                    <a:pt x="374" y="25"/>
                    <a:pt x="395" y="32"/>
                  </a:cubicBezTo>
                  <a:lnTo>
                    <a:pt x="1185" y="497"/>
                  </a:lnTo>
                  <a:cubicBezTo>
                    <a:pt x="1199" y="497"/>
                    <a:pt x="1206" y="511"/>
                    <a:pt x="1206" y="533"/>
                  </a:cubicBezTo>
                  <a:cubicBezTo>
                    <a:pt x="1206" y="547"/>
                    <a:pt x="1192" y="568"/>
                    <a:pt x="1171" y="582"/>
                  </a:cubicBezTo>
                  <a:lnTo>
                    <a:pt x="1009" y="667"/>
                  </a:lnTo>
                  <a:cubicBezTo>
                    <a:pt x="979" y="685"/>
                    <a:pt x="947" y="694"/>
                    <a:pt x="917" y="694"/>
                  </a:cubicBezTo>
                  <a:cubicBezTo>
                    <a:pt x="889" y="694"/>
                    <a:pt x="863" y="687"/>
                    <a:pt x="840" y="674"/>
                  </a:cubicBezTo>
                  <a:lnTo>
                    <a:pt x="50" y="215"/>
                  </a:lnTo>
                  <a:cubicBezTo>
                    <a:pt x="36" y="208"/>
                    <a:pt x="29" y="194"/>
                    <a:pt x="29" y="180"/>
                  </a:cubicBezTo>
                  <a:cubicBezTo>
                    <a:pt x="29" y="152"/>
                    <a:pt x="43" y="138"/>
                    <a:pt x="64" y="124"/>
                  </a:cubicBezTo>
                  <a:lnTo>
                    <a:pt x="226" y="39"/>
                  </a:lnTo>
                  <a:cubicBezTo>
                    <a:pt x="254" y="25"/>
                    <a:pt x="290" y="18"/>
                    <a:pt x="318" y="18"/>
                  </a:cubicBezTo>
                  <a:close/>
                  <a:moveTo>
                    <a:pt x="322" y="0"/>
                  </a:moveTo>
                  <a:cubicBezTo>
                    <a:pt x="286" y="0"/>
                    <a:pt x="248" y="9"/>
                    <a:pt x="212" y="25"/>
                  </a:cubicBezTo>
                  <a:lnTo>
                    <a:pt x="50" y="117"/>
                  </a:lnTo>
                  <a:cubicBezTo>
                    <a:pt x="22" y="131"/>
                    <a:pt x="8" y="152"/>
                    <a:pt x="1" y="180"/>
                  </a:cubicBezTo>
                  <a:cubicBezTo>
                    <a:pt x="1" y="208"/>
                    <a:pt x="15" y="230"/>
                    <a:pt x="36" y="237"/>
                  </a:cubicBezTo>
                  <a:lnTo>
                    <a:pt x="825" y="702"/>
                  </a:lnTo>
                  <a:cubicBezTo>
                    <a:pt x="854" y="716"/>
                    <a:pt x="882" y="723"/>
                    <a:pt x="910" y="723"/>
                  </a:cubicBezTo>
                  <a:cubicBezTo>
                    <a:pt x="952" y="723"/>
                    <a:pt x="988" y="709"/>
                    <a:pt x="1016" y="695"/>
                  </a:cubicBezTo>
                  <a:lnTo>
                    <a:pt x="1178" y="603"/>
                  </a:lnTo>
                  <a:cubicBezTo>
                    <a:pt x="1206" y="596"/>
                    <a:pt x="1227" y="568"/>
                    <a:pt x="1227" y="540"/>
                  </a:cubicBezTo>
                  <a:cubicBezTo>
                    <a:pt x="1227" y="511"/>
                    <a:pt x="1213" y="490"/>
                    <a:pt x="1192" y="483"/>
                  </a:cubicBezTo>
                  <a:lnTo>
                    <a:pt x="402" y="18"/>
                  </a:lnTo>
                  <a:cubicBezTo>
                    <a:pt x="378" y="6"/>
                    <a:pt x="350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1691;p38">
              <a:extLst>
                <a:ext uri="{FF2B5EF4-FFF2-40B4-BE49-F238E27FC236}">
                  <a16:creationId xmlns:a16="http://schemas.microsoft.com/office/drawing/2014/main" id="{42C1C351-940F-9194-4289-320B95571FD8}"/>
                </a:ext>
              </a:extLst>
            </p:cNvPr>
            <p:cNvSpPr/>
            <p:nvPr/>
          </p:nvSpPr>
          <p:spPr>
            <a:xfrm>
              <a:off x="752875" y="1902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26"/>
                    <a:pt x="43" y="547"/>
                  </a:cubicBezTo>
                  <a:lnTo>
                    <a:pt x="833" y="1013"/>
                  </a:lnTo>
                  <a:cubicBezTo>
                    <a:pt x="858" y="1025"/>
                    <a:pt x="885" y="1031"/>
                    <a:pt x="913" y="1031"/>
                  </a:cubicBezTo>
                  <a:cubicBezTo>
                    <a:pt x="948" y="1031"/>
                    <a:pt x="984" y="1021"/>
                    <a:pt x="1016" y="1006"/>
                  </a:cubicBezTo>
                  <a:lnTo>
                    <a:pt x="1749" y="590"/>
                  </a:lnTo>
                  <a:cubicBezTo>
                    <a:pt x="1806" y="554"/>
                    <a:pt x="1813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1692;p38">
              <a:extLst>
                <a:ext uri="{FF2B5EF4-FFF2-40B4-BE49-F238E27FC236}">
                  <a16:creationId xmlns:a16="http://schemas.microsoft.com/office/drawing/2014/main" id="{E606E51B-2F41-4EAC-A72A-755CEE6576E7}"/>
                </a:ext>
              </a:extLst>
            </p:cNvPr>
            <p:cNvSpPr/>
            <p:nvPr/>
          </p:nvSpPr>
          <p:spPr>
            <a:xfrm>
              <a:off x="752875" y="19022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49"/>
                    <a:pt x="1770" y="570"/>
                    <a:pt x="1749" y="585"/>
                  </a:cubicBezTo>
                  <a:lnTo>
                    <a:pt x="1009" y="1000"/>
                  </a:lnTo>
                  <a:cubicBezTo>
                    <a:pt x="979" y="1019"/>
                    <a:pt x="948" y="1028"/>
                    <a:pt x="917" y="1028"/>
                  </a:cubicBezTo>
                  <a:cubicBezTo>
                    <a:pt x="890" y="1028"/>
                    <a:pt x="863" y="1021"/>
                    <a:pt x="840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9" y="563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1693;p38">
              <a:extLst>
                <a:ext uri="{FF2B5EF4-FFF2-40B4-BE49-F238E27FC236}">
                  <a16:creationId xmlns:a16="http://schemas.microsoft.com/office/drawing/2014/main" id="{295BCF78-21CB-F252-39CA-CA00422B9587}"/>
                </a:ext>
              </a:extLst>
            </p:cNvPr>
            <p:cNvSpPr/>
            <p:nvPr/>
          </p:nvSpPr>
          <p:spPr>
            <a:xfrm>
              <a:off x="529950" y="1438025"/>
              <a:ext cx="156175" cy="40925"/>
            </a:xfrm>
            <a:custGeom>
              <a:avLst/>
              <a:gdLst/>
              <a:ahLst/>
              <a:cxnLst/>
              <a:rect l="l" t="t" r="r" b="b"/>
              <a:pathLst>
                <a:path w="6247" h="1637" extrusionOk="0">
                  <a:moveTo>
                    <a:pt x="1157" y="1"/>
                  </a:moveTo>
                  <a:lnTo>
                    <a:pt x="1" y="677"/>
                  </a:lnTo>
                  <a:lnTo>
                    <a:pt x="15" y="677"/>
                  </a:lnTo>
                  <a:lnTo>
                    <a:pt x="78" y="706"/>
                  </a:lnTo>
                  <a:lnTo>
                    <a:pt x="85" y="706"/>
                  </a:lnTo>
                  <a:lnTo>
                    <a:pt x="128" y="727"/>
                  </a:lnTo>
                  <a:lnTo>
                    <a:pt x="170" y="741"/>
                  </a:lnTo>
                  <a:lnTo>
                    <a:pt x="184" y="748"/>
                  </a:lnTo>
                  <a:lnTo>
                    <a:pt x="233" y="769"/>
                  </a:lnTo>
                  <a:lnTo>
                    <a:pt x="297" y="797"/>
                  </a:lnTo>
                  <a:lnTo>
                    <a:pt x="318" y="804"/>
                  </a:lnTo>
                  <a:lnTo>
                    <a:pt x="381" y="825"/>
                  </a:lnTo>
                  <a:lnTo>
                    <a:pt x="445" y="854"/>
                  </a:lnTo>
                  <a:lnTo>
                    <a:pt x="508" y="882"/>
                  </a:lnTo>
                  <a:lnTo>
                    <a:pt x="522" y="889"/>
                  </a:lnTo>
                  <a:lnTo>
                    <a:pt x="572" y="903"/>
                  </a:lnTo>
                  <a:lnTo>
                    <a:pt x="600" y="917"/>
                  </a:lnTo>
                  <a:lnTo>
                    <a:pt x="642" y="931"/>
                  </a:lnTo>
                  <a:lnTo>
                    <a:pt x="670" y="938"/>
                  </a:lnTo>
                  <a:lnTo>
                    <a:pt x="713" y="959"/>
                  </a:lnTo>
                  <a:lnTo>
                    <a:pt x="741" y="966"/>
                  </a:lnTo>
                  <a:lnTo>
                    <a:pt x="790" y="988"/>
                  </a:lnTo>
                  <a:lnTo>
                    <a:pt x="825" y="1002"/>
                  </a:lnTo>
                  <a:lnTo>
                    <a:pt x="868" y="1016"/>
                  </a:lnTo>
                  <a:lnTo>
                    <a:pt x="903" y="1030"/>
                  </a:lnTo>
                  <a:lnTo>
                    <a:pt x="952" y="1044"/>
                  </a:lnTo>
                  <a:lnTo>
                    <a:pt x="973" y="1051"/>
                  </a:lnTo>
                  <a:lnTo>
                    <a:pt x="1107" y="1100"/>
                  </a:lnTo>
                  <a:lnTo>
                    <a:pt x="1129" y="1107"/>
                  </a:lnTo>
                  <a:lnTo>
                    <a:pt x="1262" y="1150"/>
                  </a:lnTo>
                  <a:lnTo>
                    <a:pt x="1277" y="1157"/>
                  </a:lnTo>
                  <a:lnTo>
                    <a:pt x="1425" y="1199"/>
                  </a:lnTo>
                  <a:lnTo>
                    <a:pt x="1432" y="1199"/>
                  </a:lnTo>
                  <a:lnTo>
                    <a:pt x="1573" y="1248"/>
                  </a:lnTo>
                  <a:lnTo>
                    <a:pt x="1587" y="1248"/>
                  </a:lnTo>
                  <a:lnTo>
                    <a:pt x="1714" y="1284"/>
                  </a:lnTo>
                  <a:lnTo>
                    <a:pt x="1742" y="1291"/>
                  </a:lnTo>
                  <a:lnTo>
                    <a:pt x="1848" y="1326"/>
                  </a:lnTo>
                  <a:lnTo>
                    <a:pt x="1869" y="1326"/>
                  </a:lnTo>
                  <a:lnTo>
                    <a:pt x="2003" y="1361"/>
                  </a:lnTo>
                  <a:lnTo>
                    <a:pt x="2031" y="1368"/>
                  </a:lnTo>
                  <a:lnTo>
                    <a:pt x="2144" y="1403"/>
                  </a:lnTo>
                  <a:lnTo>
                    <a:pt x="2158" y="1403"/>
                  </a:lnTo>
                  <a:cubicBezTo>
                    <a:pt x="2249" y="1425"/>
                    <a:pt x="2327" y="1446"/>
                    <a:pt x="2404" y="1467"/>
                  </a:cubicBezTo>
                  <a:lnTo>
                    <a:pt x="2426" y="1467"/>
                  </a:lnTo>
                  <a:cubicBezTo>
                    <a:pt x="2510" y="1481"/>
                    <a:pt x="2595" y="1502"/>
                    <a:pt x="2679" y="1516"/>
                  </a:cubicBezTo>
                  <a:cubicBezTo>
                    <a:pt x="2757" y="1530"/>
                    <a:pt x="2827" y="1544"/>
                    <a:pt x="2905" y="1559"/>
                  </a:cubicBezTo>
                  <a:lnTo>
                    <a:pt x="2919" y="1559"/>
                  </a:lnTo>
                  <a:cubicBezTo>
                    <a:pt x="2990" y="1566"/>
                    <a:pt x="3060" y="1580"/>
                    <a:pt x="3131" y="1587"/>
                  </a:cubicBezTo>
                  <a:lnTo>
                    <a:pt x="3159" y="1587"/>
                  </a:lnTo>
                  <a:cubicBezTo>
                    <a:pt x="3215" y="1601"/>
                    <a:pt x="3279" y="1608"/>
                    <a:pt x="3342" y="1615"/>
                  </a:cubicBezTo>
                  <a:lnTo>
                    <a:pt x="3363" y="1615"/>
                  </a:lnTo>
                  <a:cubicBezTo>
                    <a:pt x="3427" y="1622"/>
                    <a:pt x="3490" y="1622"/>
                    <a:pt x="3546" y="1629"/>
                  </a:cubicBezTo>
                  <a:lnTo>
                    <a:pt x="3575" y="1629"/>
                  </a:lnTo>
                  <a:cubicBezTo>
                    <a:pt x="3631" y="1629"/>
                    <a:pt x="3687" y="1636"/>
                    <a:pt x="3737" y="1636"/>
                  </a:cubicBezTo>
                  <a:lnTo>
                    <a:pt x="4124" y="1636"/>
                  </a:lnTo>
                  <a:cubicBezTo>
                    <a:pt x="4174" y="1636"/>
                    <a:pt x="4230" y="1629"/>
                    <a:pt x="4280" y="1629"/>
                  </a:cubicBezTo>
                  <a:lnTo>
                    <a:pt x="4287" y="1629"/>
                  </a:lnTo>
                  <a:cubicBezTo>
                    <a:pt x="4343" y="1622"/>
                    <a:pt x="4392" y="1615"/>
                    <a:pt x="4442" y="1608"/>
                  </a:cubicBezTo>
                  <a:lnTo>
                    <a:pt x="4463" y="1608"/>
                  </a:lnTo>
                  <a:cubicBezTo>
                    <a:pt x="4512" y="1601"/>
                    <a:pt x="4562" y="1594"/>
                    <a:pt x="4611" y="1587"/>
                  </a:cubicBezTo>
                  <a:lnTo>
                    <a:pt x="4632" y="1587"/>
                  </a:lnTo>
                  <a:cubicBezTo>
                    <a:pt x="4681" y="1573"/>
                    <a:pt x="4731" y="1566"/>
                    <a:pt x="4780" y="1552"/>
                  </a:cubicBezTo>
                  <a:lnTo>
                    <a:pt x="4801" y="1544"/>
                  </a:lnTo>
                  <a:cubicBezTo>
                    <a:pt x="4851" y="1530"/>
                    <a:pt x="4900" y="1516"/>
                    <a:pt x="4949" y="1502"/>
                  </a:cubicBezTo>
                  <a:lnTo>
                    <a:pt x="4956" y="1502"/>
                  </a:lnTo>
                  <a:lnTo>
                    <a:pt x="4970" y="1495"/>
                  </a:lnTo>
                  <a:cubicBezTo>
                    <a:pt x="5013" y="1481"/>
                    <a:pt x="5048" y="1467"/>
                    <a:pt x="5090" y="1446"/>
                  </a:cubicBezTo>
                  <a:lnTo>
                    <a:pt x="6246" y="769"/>
                  </a:lnTo>
                  <a:lnTo>
                    <a:pt x="6246" y="769"/>
                  </a:lnTo>
                  <a:cubicBezTo>
                    <a:pt x="6211" y="783"/>
                    <a:pt x="6169" y="797"/>
                    <a:pt x="6126" y="811"/>
                  </a:cubicBezTo>
                  <a:lnTo>
                    <a:pt x="6105" y="818"/>
                  </a:lnTo>
                  <a:cubicBezTo>
                    <a:pt x="6056" y="840"/>
                    <a:pt x="6014" y="854"/>
                    <a:pt x="5964" y="868"/>
                  </a:cubicBezTo>
                  <a:lnTo>
                    <a:pt x="5936" y="875"/>
                  </a:lnTo>
                  <a:cubicBezTo>
                    <a:pt x="5887" y="882"/>
                    <a:pt x="5837" y="896"/>
                    <a:pt x="5788" y="910"/>
                  </a:cubicBezTo>
                  <a:lnTo>
                    <a:pt x="5767" y="910"/>
                  </a:lnTo>
                  <a:cubicBezTo>
                    <a:pt x="5718" y="924"/>
                    <a:pt x="5668" y="931"/>
                    <a:pt x="5626" y="938"/>
                  </a:cubicBezTo>
                  <a:lnTo>
                    <a:pt x="5598" y="938"/>
                  </a:lnTo>
                  <a:cubicBezTo>
                    <a:pt x="5548" y="945"/>
                    <a:pt x="5499" y="945"/>
                    <a:pt x="5450" y="952"/>
                  </a:cubicBezTo>
                  <a:lnTo>
                    <a:pt x="5436" y="952"/>
                  </a:lnTo>
                  <a:lnTo>
                    <a:pt x="5281" y="959"/>
                  </a:lnTo>
                  <a:lnTo>
                    <a:pt x="4900" y="959"/>
                  </a:lnTo>
                  <a:cubicBezTo>
                    <a:pt x="4843" y="959"/>
                    <a:pt x="4787" y="959"/>
                    <a:pt x="4731" y="952"/>
                  </a:cubicBezTo>
                  <a:lnTo>
                    <a:pt x="4703" y="952"/>
                  </a:lnTo>
                  <a:cubicBezTo>
                    <a:pt x="4646" y="952"/>
                    <a:pt x="4583" y="945"/>
                    <a:pt x="4519" y="938"/>
                  </a:cubicBezTo>
                  <a:lnTo>
                    <a:pt x="4498" y="938"/>
                  </a:lnTo>
                  <a:cubicBezTo>
                    <a:pt x="4435" y="931"/>
                    <a:pt x="4371" y="924"/>
                    <a:pt x="4315" y="917"/>
                  </a:cubicBezTo>
                  <a:lnTo>
                    <a:pt x="4287" y="917"/>
                  </a:lnTo>
                  <a:cubicBezTo>
                    <a:pt x="4216" y="903"/>
                    <a:pt x="4146" y="896"/>
                    <a:pt x="4075" y="882"/>
                  </a:cubicBezTo>
                  <a:lnTo>
                    <a:pt x="4061" y="882"/>
                  </a:lnTo>
                  <a:cubicBezTo>
                    <a:pt x="3983" y="868"/>
                    <a:pt x="3913" y="854"/>
                    <a:pt x="3835" y="840"/>
                  </a:cubicBezTo>
                  <a:cubicBezTo>
                    <a:pt x="3765" y="825"/>
                    <a:pt x="3666" y="804"/>
                    <a:pt x="3582" y="790"/>
                  </a:cubicBezTo>
                  <a:lnTo>
                    <a:pt x="3568" y="790"/>
                  </a:lnTo>
                  <a:cubicBezTo>
                    <a:pt x="3483" y="769"/>
                    <a:pt x="3398" y="748"/>
                    <a:pt x="3321" y="734"/>
                  </a:cubicBezTo>
                  <a:lnTo>
                    <a:pt x="3300" y="727"/>
                  </a:lnTo>
                  <a:lnTo>
                    <a:pt x="3187" y="699"/>
                  </a:lnTo>
                  <a:lnTo>
                    <a:pt x="3159" y="692"/>
                  </a:lnTo>
                  <a:lnTo>
                    <a:pt x="3032" y="656"/>
                  </a:lnTo>
                  <a:lnTo>
                    <a:pt x="3011" y="649"/>
                  </a:lnTo>
                  <a:lnTo>
                    <a:pt x="2898" y="614"/>
                  </a:lnTo>
                  <a:lnTo>
                    <a:pt x="2870" y="607"/>
                  </a:lnTo>
                  <a:lnTo>
                    <a:pt x="2750" y="572"/>
                  </a:lnTo>
                  <a:lnTo>
                    <a:pt x="2729" y="572"/>
                  </a:lnTo>
                  <a:lnTo>
                    <a:pt x="2588" y="529"/>
                  </a:lnTo>
                  <a:lnTo>
                    <a:pt x="2581" y="529"/>
                  </a:lnTo>
                  <a:lnTo>
                    <a:pt x="2440" y="480"/>
                  </a:lnTo>
                  <a:lnTo>
                    <a:pt x="2419" y="473"/>
                  </a:lnTo>
                  <a:lnTo>
                    <a:pt x="2285" y="431"/>
                  </a:lnTo>
                  <a:lnTo>
                    <a:pt x="2263" y="424"/>
                  </a:lnTo>
                  <a:lnTo>
                    <a:pt x="2137" y="381"/>
                  </a:lnTo>
                  <a:lnTo>
                    <a:pt x="2108" y="367"/>
                  </a:lnTo>
                  <a:lnTo>
                    <a:pt x="2059" y="353"/>
                  </a:lnTo>
                  <a:lnTo>
                    <a:pt x="2024" y="339"/>
                  </a:lnTo>
                  <a:lnTo>
                    <a:pt x="1981" y="325"/>
                  </a:lnTo>
                  <a:lnTo>
                    <a:pt x="1946" y="311"/>
                  </a:lnTo>
                  <a:lnTo>
                    <a:pt x="1904" y="297"/>
                  </a:lnTo>
                  <a:lnTo>
                    <a:pt x="1869" y="283"/>
                  </a:lnTo>
                  <a:lnTo>
                    <a:pt x="1826" y="269"/>
                  </a:lnTo>
                  <a:lnTo>
                    <a:pt x="1798" y="254"/>
                  </a:lnTo>
                  <a:lnTo>
                    <a:pt x="1756" y="240"/>
                  </a:lnTo>
                  <a:lnTo>
                    <a:pt x="1728" y="233"/>
                  </a:lnTo>
                  <a:lnTo>
                    <a:pt x="1685" y="212"/>
                  </a:lnTo>
                  <a:lnTo>
                    <a:pt x="1664" y="205"/>
                  </a:lnTo>
                  <a:lnTo>
                    <a:pt x="1601" y="177"/>
                  </a:lnTo>
                  <a:lnTo>
                    <a:pt x="1544" y="156"/>
                  </a:lnTo>
                  <a:lnTo>
                    <a:pt x="1537" y="156"/>
                  </a:lnTo>
                  <a:lnTo>
                    <a:pt x="1474" y="128"/>
                  </a:lnTo>
                  <a:lnTo>
                    <a:pt x="1460" y="128"/>
                  </a:lnTo>
                  <a:lnTo>
                    <a:pt x="1396" y="99"/>
                  </a:lnTo>
                  <a:lnTo>
                    <a:pt x="1340" y="78"/>
                  </a:lnTo>
                  <a:lnTo>
                    <a:pt x="1326" y="71"/>
                  </a:lnTo>
                  <a:lnTo>
                    <a:pt x="1284" y="50"/>
                  </a:lnTo>
                  <a:lnTo>
                    <a:pt x="1241" y="36"/>
                  </a:lnTo>
                  <a:lnTo>
                    <a:pt x="1234" y="36"/>
                  </a:lnTo>
                  <a:lnTo>
                    <a:pt x="1178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1694;p38">
              <a:extLst>
                <a:ext uri="{FF2B5EF4-FFF2-40B4-BE49-F238E27FC236}">
                  <a16:creationId xmlns:a16="http://schemas.microsoft.com/office/drawing/2014/main" id="{DBEEA22D-2EC4-A67A-0FE7-993D1E1B7441}"/>
                </a:ext>
              </a:extLst>
            </p:cNvPr>
            <p:cNvSpPr/>
            <p:nvPr/>
          </p:nvSpPr>
          <p:spPr>
            <a:xfrm>
              <a:off x="529775" y="1437150"/>
              <a:ext cx="156700" cy="42325"/>
            </a:xfrm>
            <a:custGeom>
              <a:avLst/>
              <a:gdLst/>
              <a:ahLst/>
              <a:cxnLst/>
              <a:rect l="l" t="t" r="r" b="b"/>
              <a:pathLst>
                <a:path w="6268" h="1693" extrusionOk="0">
                  <a:moveTo>
                    <a:pt x="4970" y="1523"/>
                  </a:moveTo>
                  <a:cubicBezTo>
                    <a:pt x="4955" y="1529"/>
                    <a:pt x="4941" y="1534"/>
                    <a:pt x="4927" y="1538"/>
                  </a:cubicBezTo>
                  <a:lnTo>
                    <a:pt x="4927" y="1538"/>
                  </a:lnTo>
                  <a:cubicBezTo>
                    <a:pt x="4937" y="1536"/>
                    <a:pt x="4947" y="1533"/>
                    <a:pt x="4956" y="1530"/>
                  </a:cubicBezTo>
                  <a:cubicBezTo>
                    <a:pt x="4962" y="1528"/>
                    <a:pt x="4967" y="1525"/>
                    <a:pt x="4972" y="1523"/>
                  </a:cubicBezTo>
                  <a:close/>
                  <a:moveTo>
                    <a:pt x="4927" y="1538"/>
                  </a:moveTo>
                  <a:cubicBezTo>
                    <a:pt x="4887" y="1550"/>
                    <a:pt x="4848" y="1561"/>
                    <a:pt x="4808" y="1572"/>
                  </a:cubicBezTo>
                  <a:lnTo>
                    <a:pt x="4787" y="1579"/>
                  </a:lnTo>
                  <a:cubicBezTo>
                    <a:pt x="4738" y="1594"/>
                    <a:pt x="4688" y="1601"/>
                    <a:pt x="4611" y="1615"/>
                  </a:cubicBezTo>
                  <a:cubicBezTo>
                    <a:pt x="4569" y="1629"/>
                    <a:pt x="4519" y="1636"/>
                    <a:pt x="4470" y="1643"/>
                  </a:cubicBezTo>
                  <a:lnTo>
                    <a:pt x="4477" y="1643"/>
                  </a:lnTo>
                  <a:cubicBezTo>
                    <a:pt x="4526" y="1636"/>
                    <a:pt x="4576" y="1629"/>
                    <a:pt x="4646" y="1615"/>
                  </a:cubicBezTo>
                  <a:cubicBezTo>
                    <a:pt x="4695" y="1608"/>
                    <a:pt x="4745" y="1594"/>
                    <a:pt x="4794" y="1579"/>
                  </a:cubicBezTo>
                  <a:lnTo>
                    <a:pt x="4815" y="1572"/>
                  </a:lnTo>
                  <a:cubicBezTo>
                    <a:pt x="4852" y="1562"/>
                    <a:pt x="4888" y="1552"/>
                    <a:pt x="4927" y="1538"/>
                  </a:cubicBezTo>
                  <a:close/>
                  <a:moveTo>
                    <a:pt x="4449" y="1643"/>
                  </a:moveTo>
                  <a:cubicBezTo>
                    <a:pt x="4392" y="1650"/>
                    <a:pt x="4343" y="1657"/>
                    <a:pt x="4301" y="1657"/>
                  </a:cubicBezTo>
                  <a:cubicBezTo>
                    <a:pt x="4350" y="1657"/>
                    <a:pt x="4399" y="1650"/>
                    <a:pt x="4456" y="1643"/>
                  </a:cubicBezTo>
                  <a:close/>
                  <a:moveTo>
                    <a:pt x="4287" y="1657"/>
                  </a:moveTo>
                  <a:lnTo>
                    <a:pt x="4286" y="1657"/>
                  </a:lnTo>
                  <a:lnTo>
                    <a:pt x="4286" y="1657"/>
                  </a:lnTo>
                  <a:cubicBezTo>
                    <a:pt x="4289" y="1657"/>
                    <a:pt x="4291" y="1657"/>
                    <a:pt x="4294" y="1657"/>
                  </a:cubicBezTo>
                  <a:close/>
                  <a:moveTo>
                    <a:pt x="4286" y="1657"/>
                  </a:moveTo>
                  <a:cubicBezTo>
                    <a:pt x="4237" y="1658"/>
                    <a:pt x="4194" y="1663"/>
                    <a:pt x="4151" y="1669"/>
                  </a:cubicBezTo>
                  <a:lnTo>
                    <a:pt x="4151" y="1669"/>
                  </a:lnTo>
                  <a:lnTo>
                    <a:pt x="4286" y="1657"/>
                  </a:lnTo>
                  <a:close/>
                  <a:moveTo>
                    <a:pt x="4151" y="1669"/>
                  </a:moveTo>
                  <a:lnTo>
                    <a:pt x="4131" y="1671"/>
                  </a:lnTo>
                  <a:lnTo>
                    <a:pt x="4139" y="1671"/>
                  </a:lnTo>
                  <a:cubicBezTo>
                    <a:pt x="4143" y="1671"/>
                    <a:pt x="4147" y="1670"/>
                    <a:pt x="4151" y="1669"/>
                  </a:cubicBezTo>
                  <a:close/>
                  <a:moveTo>
                    <a:pt x="1164" y="0"/>
                  </a:moveTo>
                  <a:lnTo>
                    <a:pt x="1" y="698"/>
                  </a:lnTo>
                  <a:cubicBezTo>
                    <a:pt x="1" y="698"/>
                    <a:pt x="1" y="705"/>
                    <a:pt x="1" y="705"/>
                  </a:cubicBezTo>
                  <a:cubicBezTo>
                    <a:pt x="1" y="712"/>
                    <a:pt x="1" y="712"/>
                    <a:pt x="8" y="712"/>
                  </a:cubicBezTo>
                  <a:lnTo>
                    <a:pt x="22" y="727"/>
                  </a:lnTo>
                  <a:lnTo>
                    <a:pt x="78" y="748"/>
                  </a:lnTo>
                  <a:lnTo>
                    <a:pt x="127" y="769"/>
                  </a:lnTo>
                  <a:lnTo>
                    <a:pt x="177" y="790"/>
                  </a:lnTo>
                  <a:lnTo>
                    <a:pt x="191" y="797"/>
                  </a:lnTo>
                  <a:lnTo>
                    <a:pt x="240" y="818"/>
                  </a:lnTo>
                  <a:lnTo>
                    <a:pt x="304" y="839"/>
                  </a:lnTo>
                  <a:lnTo>
                    <a:pt x="318" y="846"/>
                  </a:lnTo>
                  <a:lnTo>
                    <a:pt x="388" y="875"/>
                  </a:lnTo>
                  <a:lnTo>
                    <a:pt x="452" y="903"/>
                  </a:lnTo>
                  <a:lnTo>
                    <a:pt x="515" y="924"/>
                  </a:lnTo>
                  <a:lnTo>
                    <a:pt x="529" y="931"/>
                  </a:lnTo>
                  <a:lnTo>
                    <a:pt x="579" y="952"/>
                  </a:lnTo>
                  <a:lnTo>
                    <a:pt x="720" y="1001"/>
                  </a:lnTo>
                  <a:lnTo>
                    <a:pt x="980" y="1100"/>
                  </a:lnTo>
                  <a:lnTo>
                    <a:pt x="1107" y="1142"/>
                  </a:lnTo>
                  <a:lnTo>
                    <a:pt x="1128" y="1149"/>
                  </a:lnTo>
                  <a:lnTo>
                    <a:pt x="1262" y="1199"/>
                  </a:lnTo>
                  <a:lnTo>
                    <a:pt x="1284" y="1206"/>
                  </a:lnTo>
                  <a:lnTo>
                    <a:pt x="1425" y="1248"/>
                  </a:lnTo>
                  <a:lnTo>
                    <a:pt x="1432" y="1248"/>
                  </a:lnTo>
                  <a:cubicBezTo>
                    <a:pt x="1481" y="1262"/>
                    <a:pt x="1530" y="1276"/>
                    <a:pt x="1580" y="1290"/>
                  </a:cubicBezTo>
                  <a:lnTo>
                    <a:pt x="1594" y="1297"/>
                  </a:lnTo>
                  <a:lnTo>
                    <a:pt x="1714" y="1333"/>
                  </a:lnTo>
                  <a:lnTo>
                    <a:pt x="1742" y="1347"/>
                  </a:lnTo>
                  <a:lnTo>
                    <a:pt x="1855" y="1375"/>
                  </a:lnTo>
                  <a:lnTo>
                    <a:pt x="1876" y="1382"/>
                  </a:lnTo>
                  <a:lnTo>
                    <a:pt x="2003" y="1417"/>
                  </a:lnTo>
                  <a:lnTo>
                    <a:pt x="2031" y="1424"/>
                  </a:lnTo>
                  <a:lnTo>
                    <a:pt x="2144" y="1453"/>
                  </a:lnTo>
                  <a:lnTo>
                    <a:pt x="2165" y="1460"/>
                  </a:lnTo>
                  <a:cubicBezTo>
                    <a:pt x="2249" y="1474"/>
                    <a:pt x="2327" y="1495"/>
                    <a:pt x="2411" y="1516"/>
                  </a:cubicBezTo>
                  <a:lnTo>
                    <a:pt x="2433" y="1516"/>
                  </a:lnTo>
                  <a:cubicBezTo>
                    <a:pt x="2517" y="1537"/>
                    <a:pt x="2609" y="1558"/>
                    <a:pt x="2686" y="1565"/>
                  </a:cubicBezTo>
                  <a:cubicBezTo>
                    <a:pt x="2757" y="1579"/>
                    <a:pt x="2834" y="1601"/>
                    <a:pt x="2912" y="1608"/>
                  </a:cubicBezTo>
                  <a:lnTo>
                    <a:pt x="2926" y="1608"/>
                  </a:lnTo>
                  <a:cubicBezTo>
                    <a:pt x="2997" y="1622"/>
                    <a:pt x="3067" y="1629"/>
                    <a:pt x="3138" y="1643"/>
                  </a:cubicBezTo>
                  <a:lnTo>
                    <a:pt x="3159" y="1643"/>
                  </a:lnTo>
                  <a:cubicBezTo>
                    <a:pt x="3222" y="1650"/>
                    <a:pt x="3286" y="1657"/>
                    <a:pt x="3349" y="1664"/>
                  </a:cubicBezTo>
                  <a:lnTo>
                    <a:pt x="3370" y="1664"/>
                  </a:lnTo>
                  <a:lnTo>
                    <a:pt x="3553" y="1678"/>
                  </a:lnTo>
                  <a:lnTo>
                    <a:pt x="3582" y="1678"/>
                  </a:lnTo>
                  <a:cubicBezTo>
                    <a:pt x="3638" y="1685"/>
                    <a:pt x="3694" y="1692"/>
                    <a:pt x="3744" y="1692"/>
                  </a:cubicBezTo>
                  <a:lnTo>
                    <a:pt x="3948" y="1692"/>
                  </a:lnTo>
                  <a:lnTo>
                    <a:pt x="3962" y="1671"/>
                  </a:lnTo>
                  <a:lnTo>
                    <a:pt x="3941" y="1671"/>
                  </a:lnTo>
                  <a:lnTo>
                    <a:pt x="3772" y="1664"/>
                  </a:lnTo>
                  <a:lnTo>
                    <a:pt x="3751" y="1664"/>
                  </a:lnTo>
                  <a:cubicBezTo>
                    <a:pt x="3694" y="1657"/>
                    <a:pt x="3638" y="1650"/>
                    <a:pt x="3582" y="1650"/>
                  </a:cubicBezTo>
                  <a:lnTo>
                    <a:pt x="3553" y="1650"/>
                  </a:lnTo>
                  <a:cubicBezTo>
                    <a:pt x="3497" y="1650"/>
                    <a:pt x="3434" y="1643"/>
                    <a:pt x="3370" y="1636"/>
                  </a:cubicBezTo>
                  <a:lnTo>
                    <a:pt x="3349" y="1636"/>
                  </a:lnTo>
                  <a:cubicBezTo>
                    <a:pt x="3286" y="1629"/>
                    <a:pt x="3229" y="1622"/>
                    <a:pt x="3166" y="1615"/>
                  </a:cubicBezTo>
                  <a:lnTo>
                    <a:pt x="3138" y="1615"/>
                  </a:lnTo>
                  <a:cubicBezTo>
                    <a:pt x="3067" y="1601"/>
                    <a:pt x="2997" y="1594"/>
                    <a:pt x="2926" y="1579"/>
                  </a:cubicBezTo>
                  <a:lnTo>
                    <a:pt x="2912" y="1579"/>
                  </a:lnTo>
                  <a:cubicBezTo>
                    <a:pt x="2841" y="1565"/>
                    <a:pt x="2764" y="1558"/>
                    <a:pt x="2686" y="1537"/>
                  </a:cubicBezTo>
                  <a:cubicBezTo>
                    <a:pt x="2609" y="1523"/>
                    <a:pt x="2524" y="1509"/>
                    <a:pt x="2440" y="1488"/>
                  </a:cubicBezTo>
                  <a:lnTo>
                    <a:pt x="2418" y="1488"/>
                  </a:lnTo>
                  <a:cubicBezTo>
                    <a:pt x="2334" y="1467"/>
                    <a:pt x="2256" y="1453"/>
                    <a:pt x="2172" y="1431"/>
                  </a:cubicBezTo>
                  <a:lnTo>
                    <a:pt x="2151" y="1424"/>
                  </a:lnTo>
                  <a:lnTo>
                    <a:pt x="2038" y="1396"/>
                  </a:lnTo>
                  <a:lnTo>
                    <a:pt x="2010" y="1389"/>
                  </a:lnTo>
                  <a:cubicBezTo>
                    <a:pt x="1967" y="1375"/>
                    <a:pt x="1925" y="1361"/>
                    <a:pt x="1883" y="1354"/>
                  </a:cubicBezTo>
                  <a:lnTo>
                    <a:pt x="1862" y="1347"/>
                  </a:lnTo>
                  <a:lnTo>
                    <a:pt x="1756" y="1319"/>
                  </a:lnTo>
                  <a:lnTo>
                    <a:pt x="1721" y="1305"/>
                  </a:lnTo>
                  <a:lnTo>
                    <a:pt x="1601" y="1269"/>
                  </a:lnTo>
                  <a:lnTo>
                    <a:pt x="1587" y="1269"/>
                  </a:lnTo>
                  <a:lnTo>
                    <a:pt x="1439" y="1220"/>
                  </a:lnTo>
                  <a:lnTo>
                    <a:pt x="1432" y="1220"/>
                  </a:lnTo>
                  <a:lnTo>
                    <a:pt x="1291" y="1178"/>
                  </a:lnTo>
                  <a:lnTo>
                    <a:pt x="1269" y="1171"/>
                  </a:lnTo>
                  <a:lnTo>
                    <a:pt x="1143" y="1128"/>
                  </a:lnTo>
                  <a:lnTo>
                    <a:pt x="1114" y="1121"/>
                  </a:lnTo>
                  <a:lnTo>
                    <a:pt x="995" y="1072"/>
                  </a:lnTo>
                  <a:lnTo>
                    <a:pt x="910" y="1044"/>
                  </a:lnTo>
                  <a:lnTo>
                    <a:pt x="586" y="924"/>
                  </a:lnTo>
                  <a:lnTo>
                    <a:pt x="536" y="910"/>
                  </a:lnTo>
                  <a:lnTo>
                    <a:pt x="522" y="903"/>
                  </a:lnTo>
                  <a:lnTo>
                    <a:pt x="452" y="875"/>
                  </a:lnTo>
                  <a:lnTo>
                    <a:pt x="395" y="853"/>
                  </a:lnTo>
                  <a:lnTo>
                    <a:pt x="388" y="853"/>
                  </a:lnTo>
                  <a:lnTo>
                    <a:pt x="332" y="825"/>
                  </a:lnTo>
                  <a:lnTo>
                    <a:pt x="311" y="818"/>
                  </a:lnTo>
                  <a:lnTo>
                    <a:pt x="247" y="790"/>
                  </a:lnTo>
                  <a:lnTo>
                    <a:pt x="198" y="769"/>
                  </a:lnTo>
                  <a:lnTo>
                    <a:pt x="184" y="769"/>
                  </a:lnTo>
                  <a:lnTo>
                    <a:pt x="135" y="748"/>
                  </a:lnTo>
                  <a:lnTo>
                    <a:pt x="85" y="727"/>
                  </a:lnTo>
                  <a:lnTo>
                    <a:pt x="36" y="698"/>
                  </a:lnTo>
                  <a:lnTo>
                    <a:pt x="1171" y="43"/>
                  </a:lnTo>
                  <a:lnTo>
                    <a:pt x="1178" y="50"/>
                  </a:lnTo>
                  <a:lnTo>
                    <a:pt x="1234" y="71"/>
                  </a:lnTo>
                  <a:lnTo>
                    <a:pt x="1347" y="120"/>
                  </a:lnTo>
                  <a:lnTo>
                    <a:pt x="1403" y="141"/>
                  </a:lnTo>
                  <a:lnTo>
                    <a:pt x="1460" y="170"/>
                  </a:lnTo>
                  <a:lnTo>
                    <a:pt x="1481" y="177"/>
                  </a:lnTo>
                  <a:lnTo>
                    <a:pt x="1537" y="198"/>
                  </a:lnTo>
                  <a:lnTo>
                    <a:pt x="1608" y="226"/>
                  </a:lnTo>
                  <a:lnTo>
                    <a:pt x="1671" y="247"/>
                  </a:lnTo>
                  <a:lnTo>
                    <a:pt x="1685" y="254"/>
                  </a:lnTo>
                  <a:lnTo>
                    <a:pt x="1735" y="275"/>
                  </a:lnTo>
                  <a:lnTo>
                    <a:pt x="1756" y="282"/>
                  </a:lnTo>
                  <a:lnTo>
                    <a:pt x="1805" y="304"/>
                  </a:lnTo>
                  <a:lnTo>
                    <a:pt x="1904" y="339"/>
                  </a:lnTo>
                  <a:lnTo>
                    <a:pt x="1953" y="360"/>
                  </a:lnTo>
                  <a:lnTo>
                    <a:pt x="2144" y="423"/>
                  </a:lnTo>
                  <a:lnTo>
                    <a:pt x="2270" y="466"/>
                  </a:lnTo>
                  <a:lnTo>
                    <a:pt x="2292" y="473"/>
                  </a:lnTo>
                  <a:lnTo>
                    <a:pt x="2418" y="522"/>
                  </a:lnTo>
                  <a:lnTo>
                    <a:pt x="2440" y="529"/>
                  </a:lnTo>
                  <a:lnTo>
                    <a:pt x="2581" y="571"/>
                  </a:lnTo>
                  <a:lnTo>
                    <a:pt x="2595" y="571"/>
                  </a:lnTo>
                  <a:lnTo>
                    <a:pt x="2736" y="614"/>
                  </a:lnTo>
                  <a:lnTo>
                    <a:pt x="2750" y="621"/>
                  </a:lnTo>
                  <a:lnTo>
                    <a:pt x="2877" y="656"/>
                  </a:lnTo>
                  <a:lnTo>
                    <a:pt x="2905" y="670"/>
                  </a:lnTo>
                  <a:lnTo>
                    <a:pt x="3011" y="698"/>
                  </a:lnTo>
                  <a:lnTo>
                    <a:pt x="3032" y="705"/>
                  </a:lnTo>
                  <a:lnTo>
                    <a:pt x="3159" y="741"/>
                  </a:lnTo>
                  <a:lnTo>
                    <a:pt x="3194" y="748"/>
                  </a:lnTo>
                  <a:lnTo>
                    <a:pt x="3307" y="776"/>
                  </a:lnTo>
                  <a:lnTo>
                    <a:pt x="3328" y="783"/>
                  </a:lnTo>
                  <a:cubicBezTo>
                    <a:pt x="3405" y="797"/>
                    <a:pt x="3490" y="818"/>
                    <a:pt x="3568" y="839"/>
                  </a:cubicBezTo>
                  <a:lnTo>
                    <a:pt x="3589" y="839"/>
                  </a:lnTo>
                  <a:cubicBezTo>
                    <a:pt x="3680" y="860"/>
                    <a:pt x="3772" y="882"/>
                    <a:pt x="3842" y="896"/>
                  </a:cubicBezTo>
                  <a:cubicBezTo>
                    <a:pt x="3920" y="910"/>
                    <a:pt x="3990" y="924"/>
                    <a:pt x="4068" y="931"/>
                  </a:cubicBezTo>
                  <a:lnTo>
                    <a:pt x="4082" y="931"/>
                  </a:lnTo>
                  <a:cubicBezTo>
                    <a:pt x="4153" y="945"/>
                    <a:pt x="4223" y="959"/>
                    <a:pt x="4294" y="966"/>
                  </a:cubicBezTo>
                  <a:lnTo>
                    <a:pt x="4322" y="966"/>
                  </a:lnTo>
                  <a:cubicBezTo>
                    <a:pt x="4378" y="973"/>
                    <a:pt x="4442" y="980"/>
                    <a:pt x="4505" y="987"/>
                  </a:cubicBezTo>
                  <a:lnTo>
                    <a:pt x="4526" y="987"/>
                  </a:lnTo>
                  <a:cubicBezTo>
                    <a:pt x="4590" y="994"/>
                    <a:pt x="4653" y="1001"/>
                    <a:pt x="4710" y="1001"/>
                  </a:cubicBezTo>
                  <a:lnTo>
                    <a:pt x="4738" y="1001"/>
                  </a:lnTo>
                  <a:cubicBezTo>
                    <a:pt x="4794" y="1008"/>
                    <a:pt x="4850" y="1016"/>
                    <a:pt x="4907" y="1016"/>
                  </a:cubicBezTo>
                  <a:lnTo>
                    <a:pt x="5288" y="1016"/>
                  </a:lnTo>
                  <a:cubicBezTo>
                    <a:pt x="5344" y="1008"/>
                    <a:pt x="5393" y="1001"/>
                    <a:pt x="5443" y="1001"/>
                  </a:cubicBezTo>
                  <a:lnTo>
                    <a:pt x="5457" y="1001"/>
                  </a:lnTo>
                  <a:cubicBezTo>
                    <a:pt x="5506" y="1001"/>
                    <a:pt x="5555" y="994"/>
                    <a:pt x="5612" y="987"/>
                  </a:cubicBezTo>
                  <a:lnTo>
                    <a:pt x="5633" y="987"/>
                  </a:lnTo>
                  <a:cubicBezTo>
                    <a:pt x="5682" y="980"/>
                    <a:pt x="5725" y="973"/>
                    <a:pt x="5774" y="959"/>
                  </a:cubicBezTo>
                  <a:lnTo>
                    <a:pt x="5795" y="959"/>
                  </a:lnTo>
                  <a:cubicBezTo>
                    <a:pt x="5851" y="945"/>
                    <a:pt x="5901" y="938"/>
                    <a:pt x="5950" y="924"/>
                  </a:cubicBezTo>
                  <a:lnTo>
                    <a:pt x="5971" y="917"/>
                  </a:lnTo>
                  <a:cubicBezTo>
                    <a:pt x="6021" y="903"/>
                    <a:pt x="6070" y="889"/>
                    <a:pt x="6119" y="875"/>
                  </a:cubicBezTo>
                  <a:lnTo>
                    <a:pt x="6126" y="875"/>
                  </a:lnTo>
                  <a:lnTo>
                    <a:pt x="5090" y="1474"/>
                  </a:lnTo>
                  <a:cubicBezTo>
                    <a:pt x="5064" y="1487"/>
                    <a:pt x="5027" y="1499"/>
                    <a:pt x="4972" y="1523"/>
                  </a:cubicBezTo>
                  <a:lnTo>
                    <a:pt x="4984" y="1523"/>
                  </a:lnTo>
                  <a:cubicBezTo>
                    <a:pt x="5034" y="1502"/>
                    <a:pt x="5069" y="1488"/>
                    <a:pt x="5104" y="1474"/>
                  </a:cubicBezTo>
                  <a:lnTo>
                    <a:pt x="6260" y="804"/>
                  </a:lnTo>
                  <a:cubicBezTo>
                    <a:pt x="6267" y="797"/>
                    <a:pt x="6267" y="790"/>
                    <a:pt x="6260" y="790"/>
                  </a:cubicBezTo>
                  <a:cubicBezTo>
                    <a:pt x="6260" y="783"/>
                    <a:pt x="6253" y="783"/>
                    <a:pt x="6246" y="783"/>
                  </a:cubicBezTo>
                  <a:cubicBezTo>
                    <a:pt x="6218" y="797"/>
                    <a:pt x="6176" y="811"/>
                    <a:pt x="6126" y="832"/>
                  </a:cubicBezTo>
                  <a:lnTo>
                    <a:pt x="6112" y="839"/>
                  </a:lnTo>
                  <a:cubicBezTo>
                    <a:pt x="6063" y="853"/>
                    <a:pt x="6014" y="867"/>
                    <a:pt x="5964" y="882"/>
                  </a:cubicBezTo>
                  <a:lnTo>
                    <a:pt x="5943" y="889"/>
                  </a:lnTo>
                  <a:cubicBezTo>
                    <a:pt x="5894" y="903"/>
                    <a:pt x="5844" y="910"/>
                    <a:pt x="5795" y="924"/>
                  </a:cubicBezTo>
                  <a:lnTo>
                    <a:pt x="5767" y="924"/>
                  </a:lnTo>
                  <a:cubicBezTo>
                    <a:pt x="5725" y="931"/>
                    <a:pt x="5675" y="938"/>
                    <a:pt x="5626" y="945"/>
                  </a:cubicBezTo>
                  <a:lnTo>
                    <a:pt x="5605" y="945"/>
                  </a:lnTo>
                  <a:cubicBezTo>
                    <a:pt x="5555" y="952"/>
                    <a:pt x="5506" y="959"/>
                    <a:pt x="5457" y="959"/>
                  </a:cubicBezTo>
                  <a:lnTo>
                    <a:pt x="5443" y="959"/>
                  </a:lnTo>
                  <a:lnTo>
                    <a:pt x="5288" y="973"/>
                  </a:lnTo>
                  <a:lnTo>
                    <a:pt x="4900" y="973"/>
                  </a:lnTo>
                  <a:cubicBezTo>
                    <a:pt x="4850" y="973"/>
                    <a:pt x="4794" y="966"/>
                    <a:pt x="4738" y="966"/>
                  </a:cubicBezTo>
                  <a:lnTo>
                    <a:pt x="4710" y="966"/>
                  </a:lnTo>
                  <a:cubicBezTo>
                    <a:pt x="4646" y="959"/>
                    <a:pt x="4590" y="952"/>
                    <a:pt x="4526" y="945"/>
                  </a:cubicBezTo>
                  <a:lnTo>
                    <a:pt x="4505" y="945"/>
                  </a:lnTo>
                  <a:cubicBezTo>
                    <a:pt x="4442" y="945"/>
                    <a:pt x="4378" y="931"/>
                    <a:pt x="4315" y="924"/>
                  </a:cubicBezTo>
                  <a:lnTo>
                    <a:pt x="4294" y="924"/>
                  </a:lnTo>
                  <a:cubicBezTo>
                    <a:pt x="4223" y="917"/>
                    <a:pt x="4153" y="903"/>
                    <a:pt x="4082" y="896"/>
                  </a:cubicBezTo>
                  <a:lnTo>
                    <a:pt x="4068" y="896"/>
                  </a:lnTo>
                  <a:cubicBezTo>
                    <a:pt x="3990" y="882"/>
                    <a:pt x="3920" y="867"/>
                    <a:pt x="3842" y="853"/>
                  </a:cubicBezTo>
                  <a:cubicBezTo>
                    <a:pt x="3765" y="839"/>
                    <a:pt x="3680" y="818"/>
                    <a:pt x="3596" y="797"/>
                  </a:cubicBezTo>
                  <a:lnTo>
                    <a:pt x="3575" y="797"/>
                  </a:lnTo>
                  <a:cubicBezTo>
                    <a:pt x="3490" y="783"/>
                    <a:pt x="3412" y="762"/>
                    <a:pt x="3328" y="741"/>
                  </a:cubicBezTo>
                  <a:lnTo>
                    <a:pt x="3307" y="734"/>
                  </a:lnTo>
                  <a:lnTo>
                    <a:pt x="3194" y="705"/>
                  </a:lnTo>
                  <a:lnTo>
                    <a:pt x="3166" y="698"/>
                  </a:lnTo>
                  <a:lnTo>
                    <a:pt x="3039" y="663"/>
                  </a:lnTo>
                  <a:lnTo>
                    <a:pt x="3018" y="656"/>
                  </a:lnTo>
                  <a:lnTo>
                    <a:pt x="2912" y="628"/>
                  </a:lnTo>
                  <a:lnTo>
                    <a:pt x="2877" y="621"/>
                  </a:lnTo>
                  <a:lnTo>
                    <a:pt x="2757" y="586"/>
                  </a:lnTo>
                  <a:lnTo>
                    <a:pt x="2743" y="578"/>
                  </a:lnTo>
                  <a:lnTo>
                    <a:pt x="2595" y="536"/>
                  </a:lnTo>
                  <a:lnTo>
                    <a:pt x="2588" y="536"/>
                  </a:lnTo>
                  <a:lnTo>
                    <a:pt x="2447" y="487"/>
                  </a:lnTo>
                  <a:lnTo>
                    <a:pt x="2426" y="480"/>
                  </a:lnTo>
                  <a:lnTo>
                    <a:pt x="2299" y="437"/>
                  </a:lnTo>
                  <a:lnTo>
                    <a:pt x="2270" y="430"/>
                  </a:lnTo>
                  <a:cubicBezTo>
                    <a:pt x="2228" y="416"/>
                    <a:pt x="2186" y="402"/>
                    <a:pt x="2151" y="388"/>
                  </a:cubicBezTo>
                  <a:lnTo>
                    <a:pt x="1960" y="318"/>
                  </a:lnTo>
                  <a:lnTo>
                    <a:pt x="1911" y="304"/>
                  </a:lnTo>
                  <a:lnTo>
                    <a:pt x="1812" y="261"/>
                  </a:lnTo>
                  <a:lnTo>
                    <a:pt x="1763" y="247"/>
                  </a:lnTo>
                  <a:lnTo>
                    <a:pt x="1742" y="240"/>
                  </a:lnTo>
                  <a:lnTo>
                    <a:pt x="1692" y="219"/>
                  </a:lnTo>
                  <a:lnTo>
                    <a:pt x="1678" y="212"/>
                  </a:lnTo>
                  <a:lnTo>
                    <a:pt x="1615" y="191"/>
                  </a:lnTo>
                  <a:lnTo>
                    <a:pt x="1544" y="163"/>
                  </a:lnTo>
                  <a:lnTo>
                    <a:pt x="1488" y="134"/>
                  </a:lnTo>
                  <a:lnTo>
                    <a:pt x="1467" y="127"/>
                  </a:lnTo>
                  <a:lnTo>
                    <a:pt x="1403" y="99"/>
                  </a:lnTo>
                  <a:lnTo>
                    <a:pt x="1354" y="85"/>
                  </a:lnTo>
                  <a:lnTo>
                    <a:pt x="1241" y="36"/>
                  </a:lnTo>
                  <a:lnTo>
                    <a:pt x="1192" y="7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1695;p38">
              <a:extLst>
                <a:ext uri="{FF2B5EF4-FFF2-40B4-BE49-F238E27FC236}">
                  <a16:creationId xmlns:a16="http://schemas.microsoft.com/office/drawing/2014/main" id="{9563D414-2922-1AB3-4FB1-97A7E1AE06C8}"/>
                </a:ext>
              </a:extLst>
            </p:cNvPr>
            <p:cNvSpPr/>
            <p:nvPr/>
          </p:nvSpPr>
          <p:spPr>
            <a:xfrm>
              <a:off x="750075" y="1584475"/>
              <a:ext cx="62225" cy="254850"/>
            </a:xfrm>
            <a:custGeom>
              <a:avLst/>
              <a:gdLst/>
              <a:ahLst/>
              <a:cxnLst/>
              <a:rect l="l" t="t" r="r" b="b"/>
              <a:pathLst>
                <a:path w="2489" h="10194" extrusionOk="0">
                  <a:moveTo>
                    <a:pt x="2489" y="1"/>
                  </a:moveTo>
                  <a:lnTo>
                    <a:pt x="1361" y="663"/>
                  </a:lnTo>
                  <a:lnTo>
                    <a:pt x="1340" y="7797"/>
                  </a:lnTo>
                  <a:lnTo>
                    <a:pt x="1340" y="7825"/>
                  </a:lnTo>
                  <a:lnTo>
                    <a:pt x="1340" y="7931"/>
                  </a:lnTo>
                  <a:lnTo>
                    <a:pt x="1340" y="7973"/>
                  </a:lnTo>
                  <a:cubicBezTo>
                    <a:pt x="1340" y="8002"/>
                    <a:pt x="1340" y="8030"/>
                    <a:pt x="1333" y="8065"/>
                  </a:cubicBezTo>
                  <a:lnTo>
                    <a:pt x="1333" y="8100"/>
                  </a:lnTo>
                  <a:lnTo>
                    <a:pt x="1318" y="8206"/>
                  </a:lnTo>
                  <a:lnTo>
                    <a:pt x="1318" y="8220"/>
                  </a:lnTo>
                  <a:cubicBezTo>
                    <a:pt x="1318" y="8269"/>
                    <a:pt x="1311" y="8312"/>
                    <a:pt x="1304" y="8354"/>
                  </a:cubicBezTo>
                  <a:cubicBezTo>
                    <a:pt x="1304" y="8368"/>
                    <a:pt x="1297" y="8375"/>
                    <a:pt x="1297" y="8389"/>
                  </a:cubicBezTo>
                  <a:cubicBezTo>
                    <a:pt x="1290" y="8432"/>
                    <a:pt x="1276" y="8474"/>
                    <a:pt x="1269" y="8523"/>
                  </a:cubicBezTo>
                  <a:cubicBezTo>
                    <a:pt x="1255" y="8573"/>
                    <a:pt x="1248" y="8608"/>
                    <a:pt x="1234" y="8657"/>
                  </a:cubicBezTo>
                  <a:lnTo>
                    <a:pt x="1227" y="8685"/>
                  </a:lnTo>
                  <a:lnTo>
                    <a:pt x="1206" y="8742"/>
                  </a:lnTo>
                  <a:cubicBezTo>
                    <a:pt x="1206" y="8756"/>
                    <a:pt x="1199" y="8770"/>
                    <a:pt x="1192" y="8784"/>
                  </a:cubicBezTo>
                  <a:cubicBezTo>
                    <a:pt x="1192" y="8791"/>
                    <a:pt x="1184" y="8819"/>
                    <a:pt x="1177" y="8833"/>
                  </a:cubicBezTo>
                  <a:lnTo>
                    <a:pt x="1163" y="8869"/>
                  </a:lnTo>
                  <a:lnTo>
                    <a:pt x="1135" y="8946"/>
                  </a:lnTo>
                  <a:lnTo>
                    <a:pt x="1128" y="8960"/>
                  </a:lnTo>
                  <a:lnTo>
                    <a:pt x="1086" y="9052"/>
                  </a:lnTo>
                  <a:cubicBezTo>
                    <a:pt x="1086" y="9052"/>
                    <a:pt x="1079" y="9059"/>
                    <a:pt x="1079" y="9059"/>
                  </a:cubicBezTo>
                  <a:cubicBezTo>
                    <a:pt x="1058" y="9101"/>
                    <a:pt x="1036" y="9144"/>
                    <a:pt x="1015" y="9179"/>
                  </a:cubicBezTo>
                  <a:cubicBezTo>
                    <a:pt x="1015" y="9186"/>
                    <a:pt x="1015" y="9193"/>
                    <a:pt x="1008" y="9193"/>
                  </a:cubicBezTo>
                  <a:cubicBezTo>
                    <a:pt x="987" y="9235"/>
                    <a:pt x="966" y="9270"/>
                    <a:pt x="945" y="9306"/>
                  </a:cubicBezTo>
                  <a:lnTo>
                    <a:pt x="931" y="9327"/>
                  </a:lnTo>
                  <a:cubicBezTo>
                    <a:pt x="902" y="9369"/>
                    <a:pt x="874" y="9404"/>
                    <a:pt x="853" y="9447"/>
                  </a:cubicBezTo>
                  <a:lnTo>
                    <a:pt x="839" y="9461"/>
                  </a:lnTo>
                  <a:cubicBezTo>
                    <a:pt x="811" y="9503"/>
                    <a:pt x="776" y="9538"/>
                    <a:pt x="747" y="9574"/>
                  </a:cubicBezTo>
                  <a:lnTo>
                    <a:pt x="733" y="9588"/>
                  </a:lnTo>
                  <a:cubicBezTo>
                    <a:pt x="705" y="9623"/>
                    <a:pt x="670" y="9658"/>
                    <a:pt x="642" y="9693"/>
                  </a:cubicBezTo>
                  <a:lnTo>
                    <a:pt x="628" y="9707"/>
                  </a:lnTo>
                  <a:cubicBezTo>
                    <a:pt x="592" y="9743"/>
                    <a:pt x="557" y="9778"/>
                    <a:pt x="522" y="9806"/>
                  </a:cubicBezTo>
                  <a:lnTo>
                    <a:pt x="508" y="9820"/>
                  </a:lnTo>
                  <a:cubicBezTo>
                    <a:pt x="472" y="9848"/>
                    <a:pt x="437" y="9884"/>
                    <a:pt x="402" y="9912"/>
                  </a:cubicBezTo>
                  <a:lnTo>
                    <a:pt x="388" y="9926"/>
                  </a:lnTo>
                  <a:cubicBezTo>
                    <a:pt x="353" y="9954"/>
                    <a:pt x="317" y="9982"/>
                    <a:pt x="275" y="10011"/>
                  </a:cubicBezTo>
                  <a:lnTo>
                    <a:pt x="268" y="10018"/>
                  </a:lnTo>
                  <a:cubicBezTo>
                    <a:pt x="226" y="10046"/>
                    <a:pt x="183" y="10074"/>
                    <a:pt x="141" y="10109"/>
                  </a:cubicBezTo>
                  <a:cubicBezTo>
                    <a:pt x="132" y="10115"/>
                    <a:pt x="123" y="10121"/>
                    <a:pt x="114" y="10127"/>
                  </a:cubicBezTo>
                  <a:lnTo>
                    <a:pt x="114" y="10127"/>
                  </a:lnTo>
                  <a:lnTo>
                    <a:pt x="1149" y="9517"/>
                  </a:lnTo>
                  <a:cubicBezTo>
                    <a:pt x="1192" y="9496"/>
                    <a:pt x="1234" y="9468"/>
                    <a:pt x="1276" y="9440"/>
                  </a:cubicBezTo>
                  <a:cubicBezTo>
                    <a:pt x="1325" y="9411"/>
                    <a:pt x="1368" y="9383"/>
                    <a:pt x="1410" y="9348"/>
                  </a:cubicBezTo>
                  <a:lnTo>
                    <a:pt x="1417" y="9341"/>
                  </a:lnTo>
                  <a:cubicBezTo>
                    <a:pt x="1459" y="9313"/>
                    <a:pt x="1495" y="9285"/>
                    <a:pt x="1537" y="9256"/>
                  </a:cubicBezTo>
                  <a:lnTo>
                    <a:pt x="1544" y="9242"/>
                  </a:lnTo>
                  <a:cubicBezTo>
                    <a:pt x="1586" y="9214"/>
                    <a:pt x="1622" y="9186"/>
                    <a:pt x="1657" y="9151"/>
                  </a:cubicBezTo>
                  <a:lnTo>
                    <a:pt x="1671" y="9136"/>
                  </a:lnTo>
                  <a:cubicBezTo>
                    <a:pt x="1706" y="9108"/>
                    <a:pt x="1734" y="9073"/>
                    <a:pt x="1770" y="9038"/>
                  </a:cubicBezTo>
                  <a:lnTo>
                    <a:pt x="1784" y="9024"/>
                  </a:lnTo>
                  <a:cubicBezTo>
                    <a:pt x="1819" y="8995"/>
                    <a:pt x="1847" y="8960"/>
                    <a:pt x="1875" y="8918"/>
                  </a:cubicBezTo>
                  <a:lnTo>
                    <a:pt x="1889" y="8904"/>
                  </a:lnTo>
                  <a:cubicBezTo>
                    <a:pt x="1925" y="8869"/>
                    <a:pt x="1953" y="8833"/>
                    <a:pt x="1981" y="8791"/>
                  </a:cubicBezTo>
                  <a:lnTo>
                    <a:pt x="1995" y="8777"/>
                  </a:lnTo>
                  <a:cubicBezTo>
                    <a:pt x="2023" y="8742"/>
                    <a:pt x="2052" y="8699"/>
                    <a:pt x="2073" y="8657"/>
                  </a:cubicBezTo>
                  <a:lnTo>
                    <a:pt x="2080" y="8650"/>
                  </a:lnTo>
                  <a:lnTo>
                    <a:pt x="2087" y="8636"/>
                  </a:lnTo>
                  <a:cubicBezTo>
                    <a:pt x="2108" y="8601"/>
                    <a:pt x="2136" y="8565"/>
                    <a:pt x="2157" y="8530"/>
                  </a:cubicBezTo>
                  <a:cubicBezTo>
                    <a:pt x="2157" y="8523"/>
                    <a:pt x="2157" y="8516"/>
                    <a:pt x="2164" y="8509"/>
                  </a:cubicBezTo>
                  <a:cubicBezTo>
                    <a:pt x="2185" y="8474"/>
                    <a:pt x="2207" y="8432"/>
                    <a:pt x="2221" y="8396"/>
                  </a:cubicBezTo>
                  <a:lnTo>
                    <a:pt x="2228" y="8389"/>
                  </a:lnTo>
                  <a:lnTo>
                    <a:pt x="2270" y="8298"/>
                  </a:lnTo>
                  <a:lnTo>
                    <a:pt x="2277" y="8284"/>
                  </a:lnTo>
                  <a:lnTo>
                    <a:pt x="2305" y="8206"/>
                  </a:lnTo>
                  <a:lnTo>
                    <a:pt x="2305" y="8199"/>
                  </a:lnTo>
                  <a:lnTo>
                    <a:pt x="2319" y="8171"/>
                  </a:lnTo>
                  <a:cubicBezTo>
                    <a:pt x="2319" y="8157"/>
                    <a:pt x="2326" y="8135"/>
                    <a:pt x="2334" y="8114"/>
                  </a:cubicBezTo>
                  <a:cubicBezTo>
                    <a:pt x="2341" y="8100"/>
                    <a:pt x="2348" y="8093"/>
                    <a:pt x="2348" y="8079"/>
                  </a:cubicBezTo>
                  <a:cubicBezTo>
                    <a:pt x="2355" y="8065"/>
                    <a:pt x="2362" y="8044"/>
                    <a:pt x="2369" y="8023"/>
                  </a:cubicBezTo>
                  <a:lnTo>
                    <a:pt x="2369" y="8009"/>
                  </a:lnTo>
                  <a:lnTo>
                    <a:pt x="2369" y="7994"/>
                  </a:lnTo>
                  <a:cubicBezTo>
                    <a:pt x="2383" y="7945"/>
                    <a:pt x="2397" y="7903"/>
                    <a:pt x="2404" y="7861"/>
                  </a:cubicBezTo>
                  <a:cubicBezTo>
                    <a:pt x="2418" y="7818"/>
                    <a:pt x="2425" y="7769"/>
                    <a:pt x="2432" y="7727"/>
                  </a:cubicBezTo>
                  <a:lnTo>
                    <a:pt x="2432" y="7705"/>
                  </a:lnTo>
                  <a:lnTo>
                    <a:pt x="2432" y="7691"/>
                  </a:lnTo>
                  <a:cubicBezTo>
                    <a:pt x="2439" y="7649"/>
                    <a:pt x="2446" y="7607"/>
                    <a:pt x="2453" y="7557"/>
                  </a:cubicBezTo>
                  <a:lnTo>
                    <a:pt x="2453" y="7536"/>
                  </a:lnTo>
                  <a:lnTo>
                    <a:pt x="2460" y="7438"/>
                  </a:lnTo>
                  <a:cubicBezTo>
                    <a:pt x="2460" y="7431"/>
                    <a:pt x="2460" y="7431"/>
                    <a:pt x="2460" y="7424"/>
                  </a:cubicBezTo>
                  <a:lnTo>
                    <a:pt x="2460" y="7395"/>
                  </a:lnTo>
                  <a:cubicBezTo>
                    <a:pt x="2460" y="7367"/>
                    <a:pt x="2467" y="7339"/>
                    <a:pt x="2467" y="7311"/>
                  </a:cubicBezTo>
                  <a:cubicBezTo>
                    <a:pt x="2467" y="7304"/>
                    <a:pt x="2467" y="7297"/>
                    <a:pt x="2467" y="7283"/>
                  </a:cubicBezTo>
                  <a:lnTo>
                    <a:pt x="2467" y="7268"/>
                  </a:lnTo>
                  <a:lnTo>
                    <a:pt x="2467" y="7163"/>
                  </a:lnTo>
                  <a:cubicBezTo>
                    <a:pt x="2467" y="7156"/>
                    <a:pt x="2467" y="7149"/>
                    <a:pt x="2467" y="7142"/>
                  </a:cubicBezTo>
                  <a:lnTo>
                    <a:pt x="2467" y="7134"/>
                  </a:lnTo>
                  <a:lnTo>
                    <a:pt x="2489" y="1"/>
                  </a:lnTo>
                  <a:close/>
                  <a:moveTo>
                    <a:pt x="114" y="10127"/>
                  </a:moveTo>
                  <a:lnTo>
                    <a:pt x="0" y="10194"/>
                  </a:lnTo>
                  <a:cubicBezTo>
                    <a:pt x="39" y="10172"/>
                    <a:pt x="78" y="10149"/>
                    <a:pt x="114" y="1012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1696;p38">
              <a:extLst>
                <a:ext uri="{FF2B5EF4-FFF2-40B4-BE49-F238E27FC236}">
                  <a16:creationId xmlns:a16="http://schemas.microsoft.com/office/drawing/2014/main" id="{226115F8-0C76-7914-153A-5DEE92735322}"/>
                </a:ext>
              </a:extLst>
            </p:cNvPr>
            <p:cNvSpPr/>
            <p:nvPr/>
          </p:nvSpPr>
          <p:spPr>
            <a:xfrm>
              <a:off x="749900" y="1584000"/>
              <a:ext cx="62925" cy="255675"/>
            </a:xfrm>
            <a:custGeom>
              <a:avLst/>
              <a:gdLst/>
              <a:ahLst/>
              <a:cxnLst/>
              <a:rect l="l" t="t" r="r" b="b"/>
              <a:pathLst>
                <a:path w="2517" h="10227" extrusionOk="0">
                  <a:moveTo>
                    <a:pt x="2481" y="34"/>
                  </a:moveTo>
                  <a:lnTo>
                    <a:pt x="2460" y="7153"/>
                  </a:lnTo>
                  <a:lnTo>
                    <a:pt x="2460" y="7182"/>
                  </a:lnTo>
                  <a:lnTo>
                    <a:pt x="2460" y="7287"/>
                  </a:lnTo>
                  <a:lnTo>
                    <a:pt x="2460" y="7309"/>
                  </a:lnTo>
                  <a:cubicBezTo>
                    <a:pt x="2460" y="7309"/>
                    <a:pt x="2460" y="7316"/>
                    <a:pt x="2460" y="7316"/>
                  </a:cubicBezTo>
                  <a:cubicBezTo>
                    <a:pt x="2460" y="7323"/>
                    <a:pt x="2460" y="7330"/>
                    <a:pt x="2460" y="7330"/>
                  </a:cubicBezTo>
                  <a:cubicBezTo>
                    <a:pt x="2460" y="7358"/>
                    <a:pt x="2453" y="7393"/>
                    <a:pt x="2453" y="7421"/>
                  </a:cubicBezTo>
                  <a:lnTo>
                    <a:pt x="2453" y="7428"/>
                  </a:lnTo>
                  <a:lnTo>
                    <a:pt x="2453" y="7457"/>
                  </a:lnTo>
                  <a:lnTo>
                    <a:pt x="2446" y="7562"/>
                  </a:lnTo>
                  <a:cubicBezTo>
                    <a:pt x="2439" y="7562"/>
                    <a:pt x="2439" y="7562"/>
                    <a:pt x="2446" y="7569"/>
                  </a:cubicBezTo>
                  <a:lnTo>
                    <a:pt x="2446" y="7576"/>
                  </a:lnTo>
                  <a:lnTo>
                    <a:pt x="2439" y="7576"/>
                  </a:lnTo>
                  <a:cubicBezTo>
                    <a:pt x="2439" y="7619"/>
                    <a:pt x="2432" y="7661"/>
                    <a:pt x="2418" y="7724"/>
                  </a:cubicBezTo>
                  <a:cubicBezTo>
                    <a:pt x="2418" y="7724"/>
                    <a:pt x="2418" y="7732"/>
                    <a:pt x="2418" y="7732"/>
                  </a:cubicBezTo>
                  <a:cubicBezTo>
                    <a:pt x="2418" y="7732"/>
                    <a:pt x="2418" y="7739"/>
                    <a:pt x="2418" y="7739"/>
                  </a:cubicBezTo>
                  <a:cubicBezTo>
                    <a:pt x="2411" y="7795"/>
                    <a:pt x="2404" y="7830"/>
                    <a:pt x="2390" y="7873"/>
                  </a:cubicBezTo>
                  <a:cubicBezTo>
                    <a:pt x="2383" y="7922"/>
                    <a:pt x="2376" y="7957"/>
                    <a:pt x="2362" y="8006"/>
                  </a:cubicBezTo>
                  <a:lnTo>
                    <a:pt x="2355" y="8021"/>
                  </a:lnTo>
                  <a:lnTo>
                    <a:pt x="2355" y="8035"/>
                  </a:lnTo>
                  <a:lnTo>
                    <a:pt x="2355" y="8042"/>
                  </a:lnTo>
                  <a:cubicBezTo>
                    <a:pt x="2348" y="8056"/>
                    <a:pt x="2341" y="8077"/>
                    <a:pt x="2341" y="8091"/>
                  </a:cubicBezTo>
                  <a:lnTo>
                    <a:pt x="2341" y="8105"/>
                  </a:lnTo>
                  <a:lnTo>
                    <a:pt x="2326" y="8133"/>
                  </a:lnTo>
                  <a:cubicBezTo>
                    <a:pt x="2319" y="8154"/>
                    <a:pt x="2312" y="8169"/>
                    <a:pt x="2305" y="8190"/>
                  </a:cubicBezTo>
                  <a:lnTo>
                    <a:pt x="2305" y="8197"/>
                  </a:lnTo>
                  <a:lnTo>
                    <a:pt x="2305" y="8218"/>
                  </a:lnTo>
                  <a:lnTo>
                    <a:pt x="2305" y="8225"/>
                  </a:lnTo>
                  <a:cubicBezTo>
                    <a:pt x="2291" y="8246"/>
                    <a:pt x="2284" y="8274"/>
                    <a:pt x="2270" y="8295"/>
                  </a:cubicBezTo>
                  <a:lnTo>
                    <a:pt x="2270" y="8303"/>
                  </a:lnTo>
                  <a:lnTo>
                    <a:pt x="2270" y="8317"/>
                  </a:lnTo>
                  <a:cubicBezTo>
                    <a:pt x="2256" y="8338"/>
                    <a:pt x="2242" y="8366"/>
                    <a:pt x="2228" y="8401"/>
                  </a:cubicBezTo>
                  <a:lnTo>
                    <a:pt x="2228" y="8408"/>
                  </a:lnTo>
                  <a:cubicBezTo>
                    <a:pt x="2207" y="8451"/>
                    <a:pt x="2185" y="8486"/>
                    <a:pt x="2164" y="8528"/>
                  </a:cubicBezTo>
                  <a:lnTo>
                    <a:pt x="2157" y="8542"/>
                  </a:lnTo>
                  <a:cubicBezTo>
                    <a:pt x="2136" y="8577"/>
                    <a:pt x="2115" y="8613"/>
                    <a:pt x="2080" y="8676"/>
                  </a:cubicBezTo>
                  <a:cubicBezTo>
                    <a:pt x="2051" y="8711"/>
                    <a:pt x="2023" y="8754"/>
                    <a:pt x="1995" y="8789"/>
                  </a:cubicBezTo>
                  <a:lnTo>
                    <a:pt x="1988" y="8810"/>
                  </a:lnTo>
                  <a:cubicBezTo>
                    <a:pt x="1953" y="8845"/>
                    <a:pt x="1925" y="8881"/>
                    <a:pt x="1896" y="8916"/>
                  </a:cubicBezTo>
                  <a:lnTo>
                    <a:pt x="1882" y="8937"/>
                  </a:lnTo>
                  <a:cubicBezTo>
                    <a:pt x="1854" y="8972"/>
                    <a:pt x="1819" y="9007"/>
                    <a:pt x="1791" y="9036"/>
                  </a:cubicBezTo>
                  <a:lnTo>
                    <a:pt x="1777" y="9050"/>
                  </a:lnTo>
                  <a:cubicBezTo>
                    <a:pt x="1741" y="9085"/>
                    <a:pt x="1706" y="9120"/>
                    <a:pt x="1671" y="9148"/>
                  </a:cubicBezTo>
                  <a:lnTo>
                    <a:pt x="1657" y="9163"/>
                  </a:lnTo>
                  <a:cubicBezTo>
                    <a:pt x="1621" y="9198"/>
                    <a:pt x="1586" y="9226"/>
                    <a:pt x="1551" y="9254"/>
                  </a:cubicBezTo>
                  <a:lnTo>
                    <a:pt x="1537" y="9268"/>
                  </a:lnTo>
                  <a:cubicBezTo>
                    <a:pt x="1502" y="9296"/>
                    <a:pt x="1459" y="9325"/>
                    <a:pt x="1424" y="9353"/>
                  </a:cubicBezTo>
                  <a:lnTo>
                    <a:pt x="1417" y="9360"/>
                  </a:lnTo>
                  <a:cubicBezTo>
                    <a:pt x="1375" y="9395"/>
                    <a:pt x="1332" y="9423"/>
                    <a:pt x="1283" y="9452"/>
                  </a:cubicBezTo>
                  <a:cubicBezTo>
                    <a:pt x="1241" y="9480"/>
                    <a:pt x="1199" y="9508"/>
                    <a:pt x="1156" y="9529"/>
                  </a:cubicBezTo>
                  <a:lnTo>
                    <a:pt x="332" y="10007"/>
                  </a:lnTo>
                  <a:lnTo>
                    <a:pt x="332" y="10007"/>
                  </a:lnTo>
                  <a:cubicBezTo>
                    <a:pt x="355" y="9992"/>
                    <a:pt x="379" y="9969"/>
                    <a:pt x="402" y="9952"/>
                  </a:cubicBezTo>
                  <a:lnTo>
                    <a:pt x="409" y="9945"/>
                  </a:lnTo>
                  <a:cubicBezTo>
                    <a:pt x="444" y="9917"/>
                    <a:pt x="487" y="9882"/>
                    <a:pt x="522" y="9853"/>
                  </a:cubicBezTo>
                  <a:lnTo>
                    <a:pt x="536" y="9839"/>
                  </a:lnTo>
                  <a:cubicBezTo>
                    <a:pt x="564" y="9804"/>
                    <a:pt x="599" y="9776"/>
                    <a:pt x="635" y="9741"/>
                  </a:cubicBezTo>
                  <a:lnTo>
                    <a:pt x="649" y="9726"/>
                  </a:lnTo>
                  <a:cubicBezTo>
                    <a:pt x="684" y="9691"/>
                    <a:pt x="712" y="9656"/>
                    <a:pt x="747" y="9621"/>
                  </a:cubicBezTo>
                  <a:lnTo>
                    <a:pt x="761" y="9600"/>
                  </a:lnTo>
                  <a:cubicBezTo>
                    <a:pt x="790" y="9564"/>
                    <a:pt x="818" y="9529"/>
                    <a:pt x="846" y="9494"/>
                  </a:cubicBezTo>
                  <a:lnTo>
                    <a:pt x="860" y="9473"/>
                  </a:lnTo>
                  <a:cubicBezTo>
                    <a:pt x="888" y="9437"/>
                    <a:pt x="917" y="9395"/>
                    <a:pt x="945" y="9353"/>
                  </a:cubicBezTo>
                  <a:lnTo>
                    <a:pt x="952" y="9339"/>
                  </a:lnTo>
                  <a:cubicBezTo>
                    <a:pt x="980" y="9296"/>
                    <a:pt x="1001" y="9261"/>
                    <a:pt x="1022" y="9219"/>
                  </a:cubicBezTo>
                  <a:lnTo>
                    <a:pt x="1029" y="9205"/>
                  </a:lnTo>
                  <a:cubicBezTo>
                    <a:pt x="1050" y="9170"/>
                    <a:pt x="1072" y="9127"/>
                    <a:pt x="1093" y="9085"/>
                  </a:cubicBezTo>
                  <a:lnTo>
                    <a:pt x="1093" y="9078"/>
                  </a:lnTo>
                  <a:cubicBezTo>
                    <a:pt x="1107" y="9050"/>
                    <a:pt x="1121" y="9014"/>
                    <a:pt x="1135" y="8986"/>
                  </a:cubicBezTo>
                  <a:lnTo>
                    <a:pt x="1142" y="8979"/>
                  </a:lnTo>
                  <a:lnTo>
                    <a:pt x="1142" y="8972"/>
                  </a:lnTo>
                  <a:lnTo>
                    <a:pt x="1170" y="8895"/>
                  </a:lnTo>
                  <a:cubicBezTo>
                    <a:pt x="1170" y="8888"/>
                    <a:pt x="1177" y="8881"/>
                    <a:pt x="1177" y="8874"/>
                  </a:cubicBezTo>
                  <a:lnTo>
                    <a:pt x="1184" y="8859"/>
                  </a:lnTo>
                  <a:cubicBezTo>
                    <a:pt x="1191" y="8845"/>
                    <a:pt x="1199" y="8824"/>
                    <a:pt x="1206" y="8810"/>
                  </a:cubicBezTo>
                  <a:lnTo>
                    <a:pt x="1213" y="8768"/>
                  </a:lnTo>
                  <a:cubicBezTo>
                    <a:pt x="1220" y="8747"/>
                    <a:pt x="1227" y="8733"/>
                    <a:pt x="1234" y="8711"/>
                  </a:cubicBezTo>
                  <a:lnTo>
                    <a:pt x="1241" y="8683"/>
                  </a:lnTo>
                  <a:cubicBezTo>
                    <a:pt x="1255" y="8634"/>
                    <a:pt x="1269" y="8592"/>
                    <a:pt x="1276" y="8549"/>
                  </a:cubicBezTo>
                  <a:cubicBezTo>
                    <a:pt x="1283" y="8507"/>
                    <a:pt x="1297" y="8465"/>
                    <a:pt x="1304" y="8408"/>
                  </a:cubicBezTo>
                  <a:cubicBezTo>
                    <a:pt x="1304" y="8394"/>
                    <a:pt x="1311" y="8387"/>
                    <a:pt x="1311" y="8380"/>
                  </a:cubicBezTo>
                  <a:cubicBezTo>
                    <a:pt x="1318" y="8338"/>
                    <a:pt x="1325" y="8288"/>
                    <a:pt x="1332" y="8246"/>
                  </a:cubicBezTo>
                  <a:lnTo>
                    <a:pt x="1332" y="8239"/>
                  </a:lnTo>
                  <a:lnTo>
                    <a:pt x="1332" y="8225"/>
                  </a:lnTo>
                  <a:lnTo>
                    <a:pt x="1347" y="8126"/>
                  </a:lnTo>
                  <a:lnTo>
                    <a:pt x="1347" y="8098"/>
                  </a:lnTo>
                  <a:lnTo>
                    <a:pt x="1347" y="8091"/>
                  </a:lnTo>
                  <a:cubicBezTo>
                    <a:pt x="1354" y="8056"/>
                    <a:pt x="1354" y="8028"/>
                    <a:pt x="1354" y="7992"/>
                  </a:cubicBezTo>
                  <a:lnTo>
                    <a:pt x="1354" y="7957"/>
                  </a:lnTo>
                  <a:lnTo>
                    <a:pt x="1354" y="7851"/>
                  </a:lnTo>
                  <a:lnTo>
                    <a:pt x="1354" y="7837"/>
                  </a:lnTo>
                  <a:lnTo>
                    <a:pt x="1354" y="7823"/>
                  </a:lnTo>
                  <a:lnTo>
                    <a:pt x="1375" y="689"/>
                  </a:lnTo>
                  <a:lnTo>
                    <a:pt x="2481" y="34"/>
                  </a:lnTo>
                  <a:close/>
                  <a:moveTo>
                    <a:pt x="2506" y="0"/>
                  </a:moveTo>
                  <a:cubicBezTo>
                    <a:pt x="2504" y="0"/>
                    <a:pt x="2503" y="2"/>
                    <a:pt x="2503" y="6"/>
                  </a:cubicBezTo>
                  <a:lnTo>
                    <a:pt x="1347" y="675"/>
                  </a:lnTo>
                  <a:cubicBezTo>
                    <a:pt x="1340" y="675"/>
                    <a:pt x="1340" y="682"/>
                    <a:pt x="1340" y="682"/>
                  </a:cubicBezTo>
                  <a:lnTo>
                    <a:pt x="1318" y="7823"/>
                  </a:lnTo>
                  <a:lnTo>
                    <a:pt x="1318" y="7851"/>
                  </a:lnTo>
                  <a:lnTo>
                    <a:pt x="1318" y="7957"/>
                  </a:lnTo>
                  <a:cubicBezTo>
                    <a:pt x="1318" y="7971"/>
                    <a:pt x="1318" y="7964"/>
                    <a:pt x="1318" y="7999"/>
                  </a:cubicBezTo>
                  <a:cubicBezTo>
                    <a:pt x="1318" y="8028"/>
                    <a:pt x="1311" y="8056"/>
                    <a:pt x="1311" y="8084"/>
                  </a:cubicBezTo>
                  <a:lnTo>
                    <a:pt x="1311" y="8098"/>
                  </a:lnTo>
                  <a:lnTo>
                    <a:pt x="1311" y="8126"/>
                  </a:lnTo>
                  <a:lnTo>
                    <a:pt x="1304" y="8225"/>
                  </a:lnTo>
                  <a:lnTo>
                    <a:pt x="1304" y="8246"/>
                  </a:lnTo>
                  <a:cubicBezTo>
                    <a:pt x="1297" y="8288"/>
                    <a:pt x="1290" y="8331"/>
                    <a:pt x="1283" y="8380"/>
                  </a:cubicBezTo>
                  <a:lnTo>
                    <a:pt x="1276" y="8408"/>
                  </a:lnTo>
                  <a:cubicBezTo>
                    <a:pt x="1269" y="8465"/>
                    <a:pt x="1262" y="8507"/>
                    <a:pt x="1248" y="8542"/>
                  </a:cubicBezTo>
                  <a:cubicBezTo>
                    <a:pt x="1241" y="8584"/>
                    <a:pt x="1227" y="8627"/>
                    <a:pt x="1213" y="8683"/>
                  </a:cubicBezTo>
                  <a:cubicBezTo>
                    <a:pt x="1213" y="8690"/>
                    <a:pt x="1213" y="8690"/>
                    <a:pt x="1206" y="8711"/>
                  </a:cubicBezTo>
                  <a:cubicBezTo>
                    <a:pt x="1199" y="8725"/>
                    <a:pt x="1191" y="8747"/>
                    <a:pt x="1184" y="8768"/>
                  </a:cubicBezTo>
                  <a:lnTo>
                    <a:pt x="1177" y="8803"/>
                  </a:lnTo>
                  <a:cubicBezTo>
                    <a:pt x="1170" y="8817"/>
                    <a:pt x="1163" y="8838"/>
                    <a:pt x="1156" y="8859"/>
                  </a:cubicBezTo>
                  <a:lnTo>
                    <a:pt x="1156" y="8866"/>
                  </a:lnTo>
                  <a:cubicBezTo>
                    <a:pt x="1149" y="8874"/>
                    <a:pt x="1149" y="8881"/>
                    <a:pt x="1149" y="8895"/>
                  </a:cubicBezTo>
                  <a:cubicBezTo>
                    <a:pt x="1135" y="8916"/>
                    <a:pt x="1128" y="8944"/>
                    <a:pt x="1114" y="8965"/>
                  </a:cubicBezTo>
                  <a:lnTo>
                    <a:pt x="1114" y="8972"/>
                  </a:lnTo>
                  <a:lnTo>
                    <a:pt x="1114" y="8979"/>
                  </a:lnTo>
                  <a:cubicBezTo>
                    <a:pt x="1100" y="9014"/>
                    <a:pt x="1086" y="9043"/>
                    <a:pt x="1072" y="9071"/>
                  </a:cubicBezTo>
                  <a:lnTo>
                    <a:pt x="1065" y="9085"/>
                  </a:lnTo>
                  <a:cubicBezTo>
                    <a:pt x="1050" y="9120"/>
                    <a:pt x="1029" y="9163"/>
                    <a:pt x="1008" y="9198"/>
                  </a:cubicBezTo>
                  <a:lnTo>
                    <a:pt x="1001" y="9212"/>
                  </a:lnTo>
                  <a:cubicBezTo>
                    <a:pt x="980" y="9247"/>
                    <a:pt x="959" y="9289"/>
                    <a:pt x="931" y="9325"/>
                  </a:cubicBezTo>
                  <a:lnTo>
                    <a:pt x="917" y="9346"/>
                  </a:lnTo>
                  <a:cubicBezTo>
                    <a:pt x="895" y="9388"/>
                    <a:pt x="867" y="9423"/>
                    <a:pt x="839" y="9466"/>
                  </a:cubicBezTo>
                  <a:lnTo>
                    <a:pt x="825" y="9480"/>
                  </a:lnTo>
                  <a:cubicBezTo>
                    <a:pt x="797" y="9515"/>
                    <a:pt x="769" y="9557"/>
                    <a:pt x="740" y="9593"/>
                  </a:cubicBezTo>
                  <a:lnTo>
                    <a:pt x="726" y="9607"/>
                  </a:lnTo>
                  <a:cubicBezTo>
                    <a:pt x="691" y="9642"/>
                    <a:pt x="663" y="9677"/>
                    <a:pt x="628" y="9712"/>
                  </a:cubicBezTo>
                  <a:lnTo>
                    <a:pt x="613" y="9726"/>
                  </a:lnTo>
                  <a:cubicBezTo>
                    <a:pt x="578" y="9762"/>
                    <a:pt x="550" y="9790"/>
                    <a:pt x="515" y="9825"/>
                  </a:cubicBezTo>
                  <a:lnTo>
                    <a:pt x="501" y="9839"/>
                  </a:lnTo>
                  <a:cubicBezTo>
                    <a:pt x="465" y="9867"/>
                    <a:pt x="430" y="9903"/>
                    <a:pt x="395" y="9931"/>
                  </a:cubicBezTo>
                  <a:lnTo>
                    <a:pt x="381" y="9938"/>
                  </a:lnTo>
                  <a:cubicBezTo>
                    <a:pt x="339" y="9973"/>
                    <a:pt x="303" y="10001"/>
                    <a:pt x="268" y="10030"/>
                  </a:cubicBezTo>
                  <a:lnTo>
                    <a:pt x="254" y="10037"/>
                  </a:lnTo>
                  <a:cubicBezTo>
                    <a:pt x="212" y="10065"/>
                    <a:pt x="169" y="10093"/>
                    <a:pt x="127" y="10121"/>
                  </a:cubicBezTo>
                  <a:cubicBezTo>
                    <a:pt x="78" y="10149"/>
                    <a:pt x="35" y="10185"/>
                    <a:pt x="0" y="10227"/>
                  </a:cubicBezTo>
                  <a:lnTo>
                    <a:pt x="7" y="10220"/>
                  </a:lnTo>
                  <a:lnTo>
                    <a:pt x="1177" y="9557"/>
                  </a:lnTo>
                  <a:cubicBezTo>
                    <a:pt x="1220" y="9529"/>
                    <a:pt x="1276" y="9501"/>
                    <a:pt x="1311" y="9473"/>
                  </a:cubicBezTo>
                  <a:cubicBezTo>
                    <a:pt x="1354" y="9444"/>
                    <a:pt x="1396" y="9416"/>
                    <a:pt x="1438" y="9381"/>
                  </a:cubicBezTo>
                  <a:lnTo>
                    <a:pt x="1445" y="9374"/>
                  </a:lnTo>
                  <a:cubicBezTo>
                    <a:pt x="1488" y="9346"/>
                    <a:pt x="1523" y="9318"/>
                    <a:pt x="1565" y="9289"/>
                  </a:cubicBezTo>
                  <a:lnTo>
                    <a:pt x="1579" y="9275"/>
                  </a:lnTo>
                  <a:cubicBezTo>
                    <a:pt x="1614" y="9247"/>
                    <a:pt x="1650" y="9219"/>
                    <a:pt x="1685" y="9184"/>
                  </a:cubicBezTo>
                  <a:lnTo>
                    <a:pt x="1699" y="9170"/>
                  </a:lnTo>
                  <a:cubicBezTo>
                    <a:pt x="1734" y="9141"/>
                    <a:pt x="1770" y="9106"/>
                    <a:pt x="1798" y="9071"/>
                  </a:cubicBezTo>
                  <a:lnTo>
                    <a:pt x="1812" y="9057"/>
                  </a:lnTo>
                  <a:cubicBezTo>
                    <a:pt x="1847" y="9022"/>
                    <a:pt x="1875" y="8986"/>
                    <a:pt x="1910" y="8951"/>
                  </a:cubicBezTo>
                  <a:lnTo>
                    <a:pt x="1925" y="8937"/>
                  </a:lnTo>
                  <a:cubicBezTo>
                    <a:pt x="1953" y="8902"/>
                    <a:pt x="1981" y="8859"/>
                    <a:pt x="2009" y="8824"/>
                  </a:cubicBezTo>
                  <a:cubicBezTo>
                    <a:pt x="2016" y="8817"/>
                    <a:pt x="2016" y="8810"/>
                    <a:pt x="2023" y="8803"/>
                  </a:cubicBezTo>
                  <a:cubicBezTo>
                    <a:pt x="2051" y="8768"/>
                    <a:pt x="2080" y="8725"/>
                    <a:pt x="2115" y="8669"/>
                  </a:cubicBezTo>
                  <a:cubicBezTo>
                    <a:pt x="2143" y="8627"/>
                    <a:pt x="2164" y="8592"/>
                    <a:pt x="2185" y="8556"/>
                  </a:cubicBezTo>
                  <a:lnTo>
                    <a:pt x="2192" y="8542"/>
                  </a:lnTo>
                  <a:cubicBezTo>
                    <a:pt x="2214" y="8500"/>
                    <a:pt x="2235" y="8465"/>
                    <a:pt x="2263" y="8408"/>
                  </a:cubicBezTo>
                  <a:cubicBezTo>
                    <a:pt x="2277" y="8380"/>
                    <a:pt x="2291" y="8352"/>
                    <a:pt x="2298" y="8324"/>
                  </a:cubicBezTo>
                  <a:lnTo>
                    <a:pt x="2305" y="8310"/>
                  </a:lnTo>
                  <a:lnTo>
                    <a:pt x="2305" y="8303"/>
                  </a:lnTo>
                  <a:lnTo>
                    <a:pt x="2333" y="8232"/>
                  </a:lnTo>
                  <a:lnTo>
                    <a:pt x="2333" y="8225"/>
                  </a:lnTo>
                  <a:lnTo>
                    <a:pt x="2341" y="8204"/>
                  </a:lnTo>
                  <a:lnTo>
                    <a:pt x="2341" y="8197"/>
                  </a:lnTo>
                  <a:cubicBezTo>
                    <a:pt x="2348" y="8176"/>
                    <a:pt x="2355" y="8162"/>
                    <a:pt x="2362" y="8140"/>
                  </a:cubicBezTo>
                  <a:lnTo>
                    <a:pt x="2376" y="8105"/>
                  </a:lnTo>
                  <a:lnTo>
                    <a:pt x="2376" y="8098"/>
                  </a:lnTo>
                  <a:cubicBezTo>
                    <a:pt x="2383" y="8084"/>
                    <a:pt x="2383" y="8063"/>
                    <a:pt x="2390" y="8049"/>
                  </a:cubicBezTo>
                  <a:lnTo>
                    <a:pt x="2390" y="8035"/>
                  </a:lnTo>
                  <a:lnTo>
                    <a:pt x="2390" y="8028"/>
                  </a:lnTo>
                  <a:cubicBezTo>
                    <a:pt x="2397" y="8028"/>
                    <a:pt x="2397" y="8021"/>
                    <a:pt x="2397" y="8013"/>
                  </a:cubicBezTo>
                  <a:cubicBezTo>
                    <a:pt x="2411" y="7964"/>
                    <a:pt x="2418" y="7922"/>
                    <a:pt x="2432" y="7880"/>
                  </a:cubicBezTo>
                  <a:cubicBezTo>
                    <a:pt x="2439" y="7837"/>
                    <a:pt x="2446" y="7795"/>
                    <a:pt x="2460" y="7739"/>
                  </a:cubicBezTo>
                  <a:lnTo>
                    <a:pt x="2460" y="7710"/>
                  </a:lnTo>
                  <a:cubicBezTo>
                    <a:pt x="2467" y="7668"/>
                    <a:pt x="2474" y="7619"/>
                    <a:pt x="2481" y="7576"/>
                  </a:cubicBezTo>
                  <a:lnTo>
                    <a:pt x="2481" y="7569"/>
                  </a:lnTo>
                  <a:lnTo>
                    <a:pt x="2481" y="7562"/>
                  </a:lnTo>
                  <a:cubicBezTo>
                    <a:pt x="2481" y="7527"/>
                    <a:pt x="2489" y="7492"/>
                    <a:pt x="2489" y="7450"/>
                  </a:cubicBezTo>
                  <a:cubicBezTo>
                    <a:pt x="2489" y="7450"/>
                    <a:pt x="2489" y="7443"/>
                    <a:pt x="2489" y="7443"/>
                  </a:cubicBezTo>
                  <a:cubicBezTo>
                    <a:pt x="2489" y="7435"/>
                    <a:pt x="2489" y="7435"/>
                    <a:pt x="2489" y="7428"/>
                  </a:cubicBezTo>
                  <a:lnTo>
                    <a:pt x="2489" y="7421"/>
                  </a:lnTo>
                  <a:cubicBezTo>
                    <a:pt x="2496" y="7386"/>
                    <a:pt x="2496" y="7358"/>
                    <a:pt x="2496" y="7330"/>
                  </a:cubicBezTo>
                  <a:cubicBezTo>
                    <a:pt x="2496" y="7323"/>
                    <a:pt x="2496" y="7323"/>
                    <a:pt x="2496" y="7316"/>
                  </a:cubicBezTo>
                  <a:cubicBezTo>
                    <a:pt x="2496" y="7316"/>
                    <a:pt x="2496" y="7309"/>
                    <a:pt x="2496" y="7302"/>
                  </a:cubicBezTo>
                  <a:lnTo>
                    <a:pt x="2496" y="7287"/>
                  </a:lnTo>
                  <a:lnTo>
                    <a:pt x="2496" y="7182"/>
                  </a:lnTo>
                  <a:lnTo>
                    <a:pt x="2496" y="7175"/>
                  </a:lnTo>
                  <a:lnTo>
                    <a:pt x="2496" y="7161"/>
                  </a:lnTo>
                  <a:lnTo>
                    <a:pt x="2517" y="13"/>
                  </a:lnTo>
                  <a:cubicBezTo>
                    <a:pt x="2517" y="6"/>
                    <a:pt x="2517" y="6"/>
                    <a:pt x="2510" y="6"/>
                  </a:cubicBezTo>
                  <a:cubicBezTo>
                    <a:pt x="2510" y="2"/>
                    <a:pt x="2508" y="0"/>
                    <a:pt x="250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1697;p38">
              <a:extLst>
                <a:ext uri="{FF2B5EF4-FFF2-40B4-BE49-F238E27FC236}">
                  <a16:creationId xmlns:a16="http://schemas.microsoft.com/office/drawing/2014/main" id="{E529C5F8-FEF4-133D-E822-2DEF54617845}"/>
                </a:ext>
              </a:extLst>
            </p:cNvPr>
            <p:cNvSpPr/>
            <p:nvPr/>
          </p:nvSpPr>
          <p:spPr>
            <a:xfrm>
              <a:off x="657200" y="1457250"/>
              <a:ext cx="155800" cy="143650"/>
            </a:xfrm>
            <a:custGeom>
              <a:avLst/>
              <a:gdLst/>
              <a:ahLst/>
              <a:cxnLst/>
              <a:rect l="l" t="t" r="r" b="b"/>
              <a:pathLst>
                <a:path w="6232" h="5746" extrusionOk="0">
                  <a:moveTo>
                    <a:pt x="1156" y="0"/>
                  </a:moveTo>
                  <a:lnTo>
                    <a:pt x="0" y="670"/>
                  </a:lnTo>
                  <a:cubicBezTo>
                    <a:pt x="28" y="719"/>
                    <a:pt x="57" y="768"/>
                    <a:pt x="92" y="818"/>
                  </a:cubicBezTo>
                  <a:lnTo>
                    <a:pt x="120" y="860"/>
                  </a:lnTo>
                  <a:lnTo>
                    <a:pt x="191" y="959"/>
                  </a:lnTo>
                  <a:lnTo>
                    <a:pt x="226" y="1008"/>
                  </a:lnTo>
                  <a:cubicBezTo>
                    <a:pt x="247" y="1043"/>
                    <a:pt x="275" y="1079"/>
                    <a:pt x="296" y="1114"/>
                  </a:cubicBezTo>
                  <a:lnTo>
                    <a:pt x="324" y="1149"/>
                  </a:lnTo>
                  <a:cubicBezTo>
                    <a:pt x="360" y="1198"/>
                    <a:pt x="388" y="1248"/>
                    <a:pt x="423" y="1290"/>
                  </a:cubicBezTo>
                  <a:lnTo>
                    <a:pt x="444" y="1325"/>
                  </a:lnTo>
                  <a:lnTo>
                    <a:pt x="529" y="1438"/>
                  </a:lnTo>
                  <a:lnTo>
                    <a:pt x="564" y="1480"/>
                  </a:lnTo>
                  <a:cubicBezTo>
                    <a:pt x="592" y="1516"/>
                    <a:pt x="613" y="1544"/>
                    <a:pt x="642" y="1579"/>
                  </a:cubicBezTo>
                  <a:lnTo>
                    <a:pt x="677" y="1621"/>
                  </a:lnTo>
                  <a:lnTo>
                    <a:pt x="769" y="1741"/>
                  </a:lnTo>
                  <a:lnTo>
                    <a:pt x="783" y="1762"/>
                  </a:lnTo>
                  <a:cubicBezTo>
                    <a:pt x="818" y="1805"/>
                    <a:pt x="853" y="1847"/>
                    <a:pt x="895" y="1896"/>
                  </a:cubicBezTo>
                  <a:cubicBezTo>
                    <a:pt x="895" y="1903"/>
                    <a:pt x="903" y="1910"/>
                    <a:pt x="903" y="1910"/>
                  </a:cubicBezTo>
                  <a:lnTo>
                    <a:pt x="910" y="1917"/>
                  </a:lnTo>
                  <a:cubicBezTo>
                    <a:pt x="1008" y="2037"/>
                    <a:pt x="1107" y="2150"/>
                    <a:pt x="1199" y="2263"/>
                  </a:cubicBezTo>
                  <a:lnTo>
                    <a:pt x="1220" y="2277"/>
                  </a:lnTo>
                  <a:cubicBezTo>
                    <a:pt x="1318" y="2390"/>
                    <a:pt x="1417" y="2503"/>
                    <a:pt x="1516" y="2608"/>
                  </a:cubicBezTo>
                  <a:lnTo>
                    <a:pt x="1523" y="2622"/>
                  </a:lnTo>
                  <a:lnTo>
                    <a:pt x="1537" y="2636"/>
                  </a:lnTo>
                  <a:cubicBezTo>
                    <a:pt x="1586" y="2686"/>
                    <a:pt x="1629" y="2735"/>
                    <a:pt x="1671" y="2777"/>
                  </a:cubicBezTo>
                  <a:cubicBezTo>
                    <a:pt x="1713" y="2827"/>
                    <a:pt x="1770" y="2883"/>
                    <a:pt x="1812" y="2933"/>
                  </a:cubicBezTo>
                  <a:lnTo>
                    <a:pt x="1847" y="2968"/>
                  </a:lnTo>
                  <a:cubicBezTo>
                    <a:pt x="1896" y="3010"/>
                    <a:pt x="1939" y="3059"/>
                    <a:pt x="1988" y="3102"/>
                  </a:cubicBezTo>
                  <a:cubicBezTo>
                    <a:pt x="2030" y="3151"/>
                    <a:pt x="2080" y="3200"/>
                    <a:pt x="2122" y="3243"/>
                  </a:cubicBezTo>
                  <a:lnTo>
                    <a:pt x="2143" y="3264"/>
                  </a:lnTo>
                  <a:lnTo>
                    <a:pt x="2157" y="3278"/>
                  </a:lnTo>
                  <a:cubicBezTo>
                    <a:pt x="2207" y="3327"/>
                    <a:pt x="2256" y="3377"/>
                    <a:pt x="2305" y="3419"/>
                  </a:cubicBezTo>
                  <a:lnTo>
                    <a:pt x="2319" y="3440"/>
                  </a:lnTo>
                  <a:lnTo>
                    <a:pt x="2460" y="3567"/>
                  </a:lnTo>
                  <a:lnTo>
                    <a:pt x="2482" y="3595"/>
                  </a:lnTo>
                  <a:lnTo>
                    <a:pt x="2630" y="3729"/>
                  </a:lnTo>
                  <a:lnTo>
                    <a:pt x="2658" y="3757"/>
                  </a:lnTo>
                  <a:lnTo>
                    <a:pt x="2799" y="3891"/>
                  </a:lnTo>
                  <a:cubicBezTo>
                    <a:pt x="2862" y="3948"/>
                    <a:pt x="2919" y="3997"/>
                    <a:pt x="2975" y="4046"/>
                  </a:cubicBezTo>
                  <a:lnTo>
                    <a:pt x="2996" y="4067"/>
                  </a:lnTo>
                  <a:lnTo>
                    <a:pt x="3151" y="4208"/>
                  </a:lnTo>
                  <a:lnTo>
                    <a:pt x="3179" y="4230"/>
                  </a:lnTo>
                  <a:cubicBezTo>
                    <a:pt x="3229" y="4272"/>
                    <a:pt x="3278" y="4314"/>
                    <a:pt x="3335" y="4364"/>
                  </a:cubicBezTo>
                  <a:lnTo>
                    <a:pt x="3356" y="4385"/>
                  </a:lnTo>
                  <a:lnTo>
                    <a:pt x="3504" y="4512"/>
                  </a:lnTo>
                  <a:lnTo>
                    <a:pt x="3518" y="4519"/>
                  </a:lnTo>
                  <a:lnTo>
                    <a:pt x="3525" y="4533"/>
                  </a:lnTo>
                  <a:lnTo>
                    <a:pt x="3701" y="4674"/>
                  </a:lnTo>
                  <a:lnTo>
                    <a:pt x="3722" y="4695"/>
                  </a:lnTo>
                  <a:lnTo>
                    <a:pt x="3891" y="4829"/>
                  </a:lnTo>
                  <a:lnTo>
                    <a:pt x="3906" y="4843"/>
                  </a:lnTo>
                  <a:lnTo>
                    <a:pt x="4075" y="4977"/>
                  </a:lnTo>
                  <a:lnTo>
                    <a:pt x="4082" y="4984"/>
                  </a:lnTo>
                  <a:lnTo>
                    <a:pt x="4244" y="5118"/>
                  </a:lnTo>
                  <a:lnTo>
                    <a:pt x="4251" y="5118"/>
                  </a:lnTo>
                  <a:lnTo>
                    <a:pt x="4328" y="5181"/>
                  </a:lnTo>
                  <a:lnTo>
                    <a:pt x="4357" y="5202"/>
                  </a:lnTo>
                  <a:lnTo>
                    <a:pt x="4420" y="5252"/>
                  </a:lnTo>
                  <a:lnTo>
                    <a:pt x="4441" y="5273"/>
                  </a:lnTo>
                  <a:lnTo>
                    <a:pt x="4519" y="5329"/>
                  </a:lnTo>
                  <a:lnTo>
                    <a:pt x="4533" y="5343"/>
                  </a:lnTo>
                  <a:lnTo>
                    <a:pt x="4596" y="5386"/>
                  </a:lnTo>
                  <a:lnTo>
                    <a:pt x="4617" y="5407"/>
                  </a:lnTo>
                  <a:lnTo>
                    <a:pt x="4674" y="5449"/>
                  </a:lnTo>
                  <a:cubicBezTo>
                    <a:pt x="4674" y="5449"/>
                    <a:pt x="4681" y="5456"/>
                    <a:pt x="4688" y="5456"/>
                  </a:cubicBezTo>
                  <a:lnTo>
                    <a:pt x="4751" y="5506"/>
                  </a:lnTo>
                  <a:lnTo>
                    <a:pt x="4766" y="5520"/>
                  </a:lnTo>
                  <a:lnTo>
                    <a:pt x="4808" y="5548"/>
                  </a:lnTo>
                  <a:lnTo>
                    <a:pt x="4829" y="5562"/>
                  </a:lnTo>
                  <a:lnTo>
                    <a:pt x="4871" y="5597"/>
                  </a:lnTo>
                  <a:lnTo>
                    <a:pt x="4899" y="5618"/>
                  </a:lnTo>
                  <a:lnTo>
                    <a:pt x="4921" y="5632"/>
                  </a:lnTo>
                  <a:lnTo>
                    <a:pt x="4942" y="5647"/>
                  </a:lnTo>
                  <a:lnTo>
                    <a:pt x="4956" y="5654"/>
                  </a:lnTo>
                  <a:lnTo>
                    <a:pt x="4970" y="5668"/>
                  </a:lnTo>
                  <a:lnTo>
                    <a:pt x="4984" y="5682"/>
                  </a:lnTo>
                  <a:lnTo>
                    <a:pt x="5005" y="5689"/>
                  </a:lnTo>
                  <a:lnTo>
                    <a:pt x="5012" y="5696"/>
                  </a:lnTo>
                  <a:lnTo>
                    <a:pt x="5026" y="5710"/>
                  </a:lnTo>
                  <a:lnTo>
                    <a:pt x="5083" y="5745"/>
                  </a:lnTo>
                  <a:lnTo>
                    <a:pt x="6232" y="5076"/>
                  </a:lnTo>
                  <a:lnTo>
                    <a:pt x="6218" y="5068"/>
                  </a:lnTo>
                  <a:lnTo>
                    <a:pt x="6204" y="5061"/>
                  </a:lnTo>
                  <a:lnTo>
                    <a:pt x="6168" y="5033"/>
                  </a:lnTo>
                  <a:lnTo>
                    <a:pt x="6147" y="5019"/>
                  </a:lnTo>
                  <a:lnTo>
                    <a:pt x="6133" y="5012"/>
                  </a:lnTo>
                  <a:lnTo>
                    <a:pt x="6119" y="4998"/>
                  </a:lnTo>
                  <a:lnTo>
                    <a:pt x="6105" y="4984"/>
                  </a:lnTo>
                  <a:lnTo>
                    <a:pt x="6091" y="4977"/>
                  </a:lnTo>
                  <a:lnTo>
                    <a:pt x="6070" y="4963"/>
                  </a:lnTo>
                  <a:lnTo>
                    <a:pt x="6056" y="4949"/>
                  </a:lnTo>
                  <a:lnTo>
                    <a:pt x="6027" y="4927"/>
                  </a:lnTo>
                  <a:lnTo>
                    <a:pt x="5978" y="4892"/>
                  </a:lnTo>
                  <a:lnTo>
                    <a:pt x="5964" y="4878"/>
                  </a:lnTo>
                  <a:lnTo>
                    <a:pt x="5915" y="4843"/>
                  </a:lnTo>
                  <a:lnTo>
                    <a:pt x="5900" y="4836"/>
                  </a:lnTo>
                  <a:lnTo>
                    <a:pt x="5837" y="4787"/>
                  </a:lnTo>
                  <a:lnTo>
                    <a:pt x="5823" y="4779"/>
                  </a:lnTo>
                  <a:lnTo>
                    <a:pt x="5767" y="4737"/>
                  </a:lnTo>
                  <a:lnTo>
                    <a:pt x="5745" y="4716"/>
                  </a:lnTo>
                  <a:cubicBezTo>
                    <a:pt x="5724" y="4702"/>
                    <a:pt x="5703" y="4688"/>
                    <a:pt x="5682" y="4674"/>
                  </a:cubicBezTo>
                  <a:lnTo>
                    <a:pt x="5668" y="4660"/>
                  </a:lnTo>
                  <a:lnTo>
                    <a:pt x="5590" y="4596"/>
                  </a:lnTo>
                  <a:lnTo>
                    <a:pt x="5569" y="4582"/>
                  </a:lnTo>
                  <a:lnTo>
                    <a:pt x="5506" y="4533"/>
                  </a:lnTo>
                  <a:lnTo>
                    <a:pt x="5478" y="4512"/>
                  </a:lnTo>
                  <a:lnTo>
                    <a:pt x="5400" y="4448"/>
                  </a:lnTo>
                  <a:lnTo>
                    <a:pt x="5393" y="4441"/>
                  </a:lnTo>
                  <a:cubicBezTo>
                    <a:pt x="5337" y="4406"/>
                    <a:pt x="5287" y="4356"/>
                    <a:pt x="5231" y="4314"/>
                  </a:cubicBezTo>
                  <a:lnTo>
                    <a:pt x="5224" y="4307"/>
                  </a:lnTo>
                  <a:lnTo>
                    <a:pt x="5055" y="4173"/>
                  </a:lnTo>
                  <a:lnTo>
                    <a:pt x="5040" y="4159"/>
                  </a:lnTo>
                  <a:lnTo>
                    <a:pt x="4871" y="4025"/>
                  </a:lnTo>
                  <a:lnTo>
                    <a:pt x="4850" y="4004"/>
                  </a:lnTo>
                  <a:lnTo>
                    <a:pt x="4674" y="3856"/>
                  </a:lnTo>
                  <a:lnTo>
                    <a:pt x="4653" y="3842"/>
                  </a:lnTo>
                  <a:lnTo>
                    <a:pt x="4512" y="3715"/>
                  </a:lnTo>
                  <a:lnTo>
                    <a:pt x="4484" y="3694"/>
                  </a:lnTo>
                  <a:cubicBezTo>
                    <a:pt x="4434" y="3645"/>
                    <a:pt x="4378" y="3602"/>
                    <a:pt x="4328" y="3560"/>
                  </a:cubicBezTo>
                  <a:lnTo>
                    <a:pt x="4307" y="3539"/>
                  </a:lnTo>
                  <a:lnTo>
                    <a:pt x="4145" y="3398"/>
                  </a:lnTo>
                  <a:lnTo>
                    <a:pt x="4131" y="3377"/>
                  </a:lnTo>
                  <a:cubicBezTo>
                    <a:pt x="4075" y="3327"/>
                    <a:pt x="4018" y="3278"/>
                    <a:pt x="3955" y="3222"/>
                  </a:cubicBezTo>
                  <a:lnTo>
                    <a:pt x="3814" y="3088"/>
                  </a:lnTo>
                  <a:lnTo>
                    <a:pt x="3779" y="3059"/>
                  </a:lnTo>
                  <a:lnTo>
                    <a:pt x="3638" y="2925"/>
                  </a:lnTo>
                  <a:lnTo>
                    <a:pt x="3609" y="2897"/>
                  </a:lnTo>
                  <a:lnTo>
                    <a:pt x="3476" y="2770"/>
                  </a:lnTo>
                  <a:lnTo>
                    <a:pt x="3461" y="2749"/>
                  </a:lnTo>
                  <a:cubicBezTo>
                    <a:pt x="3412" y="2707"/>
                    <a:pt x="3363" y="2658"/>
                    <a:pt x="3313" y="2608"/>
                  </a:cubicBezTo>
                  <a:lnTo>
                    <a:pt x="3278" y="2573"/>
                  </a:lnTo>
                  <a:cubicBezTo>
                    <a:pt x="3236" y="2531"/>
                    <a:pt x="3186" y="2481"/>
                    <a:pt x="3137" y="2439"/>
                  </a:cubicBezTo>
                  <a:lnTo>
                    <a:pt x="3003" y="2298"/>
                  </a:lnTo>
                  <a:lnTo>
                    <a:pt x="2968" y="2263"/>
                  </a:lnTo>
                  <a:cubicBezTo>
                    <a:pt x="2926" y="2214"/>
                    <a:pt x="2883" y="2164"/>
                    <a:pt x="2834" y="2115"/>
                  </a:cubicBezTo>
                  <a:lnTo>
                    <a:pt x="2693" y="1967"/>
                  </a:lnTo>
                  <a:cubicBezTo>
                    <a:pt x="2686" y="1960"/>
                    <a:pt x="2679" y="1953"/>
                    <a:pt x="2665" y="1939"/>
                  </a:cubicBezTo>
                  <a:cubicBezTo>
                    <a:pt x="2566" y="1833"/>
                    <a:pt x="2467" y="1720"/>
                    <a:pt x="2369" y="1607"/>
                  </a:cubicBezTo>
                  <a:lnTo>
                    <a:pt x="2355" y="1593"/>
                  </a:lnTo>
                  <a:cubicBezTo>
                    <a:pt x="2256" y="1480"/>
                    <a:pt x="2157" y="1368"/>
                    <a:pt x="2066" y="1248"/>
                  </a:cubicBezTo>
                  <a:lnTo>
                    <a:pt x="2045" y="1227"/>
                  </a:lnTo>
                  <a:cubicBezTo>
                    <a:pt x="2009" y="1184"/>
                    <a:pt x="1974" y="1142"/>
                    <a:pt x="1939" y="1093"/>
                  </a:cubicBezTo>
                  <a:lnTo>
                    <a:pt x="1925" y="1072"/>
                  </a:lnTo>
                  <a:lnTo>
                    <a:pt x="1826" y="952"/>
                  </a:lnTo>
                  <a:lnTo>
                    <a:pt x="1791" y="909"/>
                  </a:lnTo>
                  <a:cubicBezTo>
                    <a:pt x="1770" y="874"/>
                    <a:pt x="1741" y="846"/>
                    <a:pt x="1720" y="811"/>
                  </a:cubicBezTo>
                  <a:lnTo>
                    <a:pt x="1685" y="768"/>
                  </a:lnTo>
                  <a:lnTo>
                    <a:pt x="1600" y="656"/>
                  </a:lnTo>
                  <a:lnTo>
                    <a:pt x="1579" y="620"/>
                  </a:lnTo>
                  <a:cubicBezTo>
                    <a:pt x="1544" y="578"/>
                    <a:pt x="1509" y="529"/>
                    <a:pt x="1474" y="479"/>
                  </a:cubicBezTo>
                  <a:lnTo>
                    <a:pt x="1452" y="444"/>
                  </a:lnTo>
                  <a:lnTo>
                    <a:pt x="1375" y="338"/>
                  </a:lnTo>
                  <a:lnTo>
                    <a:pt x="1347" y="289"/>
                  </a:lnTo>
                  <a:lnTo>
                    <a:pt x="1276" y="190"/>
                  </a:lnTo>
                  <a:lnTo>
                    <a:pt x="1248" y="141"/>
                  </a:lnTo>
                  <a:cubicBezTo>
                    <a:pt x="1213" y="99"/>
                    <a:pt x="1184" y="49"/>
                    <a:pt x="115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1698;p38">
              <a:extLst>
                <a:ext uri="{FF2B5EF4-FFF2-40B4-BE49-F238E27FC236}">
                  <a16:creationId xmlns:a16="http://schemas.microsoft.com/office/drawing/2014/main" id="{DDB46771-7501-7726-3639-B47F43DE97C2}"/>
                </a:ext>
              </a:extLst>
            </p:cNvPr>
            <p:cNvSpPr/>
            <p:nvPr/>
          </p:nvSpPr>
          <p:spPr>
            <a:xfrm>
              <a:off x="656850" y="1456925"/>
              <a:ext cx="156325" cy="144325"/>
            </a:xfrm>
            <a:custGeom>
              <a:avLst/>
              <a:gdLst/>
              <a:ahLst/>
              <a:cxnLst/>
              <a:rect l="l" t="t" r="r" b="b"/>
              <a:pathLst>
                <a:path w="6253" h="5773" extrusionOk="0">
                  <a:moveTo>
                    <a:pt x="1163" y="27"/>
                  </a:moveTo>
                  <a:cubicBezTo>
                    <a:pt x="1191" y="69"/>
                    <a:pt x="1220" y="112"/>
                    <a:pt x="1248" y="161"/>
                  </a:cubicBezTo>
                  <a:lnTo>
                    <a:pt x="1269" y="196"/>
                  </a:lnTo>
                  <a:lnTo>
                    <a:pt x="1276" y="210"/>
                  </a:lnTo>
                  <a:lnTo>
                    <a:pt x="1347" y="309"/>
                  </a:lnTo>
                  <a:lnTo>
                    <a:pt x="1382" y="358"/>
                  </a:lnTo>
                  <a:lnTo>
                    <a:pt x="1452" y="464"/>
                  </a:lnTo>
                  <a:lnTo>
                    <a:pt x="1480" y="499"/>
                  </a:lnTo>
                  <a:cubicBezTo>
                    <a:pt x="1516" y="549"/>
                    <a:pt x="1544" y="598"/>
                    <a:pt x="1579" y="640"/>
                  </a:cubicBezTo>
                  <a:lnTo>
                    <a:pt x="1600" y="676"/>
                  </a:lnTo>
                  <a:lnTo>
                    <a:pt x="1685" y="781"/>
                  </a:lnTo>
                  <a:lnTo>
                    <a:pt x="1720" y="831"/>
                  </a:lnTo>
                  <a:lnTo>
                    <a:pt x="1798" y="929"/>
                  </a:lnTo>
                  <a:lnTo>
                    <a:pt x="1833" y="972"/>
                  </a:lnTo>
                  <a:cubicBezTo>
                    <a:pt x="1861" y="1014"/>
                    <a:pt x="1896" y="1056"/>
                    <a:pt x="1925" y="1092"/>
                  </a:cubicBezTo>
                  <a:lnTo>
                    <a:pt x="1939" y="1113"/>
                  </a:lnTo>
                  <a:cubicBezTo>
                    <a:pt x="1974" y="1162"/>
                    <a:pt x="2016" y="1204"/>
                    <a:pt x="2051" y="1247"/>
                  </a:cubicBezTo>
                  <a:lnTo>
                    <a:pt x="2066" y="1268"/>
                  </a:lnTo>
                  <a:cubicBezTo>
                    <a:pt x="2157" y="1381"/>
                    <a:pt x="2256" y="1500"/>
                    <a:pt x="2362" y="1613"/>
                  </a:cubicBezTo>
                  <a:lnTo>
                    <a:pt x="2376" y="1627"/>
                  </a:lnTo>
                  <a:cubicBezTo>
                    <a:pt x="2467" y="1740"/>
                    <a:pt x="2573" y="1853"/>
                    <a:pt x="2672" y="1959"/>
                  </a:cubicBezTo>
                  <a:lnTo>
                    <a:pt x="2700" y="1987"/>
                  </a:lnTo>
                  <a:lnTo>
                    <a:pt x="2834" y="2135"/>
                  </a:lnTo>
                  <a:lnTo>
                    <a:pt x="2975" y="2283"/>
                  </a:lnTo>
                  <a:lnTo>
                    <a:pt x="3003" y="2318"/>
                  </a:lnTo>
                  <a:lnTo>
                    <a:pt x="3144" y="2459"/>
                  </a:lnTo>
                  <a:lnTo>
                    <a:pt x="3285" y="2600"/>
                  </a:lnTo>
                  <a:lnTo>
                    <a:pt x="3313" y="2628"/>
                  </a:lnTo>
                  <a:lnTo>
                    <a:pt x="3461" y="2769"/>
                  </a:lnTo>
                  <a:lnTo>
                    <a:pt x="3482" y="2790"/>
                  </a:lnTo>
                  <a:lnTo>
                    <a:pt x="3616" y="2917"/>
                  </a:lnTo>
                  <a:lnTo>
                    <a:pt x="3645" y="2946"/>
                  </a:lnTo>
                  <a:lnTo>
                    <a:pt x="3793" y="3079"/>
                  </a:lnTo>
                  <a:lnTo>
                    <a:pt x="3821" y="3108"/>
                  </a:lnTo>
                  <a:lnTo>
                    <a:pt x="3969" y="3242"/>
                  </a:lnTo>
                  <a:cubicBezTo>
                    <a:pt x="4025" y="3298"/>
                    <a:pt x="4082" y="3347"/>
                    <a:pt x="4145" y="3397"/>
                  </a:cubicBezTo>
                  <a:lnTo>
                    <a:pt x="4159" y="3411"/>
                  </a:lnTo>
                  <a:lnTo>
                    <a:pt x="4321" y="3559"/>
                  </a:lnTo>
                  <a:lnTo>
                    <a:pt x="4342" y="3580"/>
                  </a:lnTo>
                  <a:lnTo>
                    <a:pt x="4498" y="3714"/>
                  </a:lnTo>
                  <a:lnTo>
                    <a:pt x="4519" y="3735"/>
                  </a:lnTo>
                  <a:lnTo>
                    <a:pt x="4674" y="3862"/>
                  </a:lnTo>
                  <a:lnTo>
                    <a:pt x="4695" y="3883"/>
                  </a:lnTo>
                  <a:lnTo>
                    <a:pt x="4871" y="4024"/>
                  </a:lnTo>
                  <a:lnTo>
                    <a:pt x="4885" y="4045"/>
                  </a:lnTo>
                  <a:lnTo>
                    <a:pt x="5054" y="4179"/>
                  </a:lnTo>
                  <a:lnTo>
                    <a:pt x="5069" y="4193"/>
                  </a:lnTo>
                  <a:lnTo>
                    <a:pt x="5238" y="4327"/>
                  </a:lnTo>
                  <a:lnTo>
                    <a:pt x="5245" y="4334"/>
                  </a:lnTo>
                  <a:lnTo>
                    <a:pt x="5407" y="4468"/>
                  </a:lnTo>
                  <a:lnTo>
                    <a:pt x="5414" y="4475"/>
                  </a:lnTo>
                  <a:lnTo>
                    <a:pt x="5492" y="4532"/>
                  </a:lnTo>
                  <a:lnTo>
                    <a:pt x="5604" y="4623"/>
                  </a:lnTo>
                  <a:lnTo>
                    <a:pt x="5682" y="4680"/>
                  </a:lnTo>
                  <a:lnTo>
                    <a:pt x="5703" y="4694"/>
                  </a:lnTo>
                  <a:lnTo>
                    <a:pt x="5759" y="4743"/>
                  </a:lnTo>
                  <a:lnTo>
                    <a:pt x="5851" y="4807"/>
                  </a:lnTo>
                  <a:lnTo>
                    <a:pt x="5914" y="4856"/>
                  </a:lnTo>
                  <a:lnTo>
                    <a:pt x="5985" y="4912"/>
                  </a:lnTo>
                  <a:lnTo>
                    <a:pt x="6034" y="4948"/>
                  </a:lnTo>
                  <a:lnTo>
                    <a:pt x="6232" y="5089"/>
                  </a:lnTo>
                  <a:lnTo>
                    <a:pt x="5090" y="5751"/>
                  </a:lnTo>
                  <a:lnTo>
                    <a:pt x="5054" y="5723"/>
                  </a:lnTo>
                  <a:lnTo>
                    <a:pt x="4765" y="5511"/>
                  </a:lnTo>
                  <a:lnTo>
                    <a:pt x="4702" y="5462"/>
                  </a:lnTo>
                  <a:lnTo>
                    <a:pt x="4617" y="5399"/>
                  </a:lnTo>
                  <a:lnTo>
                    <a:pt x="4554" y="5349"/>
                  </a:lnTo>
                  <a:lnTo>
                    <a:pt x="4540" y="5335"/>
                  </a:lnTo>
                  <a:lnTo>
                    <a:pt x="4462" y="5279"/>
                  </a:lnTo>
                  <a:lnTo>
                    <a:pt x="4441" y="5265"/>
                  </a:lnTo>
                  <a:lnTo>
                    <a:pt x="4378" y="5208"/>
                  </a:lnTo>
                  <a:lnTo>
                    <a:pt x="4350" y="5194"/>
                  </a:lnTo>
                  <a:lnTo>
                    <a:pt x="4272" y="5131"/>
                  </a:lnTo>
                  <a:lnTo>
                    <a:pt x="4265" y="5124"/>
                  </a:lnTo>
                  <a:lnTo>
                    <a:pt x="4103" y="4990"/>
                  </a:lnTo>
                  <a:lnTo>
                    <a:pt x="4096" y="4983"/>
                  </a:lnTo>
                  <a:lnTo>
                    <a:pt x="3927" y="4849"/>
                  </a:lnTo>
                  <a:lnTo>
                    <a:pt x="3912" y="4835"/>
                  </a:lnTo>
                  <a:lnTo>
                    <a:pt x="3743" y="4701"/>
                  </a:lnTo>
                  <a:lnTo>
                    <a:pt x="3722" y="4687"/>
                  </a:lnTo>
                  <a:lnTo>
                    <a:pt x="3546" y="4539"/>
                  </a:lnTo>
                  <a:lnTo>
                    <a:pt x="3525" y="4518"/>
                  </a:lnTo>
                  <a:lnTo>
                    <a:pt x="3377" y="4391"/>
                  </a:lnTo>
                  <a:lnTo>
                    <a:pt x="3349" y="4369"/>
                  </a:lnTo>
                  <a:cubicBezTo>
                    <a:pt x="3299" y="4327"/>
                    <a:pt x="3250" y="4278"/>
                    <a:pt x="3200" y="4236"/>
                  </a:cubicBezTo>
                  <a:lnTo>
                    <a:pt x="3172" y="4214"/>
                  </a:lnTo>
                  <a:lnTo>
                    <a:pt x="3017" y="4073"/>
                  </a:lnTo>
                  <a:lnTo>
                    <a:pt x="2996" y="4059"/>
                  </a:lnTo>
                  <a:cubicBezTo>
                    <a:pt x="2940" y="4003"/>
                    <a:pt x="2883" y="3954"/>
                    <a:pt x="2820" y="3897"/>
                  </a:cubicBezTo>
                  <a:lnTo>
                    <a:pt x="2672" y="3763"/>
                  </a:lnTo>
                  <a:lnTo>
                    <a:pt x="2644" y="3735"/>
                  </a:lnTo>
                  <a:lnTo>
                    <a:pt x="2503" y="3601"/>
                  </a:lnTo>
                  <a:lnTo>
                    <a:pt x="2474" y="3580"/>
                  </a:lnTo>
                  <a:lnTo>
                    <a:pt x="2340" y="3446"/>
                  </a:lnTo>
                  <a:lnTo>
                    <a:pt x="2319" y="3432"/>
                  </a:lnTo>
                  <a:lnTo>
                    <a:pt x="2171" y="3284"/>
                  </a:lnTo>
                  <a:lnTo>
                    <a:pt x="2143" y="3256"/>
                  </a:lnTo>
                  <a:lnTo>
                    <a:pt x="2002" y="3115"/>
                  </a:lnTo>
                  <a:lnTo>
                    <a:pt x="1861" y="2974"/>
                  </a:lnTo>
                  <a:lnTo>
                    <a:pt x="1833" y="2938"/>
                  </a:lnTo>
                  <a:lnTo>
                    <a:pt x="1685" y="2790"/>
                  </a:lnTo>
                  <a:lnTo>
                    <a:pt x="1558" y="2649"/>
                  </a:lnTo>
                  <a:lnTo>
                    <a:pt x="1530" y="2621"/>
                  </a:lnTo>
                  <a:cubicBezTo>
                    <a:pt x="1431" y="2508"/>
                    <a:pt x="1332" y="2396"/>
                    <a:pt x="1234" y="2290"/>
                  </a:cubicBezTo>
                  <a:lnTo>
                    <a:pt x="1220" y="2269"/>
                  </a:lnTo>
                  <a:cubicBezTo>
                    <a:pt x="1121" y="2156"/>
                    <a:pt x="1022" y="2043"/>
                    <a:pt x="924" y="1923"/>
                  </a:cubicBezTo>
                  <a:lnTo>
                    <a:pt x="909" y="1909"/>
                  </a:lnTo>
                  <a:lnTo>
                    <a:pt x="804" y="1768"/>
                  </a:lnTo>
                  <a:lnTo>
                    <a:pt x="790" y="1754"/>
                  </a:lnTo>
                  <a:cubicBezTo>
                    <a:pt x="761" y="1712"/>
                    <a:pt x="726" y="1670"/>
                    <a:pt x="698" y="1634"/>
                  </a:cubicBezTo>
                  <a:lnTo>
                    <a:pt x="663" y="1585"/>
                  </a:lnTo>
                  <a:cubicBezTo>
                    <a:pt x="635" y="1557"/>
                    <a:pt x="613" y="1522"/>
                    <a:pt x="585" y="1486"/>
                  </a:cubicBezTo>
                  <a:lnTo>
                    <a:pt x="550" y="1444"/>
                  </a:lnTo>
                  <a:cubicBezTo>
                    <a:pt x="522" y="1409"/>
                    <a:pt x="501" y="1367"/>
                    <a:pt x="472" y="1331"/>
                  </a:cubicBezTo>
                  <a:lnTo>
                    <a:pt x="451" y="1303"/>
                  </a:lnTo>
                  <a:cubicBezTo>
                    <a:pt x="416" y="1254"/>
                    <a:pt x="381" y="1204"/>
                    <a:pt x="346" y="1162"/>
                  </a:cubicBezTo>
                  <a:lnTo>
                    <a:pt x="331" y="1141"/>
                  </a:lnTo>
                  <a:lnTo>
                    <a:pt x="324" y="1127"/>
                  </a:lnTo>
                  <a:cubicBezTo>
                    <a:pt x="296" y="1092"/>
                    <a:pt x="268" y="1056"/>
                    <a:pt x="247" y="1014"/>
                  </a:cubicBezTo>
                  <a:cubicBezTo>
                    <a:pt x="233" y="1000"/>
                    <a:pt x="226" y="986"/>
                    <a:pt x="212" y="972"/>
                  </a:cubicBezTo>
                  <a:lnTo>
                    <a:pt x="148" y="866"/>
                  </a:lnTo>
                  <a:lnTo>
                    <a:pt x="120" y="824"/>
                  </a:lnTo>
                  <a:cubicBezTo>
                    <a:pt x="85" y="774"/>
                    <a:pt x="57" y="725"/>
                    <a:pt x="28" y="690"/>
                  </a:cubicBezTo>
                  <a:lnTo>
                    <a:pt x="1163" y="27"/>
                  </a:lnTo>
                  <a:close/>
                  <a:moveTo>
                    <a:pt x="1173" y="1"/>
                  </a:moveTo>
                  <a:cubicBezTo>
                    <a:pt x="1170" y="1"/>
                    <a:pt x="1167" y="2"/>
                    <a:pt x="1163" y="6"/>
                  </a:cubicBezTo>
                  <a:lnTo>
                    <a:pt x="7" y="676"/>
                  </a:lnTo>
                  <a:cubicBezTo>
                    <a:pt x="0" y="676"/>
                    <a:pt x="0" y="676"/>
                    <a:pt x="0" y="683"/>
                  </a:cubicBezTo>
                  <a:cubicBezTo>
                    <a:pt x="0" y="683"/>
                    <a:pt x="0" y="690"/>
                    <a:pt x="0" y="690"/>
                  </a:cubicBezTo>
                  <a:cubicBezTo>
                    <a:pt x="28" y="732"/>
                    <a:pt x="57" y="781"/>
                    <a:pt x="92" y="838"/>
                  </a:cubicBezTo>
                  <a:lnTo>
                    <a:pt x="120" y="880"/>
                  </a:lnTo>
                  <a:lnTo>
                    <a:pt x="190" y="979"/>
                  </a:lnTo>
                  <a:lnTo>
                    <a:pt x="226" y="1028"/>
                  </a:lnTo>
                  <a:lnTo>
                    <a:pt x="296" y="1134"/>
                  </a:lnTo>
                  <a:lnTo>
                    <a:pt x="303" y="1148"/>
                  </a:lnTo>
                  <a:lnTo>
                    <a:pt x="324" y="1176"/>
                  </a:lnTo>
                  <a:cubicBezTo>
                    <a:pt x="353" y="1218"/>
                    <a:pt x="388" y="1268"/>
                    <a:pt x="423" y="1317"/>
                  </a:cubicBezTo>
                  <a:lnTo>
                    <a:pt x="444" y="1345"/>
                  </a:lnTo>
                  <a:lnTo>
                    <a:pt x="529" y="1458"/>
                  </a:lnTo>
                  <a:lnTo>
                    <a:pt x="564" y="1500"/>
                  </a:lnTo>
                  <a:lnTo>
                    <a:pt x="642" y="1599"/>
                  </a:lnTo>
                  <a:lnTo>
                    <a:pt x="677" y="1648"/>
                  </a:lnTo>
                  <a:cubicBezTo>
                    <a:pt x="705" y="1684"/>
                    <a:pt x="733" y="1726"/>
                    <a:pt x="768" y="1768"/>
                  </a:cubicBezTo>
                  <a:lnTo>
                    <a:pt x="783" y="1782"/>
                  </a:lnTo>
                  <a:lnTo>
                    <a:pt x="895" y="1923"/>
                  </a:lnTo>
                  <a:lnTo>
                    <a:pt x="909" y="1938"/>
                  </a:lnTo>
                  <a:cubicBezTo>
                    <a:pt x="1001" y="2057"/>
                    <a:pt x="1100" y="2170"/>
                    <a:pt x="1198" y="2283"/>
                  </a:cubicBezTo>
                  <a:lnTo>
                    <a:pt x="1220" y="2304"/>
                  </a:lnTo>
                  <a:cubicBezTo>
                    <a:pt x="1311" y="2410"/>
                    <a:pt x="1410" y="2523"/>
                    <a:pt x="1516" y="2635"/>
                  </a:cubicBezTo>
                  <a:lnTo>
                    <a:pt x="1537" y="2664"/>
                  </a:lnTo>
                  <a:lnTo>
                    <a:pt x="1678" y="2812"/>
                  </a:lnTo>
                  <a:lnTo>
                    <a:pt x="1812" y="2953"/>
                  </a:lnTo>
                  <a:lnTo>
                    <a:pt x="1847" y="2988"/>
                  </a:lnTo>
                  <a:lnTo>
                    <a:pt x="1988" y="3129"/>
                  </a:lnTo>
                  <a:lnTo>
                    <a:pt x="2122" y="3270"/>
                  </a:lnTo>
                  <a:lnTo>
                    <a:pt x="2157" y="3298"/>
                  </a:lnTo>
                  <a:lnTo>
                    <a:pt x="2305" y="3446"/>
                  </a:lnTo>
                  <a:lnTo>
                    <a:pt x="2319" y="3460"/>
                  </a:lnTo>
                  <a:lnTo>
                    <a:pt x="2460" y="3594"/>
                  </a:lnTo>
                  <a:lnTo>
                    <a:pt x="2489" y="3615"/>
                  </a:lnTo>
                  <a:cubicBezTo>
                    <a:pt x="2531" y="3665"/>
                    <a:pt x="2580" y="3707"/>
                    <a:pt x="2629" y="3749"/>
                  </a:cubicBezTo>
                  <a:lnTo>
                    <a:pt x="2658" y="3777"/>
                  </a:lnTo>
                  <a:lnTo>
                    <a:pt x="2806" y="3918"/>
                  </a:lnTo>
                  <a:cubicBezTo>
                    <a:pt x="2862" y="3968"/>
                    <a:pt x="2919" y="4024"/>
                    <a:pt x="2975" y="4073"/>
                  </a:cubicBezTo>
                  <a:lnTo>
                    <a:pt x="2996" y="4088"/>
                  </a:lnTo>
                  <a:lnTo>
                    <a:pt x="3151" y="4229"/>
                  </a:lnTo>
                  <a:lnTo>
                    <a:pt x="3179" y="4250"/>
                  </a:lnTo>
                  <a:lnTo>
                    <a:pt x="3327" y="4384"/>
                  </a:lnTo>
                  <a:lnTo>
                    <a:pt x="3356" y="4405"/>
                  </a:lnTo>
                  <a:cubicBezTo>
                    <a:pt x="3405" y="4447"/>
                    <a:pt x="3454" y="4496"/>
                    <a:pt x="3504" y="4532"/>
                  </a:cubicBezTo>
                  <a:lnTo>
                    <a:pt x="3525" y="4553"/>
                  </a:lnTo>
                  <a:lnTo>
                    <a:pt x="3701" y="4701"/>
                  </a:lnTo>
                  <a:lnTo>
                    <a:pt x="3722" y="4715"/>
                  </a:lnTo>
                  <a:lnTo>
                    <a:pt x="3891" y="4856"/>
                  </a:lnTo>
                  <a:lnTo>
                    <a:pt x="3905" y="4870"/>
                  </a:lnTo>
                  <a:lnTo>
                    <a:pt x="4075" y="5004"/>
                  </a:lnTo>
                  <a:lnTo>
                    <a:pt x="4082" y="5011"/>
                  </a:lnTo>
                  <a:lnTo>
                    <a:pt x="4244" y="5138"/>
                  </a:lnTo>
                  <a:lnTo>
                    <a:pt x="4251" y="5145"/>
                  </a:lnTo>
                  <a:lnTo>
                    <a:pt x="4335" y="5208"/>
                  </a:lnTo>
                  <a:lnTo>
                    <a:pt x="4357" y="5230"/>
                  </a:lnTo>
                  <a:lnTo>
                    <a:pt x="4420" y="5279"/>
                  </a:lnTo>
                  <a:lnTo>
                    <a:pt x="4441" y="5293"/>
                  </a:lnTo>
                  <a:lnTo>
                    <a:pt x="4519" y="5356"/>
                  </a:lnTo>
                  <a:lnTo>
                    <a:pt x="4533" y="5363"/>
                  </a:lnTo>
                  <a:lnTo>
                    <a:pt x="4596" y="5413"/>
                  </a:lnTo>
                  <a:lnTo>
                    <a:pt x="4688" y="5483"/>
                  </a:lnTo>
                  <a:lnTo>
                    <a:pt x="4751" y="5533"/>
                  </a:lnTo>
                  <a:lnTo>
                    <a:pt x="4808" y="5575"/>
                  </a:lnTo>
                  <a:lnTo>
                    <a:pt x="5033" y="5737"/>
                  </a:lnTo>
                  <a:cubicBezTo>
                    <a:pt x="5054" y="5751"/>
                    <a:pt x="5069" y="5765"/>
                    <a:pt x="5090" y="5772"/>
                  </a:cubicBezTo>
                  <a:lnTo>
                    <a:pt x="6253" y="5103"/>
                  </a:lnTo>
                  <a:cubicBezTo>
                    <a:pt x="6253" y="5103"/>
                    <a:pt x="6253" y="5096"/>
                    <a:pt x="6253" y="5096"/>
                  </a:cubicBezTo>
                  <a:cubicBezTo>
                    <a:pt x="6253" y="5089"/>
                    <a:pt x="6253" y="5089"/>
                    <a:pt x="6253" y="5081"/>
                  </a:cubicBezTo>
                  <a:lnTo>
                    <a:pt x="6048" y="4933"/>
                  </a:lnTo>
                  <a:lnTo>
                    <a:pt x="5999" y="4898"/>
                  </a:lnTo>
                  <a:lnTo>
                    <a:pt x="5922" y="4842"/>
                  </a:lnTo>
                  <a:lnTo>
                    <a:pt x="5858" y="4792"/>
                  </a:lnTo>
                  <a:lnTo>
                    <a:pt x="5773" y="4729"/>
                  </a:lnTo>
                  <a:lnTo>
                    <a:pt x="5710" y="4680"/>
                  </a:lnTo>
                  <a:lnTo>
                    <a:pt x="5696" y="4666"/>
                  </a:lnTo>
                  <a:lnTo>
                    <a:pt x="5618" y="4609"/>
                  </a:lnTo>
                  <a:lnTo>
                    <a:pt x="5506" y="4518"/>
                  </a:lnTo>
                  <a:lnTo>
                    <a:pt x="5428" y="4461"/>
                  </a:lnTo>
                  <a:lnTo>
                    <a:pt x="5421" y="4454"/>
                  </a:lnTo>
                  <a:lnTo>
                    <a:pt x="5259" y="4320"/>
                  </a:lnTo>
                  <a:lnTo>
                    <a:pt x="5252" y="4313"/>
                  </a:lnTo>
                  <a:lnTo>
                    <a:pt x="5083" y="4179"/>
                  </a:lnTo>
                  <a:lnTo>
                    <a:pt x="5069" y="4165"/>
                  </a:lnTo>
                  <a:lnTo>
                    <a:pt x="4899" y="4031"/>
                  </a:lnTo>
                  <a:lnTo>
                    <a:pt x="4878" y="4010"/>
                  </a:lnTo>
                  <a:lnTo>
                    <a:pt x="4702" y="3869"/>
                  </a:lnTo>
                  <a:lnTo>
                    <a:pt x="4681" y="3848"/>
                  </a:lnTo>
                  <a:lnTo>
                    <a:pt x="4533" y="3721"/>
                  </a:lnTo>
                  <a:lnTo>
                    <a:pt x="4512" y="3700"/>
                  </a:lnTo>
                  <a:cubicBezTo>
                    <a:pt x="4455" y="3650"/>
                    <a:pt x="4406" y="3608"/>
                    <a:pt x="4357" y="3566"/>
                  </a:cubicBezTo>
                  <a:lnTo>
                    <a:pt x="4328" y="3545"/>
                  </a:lnTo>
                  <a:lnTo>
                    <a:pt x="4173" y="3404"/>
                  </a:lnTo>
                  <a:lnTo>
                    <a:pt x="4152" y="3383"/>
                  </a:lnTo>
                  <a:cubicBezTo>
                    <a:pt x="4096" y="3333"/>
                    <a:pt x="4039" y="3284"/>
                    <a:pt x="3976" y="3228"/>
                  </a:cubicBezTo>
                  <a:lnTo>
                    <a:pt x="3835" y="3094"/>
                  </a:lnTo>
                  <a:lnTo>
                    <a:pt x="3807" y="3065"/>
                  </a:lnTo>
                  <a:lnTo>
                    <a:pt x="3659" y="2931"/>
                  </a:lnTo>
                  <a:lnTo>
                    <a:pt x="3638" y="2910"/>
                  </a:lnTo>
                  <a:lnTo>
                    <a:pt x="3497" y="2776"/>
                  </a:lnTo>
                  <a:lnTo>
                    <a:pt x="3482" y="2762"/>
                  </a:lnTo>
                  <a:lnTo>
                    <a:pt x="3334" y="2614"/>
                  </a:lnTo>
                  <a:lnTo>
                    <a:pt x="3299" y="2586"/>
                  </a:lnTo>
                  <a:cubicBezTo>
                    <a:pt x="3257" y="2537"/>
                    <a:pt x="3208" y="2494"/>
                    <a:pt x="3165" y="2445"/>
                  </a:cubicBezTo>
                  <a:lnTo>
                    <a:pt x="3024" y="2304"/>
                  </a:lnTo>
                  <a:lnTo>
                    <a:pt x="2989" y="2269"/>
                  </a:lnTo>
                  <a:lnTo>
                    <a:pt x="2848" y="2121"/>
                  </a:lnTo>
                  <a:lnTo>
                    <a:pt x="2714" y="1973"/>
                  </a:lnTo>
                  <a:lnTo>
                    <a:pt x="2686" y="1945"/>
                  </a:lnTo>
                  <a:cubicBezTo>
                    <a:pt x="2587" y="1832"/>
                    <a:pt x="2481" y="1726"/>
                    <a:pt x="2390" y="1613"/>
                  </a:cubicBezTo>
                  <a:lnTo>
                    <a:pt x="2376" y="1599"/>
                  </a:lnTo>
                  <a:cubicBezTo>
                    <a:pt x="2277" y="1486"/>
                    <a:pt x="2178" y="1367"/>
                    <a:pt x="2080" y="1254"/>
                  </a:cubicBezTo>
                  <a:lnTo>
                    <a:pt x="2066" y="1233"/>
                  </a:lnTo>
                  <a:lnTo>
                    <a:pt x="1953" y="1099"/>
                  </a:lnTo>
                  <a:lnTo>
                    <a:pt x="1939" y="1077"/>
                  </a:lnTo>
                  <a:cubicBezTo>
                    <a:pt x="1910" y="1035"/>
                    <a:pt x="1875" y="1000"/>
                    <a:pt x="1847" y="958"/>
                  </a:cubicBezTo>
                  <a:lnTo>
                    <a:pt x="1812" y="915"/>
                  </a:lnTo>
                  <a:lnTo>
                    <a:pt x="1734" y="817"/>
                  </a:lnTo>
                  <a:lnTo>
                    <a:pt x="1699" y="767"/>
                  </a:lnTo>
                  <a:cubicBezTo>
                    <a:pt x="1671" y="732"/>
                    <a:pt x="1650" y="697"/>
                    <a:pt x="1621" y="662"/>
                  </a:cubicBezTo>
                  <a:lnTo>
                    <a:pt x="1600" y="626"/>
                  </a:lnTo>
                  <a:cubicBezTo>
                    <a:pt x="1565" y="584"/>
                    <a:pt x="1530" y="535"/>
                    <a:pt x="1495" y="485"/>
                  </a:cubicBezTo>
                  <a:lnTo>
                    <a:pt x="1473" y="450"/>
                  </a:lnTo>
                  <a:cubicBezTo>
                    <a:pt x="1445" y="415"/>
                    <a:pt x="1417" y="380"/>
                    <a:pt x="1396" y="344"/>
                  </a:cubicBezTo>
                  <a:lnTo>
                    <a:pt x="1361" y="295"/>
                  </a:lnTo>
                  <a:lnTo>
                    <a:pt x="1297" y="189"/>
                  </a:lnTo>
                  <a:lnTo>
                    <a:pt x="1290" y="182"/>
                  </a:lnTo>
                  <a:lnTo>
                    <a:pt x="1269" y="147"/>
                  </a:lnTo>
                  <a:cubicBezTo>
                    <a:pt x="1234" y="91"/>
                    <a:pt x="1206" y="48"/>
                    <a:pt x="1177" y="6"/>
                  </a:cubicBezTo>
                  <a:cubicBezTo>
                    <a:pt x="1177" y="2"/>
                    <a:pt x="1176" y="1"/>
                    <a:pt x="1173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1699;p38">
              <a:extLst>
                <a:ext uri="{FF2B5EF4-FFF2-40B4-BE49-F238E27FC236}">
                  <a16:creationId xmlns:a16="http://schemas.microsoft.com/office/drawing/2014/main" id="{FD3B7048-20C9-5F12-8251-2F0F589964CA}"/>
                </a:ext>
              </a:extLst>
            </p:cNvPr>
            <p:cNvSpPr/>
            <p:nvPr/>
          </p:nvSpPr>
          <p:spPr>
            <a:xfrm>
              <a:off x="529250" y="1454250"/>
              <a:ext cx="254850" cy="400475"/>
            </a:xfrm>
            <a:custGeom>
              <a:avLst/>
              <a:gdLst/>
              <a:ahLst/>
              <a:cxnLst/>
              <a:rect l="l" t="t" r="r" b="b"/>
              <a:pathLst>
                <a:path w="10194" h="16019" extrusionOk="0">
                  <a:moveTo>
                    <a:pt x="29" y="0"/>
                  </a:moveTo>
                  <a:lnTo>
                    <a:pt x="7" y="7148"/>
                  </a:lnTo>
                  <a:cubicBezTo>
                    <a:pt x="0" y="10341"/>
                    <a:pt x="4040" y="14966"/>
                    <a:pt x="5076" y="15917"/>
                  </a:cubicBezTo>
                  <a:cubicBezTo>
                    <a:pt x="5310" y="15973"/>
                    <a:pt x="5696" y="16018"/>
                    <a:pt x="6155" y="16018"/>
                  </a:cubicBezTo>
                  <a:cubicBezTo>
                    <a:pt x="7732" y="16018"/>
                    <a:pt x="10162" y="15485"/>
                    <a:pt x="10173" y="13006"/>
                  </a:cubicBezTo>
                  <a:lnTo>
                    <a:pt x="10194" y="5872"/>
                  </a:lnTo>
                  <a:cubicBezTo>
                    <a:pt x="10017" y="5752"/>
                    <a:pt x="6789" y="3454"/>
                    <a:pt x="5118" y="790"/>
                  </a:cubicBezTo>
                  <a:cubicBezTo>
                    <a:pt x="4780" y="935"/>
                    <a:pt x="4380" y="994"/>
                    <a:pt x="3955" y="994"/>
                  </a:cubicBezTo>
                  <a:cubicBezTo>
                    <a:pt x="2259" y="994"/>
                    <a:pt x="164" y="62"/>
                    <a:pt x="2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1700;p38">
              <a:extLst>
                <a:ext uri="{FF2B5EF4-FFF2-40B4-BE49-F238E27FC236}">
                  <a16:creationId xmlns:a16="http://schemas.microsoft.com/office/drawing/2014/main" id="{C8BEF435-92D5-DF2E-0900-1014BDF71EBD}"/>
                </a:ext>
              </a:extLst>
            </p:cNvPr>
            <p:cNvSpPr/>
            <p:nvPr/>
          </p:nvSpPr>
          <p:spPr>
            <a:xfrm>
              <a:off x="529075" y="1454075"/>
              <a:ext cx="255200" cy="400950"/>
            </a:xfrm>
            <a:custGeom>
              <a:avLst/>
              <a:gdLst/>
              <a:ahLst/>
              <a:cxnLst/>
              <a:rect l="l" t="t" r="r" b="b"/>
              <a:pathLst>
                <a:path w="10208" h="16038" extrusionOk="0">
                  <a:moveTo>
                    <a:pt x="50" y="28"/>
                  </a:moveTo>
                  <a:cubicBezTo>
                    <a:pt x="373" y="173"/>
                    <a:pt x="2346" y="1013"/>
                    <a:pt x="3958" y="1013"/>
                  </a:cubicBezTo>
                  <a:cubicBezTo>
                    <a:pt x="4382" y="1013"/>
                    <a:pt x="4781" y="955"/>
                    <a:pt x="5118" y="811"/>
                  </a:cubicBezTo>
                  <a:cubicBezTo>
                    <a:pt x="6739" y="3391"/>
                    <a:pt x="9820" y="5618"/>
                    <a:pt x="10187" y="5879"/>
                  </a:cubicBezTo>
                  <a:lnTo>
                    <a:pt x="10165" y="13020"/>
                  </a:lnTo>
                  <a:cubicBezTo>
                    <a:pt x="10165" y="13922"/>
                    <a:pt x="9834" y="14649"/>
                    <a:pt x="9186" y="15156"/>
                  </a:cubicBezTo>
                  <a:cubicBezTo>
                    <a:pt x="8495" y="15706"/>
                    <a:pt x="7578" y="15903"/>
                    <a:pt x="6923" y="15974"/>
                  </a:cubicBezTo>
                  <a:cubicBezTo>
                    <a:pt x="6665" y="16003"/>
                    <a:pt x="6412" y="16015"/>
                    <a:pt x="6175" y="16015"/>
                  </a:cubicBezTo>
                  <a:cubicBezTo>
                    <a:pt x="5724" y="16015"/>
                    <a:pt x="5332" y="15970"/>
                    <a:pt x="5083" y="15910"/>
                  </a:cubicBezTo>
                  <a:cubicBezTo>
                    <a:pt x="4554" y="15424"/>
                    <a:pt x="3292" y="14035"/>
                    <a:pt x="2172" y="12372"/>
                  </a:cubicBezTo>
                  <a:cubicBezTo>
                    <a:pt x="1192" y="10934"/>
                    <a:pt x="22" y="8861"/>
                    <a:pt x="29" y="7155"/>
                  </a:cubicBezTo>
                  <a:lnTo>
                    <a:pt x="50" y="28"/>
                  </a:lnTo>
                  <a:close/>
                  <a:moveTo>
                    <a:pt x="29" y="0"/>
                  </a:moveTo>
                  <a:cubicBezTo>
                    <a:pt x="29" y="0"/>
                    <a:pt x="29" y="7"/>
                    <a:pt x="29" y="7"/>
                  </a:cubicBezTo>
                  <a:lnTo>
                    <a:pt x="7" y="7155"/>
                  </a:lnTo>
                  <a:cubicBezTo>
                    <a:pt x="0" y="8861"/>
                    <a:pt x="1171" y="10948"/>
                    <a:pt x="2150" y="12386"/>
                  </a:cubicBezTo>
                  <a:cubicBezTo>
                    <a:pt x="3278" y="14049"/>
                    <a:pt x="4540" y="15445"/>
                    <a:pt x="5076" y="15932"/>
                  </a:cubicBezTo>
                  <a:cubicBezTo>
                    <a:pt x="5435" y="16009"/>
                    <a:pt x="5802" y="16037"/>
                    <a:pt x="6169" y="16037"/>
                  </a:cubicBezTo>
                  <a:cubicBezTo>
                    <a:pt x="6422" y="16030"/>
                    <a:pt x="6676" y="16016"/>
                    <a:pt x="6930" y="15988"/>
                  </a:cubicBezTo>
                  <a:cubicBezTo>
                    <a:pt x="7578" y="15917"/>
                    <a:pt x="8502" y="15720"/>
                    <a:pt x="9200" y="15170"/>
                  </a:cubicBezTo>
                  <a:cubicBezTo>
                    <a:pt x="9855" y="14656"/>
                    <a:pt x="10187" y="13930"/>
                    <a:pt x="10187" y="13013"/>
                  </a:cubicBezTo>
                  <a:lnTo>
                    <a:pt x="10208" y="5879"/>
                  </a:lnTo>
                  <a:cubicBezTo>
                    <a:pt x="10208" y="5872"/>
                    <a:pt x="10208" y="5872"/>
                    <a:pt x="10201" y="5872"/>
                  </a:cubicBezTo>
                  <a:cubicBezTo>
                    <a:pt x="9855" y="5625"/>
                    <a:pt x="6754" y="3384"/>
                    <a:pt x="5132" y="797"/>
                  </a:cubicBezTo>
                  <a:cubicBezTo>
                    <a:pt x="5132" y="790"/>
                    <a:pt x="5125" y="790"/>
                    <a:pt x="5118" y="790"/>
                  </a:cubicBezTo>
                  <a:cubicBezTo>
                    <a:pt x="4783" y="935"/>
                    <a:pt x="4385" y="993"/>
                    <a:pt x="3963" y="993"/>
                  </a:cubicBezTo>
                  <a:cubicBezTo>
                    <a:pt x="2332" y="993"/>
                    <a:pt x="323" y="123"/>
                    <a:pt x="4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1701;p38">
              <a:extLst>
                <a:ext uri="{FF2B5EF4-FFF2-40B4-BE49-F238E27FC236}">
                  <a16:creationId xmlns:a16="http://schemas.microsoft.com/office/drawing/2014/main" id="{5E44F172-A487-FA1B-7988-B91211D228D6}"/>
                </a:ext>
              </a:extLst>
            </p:cNvPr>
            <p:cNvSpPr/>
            <p:nvPr/>
          </p:nvSpPr>
          <p:spPr>
            <a:xfrm>
              <a:off x="544575" y="1509575"/>
              <a:ext cx="208525" cy="327800"/>
            </a:xfrm>
            <a:custGeom>
              <a:avLst/>
              <a:gdLst/>
              <a:ahLst/>
              <a:cxnLst/>
              <a:rect l="l" t="t" r="r" b="b"/>
              <a:pathLst>
                <a:path w="8341" h="13112" extrusionOk="0">
                  <a:moveTo>
                    <a:pt x="22" y="1"/>
                  </a:moveTo>
                  <a:lnTo>
                    <a:pt x="8" y="5852"/>
                  </a:lnTo>
                  <a:cubicBezTo>
                    <a:pt x="1" y="8467"/>
                    <a:pt x="3307" y="12252"/>
                    <a:pt x="4153" y="13028"/>
                  </a:cubicBezTo>
                  <a:cubicBezTo>
                    <a:pt x="4345" y="13074"/>
                    <a:pt x="4664" y="13112"/>
                    <a:pt x="5043" y="13112"/>
                  </a:cubicBezTo>
                  <a:cubicBezTo>
                    <a:pt x="6334" y="13112"/>
                    <a:pt x="8320" y="12674"/>
                    <a:pt x="8326" y="10652"/>
                  </a:cubicBezTo>
                  <a:lnTo>
                    <a:pt x="8340" y="4801"/>
                  </a:lnTo>
                  <a:cubicBezTo>
                    <a:pt x="8206" y="4703"/>
                    <a:pt x="5556" y="2827"/>
                    <a:pt x="4188" y="649"/>
                  </a:cubicBezTo>
                  <a:cubicBezTo>
                    <a:pt x="3913" y="768"/>
                    <a:pt x="3587" y="815"/>
                    <a:pt x="3241" y="815"/>
                  </a:cubicBezTo>
                  <a:cubicBezTo>
                    <a:pt x="1854" y="815"/>
                    <a:pt x="135" y="51"/>
                    <a:pt x="2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1702;p38">
              <a:extLst>
                <a:ext uri="{FF2B5EF4-FFF2-40B4-BE49-F238E27FC236}">
                  <a16:creationId xmlns:a16="http://schemas.microsoft.com/office/drawing/2014/main" id="{B35FF39F-866B-4A0F-3C23-3F63BBCD2BB6}"/>
                </a:ext>
              </a:extLst>
            </p:cNvPr>
            <p:cNvSpPr/>
            <p:nvPr/>
          </p:nvSpPr>
          <p:spPr>
            <a:xfrm>
              <a:off x="515850" y="1491775"/>
              <a:ext cx="133075" cy="36500"/>
            </a:xfrm>
            <a:custGeom>
              <a:avLst/>
              <a:gdLst/>
              <a:ahLst/>
              <a:cxnLst/>
              <a:rect l="l" t="t" r="r" b="b"/>
              <a:pathLst>
                <a:path w="5323" h="1460" extrusionOk="0">
                  <a:moveTo>
                    <a:pt x="1157" y="1"/>
                  </a:moveTo>
                  <a:lnTo>
                    <a:pt x="1" y="670"/>
                  </a:lnTo>
                  <a:lnTo>
                    <a:pt x="15" y="677"/>
                  </a:lnTo>
                  <a:lnTo>
                    <a:pt x="36" y="692"/>
                  </a:lnTo>
                  <a:lnTo>
                    <a:pt x="64" y="699"/>
                  </a:lnTo>
                  <a:lnTo>
                    <a:pt x="71" y="699"/>
                  </a:lnTo>
                  <a:lnTo>
                    <a:pt x="99" y="713"/>
                  </a:lnTo>
                  <a:lnTo>
                    <a:pt x="142" y="727"/>
                  </a:lnTo>
                  <a:lnTo>
                    <a:pt x="149" y="727"/>
                  </a:lnTo>
                  <a:lnTo>
                    <a:pt x="191" y="748"/>
                  </a:lnTo>
                  <a:lnTo>
                    <a:pt x="247" y="769"/>
                  </a:lnTo>
                  <a:lnTo>
                    <a:pt x="262" y="776"/>
                  </a:lnTo>
                  <a:lnTo>
                    <a:pt x="304" y="797"/>
                  </a:lnTo>
                  <a:lnTo>
                    <a:pt x="360" y="818"/>
                  </a:lnTo>
                  <a:lnTo>
                    <a:pt x="417" y="840"/>
                  </a:lnTo>
                  <a:lnTo>
                    <a:pt x="431" y="847"/>
                  </a:lnTo>
                  <a:lnTo>
                    <a:pt x="466" y="861"/>
                  </a:lnTo>
                  <a:lnTo>
                    <a:pt x="487" y="868"/>
                  </a:lnTo>
                  <a:lnTo>
                    <a:pt x="522" y="882"/>
                  </a:lnTo>
                  <a:lnTo>
                    <a:pt x="551" y="889"/>
                  </a:lnTo>
                  <a:lnTo>
                    <a:pt x="586" y="903"/>
                  </a:lnTo>
                  <a:lnTo>
                    <a:pt x="607" y="910"/>
                  </a:lnTo>
                  <a:lnTo>
                    <a:pt x="642" y="924"/>
                  </a:lnTo>
                  <a:lnTo>
                    <a:pt x="670" y="938"/>
                  </a:lnTo>
                  <a:lnTo>
                    <a:pt x="713" y="945"/>
                  </a:lnTo>
                  <a:lnTo>
                    <a:pt x="741" y="959"/>
                  </a:lnTo>
                  <a:lnTo>
                    <a:pt x="776" y="974"/>
                  </a:lnTo>
                  <a:lnTo>
                    <a:pt x="797" y="981"/>
                  </a:lnTo>
                  <a:lnTo>
                    <a:pt x="903" y="1016"/>
                  </a:lnTo>
                  <a:lnTo>
                    <a:pt x="924" y="1023"/>
                  </a:lnTo>
                  <a:lnTo>
                    <a:pt x="1030" y="1058"/>
                  </a:lnTo>
                  <a:lnTo>
                    <a:pt x="1044" y="1065"/>
                  </a:lnTo>
                  <a:lnTo>
                    <a:pt x="1164" y="1100"/>
                  </a:lnTo>
                  <a:lnTo>
                    <a:pt x="1291" y="1143"/>
                  </a:lnTo>
                  <a:lnTo>
                    <a:pt x="1298" y="1143"/>
                  </a:lnTo>
                  <a:cubicBezTo>
                    <a:pt x="1375" y="1164"/>
                    <a:pt x="1446" y="1185"/>
                    <a:pt x="1523" y="1206"/>
                  </a:cubicBezTo>
                  <a:cubicBezTo>
                    <a:pt x="1601" y="1227"/>
                    <a:pt x="1685" y="1248"/>
                    <a:pt x="1763" y="1270"/>
                  </a:cubicBezTo>
                  <a:cubicBezTo>
                    <a:pt x="1841" y="1291"/>
                    <a:pt x="1904" y="1305"/>
                    <a:pt x="1967" y="1319"/>
                  </a:cubicBezTo>
                  <a:lnTo>
                    <a:pt x="1989" y="1319"/>
                  </a:lnTo>
                  <a:cubicBezTo>
                    <a:pt x="2052" y="1333"/>
                    <a:pt x="2123" y="1347"/>
                    <a:pt x="2193" y="1361"/>
                  </a:cubicBezTo>
                  <a:cubicBezTo>
                    <a:pt x="2256" y="1375"/>
                    <a:pt x="2313" y="1382"/>
                    <a:pt x="2376" y="1396"/>
                  </a:cubicBezTo>
                  <a:lnTo>
                    <a:pt x="2390" y="1396"/>
                  </a:lnTo>
                  <a:lnTo>
                    <a:pt x="2560" y="1425"/>
                  </a:lnTo>
                  <a:lnTo>
                    <a:pt x="2588" y="1425"/>
                  </a:lnTo>
                  <a:cubicBezTo>
                    <a:pt x="2637" y="1432"/>
                    <a:pt x="2686" y="1432"/>
                    <a:pt x="2736" y="1439"/>
                  </a:cubicBezTo>
                  <a:lnTo>
                    <a:pt x="2757" y="1439"/>
                  </a:lnTo>
                  <a:lnTo>
                    <a:pt x="2905" y="1453"/>
                  </a:lnTo>
                  <a:lnTo>
                    <a:pt x="2926" y="1453"/>
                  </a:lnTo>
                  <a:lnTo>
                    <a:pt x="3067" y="1460"/>
                  </a:lnTo>
                  <a:lnTo>
                    <a:pt x="3377" y="1460"/>
                  </a:lnTo>
                  <a:cubicBezTo>
                    <a:pt x="3420" y="1460"/>
                    <a:pt x="3462" y="1453"/>
                    <a:pt x="3504" y="1453"/>
                  </a:cubicBezTo>
                  <a:cubicBezTo>
                    <a:pt x="3546" y="1446"/>
                    <a:pt x="3596" y="1446"/>
                    <a:pt x="3638" y="1439"/>
                  </a:cubicBezTo>
                  <a:lnTo>
                    <a:pt x="3659" y="1439"/>
                  </a:lnTo>
                  <a:cubicBezTo>
                    <a:pt x="3695" y="1432"/>
                    <a:pt x="3737" y="1425"/>
                    <a:pt x="3772" y="1418"/>
                  </a:cubicBezTo>
                  <a:lnTo>
                    <a:pt x="3793" y="1418"/>
                  </a:lnTo>
                  <a:cubicBezTo>
                    <a:pt x="3835" y="1411"/>
                    <a:pt x="3878" y="1396"/>
                    <a:pt x="3913" y="1389"/>
                  </a:cubicBezTo>
                  <a:lnTo>
                    <a:pt x="3934" y="1389"/>
                  </a:lnTo>
                  <a:cubicBezTo>
                    <a:pt x="3976" y="1375"/>
                    <a:pt x="4012" y="1368"/>
                    <a:pt x="4054" y="1354"/>
                  </a:cubicBezTo>
                  <a:lnTo>
                    <a:pt x="4075" y="1347"/>
                  </a:lnTo>
                  <a:cubicBezTo>
                    <a:pt x="4103" y="1333"/>
                    <a:pt x="4139" y="1319"/>
                    <a:pt x="4167" y="1305"/>
                  </a:cubicBezTo>
                  <a:lnTo>
                    <a:pt x="5323" y="628"/>
                  </a:lnTo>
                  <a:lnTo>
                    <a:pt x="5323" y="628"/>
                  </a:lnTo>
                  <a:cubicBezTo>
                    <a:pt x="5295" y="642"/>
                    <a:pt x="5259" y="656"/>
                    <a:pt x="5231" y="670"/>
                  </a:cubicBezTo>
                  <a:lnTo>
                    <a:pt x="5210" y="677"/>
                  </a:lnTo>
                  <a:cubicBezTo>
                    <a:pt x="5168" y="692"/>
                    <a:pt x="5133" y="699"/>
                    <a:pt x="5090" y="713"/>
                  </a:cubicBezTo>
                  <a:lnTo>
                    <a:pt x="5076" y="713"/>
                  </a:lnTo>
                  <a:cubicBezTo>
                    <a:pt x="5034" y="720"/>
                    <a:pt x="4992" y="734"/>
                    <a:pt x="4949" y="741"/>
                  </a:cubicBezTo>
                  <a:lnTo>
                    <a:pt x="4928" y="741"/>
                  </a:lnTo>
                  <a:cubicBezTo>
                    <a:pt x="4893" y="748"/>
                    <a:pt x="4851" y="755"/>
                    <a:pt x="4815" y="762"/>
                  </a:cubicBezTo>
                  <a:lnTo>
                    <a:pt x="4794" y="762"/>
                  </a:lnTo>
                  <a:cubicBezTo>
                    <a:pt x="4752" y="769"/>
                    <a:pt x="4717" y="769"/>
                    <a:pt x="4674" y="776"/>
                  </a:cubicBezTo>
                  <a:lnTo>
                    <a:pt x="4660" y="776"/>
                  </a:lnTo>
                  <a:lnTo>
                    <a:pt x="4533" y="783"/>
                  </a:lnTo>
                  <a:lnTo>
                    <a:pt x="4216" y="783"/>
                  </a:lnTo>
                  <a:cubicBezTo>
                    <a:pt x="4174" y="783"/>
                    <a:pt x="4132" y="783"/>
                    <a:pt x="4082" y="776"/>
                  </a:cubicBezTo>
                  <a:lnTo>
                    <a:pt x="4061" y="776"/>
                  </a:lnTo>
                  <a:lnTo>
                    <a:pt x="3913" y="762"/>
                  </a:lnTo>
                  <a:lnTo>
                    <a:pt x="3892" y="762"/>
                  </a:lnTo>
                  <a:cubicBezTo>
                    <a:pt x="3843" y="755"/>
                    <a:pt x="3793" y="755"/>
                    <a:pt x="3744" y="748"/>
                  </a:cubicBezTo>
                  <a:lnTo>
                    <a:pt x="3723" y="748"/>
                  </a:lnTo>
                  <a:lnTo>
                    <a:pt x="3546" y="720"/>
                  </a:lnTo>
                  <a:lnTo>
                    <a:pt x="3532" y="720"/>
                  </a:lnTo>
                  <a:cubicBezTo>
                    <a:pt x="3476" y="706"/>
                    <a:pt x="3413" y="699"/>
                    <a:pt x="3349" y="684"/>
                  </a:cubicBezTo>
                  <a:cubicBezTo>
                    <a:pt x="3293" y="670"/>
                    <a:pt x="3208" y="656"/>
                    <a:pt x="3145" y="642"/>
                  </a:cubicBezTo>
                  <a:lnTo>
                    <a:pt x="3124" y="642"/>
                  </a:lnTo>
                  <a:cubicBezTo>
                    <a:pt x="3060" y="628"/>
                    <a:pt x="2990" y="614"/>
                    <a:pt x="2926" y="593"/>
                  </a:cubicBezTo>
                  <a:lnTo>
                    <a:pt x="2919" y="593"/>
                  </a:lnTo>
                  <a:cubicBezTo>
                    <a:pt x="2842" y="579"/>
                    <a:pt x="2764" y="558"/>
                    <a:pt x="2686" y="536"/>
                  </a:cubicBezTo>
                  <a:cubicBezTo>
                    <a:pt x="2609" y="515"/>
                    <a:pt x="2531" y="487"/>
                    <a:pt x="2454" y="466"/>
                  </a:cubicBezTo>
                  <a:lnTo>
                    <a:pt x="2447" y="466"/>
                  </a:lnTo>
                  <a:lnTo>
                    <a:pt x="2327" y="431"/>
                  </a:lnTo>
                  <a:lnTo>
                    <a:pt x="2207" y="388"/>
                  </a:lnTo>
                  <a:lnTo>
                    <a:pt x="2186" y="388"/>
                  </a:lnTo>
                  <a:lnTo>
                    <a:pt x="2080" y="353"/>
                  </a:lnTo>
                  <a:lnTo>
                    <a:pt x="2059" y="346"/>
                  </a:lnTo>
                  <a:lnTo>
                    <a:pt x="1960" y="311"/>
                  </a:lnTo>
                  <a:lnTo>
                    <a:pt x="1932" y="297"/>
                  </a:lnTo>
                  <a:lnTo>
                    <a:pt x="1897" y="290"/>
                  </a:lnTo>
                  <a:lnTo>
                    <a:pt x="1869" y="276"/>
                  </a:lnTo>
                  <a:lnTo>
                    <a:pt x="1826" y="262"/>
                  </a:lnTo>
                  <a:lnTo>
                    <a:pt x="1805" y="254"/>
                  </a:lnTo>
                  <a:lnTo>
                    <a:pt x="1770" y="240"/>
                  </a:lnTo>
                  <a:lnTo>
                    <a:pt x="1742" y="226"/>
                  </a:lnTo>
                  <a:lnTo>
                    <a:pt x="1707" y="219"/>
                  </a:lnTo>
                  <a:lnTo>
                    <a:pt x="1685" y="205"/>
                  </a:lnTo>
                  <a:lnTo>
                    <a:pt x="1650" y="191"/>
                  </a:lnTo>
                  <a:lnTo>
                    <a:pt x="1629" y="184"/>
                  </a:lnTo>
                  <a:lnTo>
                    <a:pt x="1587" y="170"/>
                  </a:lnTo>
                  <a:lnTo>
                    <a:pt x="1573" y="163"/>
                  </a:lnTo>
                  <a:lnTo>
                    <a:pt x="1523" y="142"/>
                  </a:lnTo>
                  <a:lnTo>
                    <a:pt x="1474" y="128"/>
                  </a:lnTo>
                  <a:lnTo>
                    <a:pt x="1467" y="128"/>
                  </a:lnTo>
                  <a:lnTo>
                    <a:pt x="1418" y="106"/>
                  </a:lnTo>
                  <a:lnTo>
                    <a:pt x="1403" y="99"/>
                  </a:lnTo>
                  <a:lnTo>
                    <a:pt x="1354" y="78"/>
                  </a:lnTo>
                  <a:lnTo>
                    <a:pt x="1305" y="64"/>
                  </a:lnTo>
                  <a:lnTo>
                    <a:pt x="1298" y="64"/>
                  </a:lnTo>
                  <a:lnTo>
                    <a:pt x="1255" y="43"/>
                  </a:lnTo>
                  <a:lnTo>
                    <a:pt x="1227" y="29"/>
                  </a:lnTo>
                  <a:lnTo>
                    <a:pt x="1192" y="15"/>
                  </a:lnTo>
                  <a:lnTo>
                    <a:pt x="1171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1703;p38">
              <a:extLst>
                <a:ext uri="{FF2B5EF4-FFF2-40B4-BE49-F238E27FC236}">
                  <a16:creationId xmlns:a16="http://schemas.microsoft.com/office/drawing/2014/main" id="{C9831134-8993-C339-B6BE-52611AE8A8C4}"/>
                </a:ext>
              </a:extLst>
            </p:cNvPr>
            <p:cNvSpPr/>
            <p:nvPr/>
          </p:nvSpPr>
          <p:spPr>
            <a:xfrm>
              <a:off x="515675" y="1491600"/>
              <a:ext cx="133600" cy="37225"/>
            </a:xfrm>
            <a:custGeom>
              <a:avLst/>
              <a:gdLst/>
              <a:ahLst/>
              <a:cxnLst/>
              <a:rect l="l" t="t" r="r" b="b"/>
              <a:pathLst>
                <a:path w="5344" h="1489" extrusionOk="0">
                  <a:moveTo>
                    <a:pt x="1171" y="29"/>
                  </a:moveTo>
                  <a:cubicBezTo>
                    <a:pt x="1171" y="29"/>
                    <a:pt x="1171" y="29"/>
                    <a:pt x="1171" y="29"/>
                  </a:cubicBezTo>
                  <a:lnTo>
                    <a:pt x="1305" y="85"/>
                  </a:lnTo>
                  <a:lnTo>
                    <a:pt x="1347" y="99"/>
                  </a:lnTo>
                  <a:lnTo>
                    <a:pt x="1418" y="128"/>
                  </a:lnTo>
                  <a:lnTo>
                    <a:pt x="1460" y="149"/>
                  </a:lnTo>
                  <a:lnTo>
                    <a:pt x="1523" y="170"/>
                  </a:lnTo>
                  <a:lnTo>
                    <a:pt x="1573" y="191"/>
                  </a:lnTo>
                  <a:lnTo>
                    <a:pt x="1960" y="339"/>
                  </a:lnTo>
                  <a:lnTo>
                    <a:pt x="2059" y="374"/>
                  </a:lnTo>
                  <a:lnTo>
                    <a:pt x="2080" y="374"/>
                  </a:lnTo>
                  <a:lnTo>
                    <a:pt x="2186" y="417"/>
                  </a:lnTo>
                  <a:lnTo>
                    <a:pt x="2207" y="417"/>
                  </a:lnTo>
                  <a:cubicBezTo>
                    <a:pt x="2242" y="431"/>
                    <a:pt x="2278" y="445"/>
                    <a:pt x="2327" y="459"/>
                  </a:cubicBezTo>
                  <a:lnTo>
                    <a:pt x="2447" y="494"/>
                  </a:lnTo>
                  <a:lnTo>
                    <a:pt x="2454" y="494"/>
                  </a:lnTo>
                  <a:lnTo>
                    <a:pt x="2686" y="565"/>
                  </a:lnTo>
                  <a:cubicBezTo>
                    <a:pt x="2764" y="586"/>
                    <a:pt x="2841" y="600"/>
                    <a:pt x="2919" y="621"/>
                  </a:cubicBezTo>
                  <a:lnTo>
                    <a:pt x="2926" y="621"/>
                  </a:lnTo>
                  <a:lnTo>
                    <a:pt x="3131" y="670"/>
                  </a:lnTo>
                  <a:lnTo>
                    <a:pt x="3145" y="670"/>
                  </a:lnTo>
                  <a:cubicBezTo>
                    <a:pt x="3215" y="684"/>
                    <a:pt x="3286" y="699"/>
                    <a:pt x="3349" y="713"/>
                  </a:cubicBezTo>
                  <a:lnTo>
                    <a:pt x="3532" y="748"/>
                  </a:lnTo>
                  <a:lnTo>
                    <a:pt x="3546" y="748"/>
                  </a:lnTo>
                  <a:lnTo>
                    <a:pt x="3723" y="769"/>
                  </a:lnTo>
                  <a:lnTo>
                    <a:pt x="3744" y="769"/>
                  </a:lnTo>
                  <a:lnTo>
                    <a:pt x="3899" y="790"/>
                  </a:lnTo>
                  <a:lnTo>
                    <a:pt x="3920" y="790"/>
                  </a:lnTo>
                  <a:lnTo>
                    <a:pt x="4068" y="804"/>
                  </a:lnTo>
                  <a:lnTo>
                    <a:pt x="4089" y="804"/>
                  </a:lnTo>
                  <a:lnTo>
                    <a:pt x="4223" y="811"/>
                  </a:lnTo>
                  <a:lnTo>
                    <a:pt x="4540" y="811"/>
                  </a:lnTo>
                  <a:cubicBezTo>
                    <a:pt x="4590" y="811"/>
                    <a:pt x="4632" y="804"/>
                    <a:pt x="4667" y="804"/>
                  </a:cubicBezTo>
                  <a:lnTo>
                    <a:pt x="4681" y="804"/>
                  </a:lnTo>
                  <a:cubicBezTo>
                    <a:pt x="4717" y="797"/>
                    <a:pt x="4759" y="797"/>
                    <a:pt x="4801" y="790"/>
                  </a:cubicBezTo>
                  <a:lnTo>
                    <a:pt x="4822" y="790"/>
                  </a:lnTo>
                  <a:cubicBezTo>
                    <a:pt x="4865" y="783"/>
                    <a:pt x="4900" y="776"/>
                    <a:pt x="4942" y="769"/>
                  </a:cubicBezTo>
                  <a:lnTo>
                    <a:pt x="4956" y="769"/>
                  </a:lnTo>
                  <a:cubicBezTo>
                    <a:pt x="5006" y="762"/>
                    <a:pt x="5041" y="748"/>
                    <a:pt x="5083" y="741"/>
                  </a:cubicBezTo>
                  <a:lnTo>
                    <a:pt x="5104" y="734"/>
                  </a:lnTo>
                  <a:cubicBezTo>
                    <a:pt x="5140" y="727"/>
                    <a:pt x="5175" y="713"/>
                    <a:pt x="5210" y="699"/>
                  </a:cubicBezTo>
                  <a:lnTo>
                    <a:pt x="5210" y="699"/>
                  </a:lnTo>
                  <a:lnTo>
                    <a:pt x="4174" y="1305"/>
                  </a:lnTo>
                  <a:cubicBezTo>
                    <a:pt x="4146" y="1319"/>
                    <a:pt x="4110" y="1333"/>
                    <a:pt x="4054" y="1354"/>
                  </a:cubicBezTo>
                  <a:cubicBezTo>
                    <a:pt x="4019" y="1361"/>
                    <a:pt x="3983" y="1375"/>
                    <a:pt x="3941" y="1389"/>
                  </a:cubicBezTo>
                  <a:lnTo>
                    <a:pt x="3920" y="1389"/>
                  </a:lnTo>
                  <a:cubicBezTo>
                    <a:pt x="3885" y="1403"/>
                    <a:pt x="3842" y="1411"/>
                    <a:pt x="3779" y="1425"/>
                  </a:cubicBezTo>
                  <a:cubicBezTo>
                    <a:pt x="3744" y="1432"/>
                    <a:pt x="3702" y="1439"/>
                    <a:pt x="3666" y="1446"/>
                  </a:cubicBezTo>
                  <a:lnTo>
                    <a:pt x="3645" y="1446"/>
                  </a:lnTo>
                  <a:cubicBezTo>
                    <a:pt x="3603" y="1453"/>
                    <a:pt x="3561" y="1460"/>
                    <a:pt x="3525" y="1460"/>
                  </a:cubicBezTo>
                  <a:lnTo>
                    <a:pt x="3511" y="1460"/>
                  </a:lnTo>
                  <a:lnTo>
                    <a:pt x="3384" y="1467"/>
                  </a:lnTo>
                  <a:lnTo>
                    <a:pt x="3060" y="1467"/>
                  </a:lnTo>
                  <a:cubicBezTo>
                    <a:pt x="3011" y="1467"/>
                    <a:pt x="2968" y="1460"/>
                    <a:pt x="2926" y="1460"/>
                  </a:cubicBezTo>
                  <a:lnTo>
                    <a:pt x="2905" y="1460"/>
                  </a:lnTo>
                  <a:lnTo>
                    <a:pt x="2750" y="1446"/>
                  </a:lnTo>
                  <a:lnTo>
                    <a:pt x="2729" y="1446"/>
                  </a:lnTo>
                  <a:lnTo>
                    <a:pt x="2581" y="1425"/>
                  </a:lnTo>
                  <a:lnTo>
                    <a:pt x="2560" y="1425"/>
                  </a:lnTo>
                  <a:lnTo>
                    <a:pt x="2390" y="1403"/>
                  </a:lnTo>
                  <a:lnTo>
                    <a:pt x="2376" y="1403"/>
                  </a:lnTo>
                  <a:cubicBezTo>
                    <a:pt x="2313" y="1389"/>
                    <a:pt x="2256" y="1382"/>
                    <a:pt x="2193" y="1368"/>
                  </a:cubicBezTo>
                  <a:cubicBezTo>
                    <a:pt x="2122" y="1354"/>
                    <a:pt x="2059" y="1340"/>
                    <a:pt x="1989" y="1326"/>
                  </a:cubicBezTo>
                  <a:lnTo>
                    <a:pt x="1967" y="1326"/>
                  </a:lnTo>
                  <a:cubicBezTo>
                    <a:pt x="1904" y="1312"/>
                    <a:pt x="1833" y="1291"/>
                    <a:pt x="1770" y="1277"/>
                  </a:cubicBezTo>
                  <a:lnTo>
                    <a:pt x="1770" y="1291"/>
                  </a:lnTo>
                  <a:cubicBezTo>
                    <a:pt x="1770" y="1291"/>
                    <a:pt x="1770" y="1277"/>
                    <a:pt x="1763" y="1277"/>
                  </a:cubicBezTo>
                  <a:cubicBezTo>
                    <a:pt x="1685" y="1255"/>
                    <a:pt x="1601" y="1234"/>
                    <a:pt x="1523" y="1213"/>
                  </a:cubicBezTo>
                  <a:cubicBezTo>
                    <a:pt x="1453" y="1192"/>
                    <a:pt x="1375" y="1171"/>
                    <a:pt x="1305" y="1150"/>
                  </a:cubicBezTo>
                  <a:lnTo>
                    <a:pt x="1291" y="1150"/>
                  </a:lnTo>
                  <a:lnTo>
                    <a:pt x="1171" y="1107"/>
                  </a:lnTo>
                  <a:lnTo>
                    <a:pt x="1051" y="1072"/>
                  </a:lnTo>
                  <a:lnTo>
                    <a:pt x="1037" y="1065"/>
                  </a:lnTo>
                  <a:lnTo>
                    <a:pt x="924" y="1030"/>
                  </a:lnTo>
                  <a:lnTo>
                    <a:pt x="910" y="1023"/>
                  </a:lnTo>
                  <a:lnTo>
                    <a:pt x="811" y="988"/>
                  </a:lnTo>
                  <a:lnTo>
                    <a:pt x="593" y="910"/>
                  </a:lnTo>
                  <a:lnTo>
                    <a:pt x="558" y="896"/>
                  </a:lnTo>
                  <a:lnTo>
                    <a:pt x="424" y="847"/>
                  </a:lnTo>
                  <a:lnTo>
                    <a:pt x="367" y="825"/>
                  </a:lnTo>
                  <a:lnTo>
                    <a:pt x="311" y="804"/>
                  </a:lnTo>
                  <a:lnTo>
                    <a:pt x="269" y="783"/>
                  </a:lnTo>
                  <a:lnTo>
                    <a:pt x="254" y="776"/>
                  </a:lnTo>
                  <a:lnTo>
                    <a:pt x="205" y="755"/>
                  </a:lnTo>
                  <a:lnTo>
                    <a:pt x="149" y="734"/>
                  </a:lnTo>
                  <a:lnTo>
                    <a:pt x="106" y="713"/>
                  </a:lnTo>
                  <a:lnTo>
                    <a:pt x="43" y="684"/>
                  </a:lnTo>
                  <a:lnTo>
                    <a:pt x="29" y="684"/>
                  </a:lnTo>
                  <a:cubicBezTo>
                    <a:pt x="29" y="684"/>
                    <a:pt x="1152" y="29"/>
                    <a:pt x="1171" y="29"/>
                  </a:cubicBezTo>
                  <a:close/>
                  <a:moveTo>
                    <a:pt x="1157" y="1"/>
                  </a:moveTo>
                  <a:lnTo>
                    <a:pt x="1" y="677"/>
                  </a:lnTo>
                  <a:cubicBezTo>
                    <a:pt x="1" y="677"/>
                    <a:pt x="1" y="684"/>
                    <a:pt x="1" y="684"/>
                  </a:cubicBezTo>
                  <a:cubicBezTo>
                    <a:pt x="1" y="691"/>
                    <a:pt x="1" y="691"/>
                    <a:pt x="1" y="691"/>
                  </a:cubicBezTo>
                  <a:lnTo>
                    <a:pt x="36" y="713"/>
                  </a:lnTo>
                  <a:lnTo>
                    <a:pt x="43" y="699"/>
                  </a:lnTo>
                  <a:lnTo>
                    <a:pt x="43" y="713"/>
                  </a:lnTo>
                  <a:lnTo>
                    <a:pt x="106" y="741"/>
                  </a:lnTo>
                  <a:lnTo>
                    <a:pt x="142" y="755"/>
                  </a:lnTo>
                  <a:lnTo>
                    <a:pt x="198" y="776"/>
                  </a:lnTo>
                  <a:lnTo>
                    <a:pt x="247" y="797"/>
                  </a:lnTo>
                  <a:lnTo>
                    <a:pt x="261" y="804"/>
                  </a:lnTo>
                  <a:cubicBezTo>
                    <a:pt x="276" y="811"/>
                    <a:pt x="297" y="818"/>
                    <a:pt x="318" y="825"/>
                  </a:cubicBezTo>
                  <a:lnTo>
                    <a:pt x="325" y="818"/>
                  </a:lnTo>
                  <a:lnTo>
                    <a:pt x="325" y="825"/>
                  </a:lnTo>
                  <a:lnTo>
                    <a:pt x="367" y="847"/>
                  </a:lnTo>
                  <a:lnTo>
                    <a:pt x="424" y="868"/>
                  </a:lnTo>
                  <a:lnTo>
                    <a:pt x="558" y="917"/>
                  </a:lnTo>
                  <a:lnTo>
                    <a:pt x="593" y="931"/>
                  </a:lnTo>
                  <a:lnTo>
                    <a:pt x="811" y="1009"/>
                  </a:lnTo>
                  <a:lnTo>
                    <a:pt x="910" y="1044"/>
                  </a:lnTo>
                  <a:lnTo>
                    <a:pt x="931" y="1051"/>
                  </a:lnTo>
                  <a:lnTo>
                    <a:pt x="1037" y="1086"/>
                  </a:lnTo>
                  <a:lnTo>
                    <a:pt x="1051" y="1093"/>
                  </a:lnTo>
                  <a:lnTo>
                    <a:pt x="1178" y="1136"/>
                  </a:lnTo>
                  <a:lnTo>
                    <a:pt x="1298" y="1171"/>
                  </a:lnTo>
                  <a:lnTo>
                    <a:pt x="1305" y="1171"/>
                  </a:lnTo>
                  <a:lnTo>
                    <a:pt x="1537" y="1234"/>
                  </a:lnTo>
                  <a:lnTo>
                    <a:pt x="1770" y="1298"/>
                  </a:lnTo>
                  <a:cubicBezTo>
                    <a:pt x="1840" y="1312"/>
                    <a:pt x="1904" y="1333"/>
                    <a:pt x="1974" y="1347"/>
                  </a:cubicBezTo>
                  <a:lnTo>
                    <a:pt x="1989" y="1347"/>
                  </a:lnTo>
                  <a:cubicBezTo>
                    <a:pt x="2059" y="1361"/>
                    <a:pt x="2130" y="1375"/>
                    <a:pt x="2193" y="1389"/>
                  </a:cubicBezTo>
                  <a:cubicBezTo>
                    <a:pt x="2256" y="1403"/>
                    <a:pt x="2320" y="1411"/>
                    <a:pt x="2376" y="1425"/>
                  </a:cubicBezTo>
                  <a:lnTo>
                    <a:pt x="2390" y="1425"/>
                  </a:lnTo>
                  <a:lnTo>
                    <a:pt x="2567" y="1446"/>
                  </a:lnTo>
                  <a:lnTo>
                    <a:pt x="2588" y="1446"/>
                  </a:lnTo>
                  <a:lnTo>
                    <a:pt x="2743" y="1467"/>
                  </a:lnTo>
                  <a:lnTo>
                    <a:pt x="2764" y="1467"/>
                  </a:lnTo>
                  <a:lnTo>
                    <a:pt x="2912" y="1481"/>
                  </a:lnTo>
                  <a:lnTo>
                    <a:pt x="2933" y="1481"/>
                  </a:lnTo>
                  <a:lnTo>
                    <a:pt x="3067" y="1488"/>
                  </a:lnTo>
                  <a:lnTo>
                    <a:pt x="3236" y="1488"/>
                  </a:lnTo>
                  <a:lnTo>
                    <a:pt x="3243" y="1481"/>
                  </a:lnTo>
                  <a:lnTo>
                    <a:pt x="3384" y="1481"/>
                  </a:lnTo>
                  <a:cubicBezTo>
                    <a:pt x="3427" y="1474"/>
                    <a:pt x="3469" y="1474"/>
                    <a:pt x="3525" y="1467"/>
                  </a:cubicBezTo>
                  <a:cubicBezTo>
                    <a:pt x="3561" y="1467"/>
                    <a:pt x="3603" y="1460"/>
                    <a:pt x="3645" y="1453"/>
                  </a:cubicBezTo>
                  <a:lnTo>
                    <a:pt x="3666" y="1453"/>
                  </a:lnTo>
                  <a:cubicBezTo>
                    <a:pt x="3702" y="1453"/>
                    <a:pt x="3744" y="1446"/>
                    <a:pt x="3800" y="1432"/>
                  </a:cubicBezTo>
                  <a:cubicBezTo>
                    <a:pt x="3842" y="1425"/>
                    <a:pt x="3885" y="1411"/>
                    <a:pt x="3927" y="1403"/>
                  </a:cubicBezTo>
                  <a:lnTo>
                    <a:pt x="3941" y="1403"/>
                  </a:lnTo>
                  <a:cubicBezTo>
                    <a:pt x="3983" y="1389"/>
                    <a:pt x="4026" y="1375"/>
                    <a:pt x="4082" y="1361"/>
                  </a:cubicBezTo>
                  <a:cubicBezTo>
                    <a:pt x="4117" y="1347"/>
                    <a:pt x="4153" y="1333"/>
                    <a:pt x="4181" y="1319"/>
                  </a:cubicBezTo>
                  <a:lnTo>
                    <a:pt x="5337" y="656"/>
                  </a:lnTo>
                  <a:cubicBezTo>
                    <a:pt x="5344" y="656"/>
                    <a:pt x="5344" y="649"/>
                    <a:pt x="5337" y="642"/>
                  </a:cubicBezTo>
                  <a:cubicBezTo>
                    <a:pt x="5337" y="635"/>
                    <a:pt x="5330" y="635"/>
                    <a:pt x="5330" y="635"/>
                  </a:cubicBezTo>
                  <a:cubicBezTo>
                    <a:pt x="5302" y="649"/>
                    <a:pt x="5266" y="663"/>
                    <a:pt x="5231" y="670"/>
                  </a:cubicBezTo>
                  <a:lnTo>
                    <a:pt x="5210" y="684"/>
                  </a:lnTo>
                  <a:cubicBezTo>
                    <a:pt x="5175" y="691"/>
                    <a:pt x="5133" y="706"/>
                    <a:pt x="5097" y="720"/>
                  </a:cubicBezTo>
                  <a:lnTo>
                    <a:pt x="5076" y="720"/>
                  </a:lnTo>
                  <a:lnTo>
                    <a:pt x="4956" y="748"/>
                  </a:lnTo>
                  <a:lnTo>
                    <a:pt x="4935" y="748"/>
                  </a:lnTo>
                  <a:cubicBezTo>
                    <a:pt x="4900" y="762"/>
                    <a:pt x="4858" y="762"/>
                    <a:pt x="4822" y="769"/>
                  </a:cubicBezTo>
                  <a:lnTo>
                    <a:pt x="4801" y="769"/>
                  </a:lnTo>
                  <a:cubicBezTo>
                    <a:pt x="4759" y="776"/>
                    <a:pt x="4717" y="783"/>
                    <a:pt x="4681" y="783"/>
                  </a:cubicBezTo>
                  <a:lnTo>
                    <a:pt x="4667" y="783"/>
                  </a:lnTo>
                  <a:lnTo>
                    <a:pt x="4540" y="790"/>
                  </a:lnTo>
                  <a:lnTo>
                    <a:pt x="4230" y="790"/>
                  </a:lnTo>
                  <a:cubicBezTo>
                    <a:pt x="4181" y="790"/>
                    <a:pt x="4139" y="783"/>
                    <a:pt x="4089" y="783"/>
                  </a:cubicBezTo>
                  <a:lnTo>
                    <a:pt x="4068" y="783"/>
                  </a:lnTo>
                  <a:lnTo>
                    <a:pt x="3920" y="776"/>
                  </a:lnTo>
                  <a:lnTo>
                    <a:pt x="3899" y="776"/>
                  </a:lnTo>
                  <a:lnTo>
                    <a:pt x="3751" y="755"/>
                  </a:lnTo>
                  <a:lnTo>
                    <a:pt x="3730" y="755"/>
                  </a:lnTo>
                  <a:cubicBezTo>
                    <a:pt x="3673" y="748"/>
                    <a:pt x="3617" y="741"/>
                    <a:pt x="3561" y="727"/>
                  </a:cubicBezTo>
                  <a:lnTo>
                    <a:pt x="3546" y="727"/>
                  </a:lnTo>
                  <a:cubicBezTo>
                    <a:pt x="3483" y="720"/>
                    <a:pt x="3420" y="706"/>
                    <a:pt x="3356" y="699"/>
                  </a:cubicBezTo>
                  <a:lnTo>
                    <a:pt x="3152" y="649"/>
                  </a:lnTo>
                  <a:lnTo>
                    <a:pt x="3138" y="649"/>
                  </a:lnTo>
                  <a:cubicBezTo>
                    <a:pt x="3074" y="635"/>
                    <a:pt x="3004" y="621"/>
                    <a:pt x="2940" y="607"/>
                  </a:cubicBezTo>
                  <a:lnTo>
                    <a:pt x="2926" y="607"/>
                  </a:lnTo>
                  <a:cubicBezTo>
                    <a:pt x="2856" y="586"/>
                    <a:pt x="2764" y="565"/>
                    <a:pt x="2693" y="543"/>
                  </a:cubicBezTo>
                  <a:cubicBezTo>
                    <a:pt x="2616" y="522"/>
                    <a:pt x="2545" y="501"/>
                    <a:pt x="2468" y="480"/>
                  </a:cubicBezTo>
                  <a:lnTo>
                    <a:pt x="2454" y="480"/>
                  </a:lnTo>
                  <a:lnTo>
                    <a:pt x="2334" y="438"/>
                  </a:lnTo>
                  <a:lnTo>
                    <a:pt x="2214" y="402"/>
                  </a:lnTo>
                  <a:lnTo>
                    <a:pt x="2200" y="395"/>
                  </a:lnTo>
                  <a:lnTo>
                    <a:pt x="2094" y="360"/>
                  </a:lnTo>
                  <a:lnTo>
                    <a:pt x="2073" y="353"/>
                  </a:lnTo>
                  <a:lnTo>
                    <a:pt x="1974" y="318"/>
                  </a:lnTo>
                  <a:lnTo>
                    <a:pt x="1904" y="297"/>
                  </a:lnTo>
                  <a:lnTo>
                    <a:pt x="1587" y="177"/>
                  </a:lnTo>
                  <a:lnTo>
                    <a:pt x="1537" y="156"/>
                  </a:lnTo>
                  <a:lnTo>
                    <a:pt x="1474" y="135"/>
                  </a:lnTo>
                  <a:lnTo>
                    <a:pt x="1432" y="113"/>
                  </a:lnTo>
                  <a:lnTo>
                    <a:pt x="1361" y="85"/>
                  </a:lnTo>
                  <a:lnTo>
                    <a:pt x="1319" y="71"/>
                  </a:lnTo>
                  <a:lnTo>
                    <a:pt x="1270" y="50"/>
                  </a:lnTo>
                  <a:lnTo>
                    <a:pt x="1185" y="8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1704;p38">
              <a:extLst>
                <a:ext uri="{FF2B5EF4-FFF2-40B4-BE49-F238E27FC236}">
                  <a16:creationId xmlns:a16="http://schemas.microsoft.com/office/drawing/2014/main" id="{CD8A37BF-9623-1781-CF90-0FB4162A34D5}"/>
                </a:ext>
              </a:extLst>
            </p:cNvPr>
            <p:cNvSpPr/>
            <p:nvPr/>
          </p:nvSpPr>
          <p:spPr>
            <a:xfrm>
              <a:off x="695975" y="1611450"/>
              <a:ext cx="56575" cy="212025"/>
            </a:xfrm>
            <a:custGeom>
              <a:avLst/>
              <a:gdLst/>
              <a:ahLst/>
              <a:cxnLst/>
              <a:rect l="l" t="t" r="r" b="b"/>
              <a:pathLst>
                <a:path w="2263" h="8481" extrusionOk="0">
                  <a:moveTo>
                    <a:pt x="2263" y="0"/>
                  </a:moveTo>
                  <a:lnTo>
                    <a:pt x="1114" y="677"/>
                  </a:lnTo>
                  <a:lnTo>
                    <a:pt x="1100" y="6521"/>
                  </a:lnTo>
                  <a:cubicBezTo>
                    <a:pt x="1100" y="6577"/>
                    <a:pt x="1100" y="6634"/>
                    <a:pt x="1093" y="6683"/>
                  </a:cubicBezTo>
                  <a:lnTo>
                    <a:pt x="1093" y="6718"/>
                  </a:lnTo>
                  <a:cubicBezTo>
                    <a:pt x="1093" y="6767"/>
                    <a:pt x="1086" y="6824"/>
                    <a:pt x="1079" y="6873"/>
                  </a:cubicBezTo>
                  <a:lnTo>
                    <a:pt x="1079" y="6887"/>
                  </a:lnTo>
                  <a:cubicBezTo>
                    <a:pt x="1072" y="6930"/>
                    <a:pt x="1064" y="6972"/>
                    <a:pt x="1057" y="7014"/>
                  </a:cubicBezTo>
                  <a:cubicBezTo>
                    <a:pt x="1057" y="7035"/>
                    <a:pt x="1050" y="7049"/>
                    <a:pt x="1050" y="7064"/>
                  </a:cubicBezTo>
                  <a:cubicBezTo>
                    <a:pt x="1043" y="7099"/>
                    <a:pt x="1036" y="7127"/>
                    <a:pt x="1022" y="7162"/>
                  </a:cubicBezTo>
                  <a:cubicBezTo>
                    <a:pt x="1022" y="7176"/>
                    <a:pt x="1015" y="7190"/>
                    <a:pt x="1015" y="7212"/>
                  </a:cubicBezTo>
                  <a:cubicBezTo>
                    <a:pt x="1008" y="7226"/>
                    <a:pt x="1001" y="7254"/>
                    <a:pt x="994" y="7282"/>
                  </a:cubicBezTo>
                  <a:cubicBezTo>
                    <a:pt x="980" y="7303"/>
                    <a:pt x="973" y="7338"/>
                    <a:pt x="959" y="7367"/>
                  </a:cubicBezTo>
                  <a:cubicBezTo>
                    <a:pt x="952" y="7395"/>
                    <a:pt x="945" y="7409"/>
                    <a:pt x="938" y="7430"/>
                  </a:cubicBezTo>
                  <a:cubicBezTo>
                    <a:pt x="931" y="7451"/>
                    <a:pt x="916" y="7486"/>
                    <a:pt x="902" y="7515"/>
                  </a:cubicBezTo>
                  <a:cubicBezTo>
                    <a:pt x="888" y="7543"/>
                    <a:pt x="881" y="7557"/>
                    <a:pt x="867" y="7578"/>
                  </a:cubicBezTo>
                  <a:cubicBezTo>
                    <a:pt x="860" y="7599"/>
                    <a:pt x="853" y="7613"/>
                    <a:pt x="846" y="7627"/>
                  </a:cubicBezTo>
                  <a:cubicBezTo>
                    <a:pt x="839" y="7642"/>
                    <a:pt x="818" y="7677"/>
                    <a:pt x="804" y="7698"/>
                  </a:cubicBezTo>
                  <a:lnTo>
                    <a:pt x="775" y="7747"/>
                  </a:lnTo>
                  <a:cubicBezTo>
                    <a:pt x="768" y="7768"/>
                    <a:pt x="754" y="7790"/>
                    <a:pt x="733" y="7811"/>
                  </a:cubicBezTo>
                  <a:cubicBezTo>
                    <a:pt x="719" y="7832"/>
                    <a:pt x="712" y="7846"/>
                    <a:pt x="698" y="7860"/>
                  </a:cubicBezTo>
                  <a:cubicBezTo>
                    <a:pt x="691" y="7881"/>
                    <a:pt x="670" y="7902"/>
                    <a:pt x="656" y="7916"/>
                  </a:cubicBezTo>
                  <a:lnTo>
                    <a:pt x="613" y="7966"/>
                  </a:lnTo>
                  <a:cubicBezTo>
                    <a:pt x="599" y="7987"/>
                    <a:pt x="585" y="8001"/>
                    <a:pt x="571" y="8022"/>
                  </a:cubicBezTo>
                  <a:lnTo>
                    <a:pt x="529" y="8065"/>
                  </a:lnTo>
                  <a:cubicBezTo>
                    <a:pt x="508" y="8086"/>
                    <a:pt x="494" y="8100"/>
                    <a:pt x="472" y="8121"/>
                  </a:cubicBezTo>
                  <a:cubicBezTo>
                    <a:pt x="458" y="8135"/>
                    <a:pt x="444" y="8149"/>
                    <a:pt x="430" y="8163"/>
                  </a:cubicBezTo>
                  <a:lnTo>
                    <a:pt x="374" y="8213"/>
                  </a:lnTo>
                  <a:cubicBezTo>
                    <a:pt x="360" y="8227"/>
                    <a:pt x="345" y="8241"/>
                    <a:pt x="331" y="8248"/>
                  </a:cubicBezTo>
                  <a:cubicBezTo>
                    <a:pt x="317" y="8262"/>
                    <a:pt x="289" y="8283"/>
                    <a:pt x="268" y="8297"/>
                  </a:cubicBezTo>
                  <a:cubicBezTo>
                    <a:pt x="247" y="8311"/>
                    <a:pt x="240" y="8318"/>
                    <a:pt x="226" y="8332"/>
                  </a:cubicBezTo>
                  <a:lnTo>
                    <a:pt x="155" y="8382"/>
                  </a:lnTo>
                  <a:lnTo>
                    <a:pt x="113" y="8410"/>
                  </a:lnTo>
                  <a:cubicBezTo>
                    <a:pt x="78" y="8431"/>
                    <a:pt x="42" y="8452"/>
                    <a:pt x="0" y="8480"/>
                  </a:cubicBezTo>
                  <a:lnTo>
                    <a:pt x="1156" y="7804"/>
                  </a:lnTo>
                  <a:cubicBezTo>
                    <a:pt x="1198" y="7783"/>
                    <a:pt x="1234" y="7761"/>
                    <a:pt x="1276" y="7733"/>
                  </a:cubicBezTo>
                  <a:lnTo>
                    <a:pt x="1311" y="7712"/>
                  </a:lnTo>
                  <a:cubicBezTo>
                    <a:pt x="1332" y="7691"/>
                    <a:pt x="1361" y="7677"/>
                    <a:pt x="1382" y="7656"/>
                  </a:cubicBezTo>
                  <a:lnTo>
                    <a:pt x="1424" y="7627"/>
                  </a:lnTo>
                  <a:lnTo>
                    <a:pt x="1487" y="7578"/>
                  </a:lnTo>
                  <a:lnTo>
                    <a:pt x="1530" y="7543"/>
                  </a:lnTo>
                  <a:lnTo>
                    <a:pt x="1586" y="7486"/>
                  </a:lnTo>
                  <a:lnTo>
                    <a:pt x="1628" y="7451"/>
                  </a:lnTo>
                  <a:lnTo>
                    <a:pt x="1685" y="7395"/>
                  </a:lnTo>
                  <a:lnTo>
                    <a:pt x="1727" y="7353"/>
                  </a:lnTo>
                  <a:cubicBezTo>
                    <a:pt x="1741" y="7331"/>
                    <a:pt x="1755" y="7310"/>
                    <a:pt x="1776" y="7296"/>
                  </a:cubicBezTo>
                  <a:lnTo>
                    <a:pt x="1812" y="7247"/>
                  </a:lnTo>
                  <a:cubicBezTo>
                    <a:pt x="1826" y="7226"/>
                    <a:pt x="1840" y="7205"/>
                    <a:pt x="1854" y="7190"/>
                  </a:cubicBezTo>
                  <a:lnTo>
                    <a:pt x="1896" y="7134"/>
                  </a:lnTo>
                  <a:cubicBezTo>
                    <a:pt x="1903" y="7120"/>
                    <a:pt x="1910" y="7106"/>
                    <a:pt x="1925" y="7092"/>
                  </a:cubicBezTo>
                  <a:cubicBezTo>
                    <a:pt x="1925" y="7085"/>
                    <a:pt x="1932" y="7078"/>
                    <a:pt x="1932" y="7071"/>
                  </a:cubicBezTo>
                  <a:lnTo>
                    <a:pt x="1960" y="7028"/>
                  </a:lnTo>
                  <a:cubicBezTo>
                    <a:pt x="1974" y="7007"/>
                    <a:pt x="1988" y="6979"/>
                    <a:pt x="2002" y="6958"/>
                  </a:cubicBezTo>
                  <a:cubicBezTo>
                    <a:pt x="2016" y="6930"/>
                    <a:pt x="2016" y="6923"/>
                    <a:pt x="2023" y="6908"/>
                  </a:cubicBezTo>
                  <a:lnTo>
                    <a:pt x="2044" y="6873"/>
                  </a:lnTo>
                  <a:cubicBezTo>
                    <a:pt x="2051" y="6866"/>
                    <a:pt x="2051" y="6852"/>
                    <a:pt x="2058" y="6845"/>
                  </a:cubicBezTo>
                  <a:cubicBezTo>
                    <a:pt x="2073" y="6817"/>
                    <a:pt x="2087" y="6782"/>
                    <a:pt x="2094" y="6753"/>
                  </a:cubicBezTo>
                  <a:cubicBezTo>
                    <a:pt x="2101" y="6746"/>
                    <a:pt x="2108" y="6732"/>
                    <a:pt x="2108" y="6725"/>
                  </a:cubicBezTo>
                  <a:cubicBezTo>
                    <a:pt x="2115" y="6711"/>
                    <a:pt x="2115" y="6704"/>
                    <a:pt x="2122" y="6697"/>
                  </a:cubicBezTo>
                  <a:cubicBezTo>
                    <a:pt x="2129" y="6669"/>
                    <a:pt x="2136" y="6641"/>
                    <a:pt x="2150" y="6605"/>
                  </a:cubicBezTo>
                  <a:cubicBezTo>
                    <a:pt x="2150" y="6591"/>
                    <a:pt x="2157" y="6577"/>
                    <a:pt x="2164" y="6563"/>
                  </a:cubicBezTo>
                  <a:cubicBezTo>
                    <a:pt x="2164" y="6549"/>
                    <a:pt x="2164" y="6549"/>
                    <a:pt x="2171" y="6535"/>
                  </a:cubicBezTo>
                  <a:cubicBezTo>
                    <a:pt x="2171" y="6528"/>
                    <a:pt x="2178" y="6507"/>
                    <a:pt x="2185" y="6493"/>
                  </a:cubicBezTo>
                  <a:cubicBezTo>
                    <a:pt x="2185" y="6471"/>
                    <a:pt x="2192" y="6457"/>
                    <a:pt x="2192" y="6443"/>
                  </a:cubicBezTo>
                  <a:cubicBezTo>
                    <a:pt x="2199" y="6422"/>
                    <a:pt x="2199" y="6408"/>
                    <a:pt x="2206" y="6394"/>
                  </a:cubicBezTo>
                  <a:cubicBezTo>
                    <a:pt x="2206" y="6373"/>
                    <a:pt x="2214" y="6359"/>
                    <a:pt x="2214" y="6345"/>
                  </a:cubicBezTo>
                  <a:lnTo>
                    <a:pt x="2221" y="6316"/>
                  </a:lnTo>
                  <a:cubicBezTo>
                    <a:pt x="2228" y="6281"/>
                    <a:pt x="2235" y="6246"/>
                    <a:pt x="2235" y="6211"/>
                  </a:cubicBezTo>
                  <a:lnTo>
                    <a:pt x="2235" y="6196"/>
                  </a:lnTo>
                  <a:cubicBezTo>
                    <a:pt x="2242" y="6154"/>
                    <a:pt x="2242" y="6119"/>
                    <a:pt x="2249" y="6084"/>
                  </a:cubicBezTo>
                  <a:lnTo>
                    <a:pt x="2249" y="6048"/>
                  </a:lnTo>
                  <a:lnTo>
                    <a:pt x="2249" y="6013"/>
                  </a:lnTo>
                  <a:lnTo>
                    <a:pt x="2249" y="5971"/>
                  </a:lnTo>
                  <a:lnTo>
                    <a:pt x="2249" y="5858"/>
                  </a:lnTo>
                  <a:cubicBezTo>
                    <a:pt x="2249" y="5851"/>
                    <a:pt x="2263" y="0"/>
                    <a:pt x="226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1705;p38">
              <a:extLst>
                <a:ext uri="{FF2B5EF4-FFF2-40B4-BE49-F238E27FC236}">
                  <a16:creationId xmlns:a16="http://schemas.microsoft.com/office/drawing/2014/main" id="{0F2AB463-3382-145C-9DE2-2F0108644131}"/>
                </a:ext>
              </a:extLst>
            </p:cNvPr>
            <p:cNvSpPr/>
            <p:nvPr/>
          </p:nvSpPr>
          <p:spPr>
            <a:xfrm>
              <a:off x="695975" y="1611125"/>
              <a:ext cx="57125" cy="212525"/>
            </a:xfrm>
            <a:custGeom>
              <a:avLst/>
              <a:gdLst/>
              <a:ahLst/>
              <a:cxnLst/>
              <a:rect l="l" t="t" r="r" b="b"/>
              <a:pathLst>
                <a:path w="2285" h="8501" extrusionOk="0">
                  <a:moveTo>
                    <a:pt x="2235" y="34"/>
                  </a:moveTo>
                  <a:lnTo>
                    <a:pt x="2235" y="34"/>
                  </a:lnTo>
                  <a:cubicBezTo>
                    <a:pt x="2235" y="34"/>
                    <a:pt x="2221" y="5857"/>
                    <a:pt x="2221" y="5864"/>
                  </a:cubicBezTo>
                  <a:lnTo>
                    <a:pt x="2221" y="5984"/>
                  </a:lnTo>
                  <a:lnTo>
                    <a:pt x="2221" y="6005"/>
                  </a:lnTo>
                  <a:lnTo>
                    <a:pt x="2221" y="6019"/>
                  </a:lnTo>
                  <a:lnTo>
                    <a:pt x="2221" y="6054"/>
                  </a:lnTo>
                  <a:lnTo>
                    <a:pt x="2221" y="6076"/>
                  </a:lnTo>
                  <a:lnTo>
                    <a:pt x="2221" y="6097"/>
                  </a:lnTo>
                  <a:cubicBezTo>
                    <a:pt x="2221" y="6132"/>
                    <a:pt x="2206" y="6167"/>
                    <a:pt x="2206" y="6209"/>
                  </a:cubicBezTo>
                  <a:lnTo>
                    <a:pt x="2206" y="6217"/>
                  </a:lnTo>
                  <a:lnTo>
                    <a:pt x="2206" y="6224"/>
                  </a:lnTo>
                  <a:cubicBezTo>
                    <a:pt x="2206" y="6252"/>
                    <a:pt x="2199" y="6294"/>
                    <a:pt x="2192" y="6329"/>
                  </a:cubicBezTo>
                  <a:lnTo>
                    <a:pt x="2192" y="6343"/>
                  </a:lnTo>
                  <a:lnTo>
                    <a:pt x="2192" y="6350"/>
                  </a:lnTo>
                  <a:lnTo>
                    <a:pt x="2185" y="6400"/>
                  </a:lnTo>
                  <a:cubicBezTo>
                    <a:pt x="2185" y="6407"/>
                    <a:pt x="2185" y="6414"/>
                    <a:pt x="2185" y="6421"/>
                  </a:cubicBezTo>
                  <a:cubicBezTo>
                    <a:pt x="2178" y="6428"/>
                    <a:pt x="2178" y="6442"/>
                    <a:pt x="2178" y="6449"/>
                  </a:cubicBezTo>
                  <a:lnTo>
                    <a:pt x="2171" y="6477"/>
                  </a:lnTo>
                  <a:lnTo>
                    <a:pt x="2164" y="6506"/>
                  </a:lnTo>
                  <a:cubicBezTo>
                    <a:pt x="2157" y="6520"/>
                    <a:pt x="2157" y="6534"/>
                    <a:pt x="2150" y="6548"/>
                  </a:cubicBezTo>
                  <a:lnTo>
                    <a:pt x="2150" y="6555"/>
                  </a:lnTo>
                  <a:cubicBezTo>
                    <a:pt x="2150" y="6562"/>
                    <a:pt x="2150" y="6569"/>
                    <a:pt x="2150" y="6569"/>
                  </a:cubicBezTo>
                  <a:cubicBezTo>
                    <a:pt x="2150" y="6576"/>
                    <a:pt x="2150" y="6590"/>
                    <a:pt x="2143" y="6597"/>
                  </a:cubicBezTo>
                  <a:cubicBezTo>
                    <a:pt x="2143" y="6604"/>
                    <a:pt x="2136" y="6611"/>
                    <a:pt x="2136" y="6618"/>
                  </a:cubicBezTo>
                  <a:cubicBezTo>
                    <a:pt x="2129" y="6639"/>
                    <a:pt x="2122" y="6675"/>
                    <a:pt x="2108" y="6703"/>
                  </a:cubicBezTo>
                  <a:lnTo>
                    <a:pt x="2101" y="6717"/>
                  </a:lnTo>
                  <a:cubicBezTo>
                    <a:pt x="2101" y="6717"/>
                    <a:pt x="2101" y="6724"/>
                    <a:pt x="2101" y="6731"/>
                  </a:cubicBezTo>
                  <a:lnTo>
                    <a:pt x="2094" y="6745"/>
                  </a:lnTo>
                  <a:cubicBezTo>
                    <a:pt x="2087" y="6752"/>
                    <a:pt x="2087" y="6759"/>
                    <a:pt x="2087" y="6766"/>
                  </a:cubicBezTo>
                  <a:cubicBezTo>
                    <a:pt x="2073" y="6795"/>
                    <a:pt x="2058" y="6823"/>
                    <a:pt x="2044" y="6851"/>
                  </a:cubicBezTo>
                  <a:cubicBezTo>
                    <a:pt x="2044" y="6858"/>
                    <a:pt x="2044" y="6858"/>
                    <a:pt x="2037" y="6865"/>
                  </a:cubicBezTo>
                  <a:cubicBezTo>
                    <a:pt x="2037" y="6872"/>
                    <a:pt x="2030" y="6879"/>
                    <a:pt x="2030" y="6886"/>
                  </a:cubicBezTo>
                  <a:lnTo>
                    <a:pt x="2023" y="6900"/>
                  </a:lnTo>
                  <a:lnTo>
                    <a:pt x="2016" y="6914"/>
                  </a:lnTo>
                  <a:cubicBezTo>
                    <a:pt x="2009" y="6928"/>
                    <a:pt x="2002" y="6943"/>
                    <a:pt x="1988" y="6964"/>
                  </a:cubicBezTo>
                  <a:cubicBezTo>
                    <a:pt x="1981" y="6985"/>
                    <a:pt x="1967" y="7013"/>
                    <a:pt x="1953" y="7034"/>
                  </a:cubicBezTo>
                  <a:lnTo>
                    <a:pt x="1946" y="7041"/>
                  </a:lnTo>
                  <a:lnTo>
                    <a:pt x="1925" y="7077"/>
                  </a:lnTo>
                  <a:lnTo>
                    <a:pt x="1917" y="7091"/>
                  </a:lnTo>
                  <a:lnTo>
                    <a:pt x="1910" y="7098"/>
                  </a:lnTo>
                  <a:lnTo>
                    <a:pt x="1896" y="7126"/>
                  </a:lnTo>
                  <a:lnTo>
                    <a:pt x="1882" y="7140"/>
                  </a:lnTo>
                  <a:lnTo>
                    <a:pt x="1875" y="7154"/>
                  </a:lnTo>
                  <a:cubicBezTo>
                    <a:pt x="1868" y="7168"/>
                    <a:pt x="1861" y="7175"/>
                    <a:pt x="1847" y="7196"/>
                  </a:cubicBezTo>
                  <a:cubicBezTo>
                    <a:pt x="1833" y="7210"/>
                    <a:pt x="1819" y="7232"/>
                    <a:pt x="1805" y="7246"/>
                  </a:cubicBezTo>
                  <a:lnTo>
                    <a:pt x="1798" y="7267"/>
                  </a:lnTo>
                  <a:lnTo>
                    <a:pt x="1762" y="7302"/>
                  </a:lnTo>
                  <a:cubicBezTo>
                    <a:pt x="1755" y="7316"/>
                    <a:pt x="1741" y="7330"/>
                    <a:pt x="1720" y="7351"/>
                  </a:cubicBezTo>
                  <a:lnTo>
                    <a:pt x="1706" y="7366"/>
                  </a:lnTo>
                  <a:lnTo>
                    <a:pt x="1678" y="7401"/>
                  </a:lnTo>
                  <a:lnTo>
                    <a:pt x="1635" y="7443"/>
                  </a:lnTo>
                  <a:lnTo>
                    <a:pt x="1607" y="7464"/>
                  </a:lnTo>
                  <a:lnTo>
                    <a:pt x="1579" y="7492"/>
                  </a:lnTo>
                  <a:lnTo>
                    <a:pt x="1537" y="7535"/>
                  </a:lnTo>
                  <a:lnTo>
                    <a:pt x="1509" y="7556"/>
                  </a:lnTo>
                  <a:lnTo>
                    <a:pt x="1480" y="7584"/>
                  </a:lnTo>
                  <a:cubicBezTo>
                    <a:pt x="1466" y="7598"/>
                    <a:pt x="1445" y="7605"/>
                    <a:pt x="1431" y="7619"/>
                  </a:cubicBezTo>
                  <a:lnTo>
                    <a:pt x="1417" y="7626"/>
                  </a:lnTo>
                  <a:lnTo>
                    <a:pt x="1403" y="7640"/>
                  </a:lnTo>
                  <a:lnTo>
                    <a:pt x="1375" y="7662"/>
                  </a:lnTo>
                  <a:cubicBezTo>
                    <a:pt x="1354" y="7676"/>
                    <a:pt x="1332" y="7690"/>
                    <a:pt x="1311" y="7704"/>
                  </a:cubicBezTo>
                  <a:lnTo>
                    <a:pt x="1304" y="7711"/>
                  </a:lnTo>
                  <a:lnTo>
                    <a:pt x="1290" y="7725"/>
                  </a:lnTo>
                  <a:lnTo>
                    <a:pt x="1269" y="7739"/>
                  </a:lnTo>
                  <a:cubicBezTo>
                    <a:pt x="1227" y="7760"/>
                    <a:pt x="1191" y="7789"/>
                    <a:pt x="1156" y="7810"/>
                  </a:cubicBezTo>
                  <a:lnTo>
                    <a:pt x="275" y="8317"/>
                  </a:lnTo>
                  <a:lnTo>
                    <a:pt x="275" y="8317"/>
                  </a:lnTo>
                  <a:lnTo>
                    <a:pt x="282" y="8310"/>
                  </a:lnTo>
                  <a:cubicBezTo>
                    <a:pt x="303" y="8296"/>
                    <a:pt x="324" y="8282"/>
                    <a:pt x="338" y="8268"/>
                  </a:cubicBezTo>
                  <a:cubicBezTo>
                    <a:pt x="345" y="8261"/>
                    <a:pt x="360" y="8254"/>
                    <a:pt x="367" y="8247"/>
                  </a:cubicBezTo>
                  <a:lnTo>
                    <a:pt x="395" y="8226"/>
                  </a:lnTo>
                  <a:lnTo>
                    <a:pt x="437" y="8183"/>
                  </a:lnTo>
                  <a:lnTo>
                    <a:pt x="465" y="8155"/>
                  </a:lnTo>
                  <a:lnTo>
                    <a:pt x="486" y="8134"/>
                  </a:lnTo>
                  <a:lnTo>
                    <a:pt x="536" y="8085"/>
                  </a:lnTo>
                  <a:lnTo>
                    <a:pt x="564" y="8056"/>
                  </a:lnTo>
                  <a:lnTo>
                    <a:pt x="585" y="8035"/>
                  </a:lnTo>
                  <a:cubicBezTo>
                    <a:pt x="599" y="8021"/>
                    <a:pt x="613" y="8000"/>
                    <a:pt x="627" y="7986"/>
                  </a:cubicBezTo>
                  <a:cubicBezTo>
                    <a:pt x="634" y="7972"/>
                    <a:pt x="642" y="7965"/>
                    <a:pt x="656" y="7951"/>
                  </a:cubicBezTo>
                  <a:lnTo>
                    <a:pt x="670" y="7929"/>
                  </a:lnTo>
                  <a:lnTo>
                    <a:pt x="712" y="7880"/>
                  </a:lnTo>
                  <a:lnTo>
                    <a:pt x="740" y="7838"/>
                  </a:lnTo>
                  <a:lnTo>
                    <a:pt x="747" y="7824"/>
                  </a:lnTo>
                  <a:cubicBezTo>
                    <a:pt x="761" y="7803"/>
                    <a:pt x="775" y="7774"/>
                    <a:pt x="790" y="7760"/>
                  </a:cubicBezTo>
                  <a:cubicBezTo>
                    <a:pt x="797" y="7753"/>
                    <a:pt x="804" y="7739"/>
                    <a:pt x="811" y="7725"/>
                  </a:cubicBezTo>
                  <a:lnTo>
                    <a:pt x="811" y="7718"/>
                  </a:lnTo>
                  <a:cubicBezTo>
                    <a:pt x="832" y="7690"/>
                    <a:pt x="839" y="7669"/>
                    <a:pt x="853" y="7648"/>
                  </a:cubicBezTo>
                  <a:lnTo>
                    <a:pt x="881" y="7598"/>
                  </a:lnTo>
                  <a:cubicBezTo>
                    <a:pt x="888" y="7577"/>
                    <a:pt x="902" y="7556"/>
                    <a:pt x="909" y="7535"/>
                  </a:cubicBezTo>
                  <a:lnTo>
                    <a:pt x="952" y="7443"/>
                  </a:lnTo>
                  <a:cubicBezTo>
                    <a:pt x="959" y="7422"/>
                    <a:pt x="959" y="7415"/>
                    <a:pt x="973" y="7387"/>
                  </a:cubicBezTo>
                  <a:cubicBezTo>
                    <a:pt x="980" y="7351"/>
                    <a:pt x="994" y="7323"/>
                    <a:pt x="1001" y="7295"/>
                  </a:cubicBezTo>
                  <a:lnTo>
                    <a:pt x="1008" y="7281"/>
                  </a:lnTo>
                  <a:cubicBezTo>
                    <a:pt x="1015" y="7260"/>
                    <a:pt x="1015" y="7246"/>
                    <a:pt x="1022" y="7225"/>
                  </a:cubicBezTo>
                  <a:lnTo>
                    <a:pt x="1036" y="7175"/>
                  </a:lnTo>
                  <a:cubicBezTo>
                    <a:pt x="1043" y="7147"/>
                    <a:pt x="1050" y="7112"/>
                    <a:pt x="1057" y="7077"/>
                  </a:cubicBezTo>
                  <a:lnTo>
                    <a:pt x="1057" y="7069"/>
                  </a:lnTo>
                  <a:lnTo>
                    <a:pt x="1064" y="7034"/>
                  </a:lnTo>
                  <a:cubicBezTo>
                    <a:pt x="1072" y="6985"/>
                    <a:pt x="1079" y="6943"/>
                    <a:pt x="1086" y="6893"/>
                  </a:cubicBezTo>
                  <a:lnTo>
                    <a:pt x="1086" y="6886"/>
                  </a:lnTo>
                  <a:cubicBezTo>
                    <a:pt x="1093" y="6837"/>
                    <a:pt x="1100" y="6788"/>
                    <a:pt x="1100" y="6731"/>
                  </a:cubicBezTo>
                  <a:lnTo>
                    <a:pt x="1100" y="6696"/>
                  </a:lnTo>
                  <a:cubicBezTo>
                    <a:pt x="1107" y="6639"/>
                    <a:pt x="1107" y="6583"/>
                    <a:pt x="1107" y="6534"/>
                  </a:cubicBezTo>
                  <a:lnTo>
                    <a:pt x="1128" y="690"/>
                  </a:lnTo>
                  <a:lnTo>
                    <a:pt x="2235" y="34"/>
                  </a:lnTo>
                  <a:close/>
                  <a:moveTo>
                    <a:pt x="2273" y="1"/>
                  </a:moveTo>
                  <a:cubicBezTo>
                    <a:pt x="2270" y="1"/>
                    <a:pt x="2266" y="3"/>
                    <a:pt x="2263" y="6"/>
                  </a:cubicBezTo>
                  <a:lnTo>
                    <a:pt x="1100" y="683"/>
                  </a:lnTo>
                  <a:cubicBezTo>
                    <a:pt x="1100" y="683"/>
                    <a:pt x="1100" y="683"/>
                    <a:pt x="1100" y="690"/>
                  </a:cubicBezTo>
                  <a:lnTo>
                    <a:pt x="1079" y="6534"/>
                  </a:lnTo>
                  <a:cubicBezTo>
                    <a:pt x="1079" y="6583"/>
                    <a:pt x="1079" y="6639"/>
                    <a:pt x="1079" y="6696"/>
                  </a:cubicBezTo>
                  <a:lnTo>
                    <a:pt x="1079" y="6731"/>
                  </a:lnTo>
                  <a:cubicBezTo>
                    <a:pt x="1072" y="6788"/>
                    <a:pt x="1064" y="6837"/>
                    <a:pt x="1064" y="6886"/>
                  </a:cubicBezTo>
                  <a:lnTo>
                    <a:pt x="1064" y="6893"/>
                  </a:lnTo>
                  <a:lnTo>
                    <a:pt x="1064" y="6900"/>
                  </a:lnTo>
                  <a:cubicBezTo>
                    <a:pt x="1057" y="6943"/>
                    <a:pt x="1050" y="6985"/>
                    <a:pt x="1043" y="7027"/>
                  </a:cubicBezTo>
                  <a:lnTo>
                    <a:pt x="1036" y="7069"/>
                  </a:lnTo>
                  <a:lnTo>
                    <a:pt x="1036" y="7077"/>
                  </a:lnTo>
                  <a:cubicBezTo>
                    <a:pt x="1029" y="7112"/>
                    <a:pt x="1022" y="7140"/>
                    <a:pt x="1008" y="7182"/>
                  </a:cubicBezTo>
                  <a:cubicBezTo>
                    <a:pt x="1008" y="7196"/>
                    <a:pt x="1001" y="7203"/>
                    <a:pt x="1001" y="7225"/>
                  </a:cubicBezTo>
                  <a:cubicBezTo>
                    <a:pt x="994" y="7239"/>
                    <a:pt x="987" y="7260"/>
                    <a:pt x="980" y="7274"/>
                  </a:cubicBezTo>
                  <a:lnTo>
                    <a:pt x="980" y="7288"/>
                  </a:lnTo>
                  <a:cubicBezTo>
                    <a:pt x="966" y="7316"/>
                    <a:pt x="959" y="7351"/>
                    <a:pt x="945" y="7380"/>
                  </a:cubicBezTo>
                  <a:lnTo>
                    <a:pt x="924" y="7443"/>
                  </a:lnTo>
                  <a:cubicBezTo>
                    <a:pt x="909" y="7471"/>
                    <a:pt x="895" y="7507"/>
                    <a:pt x="888" y="7528"/>
                  </a:cubicBezTo>
                  <a:cubicBezTo>
                    <a:pt x="874" y="7549"/>
                    <a:pt x="860" y="7577"/>
                    <a:pt x="853" y="7591"/>
                  </a:cubicBezTo>
                  <a:cubicBezTo>
                    <a:pt x="846" y="7605"/>
                    <a:pt x="839" y="7619"/>
                    <a:pt x="832" y="7640"/>
                  </a:cubicBezTo>
                  <a:cubicBezTo>
                    <a:pt x="818" y="7662"/>
                    <a:pt x="804" y="7683"/>
                    <a:pt x="790" y="7711"/>
                  </a:cubicBezTo>
                  <a:lnTo>
                    <a:pt x="783" y="7718"/>
                  </a:lnTo>
                  <a:lnTo>
                    <a:pt x="761" y="7753"/>
                  </a:lnTo>
                  <a:lnTo>
                    <a:pt x="726" y="7817"/>
                  </a:lnTo>
                  <a:lnTo>
                    <a:pt x="712" y="7831"/>
                  </a:lnTo>
                  <a:cubicBezTo>
                    <a:pt x="705" y="7845"/>
                    <a:pt x="698" y="7859"/>
                    <a:pt x="684" y="7866"/>
                  </a:cubicBezTo>
                  <a:lnTo>
                    <a:pt x="649" y="7922"/>
                  </a:lnTo>
                  <a:lnTo>
                    <a:pt x="634" y="7944"/>
                  </a:lnTo>
                  <a:lnTo>
                    <a:pt x="606" y="7979"/>
                  </a:lnTo>
                  <a:cubicBezTo>
                    <a:pt x="592" y="7993"/>
                    <a:pt x="578" y="8007"/>
                    <a:pt x="564" y="8021"/>
                  </a:cubicBezTo>
                  <a:lnTo>
                    <a:pt x="543" y="8042"/>
                  </a:lnTo>
                  <a:lnTo>
                    <a:pt x="515" y="8078"/>
                  </a:lnTo>
                  <a:cubicBezTo>
                    <a:pt x="501" y="8092"/>
                    <a:pt x="486" y="8106"/>
                    <a:pt x="472" y="8120"/>
                  </a:cubicBezTo>
                  <a:lnTo>
                    <a:pt x="451" y="8141"/>
                  </a:lnTo>
                  <a:lnTo>
                    <a:pt x="423" y="8169"/>
                  </a:lnTo>
                  <a:lnTo>
                    <a:pt x="374" y="8211"/>
                  </a:lnTo>
                  <a:lnTo>
                    <a:pt x="345" y="8233"/>
                  </a:lnTo>
                  <a:lnTo>
                    <a:pt x="317" y="8254"/>
                  </a:lnTo>
                  <a:cubicBezTo>
                    <a:pt x="303" y="8268"/>
                    <a:pt x="282" y="8282"/>
                    <a:pt x="268" y="8296"/>
                  </a:cubicBezTo>
                  <a:lnTo>
                    <a:pt x="254" y="8303"/>
                  </a:lnTo>
                  <a:lnTo>
                    <a:pt x="240" y="8317"/>
                  </a:lnTo>
                  <a:lnTo>
                    <a:pt x="219" y="8338"/>
                  </a:lnTo>
                  <a:cubicBezTo>
                    <a:pt x="190" y="8352"/>
                    <a:pt x="169" y="8374"/>
                    <a:pt x="141" y="8388"/>
                  </a:cubicBezTo>
                  <a:lnTo>
                    <a:pt x="127" y="8402"/>
                  </a:lnTo>
                  <a:lnTo>
                    <a:pt x="106" y="8416"/>
                  </a:lnTo>
                  <a:cubicBezTo>
                    <a:pt x="63" y="8437"/>
                    <a:pt x="28" y="8465"/>
                    <a:pt x="0" y="8500"/>
                  </a:cubicBezTo>
                  <a:lnTo>
                    <a:pt x="28" y="8493"/>
                  </a:lnTo>
                  <a:lnTo>
                    <a:pt x="1184" y="7824"/>
                  </a:lnTo>
                  <a:cubicBezTo>
                    <a:pt x="1220" y="7803"/>
                    <a:pt x="1262" y="7781"/>
                    <a:pt x="1297" y="7753"/>
                  </a:cubicBezTo>
                  <a:lnTo>
                    <a:pt x="1318" y="7739"/>
                  </a:lnTo>
                  <a:lnTo>
                    <a:pt x="1339" y="7725"/>
                  </a:lnTo>
                  <a:lnTo>
                    <a:pt x="1346" y="7725"/>
                  </a:lnTo>
                  <a:cubicBezTo>
                    <a:pt x="1368" y="7711"/>
                    <a:pt x="1389" y="7697"/>
                    <a:pt x="1410" y="7676"/>
                  </a:cubicBezTo>
                  <a:lnTo>
                    <a:pt x="1438" y="7655"/>
                  </a:lnTo>
                  <a:lnTo>
                    <a:pt x="1452" y="7648"/>
                  </a:lnTo>
                  <a:lnTo>
                    <a:pt x="1459" y="7633"/>
                  </a:lnTo>
                  <a:cubicBezTo>
                    <a:pt x="1480" y="7626"/>
                    <a:pt x="1495" y="7612"/>
                    <a:pt x="1516" y="7598"/>
                  </a:cubicBezTo>
                  <a:cubicBezTo>
                    <a:pt x="1523" y="7584"/>
                    <a:pt x="1537" y="7577"/>
                    <a:pt x="1544" y="7570"/>
                  </a:cubicBezTo>
                  <a:lnTo>
                    <a:pt x="1572" y="7549"/>
                  </a:lnTo>
                  <a:lnTo>
                    <a:pt x="1614" y="7507"/>
                  </a:lnTo>
                  <a:lnTo>
                    <a:pt x="1643" y="7478"/>
                  </a:lnTo>
                  <a:lnTo>
                    <a:pt x="1671" y="7457"/>
                  </a:lnTo>
                  <a:lnTo>
                    <a:pt x="1713" y="7415"/>
                  </a:lnTo>
                  <a:lnTo>
                    <a:pt x="1741" y="7380"/>
                  </a:lnTo>
                  <a:lnTo>
                    <a:pt x="1762" y="7358"/>
                  </a:lnTo>
                  <a:cubicBezTo>
                    <a:pt x="1776" y="7344"/>
                    <a:pt x="1791" y="7330"/>
                    <a:pt x="1805" y="7309"/>
                  </a:cubicBezTo>
                  <a:lnTo>
                    <a:pt x="1833" y="7274"/>
                  </a:lnTo>
                  <a:lnTo>
                    <a:pt x="1847" y="7260"/>
                  </a:lnTo>
                  <a:cubicBezTo>
                    <a:pt x="1861" y="7239"/>
                    <a:pt x="1875" y="7218"/>
                    <a:pt x="1889" y="7203"/>
                  </a:cubicBezTo>
                  <a:cubicBezTo>
                    <a:pt x="1896" y="7189"/>
                    <a:pt x="1903" y="7175"/>
                    <a:pt x="1917" y="7161"/>
                  </a:cubicBezTo>
                  <a:lnTo>
                    <a:pt x="1925" y="7154"/>
                  </a:lnTo>
                  <a:cubicBezTo>
                    <a:pt x="1925" y="7147"/>
                    <a:pt x="1932" y="7140"/>
                    <a:pt x="1932" y="7133"/>
                  </a:cubicBezTo>
                  <a:cubicBezTo>
                    <a:pt x="1939" y="7126"/>
                    <a:pt x="1946" y="7119"/>
                    <a:pt x="1953" y="7105"/>
                  </a:cubicBezTo>
                  <a:lnTo>
                    <a:pt x="1960" y="7098"/>
                  </a:lnTo>
                  <a:cubicBezTo>
                    <a:pt x="1960" y="7091"/>
                    <a:pt x="1960" y="7091"/>
                    <a:pt x="1960" y="7091"/>
                  </a:cubicBezTo>
                  <a:cubicBezTo>
                    <a:pt x="1974" y="7077"/>
                    <a:pt x="1981" y="7062"/>
                    <a:pt x="1988" y="7055"/>
                  </a:cubicBezTo>
                  <a:lnTo>
                    <a:pt x="1988" y="7041"/>
                  </a:lnTo>
                  <a:cubicBezTo>
                    <a:pt x="2009" y="7020"/>
                    <a:pt x="2016" y="6992"/>
                    <a:pt x="2030" y="6971"/>
                  </a:cubicBezTo>
                  <a:lnTo>
                    <a:pt x="2058" y="6921"/>
                  </a:lnTo>
                  <a:cubicBezTo>
                    <a:pt x="2058" y="6921"/>
                    <a:pt x="2065" y="6907"/>
                    <a:pt x="2065" y="6907"/>
                  </a:cubicBezTo>
                  <a:cubicBezTo>
                    <a:pt x="2065" y="6900"/>
                    <a:pt x="2073" y="6893"/>
                    <a:pt x="2073" y="6893"/>
                  </a:cubicBezTo>
                  <a:lnTo>
                    <a:pt x="2080" y="6872"/>
                  </a:lnTo>
                  <a:cubicBezTo>
                    <a:pt x="2080" y="6865"/>
                    <a:pt x="2087" y="6865"/>
                    <a:pt x="2087" y="6858"/>
                  </a:cubicBezTo>
                  <a:lnTo>
                    <a:pt x="2122" y="6773"/>
                  </a:lnTo>
                  <a:lnTo>
                    <a:pt x="2129" y="6752"/>
                  </a:lnTo>
                  <a:cubicBezTo>
                    <a:pt x="2136" y="6745"/>
                    <a:pt x="2136" y="6738"/>
                    <a:pt x="2143" y="6738"/>
                  </a:cubicBezTo>
                  <a:cubicBezTo>
                    <a:pt x="2143" y="6731"/>
                    <a:pt x="2143" y="6724"/>
                    <a:pt x="2143" y="6724"/>
                  </a:cubicBezTo>
                  <a:lnTo>
                    <a:pt x="2150" y="6710"/>
                  </a:lnTo>
                  <a:cubicBezTo>
                    <a:pt x="2157" y="6682"/>
                    <a:pt x="2171" y="6647"/>
                    <a:pt x="2178" y="6618"/>
                  </a:cubicBezTo>
                  <a:cubicBezTo>
                    <a:pt x="2178" y="6611"/>
                    <a:pt x="2178" y="6611"/>
                    <a:pt x="2185" y="6604"/>
                  </a:cubicBezTo>
                  <a:cubicBezTo>
                    <a:pt x="2185" y="6590"/>
                    <a:pt x="2192" y="6583"/>
                    <a:pt x="2192" y="6576"/>
                  </a:cubicBezTo>
                  <a:lnTo>
                    <a:pt x="2192" y="6562"/>
                  </a:lnTo>
                  <a:cubicBezTo>
                    <a:pt x="2192" y="6555"/>
                    <a:pt x="2192" y="6555"/>
                    <a:pt x="2192" y="6548"/>
                  </a:cubicBezTo>
                  <a:lnTo>
                    <a:pt x="2206" y="6506"/>
                  </a:lnTo>
                  <a:cubicBezTo>
                    <a:pt x="2206" y="6498"/>
                    <a:pt x="2206" y="6491"/>
                    <a:pt x="2214" y="6484"/>
                  </a:cubicBezTo>
                  <a:lnTo>
                    <a:pt x="2221" y="6456"/>
                  </a:lnTo>
                  <a:cubicBezTo>
                    <a:pt x="2221" y="6442"/>
                    <a:pt x="2221" y="6428"/>
                    <a:pt x="2221" y="6421"/>
                  </a:cubicBezTo>
                  <a:cubicBezTo>
                    <a:pt x="2228" y="6421"/>
                    <a:pt x="2228" y="6407"/>
                    <a:pt x="2228" y="6400"/>
                  </a:cubicBezTo>
                  <a:cubicBezTo>
                    <a:pt x="2235" y="6386"/>
                    <a:pt x="2235" y="6372"/>
                    <a:pt x="2235" y="6358"/>
                  </a:cubicBezTo>
                  <a:lnTo>
                    <a:pt x="2235" y="6343"/>
                  </a:lnTo>
                  <a:lnTo>
                    <a:pt x="2235" y="6329"/>
                  </a:lnTo>
                  <a:cubicBezTo>
                    <a:pt x="2242" y="6294"/>
                    <a:pt x="2249" y="6259"/>
                    <a:pt x="2256" y="6217"/>
                  </a:cubicBezTo>
                  <a:cubicBezTo>
                    <a:pt x="2256" y="6217"/>
                    <a:pt x="2256" y="6209"/>
                    <a:pt x="2256" y="6209"/>
                  </a:cubicBezTo>
                  <a:cubicBezTo>
                    <a:pt x="2263" y="6167"/>
                    <a:pt x="2263" y="6132"/>
                    <a:pt x="2263" y="6097"/>
                  </a:cubicBezTo>
                  <a:cubicBezTo>
                    <a:pt x="2270" y="6090"/>
                    <a:pt x="2270" y="6083"/>
                    <a:pt x="2263" y="6076"/>
                  </a:cubicBezTo>
                  <a:lnTo>
                    <a:pt x="2263" y="6061"/>
                  </a:lnTo>
                  <a:lnTo>
                    <a:pt x="2263" y="6019"/>
                  </a:lnTo>
                  <a:lnTo>
                    <a:pt x="2263" y="6005"/>
                  </a:lnTo>
                  <a:lnTo>
                    <a:pt x="2263" y="5984"/>
                  </a:lnTo>
                  <a:lnTo>
                    <a:pt x="2263" y="5864"/>
                  </a:lnTo>
                  <a:lnTo>
                    <a:pt x="2284" y="13"/>
                  </a:lnTo>
                  <a:cubicBezTo>
                    <a:pt x="2284" y="6"/>
                    <a:pt x="2284" y="6"/>
                    <a:pt x="2277" y="6"/>
                  </a:cubicBezTo>
                  <a:cubicBezTo>
                    <a:pt x="2277" y="3"/>
                    <a:pt x="2275" y="1"/>
                    <a:pt x="22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1706;p38">
              <a:extLst>
                <a:ext uri="{FF2B5EF4-FFF2-40B4-BE49-F238E27FC236}">
                  <a16:creationId xmlns:a16="http://schemas.microsoft.com/office/drawing/2014/main" id="{4453E1F6-9A54-C06B-9DCE-FC55C0B22A4D}"/>
                </a:ext>
              </a:extLst>
            </p:cNvPr>
            <p:cNvSpPr/>
            <p:nvPr/>
          </p:nvSpPr>
          <p:spPr>
            <a:xfrm>
              <a:off x="620000" y="1507475"/>
              <a:ext cx="132725" cy="120900"/>
            </a:xfrm>
            <a:custGeom>
              <a:avLst/>
              <a:gdLst/>
              <a:ahLst/>
              <a:cxnLst/>
              <a:rect l="l" t="t" r="r" b="b"/>
              <a:pathLst>
                <a:path w="5309" h="4836" extrusionOk="0">
                  <a:moveTo>
                    <a:pt x="1157" y="0"/>
                  </a:moveTo>
                  <a:lnTo>
                    <a:pt x="1" y="677"/>
                  </a:lnTo>
                  <a:cubicBezTo>
                    <a:pt x="57" y="761"/>
                    <a:pt x="114" y="839"/>
                    <a:pt x="170" y="924"/>
                  </a:cubicBezTo>
                  <a:lnTo>
                    <a:pt x="177" y="945"/>
                  </a:lnTo>
                  <a:cubicBezTo>
                    <a:pt x="233" y="1022"/>
                    <a:pt x="297" y="1107"/>
                    <a:pt x="353" y="1184"/>
                  </a:cubicBezTo>
                  <a:lnTo>
                    <a:pt x="360" y="1198"/>
                  </a:lnTo>
                  <a:cubicBezTo>
                    <a:pt x="424" y="1276"/>
                    <a:pt x="480" y="1354"/>
                    <a:pt x="537" y="1431"/>
                  </a:cubicBezTo>
                  <a:lnTo>
                    <a:pt x="551" y="1452"/>
                  </a:lnTo>
                  <a:cubicBezTo>
                    <a:pt x="614" y="1530"/>
                    <a:pt x="678" y="1607"/>
                    <a:pt x="741" y="1685"/>
                  </a:cubicBezTo>
                  <a:lnTo>
                    <a:pt x="748" y="1699"/>
                  </a:lnTo>
                  <a:cubicBezTo>
                    <a:pt x="826" y="1791"/>
                    <a:pt x="910" y="1889"/>
                    <a:pt x="988" y="1981"/>
                  </a:cubicBezTo>
                  <a:lnTo>
                    <a:pt x="1002" y="1995"/>
                  </a:lnTo>
                  <a:cubicBezTo>
                    <a:pt x="1079" y="2080"/>
                    <a:pt x="1164" y="2171"/>
                    <a:pt x="1241" y="2263"/>
                  </a:cubicBezTo>
                  <a:cubicBezTo>
                    <a:pt x="1249" y="2263"/>
                    <a:pt x="1249" y="2270"/>
                    <a:pt x="1249" y="2270"/>
                  </a:cubicBezTo>
                  <a:lnTo>
                    <a:pt x="1256" y="2277"/>
                  </a:lnTo>
                  <a:cubicBezTo>
                    <a:pt x="1340" y="2369"/>
                    <a:pt x="1418" y="2446"/>
                    <a:pt x="1495" y="2531"/>
                  </a:cubicBezTo>
                  <a:lnTo>
                    <a:pt x="1509" y="2545"/>
                  </a:lnTo>
                  <a:cubicBezTo>
                    <a:pt x="1594" y="2629"/>
                    <a:pt x="1671" y="2707"/>
                    <a:pt x="1749" y="2792"/>
                  </a:cubicBezTo>
                  <a:lnTo>
                    <a:pt x="1756" y="2799"/>
                  </a:lnTo>
                  <a:lnTo>
                    <a:pt x="1770" y="2813"/>
                  </a:lnTo>
                  <a:lnTo>
                    <a:pt x="1890" y="2926"/>
                  </a:lnTo>
                  <a:lnTo>
                    <a:pt x="1904" y="2940"/>
                  </a:lnTo>
                  <a:lnTo>
                    <a:pt x="2017" y="3045"/>
                  </a:lnTo>
                  <a:lnTo>
                    <a:pt x="2038" y="3067"/>
                  </a:lnTo>
                  <a:lnTo>
                    <a:pt x="2158" y="3179"/>
                  </a:lnTo>
                  <a:lnTo>
                    <a:pt x="2179" y="3200"/>
                  </a:lnTo>
                  <a:lnTo>
                    <a:pt x="2299" y="3313"/>
                  </a:lnTo>
                  <a:lnTo>
                    <a:pt x="2440" y="3440"/>
                  </a:lnTo>
                  <a:lnTo>
                    <a:pt x="2454" y="3454"/>
                  </a:lnTo>
                  <a:lnTo>
                    <a:pt x="2588" y="3567"/>
                  </a:lnTo>
                  <a:lnTo>
                    <a:pt x="2609" y="3588"/>
                  </a:lnTo>
                  <a:lnTo>
                    <a:pt x="2729" y="3694"/>
                  </a:lnTo>
                  <a:lnTo>
                    <a:pt x="2750" y="3715"/>
                  </a:lnTo>
                  <a:lnTo>
                    <a:pt x="2877" y="3821"/>
                  </a:lnTo>
                  <a:lnTo>
                    <a:pt x="2884" y="3828"/>
                  </a:lnTo>
                  <a:lnTo>
                    <a:pt x="2891" y="3835"/>
                  </a:lnTo>
                  <a:lnTo>
                    <a:pt x="3032" y="3955"/>
                  </a:lnTo>
                  <a:lnTo>
                    <a:pt x="3053" y="3969"/>
                  </a:lnTo>
                  <a:lnTo>
                    <a:pt x="3187" y="4082"/>
                  </a:lnTo>
                  <a:lnTo>
                    <a:pt x="3201" y="4089"/>
                  </a:lnTo>
                  <a:lnTo>
                    <a:pt x="3335" y="4201"/>
                  </a:lnTo>
                  <a:lnTo>
                    <a:pt x="3342" y="4209"/>
                  </a:lnTo>
                  <a:lnTo>
                    <a:pt x="3476" y="4314"/>
                  </a:lnTo>
                  <a:lnTo>
                    <a:pt x="3483" y="4321"/>
                  </a:lnTo>
                  <a:cubicBezTo>
                    <a:pt x="3504" y="4335"/>
                    <a:pt x="3525" y="4357"/>
                    <a:pt x="3547" y="4371"/>
                  </a:cubicBezTo>
                  <a:lnTo>
                    <a:pt x="3568" y="4385"/>
                  </a:lnTo>
                  <a:lnTo>
                    <a:pt x="3617" y="4427"/>
                  </a:lnTo>
                  <a:lnTo>
                    <a:pt x="3638" y="4441"/>
                  </a:lnTo>
                  <a:lnTo>
                    <a:pt x="3702" y="4490"/>
                  </a:lnTo>
                  <a:lnTo>
                    <a:pt x="3716" y="4498"/>
                  </a:lnTo>
                  <a:lnTo>
                    <a:pt x="3765" y="4540"/>
                  </a:lnTo>
                  <a:lnTo>
                    <a:pt x="3779" y="4554"/>
                  </a:lnTo>
                  <a:lnTo>
                    <a:pt x="3822" y="4582"/>
                  </a:lnTo>
                  <a:lnTo>
                    <a:pt x="3836" y="4596"/>
                  </a:lnTo>
                  <a:lnTo>
                    <a:pt x="3892" y="4631"/>
                  </a:lnTo>
                  <a:lnTo>
                    <a:pt x="3899" y="4646"/>
                  </a:lnTo>
                  <a:lnTo>
                    <a:pt x="3941" y="4667"/>
                  </a:lnTo>
                  <a:lnTo>
                    <a:pt x="3955" y="4681"/>
                  </a:lnTo>
                  <a:cubicBezTo>
                    <a:pt x="3963" y="4688"/>
                    <a:pt x="3977" y="4702"/>
                    <a:pt x="3991" y="4709"/>
                  </a:cubicBezTo>
                  <a:lnTo>
                    <a:pt x="4012" y="4723"/>
                  </a:lnTo>
                  <a:lnTo>
                    <a:pt x="4019" y="4737"/>
                  </a:lnTo>
                  <a:lnTo>
                    <a:pt x="4040" y="4751"/>
                  </a:lnTo>
                  <a:lnTo>
                    <a:pt x="4054" y="4758"/>
                  </a:lnTo>
                  <a:lnTo>
                    <a:pt x="4061" y="4765"/>
                  </a:lnTo>
                  <a:lnTo>
                    <a:pt x="4075" y="4779"/>
                  </a:lnTo>
                  <a:lnTo>
                    <a:pt x="4089" y="4787"/>
                  </a:lnTo>
                  <a:lnTo>
                    <a:pt x="4096" y="4794"/>
                  </a:lnTo>
                  <a:lnTo>
                    <a:pt x="4111" y="4801"/>
                  </a:lnTo>
                  <a:lnTo>
                    <a:pt x="4139" y="4822"/>
                  </a:lnTo>
                  <a:lnTo>
                    <a:pt x="4153" y="4836"/>
                  </a:lnTo>
                  <a:lnTo>
                    <a:pt x="5309" y="4159"/>
                  </a:lnTo>
                  <a:lnTo>
                    <a:pt x="5281" y="4138"/>
                  </a:lnTo>
                  <a:lnTo>
                    <a:pt x="5267" y="4131"/>
                  </a:lnTo>
                  <a:lnTo>
                    <a:pt x="5231" y="4103"/>
                  </a:lnTo>
                  <a:lnTo>
                    <a:pt x="5224" y="4096"/>
                  </a:lnTo>
                  <a:lnTo>
                    <a:pt x="5210" y="4089"/>
                  </a:lnTo>
                  <a:lnTo>
                    <a:pt x="5196" y="4075"/>
                  </a:lnTo>
                  <a:lnTo>
                    <a:pt x="5182" y="4068"/>
                  </a:lnTo>
                  <a:lnTo>
                    <a:pt x="5168" y="4053"/>
                  </a:lnTo>
                  <a:lnTo>
                    <a:pt x="5147" y="4039"/>
                  </a:lnTo>
                  <a:lnTo>
                    <a:pt x="5140" y="4039"/>
                  </a:lnTo>
                  <a:lnTo>
                    <a:pt x="5104" y="4011"/>
                  </a:lnTo>
                  <a:lnTo>
                    <a:pt x="5090" y="3997"/>
                  </a:lnTo>
                  <a:lnTo>
                    <a:pt x="5055" y="3969"/>
                  </a:lnTo>
                  <a:lnTo>
                    <a:pt x="5041" y="3962"/>
                  </a:lnTo>
                  <a:lnTo>
                    <a:pt x="4992" y="3927"/>
                  </a:lnTo>
                  <a:lnTo>
                    <a:pt x="4978" y="3912"/>
                  </a:lnTo>
                  <a:cubicBezTo>
                    <a:pt x="4964" y="3905"/>
                    <a:pt x="4949" y="3891"/>
                    <a:pt x="4935" y="3884"/>
                  </a:cubicBezTo>
                  <a:lnTo>
                    <a:pt x="4914" y="3870"/>
                  </a:lnTo>
                  <a:lnTo>
                    <a:pt x="4865" y="3828"/>
                  </a:lnTo>
                  <a:lnTo>
                    <a:pt x="4851" y="3821"/>
                  </a:lnTo>
                  <a:lnTo>
                    <a:pt x="4787" y="3771"/>
                  </a:lnTo>
                  <a:lnTo>
                    <a:pt x="4773" y="3757"/>
                  </a:lnTo>
                  <a:lnTo>
                    <a:pt x="4717" y="3715"/>
                  </a:lnTo>
                  <a:lnTo>
                    <a:pt x="4696" y="3701"/>
                  </a:lnTo>
                  <a:lnTo>
                    <a:pt x="4639" y="3652"/>
                  </a:lnTo>
                  <a:lnTo>
                    <a:pt x="4625" y="3645"/>
                  </a:lnTo>
                  <a:lnTo>
                    <a:pt x="4491" y="3539"/>
                  </a:lnTo>
                  <a:lnTo>
                    <a:pt x="4484" y="3532"/>
                  </a:lnTo>
                  <a:lnTo>
                    <a:pt x="4350" y="3419"/>
                  </a:lnTo>
                  <a:lnTo>
                    <a:pt x="4336" y="3412"/>
                  </a:lnTo>
                  <a:lnTo>
                    <a:pt x="4202" y="3299"/>
                  </a:lnTo>
                  <a:lnTo>
                    <a:pt x="4188" y="3285"/>
                  </a:lnTo>
                  <a:lnTo>
                    <a:pt x="4040" y="3165"/>
                  </a:lnTo>
                  <a:lnTo>
                    <a:pt x="4026" y="3151"/>
                  </a:lnTo>
                  <a:lnTo>
                    <a:pt x="3906" y="3045"/>
                  </a:lnTo>
                  <a:lnTo>
                    <a:pt x="3885" y="3024"/>
                  </a:lnTo>
                  <a:lnTo>
                    <a:pt x="3758" y="2918"/>
                  </a:lnTo>
                  <a:lnTo>
                    <a:pt x="3737" y="2897"/>
                  </a:lnTo>
                  <a:lnTo>
                    <a:pt x="3603" y="2785"/>
                  </a:lnTo>
                  <a:lnTo>
                    <a:pt x="3589" y="2770"/>
                  </a:lnTo>
                  <a:cubicBezTo>
                    <a:pt x="3547" y="2728"/>
                    <a:pt x="3497" y="2679"/>
                    <a:pt x="3448" y="2644"/>
                  </a:cubicBezTo>
                  <a:lnTo>
                    <a:pt x="3328" y="2531"/>
                  </a:lnTo>
                  <a:lnTo>
                    <a:pt x="3307" y="2510"/>
                  </a:lnTo>
                  <a:lnTo>
                    <a:pt x="3187" y="2397"/>
                  </a:lnTo>
                  <a:lnTo>
                    <a:pt x="3166" y="2376"/>
                  </a:lnTo>
                  <a:lnTo>
                    <a:pt x="3060" y="2270"/>
                  </a:lnTo>
                  <a:lnTo>
                    <a:pt x="3039" y="2256"/>
                  </a:lnTo>
                  <a:lnTo>
                    <a:pt x="2919" y="2136"/>
                  </a:lnTo>
                  <a:lnTo>
                    <a:pt x="2905" y="2122"/>
                  </a:lnTo>
                  <a:cubicBezTo>
                    <a:pt x="2821" y="2037"/>
                    <a:pt x="2743" y="1960"/>
                    <a:pt x="2658" y="1875"/>
                  </a:cubicBezTo>
                  <a:lnTo>
                    <a:pt x="2651" y="1861"/>
                  </a:lnTo>
                  <a:cubicBezTo>
                    <a:pt x="2567" y="1777"/>
                    <a:pt x="2489" y="1692"/>
                    <a:pt x="2412" y="1607"/>
                  </a:cubicBezTo>
                  <a:lnTo>
                    <a:pt x="2398" y="1593"/>
                  </a:lnTo>
                  <a:cubicBezTo>
                    <a:pt x="2313" y="1502"/>
                    <a:pt x="2235" y="1410"/>
                    <a:pt x="2151" y="1318"/>
                  </a:cubicBezTo>
                  <a:lnTo>
                    <a:pt x="2144" y="1304"/>
                  </a:lnTo>
                  <a:cubicBezTo>
                    <a:pt x="2059" y="1213"/>
                    <a:pt x="1982" y="1121"/>
                    <a:pt x="1904" y="1022"/>
                  </a:cubicBezTo>
                  <a:lnTo>
                    <a:pt x="1890" y="1015"/>
                  </a:lnTo>
                  <a:cubicBezTo>
                    <a:pt x="1827" y="938"/>
                    <a:pt x="1763" y="853"/>
                    <a:pt x="1707" y="776"/>
                  </a:cubicBezTo>
                  <a:lnTo>
                    <a:pt x="1693" y="761"/>
                  </a:lnTo>
                  <a:cubicBezTo>
                    <a:pt x="1629" y="684"/>
                    <a:pt x="1573" y="606"/>
                    <a:pt x="1516" y="522"/>
                  </a:cubicBezTo>
                  <a:lnTo>
                    <a:pt x="1509" y="515"/>
                  </a:lnTo>
                  <a:cubicBezTo>
                    <a:pt x="1453" y="437"/>
                    <a:pt x="1390" y="353"/>
                    <a:pt x="1340" y="268"/>
                  </a:cubicBezTo>
                  <a:lnTo>
                    <a:pt x="1326" y="254"/>
                  </a:lnTo>
                  <a:cubicBezTo>
                    <a:pt x="1270" y="169"/>
                    <a:pt x="1213" y="85"/>
                    <a:pt x="115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1707;p38">
              <a:extLst>
                <a:ext uri="{FF2B5EF4-FFF2-40B4-BE49-F238E27FC236}">
                  <a16:creationId xmlns:a16="http://schemas.microsoft.com/office/drawing/2014/main" id="{3191ED0C-102A-C042-EE54-AB4BB849F9F4}"/>
                </a:ext>
              </a:extLst>
            </p:cNvPr>
            <p:cNvSpPr/>
            <p:nvPr/>
          </p:nvSpPr>
          <p:spPr>
            <a:xfrm>
              <a:off x="619650" y="1507300"/>
              <a:ext cx="133250" cy="121250"/>
            </a:xfrm>
            <a:custGeom>
              <a:avLst/>
              <a:gdLst/>
              <a:ahLst/>
              <a:cxnLst/>
              <a:rect l="l" t="t" r="r" b="b"/>
              <a:pathLst>
                <a:path w="5330" h="4850" extrusionOk="0">
                  <a:moveTo>
                    <a:pt x="1171" y="28"/>
                  </a:moveTo>
                  <a:cubicBezTo>
                    <a:pt x="1220" y="99"/>
                    <a:pt x="1270" y="176"/>
                    <a:pt x="1326" y="268"/>
                  </a:cubicBezTo>
                  <a:lnTo>
                    <a:pt x="1340" y="282"/>
                  </a:lnTo>
                  <a:cubicBezTo>
                    <a:pt x="1396" y="367"/>
                    <a:pt x="1453" y="451"/>
                    <a:pt x="1509" y="529"/>
                  </a:cubicBezTo>
                  <a:lnTo>
                    <a:pt x="1516" y="536"/>
                  </a:lnTo>
                  <a:cubicBezTo>
                    <a:pt x="1573" y="613"/>
                    <a:pt x="1629" y="698"/>
                    <a:pt x="1693" y="775"/>
                  </a:cubicBezTo>
                  <a:lnTo>
                    <a:pt x="1707" y="790"/>
                  </a:lnTo>
                  <a:cubicBezTo>
                    <a:pt x="1770" y="874"/>
                    <a:pt x="1834" y="952"/>
                    <a:pt x="1897" y="1029"/>
                  </a:cubicBezTo>
                  <a:lnTo>
                    <a:pt x="1904" y="1036"/>
                  </a:lnTo>
                  <a:cubicBezTo>
                    <a:pt x="1982" y="1135"/>
                    <a:pt x="2066" y="1227"/>
                    <a:pt x="2144" y="1325"/>
                  </a:cubicBezTo>
                  <a:lnTo>
                    <a:pt x="2158" y="1332"/>
                  </a:lnTo>
                  <a:cubicBezTo>
                    <a:pt x="2235" y="1424"/>
                    <a:pt x="2320" y="1523"/>
                    <a:pt x="2397" y="1607"/>
                  </a:cubicBezTo>
                  <a:lnTo>
                    <a:pt x="2412" y="1621"/>
                  </a:lnTo>
                  <a:cubicBezTo>
                    <a:pt x="2489" y="1706"/>
                    <a:pt x="2574" y="1791"/>
                    <a:pt x="2651" y="1875"/>
                  </a:cubicBezTo>
                  <a:lnTo>
                    <a:pt x="2665" y="1889"/>
                  </a:lnTo>
                  <a:cubicBezTo>
                    <a:pt x="2743" y="1974"/>
                    <a:pt x="2827" y="2051"/>
                    <a:pt x="2905" y="2136"/>
                  </a:cubicBezTo>
                  <a:lnTo>
                    <a:pt x="2926" y="2150"/>
                  </a:lnTo>
                  <a:lnTo>
                    <a:pt x="3053" y="2277"/>
                  </a:lnTo>
                  <a:lnTo>
                    <a:pt x="3067" y="2291"/>
                  </a:lnTo>
                  <a:lnTo>
                    <a:pt x="3180" y="2397"/>
                  </a:lnTo>
                  <a:lnTo>
                    <a:pt x="3201" y="2418"/>
                  </a:lnTo>
                  <a:lnTo>
                    <a:pt x="3314" y="2531"/>
                  </a:lnTo>
                  <a:lnTo>
                    <a:pt x="3342" y="2552"/>
                  </a:lnTo>
                  <a:lnTo>
                    <a:pt x="3462" y="2658"/>
                  </a:lnTo>
                  <a:cubicBezTo>
                    <a:pt x="3511" y="2700"/>
                    <a:pt x="3554" y="2749"/>
                    <a:pt x="3603" y="2785"/>
                  </a:cubicBezTo>
                  <a:lnTo>
                    <a:pt x="3617" y="2799"/>
                  </a:lnTo>
                  <a:lnTo>
                    <a:pt x="3744" y="2918"/>
                  </a:lnTo>
                  <a:lnTo>
                    <a:pt x="3765" y="2933"/>
                  </a:lnTo>
                  <a:lnTo>
                    <a:pt x="3892" y="3045"/>
                  </a:lnTo>
                  <a:lnTo>
                    <a:pt x="3913" y="3059"/>
                  </a:lnTo>
                  <a:lnTo>
                    <a:pt x="4033" y="3165"/>
                  </a:lnTo>
                  <a:lnTo>
                    <a:pt x="4054" y="3179"/>
                  </a:lnTo>
                  <a:lnTo>
                    <a:pt x="4195" y="3299"/>
                  </a:lnTo>
                  <a:lnTo>
                    <a:pt x="4209" y="3313"/>
                  </a:lnTo>
                  <a:lnTo>
                    <a:pt x="4350" y="3426"/>
                  </a:lnTo>
                  <a:lnTo>
                    <a:pt x="4364" y="3440"/>
                  </a:lnTo>
                  <a:lnTo>
                    <a:pt x="4498" y="3546"/>
                  </a:lnTo>
                  <a:lnTo>
                    <a:pt x="4505" y="3553"/>
                  </a:lnTo>
                  <a:lnTo>
                    <a:pt x="4639" y="3659"/>
                  </a:lnTo>
                  <a:lnTo>
                    <a:pt x="4646" y="3666"/>
                  </a:lnTo>
                  <a:lnTo>
                    <a:pt x="4710" y="3715"/>
                  </a:lnTo>
                  <a:lnTo>
                    <a:pt x="4794" y="3785"/>
                  </a:lnTo>
                  <a:lnTo>
                    <a:pt x="4858" y="3842"/>
                  </a:lnTo>
                  <a:lnTo>
                    <a:pt x="4872" y="3849"/>
                  </a:lnTo>
                  <a:lnTo>
                    <a:pt x="4921" y="3884"/>
                  </a:lnTo>
                  <a:lnTo>
                    <a:pt x="4999" y="3941"/>
                  </a:lnTo>
                  <a:lnTo>
                    <a:pt x="5048" y="3983"/>
                  </a:lnTo>
                  <a:lnTo>
                    <a:pt x="5302" y="4166"/>
                  </a:lnTo>
                  <a:lnTo>
                    <a:pt x="4167" y="4822"/>
                  </a:lnTo>
                  <a:lnTo>
                    <a:pt x="4040" y="4737"/>
                  </a:lnTo>
                  <a:lnTo>
                    <a:pt x="4005" y="4709"/>
                  </a:lnTo>
                  <a:lnTo>
                    <a:pt x="3899" y="4631"/>
                  </a:lnTo>
                  <a:lnTo>
                    <a:pt x="3850" y="4596"/>
                  </a:lnTo>
                  <a:lnTo>
                    <a:pt x="3709" y="4490"/>
                  </a:lnTo>
                  <a:cubicBezTo>
                    <a:pt x="3695" y="4476"/>
                    <a:pt x="3666" y="4455"/>
                    <a:pt x="3645" y="4441"/>
                  </a:cubicBezTo>
                  <a:lnTo>
                    <a:pt x="3631" y="4427"/>
                  </a:lnTo>
                  <a:lnTo>
                    <a:pt x="3582" y="4385"/>
                  </a:lnTo>
                  <a:lnTo>
                    <a:pt x="3554" y="4371"/>
                  </a:lnTo>
                  <a:lnTo>
                    <a:pt x="3497" y="4321"/>
                  </a:lnTo>
                  <a:lnTo>
                    <a:pt x="3483" y="4314"/>
                  </a:lnTo>
                  <a:lnTo>
                    <a:pt x="3356" y="4208"/>
                  </a:lnTo>
                  <a:lnTo>
                    <a:pt x="3342" y="4201"/>
                  </a:lnTo>
                  <a:lnTo>
                    <a:pt x="3208" y="4096"/>
                  </a:lnTo>
                  <a:lnTo>
                    <a:pt x="3194" y="4082"/>
                  </a:lnTo>
                  <a:lnTo>
                    <a:pt x="3060" y="3969"/>
                  </a:lnTo>
                  <a:lnTo>
                    <a:pt x="3046" y="3955"/>
                  </a:lnTo>
                  <a:lnTo>
                    <a:pt x="2905" y="3835"/>
                  </a:lnTo>
                  <a:lnTo>
                    <a:pt x="2884" y="3821"/>
                  </a:lnTo>
                  <a:lnTo>
                    <a:pt x="2764" y="3715"/>
                  </a:lnTo>
                  <a:lnTo>
                    <a:pt x="2743" y="3701"/>
                  </a:lnTo>
                  <a:lnTo>
                    <a:pt x="2616" y="3588"/>
                  </a:lnTo>
                  <a:lnTo>
                    <a:pt x="2595" y="3574"/>
                  </a:lnTo>
                  <a:lnTo>
                    <a:pt x="2468" y="3454"/>
                  </a:lnTo>
                  <a:lnTo>
                    <a:pt x="2454" y="3440"/>
                  </a:lnTo>
                  <a:lnTo>
                    <a:pt x="2313" y="3313"/>
                  </a:lnTo>
                  <a:lnTo>
                    <a:pt x="2193" y="3200"/>
                  </a:lnTo>
                  <a:lnTo>
                    <a:pt x="2165" y="3179"/>
                  </a:lnTo>
                  <a:lnTo>
                    <a:pt x="2052" y="3074"/>
                  </a:lnTo>
                  <a:lnTo>
                    <a:pt x="2031" y="3052"/>
                  </a:lnTo>
                  <a:lnTo>
                    <a:pt x="1918" y="2940"/>
                  </a:lnTo>
                  <a:lnTo>
                    <a:pt x="1904" y="2925"/>
                  </a:lnTo>
                  <a:lnTo>
                    <a:pt x="1784" y="2813"/>
                  </a:lnTo>
                  <a:lnTo>
                    <a:pt x="1763" y="2792"/>
                  </a:lnTo>
                  <a:cubicBezTo>
                    <a:pt x="1685" y="2707"/>
                    <a:pt x="1601" y="2629"/>
                    <a:pt x="1523" y="2545"/>
                  </a:cubicBezTo>
                  <a:lnTo>
                    <a:pt x="1509" y="2531"/>
                  </a:lnTo>
                  <a:cubicBezTo>
                    <a:pt x="1432" y="2446"/>
                    <a:pt x="1347" y="2369"/>
                    <a:pt x="1270" y="2277"/>
                  </a:cubicBezTo>
                  <a:lnTo>
                    <a:pt x="1255" y="2263"/>
                  </a:lnTo>
                  <a:cubicBezTo>
                    <a:pt x="1171" y="2178"/>
                    <a:pt x="1093" y="2080"/>
                    <a:pt x="1016" y="1995"/>
                  </a:cubicBezTo>
                  <a:lnTo>
                    <a:pt x="1002" y="1981"/>
                  </a:lnTo>
                  <a:cubicBezTo>
                    <a:pt x="917" y="1889"/>
                    <a:pt x="840" y="1791"/>
                    <a:pt x="762" y="1699"/>
                  </a:cubicBezTo>
                  <a:lnTo>
                    <a:pt x="755" y="1685"/>
                  </a:lnTo>
                  <a:cubicBezTo>
                    <a:pt x="692" y="1607"/>
                    <a:pt x="628" y="1530"/>
                    <a:pt x="565" y="1452"/>
                  </a:cubicBezTo>
                  <a:lnTo>
                    <a:pt x="551" y="1438"/>
                  </a:lnTo>
                  <a:cubicBezTo>
                    <a:pt x="494" y="1354"/>
                    <a:pt x="431" y="1276"/>
                    <a:pt x="374" y="1198"/>
                  </a:cubicBezTo>
                  <a:lnTo>
                    <a:pt x="367" y="1191"/>
                  </a:lnTo>
                  <a:cubicBezTo>
                    <a:pt x="311" y="1114"/>
                    <a:pt x="254" y="1029"/>
                    <a:pt x="198" y="945"/>
                  </a:cubicBezTo>
                  <a:lnTo>
                    <a:pt x="184" y="923"/>
                  </a:lnTo>
                  <a:cubicBezTo>
                    <a:pt x="128" y="846"/>
                    <a:pt x="78" y="761"/>
                    <a:pt x="29" y="684"/>
                  </a:cubicBezTo>
                  <a:lnTo>
                    <a:pt x="1171" y="28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" y="684"/>
                  </a:lnTo>
                  <a:cubicBezTo>
                    <a:pt x="1" y="684"/>
                    <a:pt x="1" y="684"/>
                    <a:pt x="1" y="691"/>
                  </a:cubicBezTo>
                  <a:cubicBezTo>
                    <a:pt x="50" y="768"/>
                    <a:pt x="106" y="853"/>
                    <a:pt x="163" y="938"/>
                  </a:cubicBezTo>
                  <a:lnTo>
                    <a:pt x="177" y="959"/>
                  </a:lnTo>
                  <a:cubicBezTo>
                    <a:pt x="240" y="1043"/>
                    <a:pt x="297" y="1121"/>
                    <a:pt x="353" y="1205"/>
                  </a:cubicBezTo>
                  <a:lnTo>
                    <a:pt x="360" y="1213"/>
                  </a:lnTo>
                  <a:cubicBezTo>
                    <a:pt x="417" y="1290"/>
                    <a:pt x="473" y="1368"/>
                    <a:pt x="536" y="1445"/>
                  </a:cubicBezTo>
                  <a:lnTo>
                    <a:pt x="551" y="1466"/>
                  </a:lnTo>
                  <a:cubicBezTo>
                    <a:pt x="607" y="1544"/>
                    <a:pt x="670" y="1621"/>
                    <a:pt x="734" y="1699"/>
                  </a:cubicBezTo>
                  <a:lnTo>
                    <a:pt x="748" y="1713"/>
                  </a:lnTo>
                  <a:cubicBezTo>
                    <a:pt x="825" y="1805"/>
                    <a:pt x="903" y="1903"/>
                    <a:pt x="988" y="1995"/>
                  </a:cubicBezTo>
                  <a:lnTo>
                    <a:pt x="1002" y="2009"/>
                  </a:lnTo>
                  <a:cubicBezTo>
                    <a:pt x="1079" y="2101"/>
                    <a:pt x="1157" y="2192"/>
                    <a:pt x="1241" y="2284"/>
                  </a:cubicBezTo>
                  <a:lnTo>
                    <a:pt x="1255" y="2298"/>
                  </a:lnTo>
                  <a:cubicBezTo>
                    <a:pt x="1333" y="2383"/>
                    <a:pt x="1411" y="2460"/>
                    <a:pt x="1495" y="2552"/>
                  </a:cubicBezTo>
                  <a:lnTo>
                    <a:pt x="1509" y="2566"/>
                  </a:lnTo>
                  <a:cubicBezTo>
                    <a:pt x="1587" y="2644"/>
                    <a:pt x="1671" y="2728"/>
                    <a:pt x="1749" y="2806"/>
                  </a:cubicBezTo>
                  <a:lnTo>
                    <a:pt x="1770" y="2827"/>
                  </a:lnTo>
                  <a:lnTo>
                    <a:pt x="1890" y="2947"/>
                  </a:lnTo>
                  <a:lnTo>
                    <a:pt x="1904" y="2961"/>
                  </a:lnTo>
                  <a:lnTo>
                    <a:pt x="2017" y="3066"/>
                  </a:lnTo>
                  <a:lnTo>
                    <a:pt x="2038" y="3088"/>
                  </a:lnTo>
                  <a:lnTo>
                    <a:pt x="2151" y="3193"/>
                  </a:lnTo>
                  <a:lnTo>
                    <a:pt x="2179" y="3222"/>
                  </a:lnTo>
                  <a:cubicBezTo>
                    <a:pt x="2221" y="3257"/>
                    <a:pt x="2249" y="3285"/>
                    <a:pt x="2299" y="3327"/>
                  </a:cubicBezTo>
                  <a:cubicBezTo>
                    <a:pt x="2348" y="3377"/>
                    <a:pt x="2390" y="3419"/>
                    <a:pt x="2440" y="3461"/>
                  </a:cubicBezTo>
                  <a:lnTo>
                    <a:pt x="2454" y="3468"/>
                  </a:lnTo>
                  <a:lnTo>
                    <a:pt x="2581" y="3588"/>
                  </a:lnTo>
                  <a:lnTo>
                    <a:pt x="2602" y="3602"/>
                  </a:lnTo>
                  <a:lnTo>
                    <a:pt x="2729" y="3715"/>
                  </a:lnTo>
                  <a:lnTo>
                    <a:pt x="2750" y="3736"/>
                  </a:lnTo>
                  <a:lnTo>
                    <a:pt x="2877" y="3842"/>
                  </a:lnTo>
                  <a:lnTo>
                    <a:pt x="2891" y="3856"/>
                  </a:lnTo>
                  <a:lnTo>
                    <a:pt x="3032" y="3976"/>
                  </a:lnTo>
                  <a:lnTo>
                    <a:pt x="3053" y="3990"/>
                  </a:lnTo>
                  <a:lnTo>
                    <a:pt x="3187" y="4103"/>
                  </a:lnTo>
                  <a:lnTo>
                    <a:pt x="3201" y="4110"/>
                  </a:lnTo>
                  <a:lnTo>
                    <a:pt x="3335" y="4223"/>
                  </a:lnTo>
                  <a:lnTo>
                    <a:pt x="3342" y="4230"/>
                  </a:lnTo>
                  <a:lnTo>
                    <a:pt x="3476" y="4335"/>
                  </a:lnTo>
                  <a:lnTo>
                    <a:pt x="3490" y="4342"/>
                  </a:lnTo>
                  <a:lnTo>
                    <a:pt x="3547" y="4392"/>
                  </a:lnTo>
                  <a:lnTo>
                    <a:pt x="3568" y="4406"/>
                  </a:lnTo>
                  <a:cubicBezTo>
                    <a:pt x="3589" y="4420"/>
                    <a:pt x="3603" y="4434"/>
                    <a:pt x="3624" y="4448"/>
                  </a:cubicBezTo>
                  <a:lnTo>
                    <a:pt x="3638" y="4462"/>
                  </a:lnTo>
                  <a:lnTo>
                    <a:pt x="3702" y="4512"/>
                  </a:lnTo>
                  <a:lnTo>
                    <a:pt x="3843" y="4610"/>
                  </a:lnTo>
                  <a:cubicBezTo>
                    <a:pt x="3857" y="4624"/>
                    <a:pt x="3878" y="4638"/>
                    <a:pt x="3892" y="4653"/>
                  </a:cubicBezTo>
                  <a:lnTo>
                    <a:pt x="3998" y="4730"/>
                  </a:lnTo>
                  <a:cubicBezTo>
                    <a:pt x="3998" y="4730"/>
                    <a:pt x="4160" y="4850"/>
                    <a:pt x="4167" y="4850"/>
                  </a:cubicBezTo>
                  <a:lnTo>
                    <a:pt x="5323" y="4180"/>
                  </a:lnTo>
                  <a:cubicBezTo>
                    <a:pt x="5330" y="4173"/>
                    <a:pt x="5330" y="4173"/>
                    <a:pt x="5330" y="4166"/>
                  </a:cubicBezTo>
                  <a:cubicBezTo>
                    <a:pt x="5330" y="4166"/>
                    <a:pt x="5330" y="4159"/>
                    <a:pt x="5330" y="4159"/>
                  </a:cubicBezTo>
                  <a:lnTo>
                    <a:pt x="5062" y="3962"/>
                  </a:lnTo>
                  <a:lnTo>
                    <a:pt x="5006" y="3919"/>
                  </a:lnTo>
                  <a:lnTo>
                    <a:pt x="4935" y="3863"/>
                  </a:lnTo>
                  <a:lnTo>
                    <a:pt x="4886" y="3828"/>
                  </a:lnTo>
                  <a:lnTo>
                    <a:pt x="4872" y="3821"/>
                  </a:lnTo>
                  <a:lnTo>
                    <a:pt x="4808" y="3771"/>
                  </a:lnTo>
                  <a:lnTo>
                    <a:pt x="4717" y="3701"/>
                  </a:lnTo>
                  <a:lnTo>
                    <a:pt x="4660" y="3652"/>
                  </a:lnTo>
                  <a:lnTo>
                    <a:pt x="4646" y="3637"/>
                  </a:lnTo>
                  <a:lnTo>
                    <a:pt x="4512" y="3539"/>
                  </a:lnTo>
                  <a:lnTo>
                    <a:pt x="4505" y="3532"/>
                  </a:lnTo>
                  <a:lnTo>
                    <a:pt x="4371" y="3419"/>
                  </a:lnTo>
                  <a:lnTo>
                    <a:pt x="4357" y="3412"/>
                  </a:lnTo>
                  <a:lnTo>
                    <a:pt x="4223" y="3299"/>
                  </a:lnTo>
                  <a:lnTo>
                    <a:pt x="4209" y="3285"/>
                  </a:lnTo>
                  <a:lnTo>
                    <a:pt x="4061" y="3165"/>
                  </a:lnTo>
                  <a:lnTo>
                    <a:pt x="4047" y="3151"/>
                  </a:lnTo>
                  <a:cubicBezTo>
                    <a:pt x="4005" y="3116"/>
                    <a:pt x="3969" y="3081"/>
                    <a:pt x="3927" y="3045"/>
                  </a:cubicBezTo>
                  <a:lnTo>
                    <a:pt x="3906" y="3024"/>
                  </a:lnTo>
                  <a:lnTo>
                    <a:pt x="3779" y="2918"/>
                  </a:lnTo>
                  <a:lnTo>
                    <a:pt x="3758" y="2897"/>
                  </a:lnTo>
                  <a:lnTo>
                    <a:pt x="3631" y="2785"/>
                  </a:lnTo>
                  <a:lnTo>
                    <a:pt x="3617" y="2770"/>
                  </a:lnTo>
                  <a:cubicBezTo>
                    <a:pt x="3568" y="2728"/>
                    <a:pt x="3518" y="2686"/>
                    <a:pt x="3476" y="2644"/>
                  </a:cubicBezTo>
                  <a:lnTo>
                    <a:pt x="3469" y="2651"/>
                  </a:lnTo>
                  <a:lnTo>
                    <a:pt x="3469" y="2644"/>
                  </a:lnTo>
                  <a:lnTo>
                    <a:pt x="3356" y="2531"/>
                  </a:lnTo>
                  <a:lnTo>
                    <a:pt x="3328" y="2510"/>
                  </a:lnTo>
                  <a:cubicBezTo>
                    <a:pt x="3293" y="2474"/>
                    <a:pt x="3250" y="2439"/>
                    <a:pt x="3215" y="2397"/>
                  </a:cubicBezTo>
                  <a:lnTo>
                    <a:pt x="3194" y="2376"/>
                  </a:lnTo>
                  <a:lnTo>
                    <a:pt x="3074" y="2263"/>
                  </a:lnTo>
                  <a:lnTo>
                    <a:pt x="3060" y="2256"/>
                  </a:lnTo>
                  <a:lnTo>
                    <a:pt x="2940" y="2136"/>
                  </a:lnTo>
                  <a:lnTo>
                    <a:pt x="2919" y="2115"/>
                  </a:lnTo>
                  <a:cubicBezTo>
                    <a:pt x="2842" y="2037"/>
                    <a:pt x="2757" y="1953"/>
                    <a:pt x="2679" y="1868"/>
                  </a:cubicBezTo>
                  <a:lnTo>
                    <a:pt x="2665" y="1854"/>
                  </a:lnTo>
                  <a:cubicBezTo>
                    <a:pt x="2588" y="1776"/>
                    <a:pt x="2503" y="1692"/>
                    <a:pt x="2426" y="1607"/>
                  </a:cubicBezTo>
                  <a:lnTo>
                    <a:pt x="2412" y="1593"/>
                  </a:lnTo>
                  <a:cubicBezTo>
                    <a:pt x="2334" y="1502"/>
                    <a:pt x="2249" y="1403"/>
                    <a:pt x="2172" y="1318"/>
                  </a:cubicBezTo>
                  <a:lnTo>
                    <a:pt x="2158" y="1304"/>
                  </a:lnTo>
                  <a:cubicBezTo>
                    <a:pt x="2080" y="1213"/>
                    <a:pt x="1996" y="1114"/>
                    <a:pt x="1918" y="1022"/>
                  </a:cubicBezTo>
                  <a:lnTo>
                    <a:pt x="1911" y="1008"/>
                  </a:lnTo>
                  <a:cubicBezTo>
                    <a:pt x="1848" y="931"/>
                    <a:pt x="1784" y="853"/>
                    <a:pt x="1721" y="775"/>
                  </a:cubicBezTo>
                  <a:lnTo>
                    <a:pt x="1707" y="761"/>
                  </a:lnTo>
                  <a:cubicBezTo>
                    <a:pt x="1650" y="677"/>
                    <a:pt x="1587" y="599"/>
                    <a:pt x="1530" y="522"/>
                  </a:cubicBezTo>
                  <a:lnTo>
                    <a:pt x="1530" y="515"/>
                  </a:lnTo>
                  <a:cubicBezTo>
                    <a:pt x="1467" y="437"/>
                    <a:pt x="1411" y="353"/>
                    <a:pt x="1354" y="268"/>
                  </a:cubicBezTo>
                  <a:lnTo>
                    <a:pt x="1340" y="254"/>
                  </a:lnTo>
                  <a:cubicBezTo>
                    <a:pt x="1284" y="162"/>
                    <a:pt x="1227" y="85"/>
                    <a:pt x="1178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1708;p38">
              <a:extLst>
                <a:ext uri="{FF2B5EF4-FFF2-40B4-BE49-F238E27FC236}">
                  <a16:creationId xmlns:a16="http://schemas.microsoft.com/office/drawing/2014/main" id="{1845D393-5FC9-876F-F860-E68FA316A5AA}"/>
                </a:ext>
              </a:extLst>
            </p:cNvPr>
            <p:cNvSpPr/>
            <p:nvPr/>
          </p:nvSpPr>
          <p:spPr>
            <a:xfrm>
              <a:off x="515325" y="1508175"/>
              <a:ext cx="208500" cy="327800"/>
            </a:xfrm>
            <a:custGeom>
              <a:avLst/>
              <a:gdLst/>
              <a:ahLst/>
              <a:cxnLst/>
              <a:rect l="l" t="t" r="r" b="b"/>
              <a:pathLst>
                <a:path w="8340" h="13112" extrusionOk="0">
                  <a:moveTo>
                    <a:pt x="22" y="0"/>
                  </a:moveTo>
                  <a:lnTo>
                    <a:pt x="8" y="5851"/>
                  </a:lnTo>
                  <a:cubicBezTo>
                    <a:pt x="1" y="8466"/>
                    <a:pt x="3307" y="12252"/>
                    <a:pt x="4146" y="13027"/>
                  </a:cubicBezTo>
                  <a:cubicBezTo>
                    <a:pt x="4339" y="13074"/>
                    <a:pt x="4659" y="13111"/>
                    <a:pt x="5038" y="13111"/>
                  </a:cubicBezTo>
                  <a:cubicBezTo>
                    <a:pt x="6331" y="13111"/>
                    <a:pt x="8313" y="12674"/>
                    <a:pt x="8319" y="10652"/>
                  </a:cubicBezTo>
                  <a:lnTo>
                    <a:pt x="8340" y="4801"/>
                  </a:lnTo>
                  <a:cubicBezTo>
                    <a:pt x="8199" y="4709"/>
                    <a:pt x="5555" y="2827"/>
                    <a:pt x="4188" y="649"/>
                  </a:cubicBezTo>
                  <a:cubicBezTo>
                    <a:pt x="3913" y="767"/>
                    <a:pt x="3587" y="815"/>
                    <a:pt x="3241" y="815"/>
                  </a:cubicBezTo>
                  <a:cubicBezTo>
                    <a:pt x="1854" y="815"/>
                    <a:pt x="134" y="51"/>
                    <a:pt x="22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1709;p38">
              <a:extLst>
                <a:ext uri="{FF2B5EF4-FFF2-40B4-BE49-F238E27FC236}">
                  <a16:creationId xmlns:a16="http://schemas.microsoft.com/office/drawing/2014/main" id="{C084DBE5-4166-C81F-77C5-A7E07C390756}"/>
                </a:ext>
              </a:extLst>
            </p:cNvPr>
            <p:cNvSpPr/>
            <p:nvPr/>
          </p:nvSpPr>
          <p:spPr>
            <a:xfrm>
              <a:off x="515150" y="1508000"/>
              <a:ext cx="209025" cy="328350"/>
            </a:xfrm>
            <a:custGeom>
              <a:avLst/>
              <a:gdLst/>
              <a:ahLst/>
              <a:cxnLst/>
              <a:rect l="l" t="t" r="r" b="b"/>
              <a:pathLst>
                <a:path w="8361" h="13134" extrusionOk="0">
                  <a:moveTo>
                    <a:pt x="43" y="28"/>
                  </a:moveTo>
                  <a:cubicBezTo>
                    <a:pt x="322" y="146"/>
                    <a:pt x="1934" y="834"/>
                    <a:pt x="3251" y="834"/>
                  </a:cubicBezTo>
                  <a:cubicBezTo>
                    <a:pt x="3595" y="834"/>
                    <a:pt x="3920" y="787"/>
                    <a:pt x="4195" y="670"/>
                  </a:cubicBezTo>
                  <a:cubicBezTo>
                    <a:pt x="5520" y="2778"/>
                    <a:pt x="8037" y="4596"/>
                    <a:pt x="8340" y="4815"/>
                  </a:cubicBezTo>
                  <a:lnTo>
                    <a:pt x="8326" y="10659"/>
                  </a:lnTo>
                  <a:cubicBezTo>
                    <a:pt x="8326" y="11399"/>
                    <a:pt x="8051" y="11991"/>
                    <a:pt x="7522" y="12407"/>
                  </a:cubicBezTo>
                  <a:cubicBezTo>
                    <a:pt x="6958" y="12851"/>
                    <a:pt x="6204" y="13020"/>
                    <a:pt x="5675" y="13077"/>
                  </a:cubicBezTo>
                  <a:cubicBezTo>
                    <a:pt x="5476" y="13099"/>
                    <a:pt x="5277" y="13110"/>
                    <a:pt x="5079" y="13110"/>
                  </a:cubicBezTo>
                  <a:cubicBezTo>
                    <a:pt x="4772" y="13110"/>
                    <a:pt x="4466" y="13083"/>
                    <a:pt x="4167" y="13027"/>
                  </a:cubicBezTo>
                  <a:cubicBezTo>
                    <a:pt x="3730" y="12625"/>
                    <a:pt x="2693" y="11491"/>
                    <a:pt x="1777" y="10130"/>
                  </a:cubicBezTo>
                  <a:cubicBezTo>
                    <a:pt x="980" y="8953"/>
                    <a:pt x="29" y="7254"/>
                    <a:pt x="29" y="5858"/>
                  </a:cubicBezTo>
                  <a:lnTo>
                    <a:pt x="43" y="28"/>
                  </a:lnTo>
                  <a:close/>
                  <a:moveTo>
                    <a:pt x="22" y="0"/>
                  </a:moveTo>
                  <a:cubicBezTo>
                    <a:pt x="22" y="0"/>
                    <a:pt x="22" y="7"/>
                    <a:pt x="22" y="7"/>
                  </a:cubicBezTo>
                  <a:lnTo>
                    <a:pt x="0" y="5851"/>
                  </a:lnTo>
                  <a:cubicBezTo>
                    <a:pt x="0" y="7254"/>
                    <a:pt x="952" y="8960"/>
                    <a:pt x="1756" y="10137"/>
                  </a:cubicBezTo>
                  <a:cubicBezTo>
                    <a:pt x="2679" y="11505"/>
                    <a:pt x="3715" y="12647"/>
                    <a:pt x="4160" y="13048"/>
                  </a:cubicBezTo>
                  <a:cubicBezTo>
                    <a:pt x="4449" y="13105"/>
                    <a:pt x="4752" y="13133"/>
                    <a:pt x="5048" y="13133"/>
                  </a:cubicBezTo>
                  <a:cubicBezTo>
                    <a:pt x="5252" y="13126"/>
                    <a:pt x="5464" y="13119"/>
                    <a:pt x="5668" y="13091"/>
                  </a:cubicBezTo>
                  <a:cubicBezTo>
                    <a:pt x="6204" y="13041"/>
                    <a:pt x="6958" y="12872"/>
                    <a:pt x="7529" y="12421"/>
                  </a:cubicBezTo>
                  <a:cubicBezTo>
                    <a:pt x="8065" y="12005"/>
                    <a:pt x="8340" y="11406"/>
                    <a:pt x="8340" y="10659"/>
                  </a:cubicBezTo>
                  <a:lnTo>
                    <a:pt x="8361" y="4808"/>
                  </a:lnTo>
                  <a:cubicBezTo>
                    <a:pt x="8361" y="4801"/>
                    <a:pt x="8354" y="4801"/>
                    <a:pt x="8354" y="4801"/>
                  </a:cubicBezTo>
                  <a:cubicBezTo>
                    <a:pt x="8072" y="4596"/>
                    <a:pt x="5534" y="2757"/>
                    <a:pt x="4202" y="642"/>
                  </a:cubicBezTo>
                  <a:lnTo>
                    <a:pt x="4188" y="642"/>
                  </a:lnTo>
                  <a:cubicBezTo>
                    <a:pt x="3908" y="755"/>
                    <a:pt x="3603" y="811"/>
                    <a:pt x="3297" y="811"/>
                  </a:cubicBezTo>
                  <a:cubicBezTo>
                    <a:pt x="3279" y="811"/>
                    <a:pt x="3261" y="811"/>
                    <a:pt x="3243" y="811"/>
                  </a:cubicBezTo>
                  <a:cubicBezTo>
                    <a:pt x="1904" y="811"/>
                    <a:pt x="261" y="99"/>
                    <a:pt x="36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1710;p38">
              <a:extLst>
                <a:ext uri="{FF2B5EF4-FFF2-40B4-BE49-F238E27FC236}">
                  <a16:creationId xmlns:a16="http://schemas.microsoft.com/office/drawing/2014/main" id="{333C606C-9968-F08D-0A4F-0BD566C291A6}"/>
                </a:ext>
              </a:extLst>
            </p:cNvPr>
            <p:cNvSpPr/>
            <p:nvPr/>
          </p:nvSpPr>
          <p:spPr>
            <a:xfrm>
              <a:off x="584575" y="1614075"/>
              <a:ext cx="71400" cy="136325"/>
            </a:xfrm>
            <a:custGeom>
              <a:avLst/>
              <a:gdLst/>
              <a:ahLst/>
              <a:cxnLst/>
              <a:rect l="l" t="t" r="r" b="b"/>
              <a:pathLst>
                <a:path w="2856" h="5453" extrusionOk="0">
                  <a:moveTo>
                    <a:pt x="1243" y="539"/>
                  </a:moveTo>
                  <a:cubicBezTo>
                    <a:pt x="1302" y="539"/>
                    <a:pt x="1369" y="559"/>
                    <a:pt x="1439" y="600"/>
                  </a:cubicBezTo>
                  <a:cubicBezTo>
                    <a:pt x="1700" y="769"/>
                    <a:pt x="1862" y="1044"/>
                    <a:pt x="1876" y="1354"/>
                  </a:cubicBezTo>
                  <a:lnTo>
                    <a:pt x="1876" y="1848"/>
                  </a:lnTo>
                  <a:lnTo>
                    <a:pt x="1002" y="1347"/>
                  </a:lnTo>
                  <a:lnTo>
                    <a:pt x="1002" y="847"/>
                  </a:lnTo>
                  <a:cubicBezTo>
                    <a:pt x="1002" y="653"/>
                    <a:pt x="1100" y="539"/>
                    <a:pt x="1243" y="539"/>
                  </a:cubicBezTo>
                  <a:close/>
                  <a:moveTo>
                    <a:pt x="1038" y="0"/>
                  </a:moveTo>
                  <a:cubicBezTo>
                    <a:pt x="792" y="0"/>
                    <a:pt x="621" y="194"/>
                    <a:pt x="621" y="530"/>
                  </a:cubicBezTo>
                  <a:lnTo>
                    <a:pt x="621" y="1122"/>
                  </a:lnTo>
                  <a:lnTo>
                    <a:pt x="544" y="1079"/>
                  </a:lnTo>
                  <a:cubicBezTo>
                    <a:pt x="457" y="1028"/>
                    <a:pt x="375" y="1003"/>
                    <a:pt x="303" y="1003"/>
                  </a:cubicBezTo>
                  <a:cubicBezTo>
                    <a:pt x="128" y="1003"/>
                    <a:pt x="8" y="1145"/>
                    <a:pt x="8" y="1390"/>
                  </a:cubicBezTo>
                  <a:lnTo>
                    <a:pt x="1" y="3427"/>
                  </a:lnTo>
                  <a:cubicBezTo>
                    <a:pt x="22" y="3808"/>
                    <a:pt x="219" y="4153"/>
                    <a:pt x="537" y="4357"/>
                  </a:cubicBezTo>
                  <a:lnTo>
                    <a:pt x="2313" y="5379"/>
                  </a:lnTo>
                  <a:cubicBezTo>
                    <a:pt x="2400" y="5429"/>
                    <a:pt x="2481" y="5452"/>
                    <a:pt x="2554" y="5452"/>
                  </a:cubicBezTo>
                  <a:cubicBezTo>
                    <a:pt x="2729" y="5452"/>
                    <a:pt x="2851" y="5314"/>
                    <a:pt x="2856" y="5069"/>
                  </a:cubicBezTo>
                  <a:lnTo>
                    <a:pt x="2856" y="3032"/>
                  </a:lnTo>
                  <a:cubicBezTo>
                    <a:pt x="2835" y="2658"/>
                    <a:pt x="2637" y="2313"/>
                    <a:pt x="2320" y="2109"/>
                  </a:cubicBezTo>
                  <a:lnTo>
                    <a:pt x="2257" y="2073"/>
                  </a:lnTo>
                  <a:lnTo>
                    <a:pt x="2257" y="1474"/>
                  </a:lnTo>
                  <a:cubicBezTo>
                    <a:pt x="2257" y="1002"/>
                    <a:pt x="1925" y="424"/>
                    <a:pt x="1517" y="191"/>
                  </a:cubicBezTo>
                  <a:lnTo>
                    <a:pt x="1368" y="100"/>
                  </a:lnTo>
                  <a:cubicBezTo>
                    <a:pt x="1250" y="32"/>
                    <a:pt x="1138" y="0"/>
                    <a:pt x="103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1711;p38">
              <a:extLst>
                <a:ext uri="{FF2B5EF4-FFF2-40B4-BE49-F238E27FC236}">
                  <a16:creationId xmlns:a16="http://schemas.microsoft.com/office/drawing/2014/main" id="{BDD7C52E-BC63-A709-59EC-AD6F8B3153AC}"/>
                </a:ext>
              </a:extLst>
            </p:cNvPr>
            <p:cNvSpPr/>
            <p:nvPr/>
          </p:nvSpPr>
          <p:spPr>
            <a:xfrm>
              <a:off x="584225" y="1614025"/>
              <a:ext cx="72100" cy="136850"/>
            </a:xfrm>
            <a:custGeom>
              <a:avLst/>
              <a:gdLst/>
              <a:ahLst/>
              <a:cxnLst/>
              <a:rect l="l" t="t" r="r" b="b"/>
              <a:pathLst>
                <a:path w="2884" h="5474" extrusionOk="0">
                  <a:moveTo>
                    <a:pt x="1284" y="544"/>
                  </a:moveTo>
                  <a:cubicBezTo>
                    <a:pt x="1342" y="544"/>
                    <a:pt x="1402" y="564"/>
                    <a:pt x="1453" y="609"/>
                  </a:cubicBezTo>
                  <a:cubicBezTo>
                    <a:pt x="1707" y="778"/>
                    <a:pt x="1862" y="1053"/>
                    <a:pt x="1876" y="1356"/>
                  </a:cubicBezTo>
                  <a:lnTo>
                    <a:pt x="1876" y="1836"/>
                  </a:lnTo>
                  <a:lnTo>
                    <a:pt x="1030" y="1342"/>
                  </a:lnTo>
                  <a:lnTo>
                    <a:pt x="1030" y="849"/>
                  </a:lnTo>
                  <a:cubicBezTo>
                    <a:pt x="994" y="676"/>
                    <a:pt x="1134" y="544"/>
                    <a:pt x="1284" y="544"/>
                  </a:cubicBezTo>
                  <a:close/>
                  <a:moveTo>
                    <a:pt x="1279" y="524"/>
                  </a:moveTo>
                  <a:cubicBezTo>
                    <a:pt x="1120" y="524"/>
                    <a:pt x="973" y="666"/>
                    <a:pt x="1009" y="849"/>
                  </a:cubicBezTo>
                  <a:lnTo>
                    <a:pt x="1009" y="1349"/>
                  </a:lnTo>
                  <a:cubicBezTo>
                    <a:pt x="1009" y="1356"/>
                    <a:pt x="1009" y="1356"/>
                    <a:pt x="1016" y="1356"/>
                  </a:cubicBezTo>
                  <a:cubicBezTo>
                    <a:pt x="1016" y="1356"/>
                    <a:pt x="1883" y="1864"/>
                    <a:pt x="1890" y="1864"/>
                  </a:cubicBezTo>
                  <a:lnTo>
                    <a:pt x="1897" y="1864"/>
                  </a:lnTo>
                  <a:cubicBezTo>
                    <a:pt x="1897" y="1857"/>
                    <a:pt x="1897" y="1857"/>
                    <a:pt x="1897" y="1850"/>
                  </a:cubicBezTo>
                  <a:lnTo>
                    <a:pt x="1897" y="1356"/>
                  </a:lnTo>
                  <a:cubicBezTo>
                    <a:pt x="1883" y="1046"/>
                    <a:pt x="1721" y="764"/>
                    <a:pt x="1460" y="595"/>
                  </a:cubicBezTo>
                  <a:cubicBezTo>
                    <a:pt x="1405" y="546"/>
                    <a:pt x="1341" y="524"/>
                    <a:pt x="1279" y="524"/>
                  </a:cubicBezTo>
                  <a:close/>
                  <a:moveTo>
                    <a:pt x="1048" y="13"/>
                  </a:moveTo>
                  <a:cubicBezTo>
                    <a:pt x="1150" y="13"/>
                    <a:pt x="1264" y="48"/>
                    <a:pt x="1382" y="116"/>
                  </a:cubicBezTo>
                  <a:lnTo>
                    <a:pt x="1523" y="200"/>
                  </a:lnTo>
                  <a:cubicBezTo>
                    <a:pt x="1932" y="440"/>
                    <a:pt x="2264" y="1011"/>
                    <a:pt x="2264" y="1476"/>
                  </a:cubicBezTo>
                  <a:lnTo>
                    <a:pt x="2264" y="2075"/>
                  </a:lnTo>
                  <a:cubicBezTo>
                    <a:pt x="2264" y="2075"/>
                    <a:pt x="2264" y="2082"/>
                    <a:pt x="2264" y="2082"/>
                  </a:cubicBezTo>
                  <a:lnTo>
                    <a:pt x="2334" y="2118"/>
                  </a:lnTo>
                  <a:cubicBezTo>
                    <a:pt x="2644" y="2322"/>
                    <a:pt x="2842" y="2668"/>
                    <a:pt x="2863" y="3041"/>
                  </a:cubicBezTo>
                  <a:lnTo>
                    <a:pt x="2856" y="5078"/>
                  </a:lnTo>
                  <a:cubicBezTo>
                    <a:pt x="2856" y="5241"/>
                    <a:pt x="2799" y="5360"/>
                    <a:pt x="2701" y="5417"/>
                  </a:cubicBezTo>
                  <a:cubicBezTo>
                    <a:pt x="2661" y="5439"/>
                    <a:pt x="2616" y="5451"/>
                    <a:pt x="2567" y="5451"/>
                  </a:cubicBezTo>
                  <a:cubicBezTo>
                    <a:pt x="2494" y="5451"/>
                    <a:pt x="2412" y="5425"/>
                    <a:pt x="2327" y="5374"/>
                  </a:cubicBezTo>
                  <a:lnTo>
                    <a:pt x="558" y="4352"/>
                  </a:lnTo>
                  <a:cubicBezTo>
                    <a:pt x="240" y="4148"/>
                    <a:pt x="43" y="3802"/>
                    <a:pt x="29" y="3429"/>
                  </a:cubicBezTo>
                  <a:lnTo>
                    <a:pt x="29" y="1392"/>
                  </a:lnTo>
                  <a:cubicBezTo>
                    <a:pt x="29" y="1229"/>
                    <a:pt x="85" y="1110"/>
                    <a:pt x="184" y="1053"/>
                  </a:cubicBezTo>
                  <a:cubicBezTo>
                    <a:pt x="219" y="1036"/>
                    <a:pt x="254" y="1023"/>
                    <a:pt x="292" y="1023"/>
                  </a:cubicBezTo>
                  <a:cubicBezTo>
                    <a:pt x="301" y="1023"/>
                    <a:pt x="309" y="1024"/>
                    <a:pt x="318" y="1025"/>
                  </a:cubicBezTo>
                  <a:cubicBezTo>
                    <a:pt x="403" y="1025"/>
                    <a:pt x="487" y="1046"/>
                    <a:pt x="558" y="1088"/>
                  </a:cubicBezTo>
                  <a:lnTo>
                    <a:pt x="635" y="1131"/>
                  </a:lnTo>
                  <a:cubicBezTo>
                    <a:pt x="635" y="1134"/>
                    <a:pt x="637" y="1136"/>
                    <a:pt x="639" y="1136"/>
                  </a:cubicBezTo>
                  <a:cubicBezTo>
                    <a:pt x="641" y="1136"/>
                    <a:pt x="642" y="1134"/>
                    <a:pt x="642" y="1131"/>
                  </a:cubicBezTo>
                  <a:cubicBezTo>
                    <a:pt x="649" y="1131"/>
                    <a:pt x="649" y="1131"/>
                    <a:pt x="649" y="1124"/>
                  </a:cubicBezTo>
                  <a:lnTo>
                    <a:pt x="649" y="532"/>
                  </a:lnTo>
                  <a:cubicBezTo>
                    <a:pt x="649" y="306"/>
                    <a:pt x="727" y="137"/>
                    <a:pt x="861" y="59"/>
                  </a:cubicBezTo>
                  <a:cubicBezTo>
                    <a:pt x="917" y="28"/>
                    <a:pt x="980" y="13"/>
                    <a:pt x="1048" y="13"/>
                  </a:cubicBezTo>
                  <a:close/>
                  <a:moveTo>
                    <a:pt x="1050" y="1"/>
                  </a:moveTo>
                  <a:cubicBezTo>
                    <a:pt x="978" y="1"/>
                    <a:pt x="912" y="17"/>
                    <a:pt x="854" y="52"/>
                  </a:cubicBezTo>
                  <a:cubicBezTo>
                    <a:pt x="706" y="130"/>
                    <a:pt x="628" y="306"/>
                    <a:pt x="628" y="539"/>
                  </a:cubicBezTo>
                  <a:lnTo>
                    <a:pt x="628" y="1117"/>
                  </a:lnTo>
                  <a:lnTo>
                    <a:pt x="565" y="1081"/>
                  </a:lnTo>
                  <a:cubicBezTo>
                    <a:pt x="476" y="1031"/>
                    <a:pt x="390" y="1005"/>
                    <a:pt x="312" y="1005"/>
                  </a:cubicBezTo>
                  <a:cubicBezTo>
                    <a:pt x="260" y="1005"/>
                    <a:pt x="212" y="1017"/>
                    <a:pt x="170" y="1039"/>
                  </a:cubicBezTo>
                  <a:cubicBezTo>
                    <a:pt x="71" y="1096"/>
                    <a:pt x="8" y="1222"/>
                    <a:pt x="8" y="1392"/>
                  </a:cubicBezTo>
                  <a:lnTo>
                    <a:pt x="1" y="3429"/>
                  </a:lnTo>
                  <a:cubicBezTo>
                    <a:pt x="22" y="3817"/>
                    <a:pt x="226" y="4162"/>
                    <a:pt x="544" y="4373"/>
                  </a:cubicBezTo>
                  <a:lnTo>
                    <a:pt x="2320" y="5396"/>
                  </a:lnTo>
                  <a:cubicBezTo>
                    <a:pt x="2398" y="5445"/>
                    <a:pt x="2482" y="5466"/>
                    <a:pt x="2567" y="5473"/>
                  </a:cubicBezTo>
                  <a:cubicBezTo>
                    <a:pt x="2616" y="5473"/>
                    <a:pt x="2665" y="5459"/>
                    <a:pt x="2715" y="5438"/>
                  </a:cubicBezTo>
                  <a:cubicBezTo>
                    <a:pt x="2821" y="5381"/>
                    <a:pt x="2877" y="5255"/>
                    <a:pt x="2877" y="5085"/>
                  </a:cubicBezTo>
                  <a:lnTo>
                    <a:pt x="2884" y="3048"/>
                  </a:lnTo>
                  <a:cubicBezTo>
                    <a:pt x="2863" y="2668"/>
                    <a:pt x="2658" y="2315"/>
                    <a:pt x="2341" y="2111"/>
                  </a:cubicBezTo>
                  <a:lnTo>
                    <a:pt x="2285" y="2075"/>
                  </a:lnTo>
                  <a:lnTo>
                    <a:pt x="2285" y="1483"/>
                  </a:lnTo>
                  <a:cubicBezTo>
                    <a:pt x="2285" y="1011"/>
                    <a:pt x="1946" y="433"/>
                    <a:pt x="1538" y="193"/>
                  </a:cubicBezTo>
                  <a:lnTo>
                    <a:pt x="1390" y="102"/>
                  </a:lnTo>
                  <a:cubicBezTo>
                    <a:pt x="1269" y="35"/>
                    <a:pt x="1154" y="1"/>
                    <a:pt x="10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1712;p38">
              <a:extLst>
                <a:ext uri="{FF2B5EF4-FFF2-40B4-BE49-F238E27FC236}">
                  <a16:creationId xmlns:a16="http://schemas.microsoft.com/office/drawing/2014/main" id="{394052C9-9CD8-8AEB-AAB5-0A0130BA06ED}"/>
                </a:ext>
              </a:extLst>
            </p:cNvPr>
            <p:cNvSpPr/>
            <p:nvPr/>
          </p:nvSpPr>
          <p:spPr>
            <a:xfrm>
              <a:off x="587225" y="1694275"/>
              <a:ext cx="38625" cy="22400"/>
            </a:xfrm>
            <a:custGeom>
              <a:avLst/>
              <a:gdLst/>
              <a:ahLst/>
              <a:cxnLst/>
              <a:rect l="l" t="t" r="r" b="b"/>
              <a:pathLst>
                <a:path w="1545" h="896" extrusionOk="0">
                  <a:moveTo>
                    <a:pt x="1157" y="0"/>
                  </a:moveTo>
                  <a:lnTo>
                    <a:pt x="1" y="677"/>
                  </a:lnTo>
                  <a:lnTo>
                    <a:pt x="388" y="896"/>
                  </a:lnTo>
                  <a:lnTo>
                    <a:pt x="1544" y="22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1713;p38">
              <a:extLst>
                <a:ext uri="{FF2B5EF4-FFF2-40B4-BE49-F238E27FC236}">
                  <a16:creationId xmlns:a16="http://schemas.microsoft.com/office/drawing/2014/main" id="{DFC99286-61CD-3091-1344-A7BEB4BFF304}"/>
                </a:ext>
              </a:extLst>
            </p:cNvPr>
            <p:cNvSpPr/>
            <p:nvPr/>
          </p:nvSpPr>
          <p:spPr>
            <a:xfrm>
              <a:off x="587050" y="1694100"/>
              <a:ext cx="39150" cy="22925"/>
            </a:xfrm>
            <a:custGeom>
              <a:avLst/>
              <a:gdLst/>
              <a:ahLst/>
              <a:cxnLst/>
              <a:rect l="l" t="t" r="r" b="b"/>
              <a:pathLst>
                <a:path w="1566" h="917" extrusionOk="0">
                  <a:moveTo>
                    <a:pt x="1164" y="21"/>
                  </a:moveTo>
                  <a:lnTo>
                    <a:pt x="1530" y="233"/>
                  </a:lnTo>
                  <a:lnTo>
                    <a:pt x="395" y="888"/>
                  </a:lnTo>
                  <a:lnTo>
                    <a:pt x="29" y="684"/>
                  </a:lnTo>
                  <a:lnTo>
                    <a:pt x="1164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388" y="917"/>
                    <a:pt x="395" y="917"/>
                  </a:cubicBezTo>
                  <a:lnTo>
                    <a:pt x="402" y="917"/>
                  </a:lnTo>
                  <a:lnTo>
                    <a:pt x="1558" y="240"/>
                  </a:lnTo>
                  <a:cubicBezTo>
                    <a:pt x="1558" y="240"/>
                    <a:pt x="1566" y="233"/>
                    <a:pt x="1566" y="233"/>
                  </a:cubicBezTo>
                  <a:cubicBezTo>
                    <a:pt x="1566" y="226"/>
                    <a:pt x="1558" y="226"/>
                    <a:pt x="1558" y="219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1714;p38">
              <a:extLst>
                <a:ext uri="{FF2B5EF4-FFF2-40B4-BE49-F238E27FC236}">
                  <a16:creationId xmlns:a16="http://schemas.microsoft.com/office/drawing/2014/main" id="{1F63FA9A-C18C-637C-0D26-BFF49C1FBF55}"/>
                </a:ext>
              </a:extLst>
            </p:cNvPr>
            <p:cNvSpPr/>
            <p:nvPr/>
          </p:nvSpPr>
          <p:spPr>
            <a:xfrm>
              <a:off x="584575" y="1667125"/>
              <a:ext cx="32825" cy="44100"/>
            </a:xfrm>
            <a:custGeom>
              <a:avLst/>
              <a:gdLst/>
              <a:ahLst/>
              <a:cxnLst/>
              <a:rect l="l" t="t" r="r" b="b"/>
              <a:pathLst>
                <a:path w="1313" h="1764" extrusionOk="0">
                  <a:moveTo>
                    <a:pt x="1256" y="1"/>
                  </a:moveTo>
                  <a:lnTo>
                    <a:pt x="1256" y="1"/>
                  </a:lnTo>
                  <a:cubicBezTo>
                    <a:pt x="1243" y="7"/>
                    <a:pt x="1231" y="13"/>
                    <a:pt x="1223" y="20"/>
                  </a:cubicBezTo>
                  <a:lnTo>
                    <a:pt x="1223" y="20"/>
                  </a:lnTo>
                  <a:lnTo>
                    <a:pt x="1256" y="1"/>
                  </a:lnTo>
                  <a:close/>
                  <a:moveTo>
                    <a:pt x="1223" y="20"/>
                  </a:moveTo>
                  <a:lnTo>
                    <a:pt x="93" y="670"/>
                  </a:lnTo>
                  <a:cubicBezTo>
                    <a:pt x="78" y="677"/>
                    <a:pt x="71" y="685"/>
                    <a:pt x="64" y="692"/>
                  </a:cubicBezTo>
                  <a:cubicBezTo>
                    <a:pt x="50" y="699"/>
                    <a:pt x="43" y="713"/>
                    <a:pt x="36" y="727"/>
                  </a:cubicBezTo>
                  <a:cubicBezTo>
                    <a:pt x="29" y="734"/>
                    <a:pt x="29" y="741"/>
                    <a:pt x="22" y="748"/>
                  </a:cubicBezTo>
                  <a:lnTo>
                    <a:pt x="15" y="762"/>
                  </a:lnTo>
                  <a:cubicBezTo>
                    <a:pt x="8" y="783"/>
                    <a:pt x="8" y="790"/>
                    <a:pt x="8" y="790"/>
                  </a:cubicBezTo>
                  <a:lnTo>
                    <a:pt x="1" y="825"/>
                  </a:lnTo>
                  <a:cubicBezTo>
                    <a:pt x="1" y="825"/>
                    <a:pt x="1" y="825"/>
                    <a:pt x="1" y="833"/>
                  </a:cubicBezTo>
                  <a:lnTo>
                    <a:pt x="1" y="854"/>
                  </a:lnTo>
                  <a:cubicBezTo>
                    <a:pt x="1" y="854"/>
                    <a:pt x="1" y="861"/>
                    <a:pt x="1" y="868"/>
                  </a:cubicBezTo>
                  <a:lnTo>
                    <a:pt x="1" y="882"/>
                  </a:lnTo>
                  <a:cubicBezTo>
                    <a:pt x="1" y="889"/>
                    <a:pt x="1" y="889"/>
                    <a:pt x="1" y="896"/>
                  </a:cubicBezTo>
                  <a:lnTo>
                    <a:pt x="1" y="910"/>
                  </a:lnTo>
                  <a:lnTo>
                    <a:pt x="1" y="938"/>
                  </a:lnTo>
                  <a:lnTo>
                    <a:pt x="1" y="959"/>
                  </a:lnTo>
                  <a:lnTo>
                    <a:pt x="1" y="966"/>
                  </a:lnTo>
                  <a:lnTo>
                    <a:pt x="1" y="988"/>
                  </a:lnTo>
                  <a:lnTo>
                    <a:pt x="8" y="1009"/>
                  </a:lnTo>
                  <a:lnTo>
                    <a:pt x="8" y="1016"/>
                  </a:lnTo>
                  <a:cubicBezTo>
                    <a:pt x="8" y="1023"/>
                    <a:pt x="15" y="1037"/>
                    <a:pt x="15" y="1044"/>
                  </a:cubicBezTo>
                  <a:cubicBezTo>
                    <a:pt x="22" y="1051"/>
                    <a:pt x="22" y="1065"/>
                    <a:pt x="22" y="1072"/>
                  </a:cubicBezTo>
                  <a:cubicBezTo>
                    <a:pt x="29" y="1079"/>
                    <a:pt x="36" y="1086"/>
                    <a:pt x="36" y="1093"/>
                  </a:cubicBezTo>
                  <a:cubicBezTo>
                    <a:pt x="43" y="1100"/>
                    <a:pt x="43" y="1107"/>
                    <a:pt x="43" y="1115"/>
                  </a:cubicBezTo>
                  <a:lnTo>
                    <a:pt x="43" y="1129"/>
                  </a:lnTo>
                  <a:lnTo>
                    <a:pt x="57" y="1143"/>
                  </a:lnTo>
                  <a:cubicBezTo>
                    <a:pt x="64" y="1157"/>
                    <a:pt x="71" y="1171"/>
                    <a:pt x="85" y="1192"/>
                  </a:cubicBezTo>
                  <a:cubicBezTo>
                    <a:pt x="85" y="1199"/>
                    <a:pt x="93" y="1199"/>
                    <a:pt x="93" y="1206"/>
                  </a:cubicBezTo>
                  <a:cubicBezTo>
                    <a:pt x="107" y="1220"/>
                    <a:pt x="114" y="1241"/>
                    <a:pt x="128" y="1255"/>
                  </a:cubicBezTo>
                  <a:cubicBezTo>
                    <a:pt x="142" y="1270"/>
                    <a:pt x="93" y="1686"/>
                    <a:pt x="93" y="1686"/>
                  </a:cubicBezTo>
                  <a:lnTo>
                    <a:pt x="85" y="1763"/>
                  </a:lnTo>
                  <a:lnTo>
                    <a:pt x="1242" y="1093"/>
                  </a:lnTo>
                  <a:lnTo>
                    <a:pt x="1249" y="1009"/>
                  </a:lnTo>
                  <a:lnTo>
                    <a:pt x="1291" y="593"/>
                  </a:lnTo>
                  <a:lnTo>
                    <a:pt x="1312" y="586"/>
                  </a:lnTo>
                  <a:cubicBezTo>
                    <a:pt x="1298" y="565"/>
                    <a:pt x="1284" y="551"/>
                    <a:pt x="1270" y="536"/>
                  </a:cubicBezTo>
                  <a:cubicBezTo>
                    <a:pt x="1270" y="529"/>
                    <a:pt x="1263" y="522"/>
                    <a:pt x="1263" y="515"/>
                  </a:cubicBezTo>
                  <a:cubicBezTo>
                    <a:pt x="1249" y="501"/>
                    <a:pt x="1242" y="487"/>
                    <a:pt x="1235" y="466"/>
                  </a:cubicBezTo>
                  <a:lnTo>
                    <a:pt x="1227" y="452"/>
                  </a:lnTo>
                  <a:lnTo>
                    <a:pt x="1227" y="445"/>
                  </a:lnTo>
                  <a:cubicBezTo>
                    <a:pt x="1220" y="431"/>
                    <a:pt x="1213" y="417"/>
                    <a:pt x="1206" y="403"/>
                  </a:cubicBezTo>
                  <a:cubicBezTo>
                    <a:pt x="1199" y="388"/>
                    <a:pt x="1192" y="367"/>
                    <a:pt x="1185" y="346"/>
                  </a:cubicBezTo>
                  <a:cubicBezTo>
                    <a:pt x="1178" y="332"/>
                    <a:pt x="1178" y="318"/>
                    <a:pt x="1171" y="297"/>
                  </a:cubicBezTo>
                  <a:cubicBezTo>
                    <a:pt x="1171" y="276"/>
                    <a:pt x="1164" y="262"/>
                    <a:pt x="1164" y="247"/>
                  </a:cubicBezTo>
                  <a:cubicBezTo>
                    <a:pt x="1164" y="226"/>
                    <a:pt x="1164" y="212"/>
                    <a:pt x="1164" y="191"/>
                  </a:cubicBezTo>
                  <a:lnTo>
                    <a:pt x="1164" y="163"/>
                  </a:lnTo>
                  <a:cubicBezTo>
                    <a:pt x="1164" y="149"/>
                    <a:pt x="1164" y="142"/>
                    <a:pt x="1171" y="128"/>
                  </a:cubicBezTo>
                  <a:cubicBezTo>
                    <a:pt x="1171" y="121"/>
                    <a:pt x="1171" y="114"/>
                    <a:pt x="1178" y="99"/>
                  </a:cubicBezTo>
                  <a:cubicBezTo>
                    <a:pt x="1178" y="92"/>
                    <a:pt x="1185" y="85"/>
                    <a:pt x="1185" y="78"/>
                  </a:cubicBezTo>
                  <a:cubicBezTo>
                    <a:pt x="1192" y="64"/>
                    <a:pt x="1192" y="57"/>
                    <a:pt x="1199" y="50"/>
                  </a:cubicBezTo>
                  <a:cubicBezTo>
                    <a:pt x="1206" y="43"/>
                    <a:pt x="1213" y="36"/>
                    <a:pt x="1220" y="22"/>
                  </a:cubicBezTo>
                  <a:cubicBezTo>
                    <a:pt x="1221" y="21"/>
                    <a:pt x="1222" y="20"/>
                    <a:pt x="1223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1715;p38">
              <a:extLst>
                <a:ext uri="{FF2B5EF4-FFF2-40B4-BE49-F238E27FC236}">
                  <a16:creationId xmlns:a16="http://schemas.microsoft.com/office/drawing/2014/main" id="{B7C233FA-B868-0669-8514-55C5EF75B195}"/>
                </a:ext>
              </a:extLst>
            </p:cNvPr>
            <p:cNvSpPr/>
            <p:nvPr/>
          </p:nvSpPr>
          <p:spPr>
            <a:xfrm>
              <a:off x="584750" y="1666650"/>
              <a:ext cx="33175" cy="44750"/>
            </a:xfrm>
            <a:custGeom>
              <a:avLst/>
              <a:gdLst/>
              <a:ahLst/>
              <a:cxnLst/>
              <a:rect l="l" t="t" r="r" b="b"/>
              <a:pathLst>
                <a:path w="1327" h="1790" extrusionOk="0">
                  <a:moveTo>
                    <a:pt x="8" y="978"/>
                  </a:moveTo>
                  <a:cubicBezTo>
                    <a:pt x="8" y="981"/>
                    <a:pt x="8" y="983"/>
                    <a:pt x="8" y="985"/>
                  </a:cubicBezTo>
                  <a:lnTo>
                    <a:pt x="15" y="978"/>
                  </a:lnTo>
                  <a:close/>
                  <a:moveTo>
                    <a:pt x="8" y="1014"/>
                  </a:moveTo>
                  <a:cubicBezTo>
                    <a:pt x="8" y="1016"/>
                    <a:pt x="8" y="1018"/>
                    <a:pt x="8" y="1021"/>
                  </a:cubicBezTo>
                  <a:cubicBezTo>
                    <a:pt x="8" y="1021"/>
                    <a:pt x="8" y="1028"/>
                    <a:pt x="8" y="1028"/>
                  </a:cubicBezTo>
                  <a:cubicBezTo>
                    <a:pt x="8" y="1021"/>
                    <a:pt x="15" y="1021"/>
                    <a:pt x="8" y="1014"/>
                  </a:cubicBezTo>
                  <a:close/>
                  <a:moveTo>
                    <a:pt x="8" y="1028"/>
                  </a:moveTo>
                  <a:lnTo>
                    <a:pt x="8" y="1042"/>
                  </a:lnTo>
                  <a:cubicBezTo>
                    <a:pt x="15" y="1049"/>
                    <a:pt x="15" y="1056"/>
                    <a:pt x="15" y="1063"/>
                  </a:cubicBezTo>
                  <a:cubicBezTo>
                    <a:pt x="22" y="1070"/>
                    <a:pt x="22" y="1077"/>
                    <a:pt x="22" y="1084"/>
                  </a:cubicBezTo>
                  <a:lnTo>
                    <a:pt x="29" y="1077"/>
                  </a:lnTo>
                  <a:lnTo>
                    <a:pt x="22" y="1056"/>
                  </a:lnTo>
                  <a:cubicBezTo>
                    <a:pt x="15" y="1042"/>
                    <a:pt x="15" y="1035"/>
                    <a:pt x="8" y="1028"/>
                  </a:cubicBezTo>
                  <a:close/>
                  <a:moveTo>
                    <a:pt x="1246" y="0"/>
                  </a:moveTo>
                  <a:cubicBezTo>
                    <a:pt x="1243" y="0"/>
                    <a:pt x="1242" y="2"/>
                    <a:pt x="1242" y="6"/>
                  </a:cubicBezTo>
                  <a:lnTo>
                    <a:pt x="86" y="675"/>
                  </a:lnTo>
                  <a:cubicBezTo>
                    <a:pt x="71" y="682"/>
                    <a:pt x="64" y="689"/>
                    <a:pt x="57" y="696"/>
                  </a:cubicBezTo>
                  <a:lnTo>
                    <a:pt x="50" y="704"/>
                  </a:lnTo>
                  <a:cubicBezTo>
                    <a:pt x="43" y="711"/>
                    <a:pt x="36" y="725"/>
                    <a:pt x="29" y="732"/>
                  </a:cubicBezTo>
                  <a:cubicBezTo>
                    <a:pt x="22" y="739"/>
                    <a:pt x="15" y="746"/>
                    <a:pt x="15" y="760"/>
                  </a:cubicBezTo>
                  <a:cubicBezTo>
                    <a:pt x="8" y="767"/>
                    <a:pt x="8" y="774"/>
                    <a:pt x="1" y="774"/>
                  </a:cubicBezTo>
                  <a:lnTo>
                    <a:pt x="1" y="788"/>
                  </a:lnTo>
                  <a:lnTo>
                    <a:pt x="1" y="802"/>
                  </a:lnTo>
                  <a:lnTo>
                    <a:pt x="1" y="816"/>
                  </a:lnTo>
                  <a:lnTo>
                    <a:pt x="1" y="844"/>
                  </a:lnTo>
                  <a:cubicBezTo>
                    <a:pt x="1" y="852"/>
                    <a:pt x="1" y="852"/>
                    <a:pt x="1" y="859"/>
                  </a:cubicBezTo>
                  <a:cubicBezTo>
                    <a:pt x="1" y="866"/>
                    <a:pt x="1" y="873"/>
                    <a:pt x="1" y="873"/>
                  </a:cubicBezTo>
                  <a:lnTo>
                    <a:pt x="1" y="887"/>
                  </a:lnTo>
                  <a:cubicBezTo>
                    <a:pt x="8" y="894"/>
                    <a:pt x="8" y="901"/>
                    <a:pt x="1" y="901"/>
                  </a:cubicBezTo>
                  <a:lnTo>
                    <a:pt x="1" y="936"/>
                  </a:lnTo>
                  <a:cubicBezTo>
                    <a:pt x="1" y="943"/>
                    <a:pt x="1" y="943"/>
                    <a:pt x="1" y="950"/>
                  </a:cubicBezTo>
                  <a:lnTo>
                    <a:pt x="1" y="964"/>
                  </a:lnTo>
                  <a:lnTo>
                    <a:pt x="1" y="978"/>
                  </a:lnTo>
                  <a:lnTo>
                    <a:pt x="8" y="978"/>
                  </a:lnTo>
                  <a:lnTo>
                    <a:pt x="8" y="964"/>
                  </a:lnTo>
                  <a:lnTo>
                    <a:pt x="8" y="950"/>
                  </a:lnTo>
                  <a:lnTo>
                    <a:pt x="8" y="936"/>
                  </a:lnTo>
                  <a:lnTo>
                    <a:pt x="8" y="922"/>
                  </a:lnTo>
                  <a:lnTo>
                    <a:pt x="8" y="908"/>
                  </a:lnTo>
                  <a:lnTo>
                    <a:pt x="8" y="894"/>
                  </a:lnTo>
                  <a:cubicBezTo>
                    <a:pt x="8" y="887"/>
                    <a:pt x="8" y="880"/>
                    <a:pt x="8" y="880"/>
                  </a:cubicBezTo>
                  <a:lnTo>
                    <a:pt x="8" y="866"/>
                  </a:lnTo>
                  <a:cubicBezTo>
                    <a:pt x="8" y="859"/>
                    <a:pt x="8" y="852"/>
                    <a:pt x="8" y="852"/>
                  </a:cubicBezTo>
                  <a:lnTo>
                    <a:pt x="15" y="852"/>
                  </a:lnTo>
                  <a:lnTo>
                    <a:pt x="15" y="837"/>
                  </a:lnTo>
                  <a:lnTo>
                    <a:pt x="15" y="823"/>
                  </a:lnTo>
                  <a:lnTo>
                    <a:pt x="15" y="816"/>
                  </a:lnTo>
                  <a:cubicBezTo>
                    <a:pt x="15" y="809"/>
                    <a:pt x="15" y="802"/>
                    <a:pt x="22" y="781"/>
                  </a:cubicBezTo>
                  <a:cubicBezTo>
                    <a:pt x="22" y="781"/>
                    <a:pt x="29" y="774"/>
                    <a:pt x="29" y="767"/>
                  </a:cubicBezTo>
                  <a:cubicBezTo>
                    <a:pt x="29" y="760"/>
                    <a:pt x="36" y="753"/>
                    <a:pt x="43" y="746"/>
                  </a:cubicBezTo>
                  <a:cubicBezTo>
                    <a:pt x="50" y="732"/>
                    <a:pt x="57" y="725"/>
                    <a:pt x="64" y="718"/>
                  </a:cubicBezTo>
                  <a:cubicBezTo>
                    <a:pt x="71" y="711"/>
                    <a:pt x="78" y="704"/>
                    <a:pt x="93" y="696"/>
                  </a:cubicBezTo>
                  <a:lnTo>
                    <a:pt x="1178" y="62"/>
                  </a:lnTo>
                  <a:lnTo>
                    <a:pt x="1178" y="62"/>
                  </a:lnTo>
                  <a:cubicBezTo>
                    <a:pt x="1171" y="69"/>
                    <a:pt x="1171" y="76"/>
                    <a:pt x="1164" y="83"/>
                  </a:cubicBezTo>
                  <a:lnTo>
                    <a:pt x="1178" y="90"/>
                  </a:lnTo>
                  <a:lnTo>
                    <a:pt x="1164" y="90"/>
                  </a:lnTo>
                  <a:cubicBezTo>
                    <a:pt x="1164" y="97"/>
                    <a:pt x="1157" y="104"/>
                    <a:pt x="1157" y="118"/>
                  </a:cubicBezTo>
                  <a:cubicBezTo>
                    <a:pt x="1150" y="125"/>
                    <a:pt x="1150" y="133"/>
                    <a:pt x="1150" y="147"/>
                  </a:cubicBezTo>
                  <a:cubicBezTo>
                    <a:pt x="1143" y="154"/>
                    <a:pt x="1143" y="168"/>
                    <a:pt x="1143" y="175"/>
                  </a:cubicBezTo>
                  <a:lnTo>
                    <a:pt x="1143" y="210"/>
                  </a:lnTo>
                  <a:cubicBezTo>
                    <a:pt x="1143" y="231"/>
                    <a:pt x="1143" y="245"/>
                    <a:pt x="1143" y="266"/>
                  </a:cubicBezTo>
                  <a:cubicBezTo>
                    <a:pt x="1143" y="281"/>
                    <a:pt x="1150" y="302"/>
                    <a:pt x="1150" y="316"/>
                  </a:cubicBezTo>
                  <a:cubicBezTo>
                    <a:pt x="1157" y="337"/>
                    <a:pt x="1157" y="351"/>
                    <a:pt x="1164" y="372"/>
                  </a:cubicBezTo>
                  <a:cubicBezTo>
                    <a:pt x="1171" y="386"/>
                    <a:pt x="1178" y="414"/>
                    <a:pt x="1185" y="422"/>
                  </a:cubicBezTo>
                  <a:cubicBezTo>
                    <a:pt x="1192" y="436"/>
                    <a:pt x="1199" y="450"/>
                    <a:pt x="1206" y="464"/>
                  </a:cubicBezTo>
                  <a:lnTo>
                    <a:pt x="1206" y="478"/>
                  </a:lnTo>
                  <a:cubicBezTo>
                    <a:pt x="1213" y="485"/>
                    <a:pt x="1213" y="485"/>
                    <a:pt x="1213" y="492"/>
                  </a:cubicBezTo>
                  <a:cubicBezTo>
                    <a:pt x="1228" y="506"/>
                    <a:pt x="1235" y="527"/>
                    <a:pt x="1249" y="541"/>
                  </a:cubicBezTo>
                  <a:lnTo>
                    <a:pt x="1256" y="555"/>
                  </a:lnTo>
                  <a:cubicBezTo>
                    <a:pt x="1270" y="577"/>
                    <a:pt x="1284" y="591"/>
                    <a:pt x="1298" y="612"/>
                  </a:cubicBezTo>
                  <a:lnTo>
                    <a:pt x="1249" y="1105"/>
                  </a:lnTo>
                  <a:lnTo>
                    <a:pt x="114" y="1761"/>
                  </a:lnTo>
                  <a:lnTo>
                    <a:pt x="163" y="1282"/>
                  </a:lnTo>
                  <a:cubicBezTo>
                    <a:pt x="163" y="1282"/>
                    <a:pt x="163" y="1274"/>
                    <a:pt x="156" y="1267"/>
                  </a:cubicBezTo>
                  <a:cubicBezTo>
                    <a:pt x="142" y="1253"/>
                    <a:pt x="128" y="1232"/>
                    <a:pt x="121" y="1218"/>
                  </a:cubicBezTo>
                  <a:cubicBezTo>
                    <a:pt x="114" y="1211"/>
                    <a:pt x="107" y="1204"/>
                    <a:pt x="107" y="1204"/>
                  </a:cubicBezTo>
                  <a:cubicBezTo>
                    <a:pt x="93" y="1183"/>
                    <a:pt x="86" y="1162"/>
                    <a:pt x="71" y="1141"/>
                  </a:cubicBezTo>
                  <a:lnTo>
                    <a:pt x="64" y="1126"/>
                  </a:lnTo>
                  <a:cubicBezTo>
                    <a:pt x="57" y="1119"/>
                    <a:pt x="57" y="1112"/>
                    <a:pt x="57" y="1112"/>
                  </a:cubicBezTo>
                  <a:cubicBezTo>
                    <a:pt x="50" y="1105"/>
                    <a:pt x="43" y="1098"/>
                    <a:pt x="43" y="1084"/>
                  </a:cubicBezTo>
                  <a:lnTo>
                    <a:pt x="36" y="1084"/>
                  </a:lnTo>
                  <a:cubicBezTo>
                    <a:pt x="36" y="1084"/>
                    <a:pt x="22" y="1084"/>
                    <a:pt x="29" y="1091"/>
                  </a:cubicBezTo>
                  <a:cubicBezTo>
                    <a:pt x="29" y="1105"/>
                    <a:pt x="36" y="1112"/>
                    <a:pt x="36" y="1119"/>
                  </a:cubicBezTo>
                  <a:cubicBezTo>
                    <a:pt x="36" y="1119"/>
                    <a:pt x="43" y="1126"/>
                    <a:pt x="43" y="1134"/>
                  </a:cubicBezTo>
                  <a:lnTo>
                    <a:pt x="57" y="1162"/>
                  </a:lnTo>
                  <a:cubicBezTo>
                    <a:pt x="71" y="1176"/>
                    <a:pt x="78" y="1197"/>
                    <a:pt x="86" y="1211"/>
                  </a:cubicBezTo>
                  <a:lnTo>
                    <a:pt x="100" y="1225"/>
                  </a:lnTo>
                  <a:cubicBezTo>
                    <a:pt x="114" y="1246"/>
                    <a:pt x="121" y="1260"/>
                    <a:pt x="142" y="1282"/>
                  </a:cubicBezTo>
                  <a:lnTo>
                    <a:pt x="93" y="1782"/>
                  </a:lnTo>
                  <a:cubicBezTo>
                    <a:pt x="93" y="1782"/>
                    <a:pt x="93" y="1782"/>
                    <a:pt x="100" y="1789"/>
                  </a:cubicBezTo>
                  <a:lnTo>
                    <a:pt x="114" y="1775"/>
                  </a:lnTo>
                  <a:lnTo>
                    <a:pt x="1270" y="1098"/>
                  </a:lnTo>
                  <a:cubicBezTo>
                    <a:pt x="1270" y="1098"/>
                    <a:pt x="1270" y="1098"/>
                    <a:pt x="1270" y="1091"/>
                  </a:cubicBezTo>
                  <a:lnTo>
                    <a:pt x="1319" y="591"/>
                  </a:lnTo>
                  <a:cubicBezTo>
                    <a:pt x="1319" y="591"/>
                    <a:pt x="1326" y="591"/>
                    <a:pt x="1312" y="577"/>
                  </a:cubicBezTo>
                  <a:cubicBezTo>
                    <a:pt x="1305" y="563"/>
                    <a:pt x="1291" y="548"/>
                    <a:pt x="1277" y="527"/>
                  </a:cubicBezTo>
                  <a:cubicBezTo>
                    <a:pt x="1277" y="520"/>
                    <a:pt x="1270" y="520"/>
                    <a:pt x="1270" y="513"/>
                  </a:cubicBezTo>
                  <a:cubicBezTo>
                    <a:pt x="1256" y="499"/>
                    <a:pt x="1249" y="478"/>
                    <a:pt x="1235" y="457"/>
                  </a:cubicBezTo>
                  <a:cubicBezTo>
                    <a:pt x="1235" y="457"/>
                    <a:pt x="1235" y="450"/>
                    <a:pt x="1235" y="450"/>
                  </a:cubicBezTo>
                  <a:lnTo>
                    <a:pt x="1235" y="443"/>
                  </a:lnTo>
                  <a:cubicBezTo>
                    <a:pt x="1220" y="422"/>
                    <a:pt x="1220" y="407"/>
                    <a:pt x="1213" y="400"/>
                  </a:cubicBezTo>
                  <a:lnTo>
                    <a:pt x="1206" y="400"/>
                  </a:lnTo>
                  <a:lnTo>
                    <a:pt x="1213" y="393"/>
                  </a:lnTo>
                  <a:cubicBezTo>
                    <a:pt x="1206" y="379"/>
                    <a:pt x="1199" y="365"/>
                    <a:pt x="1192" y="344"/>
                  </a:cubicBezTo>
                  <a:cubicBezTo>
                    <a:pt x="1185" y="330"/>
                    <a:pt x="1185" y="309"/>
                    <a:pt x="1178" y="295"/>
                  </a:cubicBezTo>
                  <a:cubicBezTo>
                    <a:pt x="1178" y="274"/>
                    <a:pt x="1178" y="259"/>
                    <a:pt x="1171" y="245"/>
                  </a:cubicBezTo>
                  <a:cubicBezTo>
                    <a:pt x="1171" y="231"/>
                    <a:pt x="1171" y="210"/>
                    <a:pt x="1171" y="196"/>
                  </a:cubicBezTo>
                  <a:lnTo>
                    <a:pt x="1171" y="161"/>
                  </a:lnTo>
                  <a:cubicBezTo>
                    <a:pt x="1178" y="154"/>
                    <a:pt x="1178" y="147"/>
                    <a:pt x="1178" y="133"/>
                  </a:cubicBezTo>
                  <a:cubicBezTo>
                    <a:pt x="1178" y="125"/>
                    <a:pt x="1185" y="118"/>
                    <a:pt x="1185" y="104"/>
                  </a:cubicBezTo>
                  <a:cubicBezTo>
                    <a:pt x="1185" y="104"/>
                    <a:pt x="1192" y="97"/>
                    <a:pt x="1192" y="90"/>
                  </a:cubicBezTo>
                  <a:cubicBezTo>
                    <a:pt x="1199" y="83"/>
                    <a:pt x="1199" y="76"/>
                    <a:pt x="1206" y="69"/>
                  </a:cubicBezTo>
                  <a:cubicBezTo>
                    <a:pt x="1213" y="55"/>
                    <a:pt x="1220" y="48"/>
                    <a:pt x="1228" y="34"/>
                  </a:cubicBezTo>
                  <a:cubicBezTo>
                    <a:pt x="1235" y="34"/>
                    <a:pt x="1249" y="27"/>
                    <a:pt x="1256" y="20"/>
                  </a:cubicBezTo>
                  <a:cubicBezTo>
                    <a:pt x="1256" y="13"/>
                    <a:pt x="1256" y="6"/>
                    <a:pt x="1256" y="6"/>
                  </a:cubicBezTo>
                  <a:cubicBezTo>
                    <a:pt x="1252" y="2"/>
                    <a:pt x="1249" y="0"/>
                    <a:pt x="124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1716;p38">
              <a:extLst>
                <a:ext uri="{FF2B5EF4-FFF2-40B4-BE49-F238E27FC236}">
                  <a16:creationId xmlns:a16="http://schemas.microsoft.com/office/drawing/2014/main" id="{81DED2C6-8248-CEC7-C443-3063045F77E8}"/>
                </a:ext>
              </a:extLst>
            </p:cNvPr>
            <p:cNvSpPr/>
            <p:nvPr/>
          </p:nvSpPr>
          <p:spPr>
            <a:xfrm>
              <a:off x="560450" y="1620775"/>
              <a:ext cx="40375" cy="19600"/>
            </a:xfrm>
            <a:custGeom>
              <a:avLst/>
              <a:gdLst/>
              <a:ahLst/>
              <a:cxnLst/>
              <a:rect l="l" t="t" r="r" b="b"/>
              <a:pathLst>
                <a:path w="1615" h="784" extrusionOk="0">
                  <a:moveTo>
                    <a:pt x="1241" y="1"/>
                  </a:moveTo>
                  <a:lnTo>
                    <a:pt x="1199" y="15"/>
                  </a:lnTo>
                  <a:cubicBezTo>
                    <a:pt x="1184" y="15"/>
                    <a:pt x="1170" y="22"/>
                    <a:pt x="1156" y="29"/>
                  </a:cubicBezTo>
                  <a:lnTo>
                    <a:pt x="0" y="706"/>
                  </a:lnTo>
                  <a:cubicBezTo>
                    <a:pt x="14" y="699"/>
                    <a:pt x="28" y="692"/>
                    <a:pt x="42" y="685"/>
                  </a:cubicBezTo>
                  <a:cubicBezTo>
                    <a:pt x="49" y="685"/>
                    <a:pt x="64" y="677"/>
                    <a:pt x="71" y="677"/>
                  </a:cubicBezTo>
                  <a:cubicBezTo>
                    <a:pt x="92" y="670"/>
                    <a:pt x="106" y="670"/>
                    <a:pt x="120" y="670"/>
                  </a:cubicBezTo>
                  <a:lnTo>
                    <a:pt x="169" y="670"/>
                  </a:lnTo>
                  <a:cubicBezTo>
                    <a:pt x="190" y="670"/>
                    <a:pt x="205" y="670"/>
                    <a:pt x="219" y="677"/>
                  </a:cubicBezTo>
                  <a:cubicBezTo>
                    <a:pt x="240" y="677"/>
                    <a:pt x="254" y="685"/>
                    <a:pt x="275" y="692"/>
                  </a:cubicBezTo>
                  <a:cubicBezTo>
                    <a:pt x="289" y="699"/>
                    <a:pt x="310" y="706"/>
                    <a:pt x="324" y="713"/>
                  </a:cubicBezTo>
                  <a:cubicBezTo>
                    <a:pt x="346" y="720"/>
                    <a:pt x="367" y="727"/>
                    <a:pt x="381" y="741"/>
                  </a:cubicBezTo>
                  <a:lnTo>
                    <a:pt x="458" y="783"/>
                  </a:lnTo>
                  <a:lnTo>
                    <a:pt x="1614" y="114"/>
                  </a:lnTo>
                  <a:lnTo>
                    <a:pt x="1537" y="71"/>
                  </a:lnTo>
                  <a:lnTo>
                    <a:pt x="1523" y="57"/>
                  </a:lnTo>
                  <a:lnTo>
                    <a:pt x="1502" y="50"/>
                  </a:lnTo>
                  <a:lnTo>
                    <a:pt x="1488" y="43"/>
                  </a:lnTo>
                  <a:lnTo>
                    <a:pt x="1459" y="29"/>
                  </a:lnTo>
                  <a:lnTo>
                    <a:pt x="1438" y="22"/>
                  </a:lnTo>
                  <a:lnTo>
                    <a:pt x="1417" y="15"/>
                  </a:lnTo>
                  <a:lnTo>
                    <a:pt x="1389" y="8"/>
                  </a:lnTo>
                  <a:lnTo>
                    <a:pt x="1382" y="8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1717;p38">
              <a:extLst>
                <a:ext uri="{FF2B5EF4-FFF2-40B4-BE49-F238E27FC236}">
                  <a16:creationId xmlns:a16="http://schemas.microsoft.com/office/drawing/2014/main" id="{90BF389D-D52F-CE62-DA4F-A14FA43BA8BD}"/>
                </a:ext>
              </a:extLst>
            </p:cNvPr>
            <p:cNvSpPr/>
            <p:nvPr/>
          </p:nvSpPr>
          <p:spPr>
            <a:xfrm>
              <a:off x="560100" y="1620425"/>
              <a:ext cx="41075" cy="20300"/>
            </a:xfrm>
            <a:custGeom>
              <a:avLst/>
              <a:gdLst/>
              <a:ahLst/>
              <a:cxnLst/>
              <a:rect l="l" t="t" r="r" b="b"/>
              <a:pathLst>
                <a:path w="1643" h="812" extrusionOk="0">
                  <a:moveTo>
                    <a:pt x="1382" y="29"/>
                  </a:moveTo>
                  <a:lnTo>
                    <a:pt x="1403" y="36"/>
                  </a:lnTo>
                  <a:lnTo>
                    <a:pt x="1424" y="36"/>
                  </a:lnTo>
                  <a:lnTo>
                    <a:pt x="1445" y="43"/>
                  </a:lnTo>
                  <a:lnTo>
                    <a:pt x="1466" y="50"/>
                  </a:lnTo>
                  <a:lnTo>
                    <a:pt x="1495" y="64"/>
                  </a:lnTo>
                  <a:lnTo>
                    <a:pt x="1509" y="71"/>
                  </a:lnTo>
                  <a:lnTo>
                    <a:pt x="1530" y="85"/>
                  </a:lnTo>
                  <a:lnTo>
                    <a:pt x="1551" y="92"/>
                  </a:lnTo>
                  <a:lnTo>
                    <a:pt x="1607" y="128"/>
                  </a:lnTo>
                  <a:lnTo>
                    <a:pt x="472" y="783"/>
                  </a:lnTo>
                  <a:lnTo>
                    <a:pt x="402" y="748"/>
                  </a:lnTo>
                  <a:cubicBezTo>
                    <a:pt x="388" y="734"/>
                    <a:pt x="367" y="727"/>
                    <a:pt x="345" y="713"/>
                  </a:cubicBezTo>
                  <a:cubicBezTo>
                    <a:pt x="331" y="706"/>
                    <a:pt x="310" y="699"/>
                    <a:pt x="289" y="691"/>
                  </a:cubicBezTo>
                  <a:cubicBezTo>
                    <a:pt x="275" y="684"/>
                    <a:pt x="254" y="684"/>
                    <a:pt x="233" y="677"/>
                  </a:cubicBezTo>
                  <a:cubicBezTo>
                    <a:pt x="219" y="677"/>
                    <a:pt x="204" y="670"/>
                    <a:pt x="183" y="670"/>
                  </a:cubicBezTo>
                  <a:lnTo>
                    <a:pt x="155" y="670"/>
                  </a:lnTo>
                  <a:lnTo>
                    <a:pt x="155" y="677"/>
                  </a:lnTo>
                  <a:lnTo>
                    <a:pt x="113" y="677"/>
                  </a:lnTo>
                  <a:lnTo>
                    <a:pt x="1177" y="64"/>
                  </a:lnTo>
                  <a:cubicBezTo>
                    <a:pt x="1191" y="57"/>
                    <a:pt x="1205" y="50"/>
                    <a:pt x="1220" y="43"/>
                  </a:cubicBezTo>
                  <a:cubicBezTo>
                    <a:pt x="1227" y="36"/>
                    <a:pt x="1241" y="36"/>
                    <a:pt x="1255" y="36"/>
                  </a:cubicBezTo>
                  <a:cubicBezTo>
                    <a:pt x="1262" y="29"/>
                    <a:pt x="1276" y="29"/>
                    <a:pt x="1290" y="29"/>
                  </a:cubicBezTo>
                  <a:close/>
                  <a:moveTo>
                    <a:pt x="1283" y="1"/>
                  </a:moveTo>
                  <a:cubicBezTo>
                    <a:pt x="1269" y="1"/>
                    <a:pt x="1255" y="1"/>
                    <a:pt x="1248" y="8"/>
                  </a:cubicBezTo>
                  <a:lnTo>
                    <a:pt x="1213" y="15"/>
                  </a:lnTo>
                  <a:cubicBezTo>
                    <a:pt x="1198" y="22"/>
                    <a:pt x="1184" y="29"/>
                    <a:pt x="1170" y="36"/>
                  </a:cubicBezTo>
                  <a:lnTo>
                    <a:pt x="7" y="713"/>
                  </a:lnTo>
                  <a:cubicBezTo>
                    <a:pt x="0" y="720"/>
                    <a:pt x="0" y="727"/>
                    <a:pt x="7" y="727"/>
                  </a:cubicBezTo>
                  <a:cubicBezTo>
                    <a:pt x="7" y="730"/>
                    <a:pt x="9" y="732"/>
                    <a:pt x="12" y="732"/>
                  </a:cubicBezTo>
                  <a:cubicBezTo>
                    <a:pt x="14" y="732"/>
                    <a:pt x="18" y="730"/>
                    <a:pt x="21" y="727"/>
                  </a:cubicBezTo>
                  <a:cubicBezTo>
                    <a:pt x="28" y="720"/>
                    <a:pt x="42" y="713"/>
                    <a:pt x="56" y="713"/>
                  </a:cubicBezTo>
                  <a:lnTo>
                    <a:pt x="99" y="699"/>
                  </a:lnTo>
                  <a:cubicBezTo>
                    <a:pt x="106" y="699"/>
                    <a:pt x="120" y="691"/>
                    <a:pt x="134" y="691"/>
                  </a:cubicBezTo>
                  <a:lnTo>
                    <a:pt x="190" y="691"/>
                  </a:lnTo>
                  <a:cubicBezTo>
                    <a:pt x="204" y="699"/>
                    <a:pt x="219" y="699"/>
                    <a:pt x="233" y="706"/>
                  </a:cubicBezTo>
                  <a:lnTo>
                    <a:pt x="282" y="720"/>
                  </a:lnTo>
                  <a:cubicBezTo>
                    <a:pt x="303" y="720"/>
                    <a:pt x="317" y="727"/>
                    <a:pt x="338" y="734"/>
                  </a:cubicBezTo>
                  <a:lnTo>
                    <a:pt x="338" y="741"/>
                  </a:lnTo>
                  <a:cubicBezTo>
                    <a:pt x="360" y="748"/>
                    <a:pt x="374" y="755"/>
                    <a:pt x="395" y="762"/>
                  </a:cubicBezTo>
                  <a:cubicBezTo>
                    <a:pt x="395" y="762"/>
                    <a:pt x="465" y="811"/>
                    <a:pt x="472" y="811"/>
                  </a:cubicBezTo>
                  <a:cubicBezTo>
                    <a:pt x="486" y="811"/>
                    <a:pt x="486" y="797"/>
                    <a:pt x="479" y="797"/>
                  </a:cubicBezTo>
                  <a:lnTo>
                    <a:pt x="1635" y="121"/>
                  </a:lnTo>
                  <a:cubicBezTo>
                    <a:pt x="1635" y="121"/>
                    <a:pt x="1643" y="121"/>
                    <a:pt x="1643" y="113"/>
                  </a:cubicBezTo>
                  <a:cubicBezTo>
                    <a:pt x="1643" y="113"/>
                    <a:pt x="1635" y="106"/>
                    <a:pt x="1635" y="106"/>
                  </a:cubicBezTo>
                  <a:lnTo>
                    <a:pt x="1558" y="64"/>
                  </a:lnTo>
                  <a:lnTo>
                    <a:pt x="1544" y="50"/>
                  </a:lnTo>
                  <a:lnTo>
                    <a:pt x="1516" y="36"/>
                  </a:lnTo>
                  <a:lnTo>
                    <a:pt x="1495" y="29"/>
                  </a:lnTo>
                  <a:lnTo>
                    <a:pt x="1473" y="22"/>
                  </a:lnTo>
                  <a:lnTo>
                    <a:pt x="1452" y="8"/>
                  </a:lnTo>
                  <a:lnTo>
                    <a:pt x="1445" y="22"/>
                  </a:lnTo>
                  <a:lnTo>
                    <a:pt x="1445" y="8"/>
                  </a:lnTo>
                  <a:lnTo>
                    <a:pt x="1431" y="8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1718;p38">
              <a:extLst>
                <a:ext uri="{FF2B5EF4-FFF2-40B4-BE49-F238E27FC236}">
                  <a16:creationId xmlns:a16="http://schemas.microsoft.com/office/drawing/2014/main" id="{0260C664-7B99-01B9-A8A7-B48B87CF5BEF}"/>
                </a:ext>
              </a:extLst>
            </p:cNvPr>
            <p:cNvSpPr/>
            <p:nvPr/>
          </p:nvSpPr>
          <p:spPr>
            <a:xfrm>
              <a:off x="581425" y="1629075"/>
              <a:ext cx="50775" cy="29450"/>
            </a:xfrm>
            <a:custGeom>
              <a:avLst/>
              <a:gdLst/>
              <a:ahLst/>
              <a:cxnLst/>
              <a:rect l="l" t="t" r="r" b="b"/>
              <a:pathLst>
                <a:path w="2031" h="1178" extrusionOk="0">
                  <a:moveTo>
                    <a:pt x="1163" y="0"/>
                  </a:moveTo>
                  <a:lnTo>
                    <a:pt x="0" y="677"/>
                  </a:lnTo>
                  <a:lnTo>
                    <a:pt x="874" y="1177"/>
                  </a:lnTo>
                  <a:lnTo>
                    <a:pt x="2030" y="508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1719;p38">
              <a:extLst>
                <a:ext uri="{FF2B5EF4-FFF2-40B4-BE49-F238E27FC236}">
                  <a16:creationId xmlns:a16="http://schemas.microsoft.com/office/drawing/2014/main" id="{2560DD7C-E861-19E4-C3C0-2829D9E1C55C}"/>
                </a:ext>
              </a:extLst>
            </p:cNvPr>
            <p:cNvSpPr/>
            <p:nvPr/>
          </p:nvSpPr>
          <p:spPr>
            <a:xfrm>
              <a:off x="581225" y="1628900"/>
              <a:ext cx="51325" cy="29800"/>
            </a:xfrm>
            <a:custGeom>
              <a:avLst/>
              <a:gdLst/>
              <a:ahLst/>
              <a:cxnLst/>
              <a:rect l="l" t="t" r="r" b="b"/>
              <a:pathLst>
                <a:path w="2053" h="1192" extrusionOk="0">
                  <a:moveTo>
                    <a:pt x="1171" y="21"/>
                  </a:moveTo>
                  <a:lnTo>
                    <a:pt x="2017" y="508"/>
                  </a:lnTo>
                  <a:lnTo>
                    <a:pt x="882" y="1170"/>
                  </a:lnTo>
                  <a:lnTo>
                    <a:pt x="36" y="684"/>
                  </a:lnTo>
                  <a:lnTo>
                    <a:pt x="1171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875" y="1191"/>
                    <a:pt x="882" y="1191"/>
                  </a:cubicBezTo>
                  <a:lnTo>
                    <a:pt x="889" y="1191"/>
                  </a:lnTo>
                  <a:lnTo>
                    <a:pt x="2045" y="522"/>
                  </a:lnTo>
                  <a:cubicBezTo>
                    <a:pt x="2045" y="515"/>
                    <a:pt x="2052" y="515"/>
                    <a:pt x="2052" y="508"/>
                  </a:cubicBezTo>
                  <a:cubicBezTo>
                    <a:pt x="2045" y="508"/>
                    <a:pt x="2045" y="501"/>
                    <a:pt x="2045" y="501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1720;p38">
              <a:extLst>
                <a:ext uri="{FF2B5EF4-FFF2-40B4-BE49-F238E27FC236}">
                  <a16:creationId xmlns:a16="http://schemas.microsoft.com/office/drawing/2014/main" id="{9CEA4357-E38B-94AF-A773-752E81AE037E}"/>
                </a:ext>
              </a:extLst>
            </p:cNvPr>
            <p:cNvSpPr/>
            <p:nvPr/>
          </p:nvSpPr>
          <p:spPr>
            <a:xfrm>
              <a:off x="581775" y="1609675"/>
              <a:ext cx="31925" cy="36325"/>
            </a:xfrm>
            <a:custGeom>
              <a:avLst/>
              <a:gdLst/>
              <a:ahLst/>
              <a:cxnLst/>
              <a:rect l="l" t="t" r="r" b="b"/>
              <a:pathLst>
                <a:path w="1277" h="1453" extrusionOk="0">
                  <a:moveTo>
                    <a:pt x="1276" y="1"/>
                  </a:moveTo>
                  <a:cubicBezTo>
                    <a:pt x="1268" y="5"/>
                    <a:pt x="1261" y="8"/>
                    <a:pt x="1254" y="13"/>
                  </a:cubicBezTo>
                  <a:lnTo>
                    <a:pt x="1254" y="13"/>
                  </a:lnTo>
                  <a:lnTo>
                    <a:pt x="1276" y="1"/>
                  </a:lnTo>
                  <a:close/>
                  <a:moveTo>
                    <a:pt x="1254" y="13"/>
                  </a:moveTo>
                  <a:lnTo>
                    <a:pt x="120" y="670"/>
                  </a:lnTo>
                  <a:cubicBezTo>
                    <a:pt x="106" y="684"/>
                    <a:pt x="92" y="691"/>
                    <a:pt x="78" y="699"/>
                  </a:cubicBezTo>
                  <a:lnTo>
                    <a:pt x="71" y="713"/>
                  </a:lnTo>
                  <a:cubicBezTo>
                    <a:pt x="64" y="720"/>
                    <a:pt x="49" y="734"/>
                    <a:pt x="42" y="748"/>
                  </a:cubicBezTo>
                  <a:cubicBezTo>
                    <a:pt x="35" y="755"/>
                    <a:pt x="28" y="769"/>
                    <a:pt x="28" y="776"/>
                  </a:cubicBezTo>
                  <a:cubicBezTo>
                    <a:pt x="21" y="783"/>
                    <a:pt x="14" y="797"/>
                    <a:pt x="14" y="804"/>
                  </a:cubicBezTo>
                  <a:cubicBezTo>
                    <a:pt x="14" y="811"/>
                    <a:pt x="14" y="811"/>
                    <a:pt x="14" y="811"/>
                  </a:cubicBezTo>
                  <a:cubicBezTo>
                    <a:pt x="14" y="825"/>
                    <a:pt x="7" y="832"/>
                    <a:pt x="7" y="847"/>
                  </a:cubicBezTo>
                  <a:lnTo>
                    <a:pt x="7" y="854"/>
                  </a:lnTo>
                  <a:cubicBezTo>
                    <a:pt x="7" y="875"/>
                    <a:pt x="0" y="882"/>
                    <a:pt x="0" y="889"/>
                  </a:cubicBezTo>
                  <a:cubicBezTo>
                    <a:pt x="0" y="896"/>
                    <a:pt x="0" y="896"/>
                    <a:pt x="0" y="903"/>
                  </a:cubicBezTo>
                  <a:cubicBezTo>
                    <a:pt x="0" y="910"/>
                    <a:pt x="0" y="917"/>
                    <a:pt x="0" y="931"/>
                  </a:cubicBezTo>
                  <a:cubicBezTo>
                    <a:pt x="0" y="938"/>
                    <a:pt x="0" y="945"/>
                    <a:pt x="0" y="952"/>
                  </a:cubicBezTo>
                  <a:lnTo>
                    <a:pt x="0" y="1453"/>
                  </a:lnTo>
                  <a:lnTo>
                    <a:pt x="1156" y="776"/>
                  </a:lnTo>
                  <a:lnTo>
                    <a:pt x="1156" y="283"/>
                  </a:lnTo>
                  <a:cubicBezTo>
                    <a:pt x="1156" y="261"/>
                    <a:pt x="1156" y="247"/>
                    <a:pt x="1156" y="233"/>
                  </a:cubicBezTo>
                  <a:lnTo>
                    <a:pt x="1149" y="226"/>
                  </a:lnTo>
                  <a:cubicBezTo>
                    <a:pt x="1149" y="212"/>
                    <a:pt x="1149" y="198"/>
                    <a:pt x="1156" y="184"/>
                  </a:cubicBezTo>
                  <a:cubicBezTo>
                    <a:pt x="1156" y="177"/>
                    <a:pt x="1163" y="163"/>
                    <a:pt x="1163" y="149"/>
                  </a:cubicBezTo>
                  <a:cubicBezTo>
                    <a:pt x="1170" y="135"/>
                    <a:pt x="1177" y="121"/>
                    <a:pt x="1177" y="106"/>
                  </a:cubicBezTo>
                  <a:cubicBezTo>
                    <a:pt x="1184" y="99"/>
                    <a:pt x="1191" y="85"/>
                    <a:pt x="1198" y="71"/>
                  </a:cubicBezTo>
                  <a:cubicBezTo>
                    <a:pt x="1206" y="57"/>
                    <a:pt x="1220" y="50"/>
                    <a:pt x="1227" y="36"/>
                  </a:cubicBezTo>
                  <a:lnTo>
                    <a:pt x="1241" y="29"/>
                  </a:lnTo>
                  <a:cubicBezTo>
                    <a:pt x="1244" y="23"/>
                    <a:pt x="1249" y="18"/>
                    <a:pt x="1254" y="13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1721;p38">
              <a:extLst>
                <a:ext uri="{FF2B5EF4-FFF2-40B4-BE49-F238E27FC236}">
                  <a16:creationId xmlns:a16="http://schemas.microsoft.com/office/drawing/2014/main" id="{1A04EF25-F7BA-4D6A-5AE5-E679D456D2C4}"/>
                </a:ext>
              </a:extLst>
            </p:cNvPr>
            <p:cNvSpPr/>
            <p:nvPr/>
          </p:nvSpPr>
          <p:spPr>
            <a:xfrm>
              <a:off x="581225" y="1609375"/>
              <a:ext cx="32825" cy="36800"/>
            </a:xfrm>
            <a:custGeom>
              <a:avLst/>
              <a:gdLst/>
              <a:ahLst/>
              <a:cxnLst/>
              <a:rect l="l" t="t" r="r" b="b"/>
              <a:pathLst>
                <a:path w="1313" h="1472" extrusionOk="0">
                  <a:moveTo>
                    <a:pt x="1228" y="69"/>
                  </a:moveTo>
                  <a:lnTo>
                    <a:pt x="1220" y="83"/>
                  </a:lnTo>
                  <a:cubicBezTo>
                    <a:pt x="1213" y="90"/>
                    <a:pt x="1206" y="104"/>
                    <a:pt x="1199" y="118"/>
                  </a:cubicBezTo>
                  <a:cubicBezTo>
                    <a:pt x="1199" y="125"/>
                    <a:pt x="1192" y="140"/>
                    <a:pt x="1185" y="154"/>
                  </a:cubicBezTo>
                  <a:cubicBezTo>
                    <a:pt x="1185" y="168"/>
                    <a:pt x="1178" y="182"/>
                    <a:pt x="1178" y="196"/>
                  </a:cubicBezTo>
                  <a:cubicBezTo>
                    <a:pt x="1171" y="210"/>
                    <a:pt x="1171" y="224"/>
                    <a:pt x="1171" y="238"/>
                  </a:cubicBezTo>
                  <a:cubicBezTo>
                    <a:pt x="1171" y="259"/>
                    <a:pt x="1171" y="273"/>
                    <a:pt x="1171" y="288"/>
                  </a:cubicBezTo>
                  <a:lnTo>
                    <a:pt x="1171" y="781"/>
                  </a:lnTo>
                  <a:lnTo>
                    <a:pt x="36" y="1444"/>
                  </a:lnTo>
                  <a:lnTo>
                    <a:pt x="36" y="957"/>
                  </a:lnTo>
                  <a:cubicBezTo>
                    <a:pt x="36" y="950"/>
                    <a:pt x="36" y="943"/>
                    <a:pt x="36" y="936"/>
                  </a:cubicBezTo>
                  <a:cubicBezTo>
                    <a:pt x="36" y="929"/>
                    <a:pt x="36" y="922"/>
                    <a:pt x="36" y="922"/>
                  </a:cubicBezTo>
                  <a:lnTo>
                    <a:pt x="36" y="908"/>
                  </a:lnTo>
                  <a:cubicBezTo>
                    <a:pt x="36" y="901"/>
                    <a:pt x="36" y="901"/>
                    <a:pt x="36" y="901"/>
                  </a:cubicBezTo>
                  <a:lnTo>
                    <a:pt x="36" y="880"/>
                  </a:lnTo>
                  <a:lnTo>
                    <a:pt x="36" y="859"/>
                  </a:lnTo>
                  <a:lnTo>
                    <a:pt x="36" y="837"/>
                  </a:lnTo>
                  <a:lnTo>
                    <a:pt x="50" y="816"/>
                  </a:lnTo>
                  <a:cubicBezTo>
                    <a:pt x="50" y="809"/>
                    <a:pt x="50" y="802"/>
                    <a:pt x="57" y="795"/>
                  </a:cubicBezTo>
                  <a:lnTo>
                    <a:pt x="43" y="795"/>
                  </a:lnTo>
                  <a:lnTo>
                    <a:pt x="57" y="788"/>
                  </a:lnTo>
                  <a:cubicBezTo>
                    <a:pt x="64" y="781"/>
                    <a:pt x="71" y="767"/>
                    <a:pt x="79" y="760"/>
                  </a:cubicBezTo>
                  <a:cubicBezTo>
                    <a:pt x="86" y="746"/>
                    <a:pt x="93" y="739"/>
                    <a:pt x="107" y="725"/>
                  </a:cubicBezTo>
                  <a:lnTo>
                    <a:pt x="114" y="718"/>
                  </a:lnTo>
                  <a:cubicBezTo>
                    <a:pt x="121" y="711"/>
                    <a:pt x="135" y="696"/>
                    <a:pt x="149" y="689"/>
                  </a:cubicBezTo>
                  <a:lnTo>
                    <a:pt x="1228" y="69"/>
                  </a:lnTo>
                  <a:close/>
                  <a:moveTo>
                    <a:pt x="1301" y="0"/>
                  </a:moveTo>
                  <a:cubicBezTo>
                    <a:pt x="1298" y="0"/>
                    <a:pt x="1295" y="2"/>
                    <a:pt x="1291" y="6"/>
                  </a:cubicBezTo>
                  <a:lnTo>
                    <a:pt x="121" y="675"/>
                  </a:lnTo>
                  <a:cubicBezTo>
                    <a:pt x="107" y="682"/>
                    <a:pt x="93" y="696"/>
                    <a:pt x="86" y="703"/>
                  </a:cubicBezTo>
                  <a:lnTo>
                    <a:pt x="71" y="711"/>
                  </a:lnTo>
                  <a:cubicBezTo>
                    <a:pt x="64" y="725"/>
                    <a:pt x="50" y="739"/>
                    <a:pt x="43" y="753"/>
                  </a:cubicBezTo>
                  <a:cubicBezTo>
                    <a:pt x="36" y="767"/>
                    <a:pt x="29" y="774"/>
                    <a:pt x="22" y="788"/>
                  </a:cubicBezTo>
                  <a:cubicBezTo>
                    <a:pt x="22" y="795"/>
                    <a:pt x="15" y="809"/>
                    <a:pt x="15" y="816"/>
                  </a:cubicBezTo>
                  <a:lnTo>
                    <a:pt x="8" y="830"/>
                  </a:lnTo>
                  <a:cubicBezTo>
                    <a:pt x="1" y="844"/>
                    <a:pt x="1" y="852"/>
                    <a:pt x="1" y="859"/>
                  </a:cubicBezTo>
                  <a:lnTo>
                    <a:pt x="1" y="880"/>
                  </a:lnTo>
                  <a:lnTo>
                    <a:pt x="1" y="901"/>
                  </a:lnTo>
                  <a:lnTo>
                    <a:pt x="1" y="908"/>
                  </a:lnTo>
                  <a:lnTo>
                    <a:pt x="1" y="922"/>
                  </a:lnTo>
                  <a:cubicBezTo>
                    <a:pt x="1" y="929"/>
                    <a:pt x="1" y="936"/>
                    <a:pt x="1" y="943"/>
                  </a:cubicBezTo>
                  <a:cubicBezTo>
                    <a:pt x="1" y="950"/>
                    <a:pt x="1" y="957"/>
                    <a:pt x="1" y="964"/>
                  </a:cubicBezTo>
                  <a:lnTo>
                    <a:pt x="1" y="1465"/>
                  </a:lnTo>
                  <a:cubicBezTo>
                    <a:pt x="1" y="1465"/>
                    <a:pt x="1" y="1472"/>
                    <a:pt x="8" y="1472"/>
                  </a:cubicBezTo>
                  <a:lnTo>
                    <a:pt x="22" y="1472"/>
                  </a:lnTo>
                  <a:lnTo>
                    <a:pt x="1178" y="795"/>
                  </a:lnTo>
                  <a:cubicBezTo>
                    <a:pt x="1185" y="795"/>
                    <a:pt x="1185" y="788"/>
                    <a:pt x="1185" y="788"/>
                  </a:cubicBezTo>
                  <a:lnTo>
                    <a:pt x="1185" y="288"/>
                  </a:lnTo>
                  <a:cubicBezTo>
                    <a:pt x="1185" y="273"/>
                    <a:pt x="1185" y="252"/>
                    <a:pt x="1185" y="238"/>
                  </a:cubicBezTo>
                  <a:cubicBezTo>
                    <a:pt x="1185" y="224"/>
                    <a:pt x="1192" y="203"/>
                    <a:pt x="1192" y="196"/>
                  </a:cubicBezTo>
                  <a:cubicBezTo>
                    <a:pt x="1199" y="182"/>
                    <a:pt x="1199" y="161"/>
                    <a:pt x="1206" y="154"/>
                  </a:cubicBezTo>
                  <a:cubicBezTo>
                    <a:pt x="1206" y="140"/>
                    <a:pt x="1213" y="133"/>
                    <a:pt x="1220" y="118"/>
                  </a:cubicBezTo>
                  <a:cubicBezTo>
                    <a:pt x="1220" y="111"/>
                    <a:pt x="1228" y="97"/>
                    <a:pt x="1235" y="90"/>
                  </a:cubicBezTo>
                  <a:cubicBezTo>
                    <a:pt x="1242" y="76"/>
                    <a:pt x="1256" y="62"/>
                    <a:pt x="1263" y="55"/>
                  </a:cubicBezTo>
                  <a:lnTo>
                    <a:pt x="1270" y="48"/>
                  </a:lnTo>
                  <a:cubicBezTo>
                    <a:pt x="1284" y="34"/>
                    <a:pt x="1291" y="27"/>
                    <a:pt x="1305" y="20"/>
                  </a:cubicBezTo>
                  <a:cubicBezTo>
                    <a:pt x="1312" y="13"/>
                    <a:pt x="1312" y="6"/>
                    <a:pt x="1305" y="6"/>
                  </a:cubicBezTo>
                  <a:cubicBezTo>
                    <a:pt x="1305" y="2"/>
                    <a:pt x="1303" y="0"/>
                    <a:pt x="13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1722;p38">
              <a:extLst>
                <a:ext uri="{FF2B5EF4-FFF2-40B4-BE49-F238E27FC236}">
                  <a16:creationId xmlns:a16="http://schemas.microsoft.com/office/drawing/2014/main" id="{5232CC90-44D9-49A5-96A0-96C727249C03}"/>
                </a:ext>
              </a:extLst>
            </p:cNvPr>
            <p:cNvSpPr/>
            <p:nvPr/>
          </p:nvSpPr>
          <p:spPr>
            <a:xfrm>
              <a:off x="612775" y="1647225"/>
              <a:ext cx="43925" cy="100650"/>
            </a:xfrm>
            <a:custGeom>
              <a:avLst/>
              <a:gdLst/>
              <a:ahLst/>
              <a:cxnLst/>
              <a:rect l="l" t="t" r="r" b="b"/>
              <a:pathLst>
                <a:path w="1757" h="4026" extrusionOk="0">
                  <a:moveTo>
                    <a:pt x="1185" y="0"/>
                  </a:moveTo>
                  <a:lnTo>
                    <a:pt x="1" y="677"/>
                  </a:lnTo>
                  <a:lnTo>
                    <a:pt x="64" y="712"/>
                  </a:lnTo>
                  <a:cubicBezTo>
                    <a:pt x="85" y="719"/>
                    <a:pt x="99" y="733"/>
                    <a:pt x="121" y="747"/>
                  </a:cubicBezTo>
                  <a:cubicBezTo>
                    <a:pt x="135" y="754"/>
                    <a:pt x="156" y="769"/>
                    <a:pt x="170" y="783"/>
                  </a:cubicBezTo>
                  <a:cubicBezTo>
                    <a:pt x="184" y="797"/>
                    <a:pt x="205" y="818"/>
                    <a:pt x="226" y="832"/>
                  </a:cubicBezTo>
                  <a:lnTo>
                    <a:pt x="233" y="839"/>
                  </a:lnTo>
                  <a:lnTo>
                    <a:pt x="269" y="874"/>
                  </a:lnTo>
                  <a:lnTo>
                    <a:pt x="276" y="881"/>
                  </a:lnTo>
                  <a:lnTo>
                    <a:pt x="304" y="917"/>
                  </a:lnTo>
                  <a:lnTo>
                    <a:pt x="325" y="938"/>
                  </a:lnTo>
                  <a:lnTo>
                    <a:pt x="353" y="973"/>
                  </a:lnTo>
                  <a:lnTo>
                    <a:pt x="367" y="994"/>
                  </a:lnTo>
                  <a:lnTo>
                    <a:pt x="403" y="1043"/>
                  </a:lnTo>
                  <a:lnTo>
                    <a:pt x="410" y="1051"/>
                  </a:lnTo>
                  <a:lnTo>
                    <a:pt x="445" y="1114"/>
                  </a:lnTo>
                  <a:cubicBezTo>
                    <a:pt x="445" y="1114"/>
                    <a:pt x="452" y="1121"/>
                    <a:pt x="452" y="1128"/>
                  </a:cubicBezTo>
                  <a:cubicBezTo>
                    <a:pt x="459" y="1135"/>
                    <a:pt x="473" y="1156"/>
                    <a:pt x="480" y="1177"/>
                  </a:cubicBezTo>
                  <a:lnTo>
                    <a:pt x="494" y="1199"/>
                  </a:lnTo>
                  <a:lnTo>
                    <a:pt x="508" y="1241"/>
                  </a:lnTo>
                  <a:lnTo>
                    <a:pt x="515" y="1255"/>
                  </a:lnTo>
                  <a:cubicBezTo>
                    <a:pt x="522" y="1269"/>
                    <a:pt x="529" y="1283"/>
                    <a:pt x="537" y="1304"/>
                  </a:cubicBezTo>
                  <a:cubicBezTo>
                    <a:pt x="537" y="1304"/>
                    <a:pt x="537" y="1311"/>
                    <a:pt x="537" y="1311"/>
                  </a:cubicBezTo>
                  <a:cubicBezTo>
                    <a:pt x="544" y="1332"/>
                    <a:pt x="551" y="1354"/>
                    <a:pt x="558" y="1375"/>
                  </a:cubicBezTo>
                  <a:lnTo>
                    <a:pt x="558" y="1382"/>
                  </a:lnTo>
                  <a:cubicBezTo>
                    <a:pt x="565" y="1403"/>
                    <a:pt x="572" y="1417"/>
                    <a:pt x="572" y="1438"/>
                  </a:cubicBezTo>
                  <a:cubicBezTo>
                    <a:pt x="579" y="1459"/>
                    <a:pt x="586" y="1488"/>
                    <a:pt x="586" y="1509"/>
                  </a:cubicBezTo>
                  <a:cubicBezTo>
                    <a:pt x="593" y="1530"/>
                    <a:pt x="593" y="1551"/>
                    <a:pt x="600" y="1572"/>
                  </a:cubicBezTo>
                  <a:cubicBezTo>
                    <a:pt x="600" y="1593"/>
                    <a:pt x="600" y="1621"/>
                    <a:pt x="600" y="1643"/>
                  </a:cubicBezTo>
                  <a:lnTo>
                    <a:pt x="593" y="3680"/>
                  </a:lnTo>
                  <a:lnTo>
                    <a:pt x="593" y="3736"/>
                  </a:lnTo>
                  <a:cubicBezTo>
                    <a:pt x="593" y="3757"/>
                    <a:pt x="586" y="3779"/>
                    <a:pt x="586" y="3793"/>
                  </a:cubicBezTo>
                  <a:cubicBezTo>
                    <a:pt x="579" y="3814"/>
                    <a:pt x="579" y="3828"/>
                    <a:pt x="572" y="3849"/>
                  </a:cubicBezTo>
                  <a:lnTo>
                    <a:pt x="572" y="3856"/>
                  </a:lnTo>
                  <a:cubicBezTo>
                    <a:pt x="572" y="3870"/>
                    <a:pt x="558" y="3877"/>
                    <a:pt x="558" y="3891"/>
                  </a:cubicBezTo>
                  <a:cubicBezTo>
                    <a:pt x="551" y="3905"/>
                    <a:pt x="544" y="3920"/>
                    <a:pt x="529" y="3934"/>
                  </a:cubicBezTo>
                  <a:lnTo>
                    <a:pt x="508" y="3969"/>
                  </a:lnTo>
                  <a:lnTo>
                    <a:pt x="501" y="3976"/>
                  </a:lnTo>
                  <a:lnTo>
                    <a:pt x="480" y="3997"/>
                  </a:lnTo>
                  <a:lnTo>
                    <a:pt x="473" y="4004"/>
                  </a:lnTo>
                  <a:cubicBezTo>
                    <a:pt x="464" y="4009"/>
                    <a:pt x="458" y="4013"/>
                    <a:pt x="451" y="4018"/>
                  </a:cubicBezTo>
                  <a:lnTo>
                    <a:pt x="451" y="4018"/>
                  </a:lnTo>
                  <a:lnTo>
                    <a:pt x="1594" y="3356"/>
                  </a:lnTo>
                  <a:cubicBezTo>
                    <a:pt x="1608" y="3349"/>
                    <a:pt x="1615" y="3342"/>
                    <a:pt x="1629" y="3334"/>
                  </a:cubicBezTo>
                  <a:lnTo>
                    <a:pt x="1636" y="3327"/>
                  </a:lnTo>
                  <a:lnTo>
                    <a:pt x="1657" y="3306"/>
                  </a:lnTo>
                  <a:lnTo>
                    <a:pt x="1664" y="3299"/>
                  </a:lnTo>
                  <a:cubicBezTo>
                    <a:pt x="1671" y="3285"/>
                    <a:pt x="1679" y="3278"/>
                    <a:pt x="1686" y="3271"/>
                  </a:cubicBezTo>
                  <a:cubicBezTo>
                    <a:pt x="1693" y="3257"/>
                    <a:pt x="1707" y="3243"/>
                    <a:pt x="1714" y="3229"/>
                  </a:cubicBezTo>
                  <a:cubicBezTo>
                    <a:pt x="1714" y="3215"/>
                    <a:pt x="1721" y="3201"/>
                    <a:pt x="1721" y="3193"/>
                  </a:cubicBezTo>
                  <a:cubicBezTo>
                    <a:pt x="1728" y="3193"/>
                    <a:pt x="1728" y="3186"/>
                    <a:pt x="1728" y="3179"/>
                  </a:cubicBezTo>
                  <a:lnTo>
                    <a:pt x="1728" y="3172"/>
                  </a:lnTo>
                  <a:cubicBezTo>
                    <a:pt x="1728" y="3165"/>
                    <a:pt x="1735" y="3151"/>
                    <a:pt x="1735" y="3137"/>
                  </a:cubicBezTo>
                  <a:cubicBezTo>
                    <a:pt x="1735" y="3137"/>
                    <a:pt x="1735" y="3130"/>
                    <a:pt x="1735" y="3130"/>
                  </a:cubicBezTo>
                  <a:lnTo>
                    <a:pt x="1735" y="3116"/>
                  </a:lnTo>
                  <a:cubicBezTo>
                    <a:pt x="1735" y="3102"/>
                    <a:pt x="1735" y="3095"/>
                    <a:pt x="1735" y="3088"/>
                  </a:cubicBezTo>
                  <a:cubicBezTo>
                    <a:pt x="1735" y="3081"/>
                    <a:pt x="1735" y="3081"/>
                    <a:pt x="1735" y="3074"/>
                  </a:cubicBezTo>
                  <a:lnTo>
                    <a:pt x="1735" y="3038"/>
                  </a:lnTo>
                  <a:cubicBezTo>
                    <a:pt x="1735" y="3024"/>
                    <a:pt x="1735" y="3017"/>
                    <a:pt x="1735" y="3010"/>
                  </a:cubicBezTo>
                  <a:lnTo>
                    <a:pt x="1756" y="3003"/>
                  </a:lnTo>
                  <a:lnTo>
                    <a:pt x="1756" y="966"/>
                  </a:lnTo>
                  <a:lnTo>
                    <a:pt x="1756" y="938"/>
                  </a:lnTo>
                  <a:lnTo>
                    <a:pt x="1756" y="910"/>
                  </a:lnTo>
                  <a:cubicBezTo>
                    <a:pt x="1756" y="910"/>
                    <a:pt x="1756" y="902"/>
                    <a:pt x="1756" y="902"/>
                  </a:cubicBezTo>
                  <a:cubicBezTo>
                    <a:pt x="1756" y="895"/>
                    <a:pt x="1756" y="895"/>
                    <a:pt x="1756" y="888"/>
                  </a:cubicBezTo>
                  <a:lnTo>
                    <a:pt x="1756" y="860"/>
                  </a:lnTo>
                  <a:lnTo>
                    <a:pt x="1756" y="832"/>
                  </a:lnTo>
                  <a:cubicBezTo>
                    <a:pt x="1756" y="825"/>
                    <a:pt x="1756" y="811"/>
                    <a:pt x="1756" y="804"/>
                  </a:cubicBezTo>
                  <a:cubicBezTo>
                    <a:pt x="1749" y="797"/>
                    <a:pt x="1756" y="783"/>
                    <a:pt x="1749" y="776"/>
                  </a:cubicBezTo>
                  <a:cubicBezTo>
                    <a:pt x="1749" y="776"/>
                    <a:pt x="1749" y="769"/>
                    <a:pt x="1749" y="769"/>
                  </a:cubicBezTo>
                  <a:cubicBezTo>
                    <a:pt x="1749" y="754"/>
                    <a:pt x="1749" y="754"/>
                    <a:pt x="1742" y="747"/>
                  </a:cubicBezTo>
                  <a:lnTo>
                    <a:pt x="1735" y="712"/>
                  </a:lnTo>
                  <a:lnTo>
                    <a:pt x="1735" y="705"/>
                  </a:lnTo>
                  <a:lnTo>
                    <a:pt x="1735" y="691"/>
                  </a:lnTo>
                  <a:cubicBezTo>
                    <a:pt x="1735" y="691"/>
                    <a:pt x="1735" y="684"/>
                    <a:pt x="1735" y="684"/>
                  </a:cubicBezTo>
                  <a:cubicBezTo>
                    <a:pt x="1735" y="670"/>
                    <a:pt x="1728" y="656"/>
                    <a:pt x="1721" y="649"/>
                  </a:cubicBezTo>
                  <a:cubicBezTo>
                    <a:pt x="1721" y="642"/>
                    <a:pt x="1721" y="642"/>
                    <a:pt x="1721" y="635"/>
                  </a:cubicBezTo>
                  <a:cubicBezTo>
                    <a:pt x="1721" y="635"/>
                    <a:pt x="1721" y="628"/>
                    <a:pt x="1721" y="620"/>
                  </a:cubicBezTo>
                  <a:cubicBezTo>
                    <a:pt x="1714" y="613"/>
                    <a:pt x="1714" y="606"/>
                    <a:pt x="1707" y="599"/>
                  </a:cubicBezTo>
                  <a:cubicBezTo>
                    <a:pt x="1707" y="592"/>
                    <a:pt x="1700" y="585"/>
                    <a:pt x="1700" y="571"/>
                  </a:cubicBezTo>
                  <a:lnTo>
                    <a:pt x="1693" y="557"/>
                  </a:lnTo>
                  <a:lnTo>
                    <a:pt x="1671" y="522"/>
                  </a:lnTo>
                  <a:lnTo>
                    <a:pt x="1664" y="494"/>
                  </a:lnTo>
                  <a:cubicBezTo>
                    <a:pt x="1650" y="480"/>
                    <a:pt x="1643" y="465"/>
                    <a:pt x="1636" y="451"/>
                  </a:cubicBezTo>
                  <a:cubicBezTo>
                    <a:pt x="1629" y="437"/>
                    <a:pt x="1629" y="437"/>
                    <a:pt x="1629" y="437"/>
                  </a:cubicBezTo>
                  <a:lnTo>
                    <a:pt x="1594" y="374"/>
                  </a:lnTo>
                  <a:lnTo>
                    <a:pt x="1580" y="360"/>
                  </a:lnTo>
                  <a:lnTo>
                    <a:pt x="1552" y="317"/>
                  </a:lnTo>
                  <a:lnTo>
                    <a:pt x="1538" y="296"/>
                  </a:lnTo>
                  <a:lnTo>
                    <a:pt x="1509" y="261"/>
                  </a:lnTo>
                  <a:lnTo>
                    <a:pt x="1488" y="240"/>
                  </a:lnTo>
                  <a:lnTo>
                    <a:pt x="1467" y="212"/>
                  </a:lnTo>
                  <a:lnTo>
                    <a:pt x="1453" y="198"/>
                  </a:lnTo>
                  <a:cubicBezTo>
                    <a:pt x="1446" y="190"/>
                    <a:pt x="1439" y="183"/>
                    <a:pt x="1432" y="176"/>
                  </a:cubicBezTo>
                  <a:lnTo>
                    <a:pt x="1411" y="155"/>
                  </a:lnTo>
                  <a:lnTo>
                    <a:pt x="1404" y="155"/>
                  </a:lnTo>
                  <a:lnTo>
                    <a:pt x="1375" y="120"/>
                  </a:lnTo>
                  <a:lnTo>
                    <a:pt x="1361" y="113"/>
                  </a:lnTo>
                  <a:lnTo>
                    <a:pt x="1347" y="99"/>
                  </a:lnTo>
                  <a:lnTo>
                    <a:pt x="1326" y="85"/>
                  </a:lnTo>
                  <a:lnTo>
                    <a:pt x="1305" y="71"/>
                  </a:lnTo>
                  <a:lnTo>
                    <a:pt x="1277" y="50"/>
                  </a:lnTo>
                  <a:lnTo>
                    <a:pt x="1256" y="35"/>
                  </a:lnTo>
                  <a:lnTo>
                    <a:pt x="1185" y="0"/>
                  </a:lnTo>
                  <a:close/>
                  <a:moveTo>
                    <a:pt x="451" y="4018"/>
                  </a:moveTo>
                  <a:lnTo>
                    <a:pt x="438" y="4025"/>
                  </a:lnTo>
                  <a:cubicBezTo>
                    <a:pt x="443" y="4023"/>
                    <a:pt x="447" y="4020"/>
                    <a:pt x="451" y="401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1723;p38">
              <a:extLst>
                <a:ext uri="{FF2B5EF4-FFF2-40B4-BE49-F238E27FC236}">
                  <a16:creationId xmlns:a16="http://schemas.microsoft.com/office/drawing/2014/main" id="{27F52944-D170-E951-93A8-A4A642972A28}"/>
                </a:ext>
              </a:extLst>
            </p:cNvPr>
            <p:cNvSpPr/>
            <p:nvPr/>
          </p:nvSpPr>
          <p:spPr>
            <a:xfrm>
              <a:off x="612425" y="1646875"/>
              <a:ext cx="44450" cy="101175"/>
            </a:xfrm>
            <a:custGeom>
              <a:avLst/>
              <a:gdLst/>
              <a:ahLst/>
              <a:cxnLst/>
              <a:rect l="l" t="t" r="r" b="b"/>
              <a:pathLst>
                <a:path w="1778" h="4047" extrusionOk="0">
                  <a:moveTo>
                    <a:pt x="1157" y="21"/>
                  </a:moveTo>
                  <a:lnTo>
                    <a:pt x="1220" y="56"/>
                  </a:lnTo>
                  <a:lnTo>
                    <a:pt x="1241" y="71"/>
                  </a:lnTo>
                  <a:lnTo>
                    <a:pt x="1270" y="85"/>
                  </a:lnTo>
                  <a:lnTo>
                    <a:pt x="1270" y="92"/>
                  </a:lnTo>
                  <a:lnTo>
                    <a:pt x="1277" y="78"/>
                  </a:lnTo>
                  <a:lnTo>
                    <a:pt x="1277" y="92"/>
                  </a:lnTo>
                  <a:lnTo>
                    <a:pt x="1298" y="106"/>
                  </a:lnTo>
                  <a:lnTo>
                    <a:pt x="1319" y="120"/>
                  </a:lnTo>
                  <a:lnTo>
                    <a:pt x="1340" y="134"/>
                  </a:lnTo>
                  <a:lnTo>
                    <a:pt x="1347" y="141"/>
                  </a:lnTo>
                  <a:lnTo>
                    <a:pt x="1375" y="169"/>
                  </a:lnTo>
                  <a:lnTo>
                    <a:pt x="1389" y="183"/>
                  </a:lnTo>
                  <a:lnTo>
                    <a:pt x="1404" y="197"/>
                  </a:lnTo>
                  <a:lnTo>
                    <a:pt x="1418" y="212"/>
                  </a:lnTo>
                  <a:lnTo>
                    <a:pt x="1439" y="233"/>
                  </a:lnTo>
                  <a:lnTo>
                    <a:pt x="1453" y="247"/>
                  </a:lnTo>
                  <a:lnTo>
                    <a:pt x="1467" y="268"/>
                  </a:lnTo>
                  <a:lnTo>
                    <a:pt x="1481" y="282"/>
                  </a:lnTo>
                  <a:lnTo>
                    <a:pt x="1502" y="310"/>
                  </a:lnTo>
                  <a:lnTo>
                    <a:pt x="1516" y="324"/>
                  </a:lnTo>
                  <a:lnTo>
                    <a:pt x="1523" y="338"/>
                  </a:lnTo>
                  <a:cubicBezTo>
                    <a:pt x="1530" y="353"/>
                    <a:pt x="1552" y="374"/>
                    <a:pt x="1566" y="395"/>
                  </a:cubicBezTo>
                  <a:cubicBezTo>
                    <a:pt x="1573" y="409"/>
                    <a:pt x="1587" y="430"/>
                    <a:pt x="1601" y="451"/>
                  </a:cubicBezTo>
                  <a:lnTo>
                    <a:pt x="1601" y="465"/>
                  </a:lnTo>
                  <a:lnTo>
                    <a:pt x="1615" y="472"/>
                  </a:lnTo>
                  <a:cubicBezTo>
                    <a:pt x="1615" y="486"/>
                    <a:pt x="1622" y="501"/>
                    <a:pt x="1629" y="515"/>
                  </a:cubicBezTo>
                  <a:lnTo>
                    <a:pt x="1643" y="529"/>
                  </a:lnTo>
                  <a:lnTo>
                    <a:pt x="1650" y="550"/>
                  </a:lnTo>
                  <a:cubicBezTo>
                    <a:pt x="1650" y="557"/>
                    <a:pt x="1657" y="564"/>
                    <a:pt x="1657" y="571"/>
                  </a:cubicBezTo>
                  <a:lnTo>
                    <a:pt x="1671" y="599"/>
                  </a:lnTo>
                  <a:cubicBezTo>
                    <a:pt x="1671" y="606"/>
                    <a:pt x="1678" y="613"/>
                    <a:pt x="1678" y="620"/>
                  </a:cubicBezTo>
                  <a:lnTo>
                    <a:pt x="1685" y="634"/>
                  </a:lnTo>
                  <a:lnTo>
                    <a:pt x="1700" y="663"/>
                  </a:lnTo>
                  <a:cubicBezTo>
                    <a:pt x="1700" y="677"/>
                    <a:pt x="1707" y="684"/>
                    <a:pt x="1707" y="698"/>
                  </a:cubicBezTo>
                  <a:lnTo>
                    <a:pt x="1721" y="733"/>
                  </a:lnTo>
                  <a:cubicBezTo>
                    <a:pt x="1721" y="740"/>
                    <a:pt x="1728" y="754"/>
                    <a:pt x="1728" y="761"/>
                  </a:cubicBezTo>
                  <a:cubicBezTo>
                    <a:pt x="1728" y="768"/>
                    <a:pt x="1728" y="768"/>
                    <a:pt x="1728" y="775"/>
                  </a:cubicBezTo>
                  <a:lnTo>
                    <a:pt x="1735" y="790"/>
                  </a:lnTo>
                  <a:lnTo>
                    <a:pt x="1735" y="825"/>
                  </a:lnTo>
                  <a:cubicBezTo>
                    <a:pt x="1742" y="832"/>
                    <a:pt x="1742" y="839"/>
                    <a:pt x="1742" y="846"/>
                  </a:cubicBezTo>
                  <a:lnTo>
                    <a:pt x="1742" y="874"/>
                  </a:lnTo>
                  <a:lnTo>
                    <a:pt x="1742" y="902"/>
                  </a:lnTo>
                  <a:lnTo>
                    <a:pt x="1742" y="931"/>
                  </a:lnTo>
                  <a:lnTo>
                    <a:pt x="1742" y="952"/>
                  </a:lnTo>
                  <a:lnTo>
                    <a:pt x="1742" y="980"/>
                  </a:lnTo>
                  <a:lnTo>
                    <a:pt x="1735" y="3017"/>
                  </a:lnTo>
                  <a:lnTo>
                    <a:pt x="1735" y="3045"/>
                  </a:lnTo>
                  <a:cubicBezTo>
                    <a:pt x="1742" y="3052"/>
                    <a:pt x="1742" y="3059"/>
                    <a:pt x="1735" y="3066"/>
                  </a:cubicBezTo>
                  <a:lnTo>
                    <a:pt x="1735" y="3095"/>
                  </a:lnTo>
                  <a:lnTo>
                    <a:pt x="1735" y="3102"/>
                  </a:lnTo>
                  <a:cubicBezTo>
                    <a:pt x="1742" y="3109"/>
                    <a:pt x="1742" y="3123"/>
                    <a:pt x="1735" y="3130"/>
                  </a:cubicBezTo>
                  <a:lnTo>
                    <a:pt x="1735" y="3151"/>
                  </a:lnTo>
                  <a:cubicBezTo>
                    <a:pt x="1728" y="3165"/>
                    <a:pt x="1728" y="3172"/>
                    <a:pt x="1728" y="3179"/>
                  </a:cubicBezTo>
                  <a:lnTo>
                    <a:pt x="1721" y="3200"/>
                  </a:lnTo>
                  <a:lnTo>
                    <a:pt x="1721" y="3207"/>
                  </a:lnTo>
                  <a:lnTo>
                    <a:pt x="1707" y="3236"/>
                  </a:lnTo>
                  <a:cubicBezTo>
                    <a:pt x="1700" y="3250"/>
                    <a:pt x="1693" y="3264"/>
                    <a:pt x="1685" y="3278"/>
                  </a:cubicBezTo>
                  <a:cubicBezTo>
                    <a:pt x="1678" y="3285"/>
                    <a:pt x="1671" y="3299"/>
                    <a:pt x="1664" y="3306"/>
                  </a:cubicBezTo>
                  <a:lnTo>
                    <a:pt x="1657" y="3313"/>
                  </a:lnTo>
                  <a:cubicBezTo>
                    <a:pt x="1643" y="3327"/>
                    <a:pt x="1636" y="3334"/>
                    <a:pt x="1629" y="3341"/>
                  </a:cubicBezTo>
                  <a:cubicBezTo>
                    <a:pt x="1615" y="3348"/>
                    <a:pt x="1608" y="3356"/>
                    <a:pt x="1601" y="3363"/>
                  </a:cubicBezTo>
                  <a:lnTo>
                    <a:pt x="529" y="3976"/>
                  </a:lnTo>
                  <a:lnTo>
                    <a:pt x="551" y="3955"/>
                  </a:lnTo>
                  <a:cubicBezTo>
                    <a:pt x="558" y="3941"/>
                    <a:pt x="565" y="3927"/>
                    <a:pt x="572" y="3912"/>
                  </a:cubicBezTo>
                  <a:cubicBezTo>
                    <a:pt x="579" y="3898"/>
                    <a:pt x="586" y="3877"/>
                    <a:pt x="593" y="3863"/>
                  </a:cubicBezTo>
                  <a:cubicBezTo>
                    <a:pt x="593" y="3849"/>
                    <a:pt x="600" y="3828"/>
                    <a:pt x="607" y="3814"/>
                  </a:cubicBezTo>
                  <a:cubicBezTo>
                    <a:pt x="607" y="3793"/>
                    <a:pt x="614" y="3778"/>
                    <a:pt x="614" y="3757"/>
                  </a:cubicBezTo>
                  <a:lnTo>
                    <a:pt x="614" y="3694"/>
                  </a:lnTo>
                  <a:lnTo>
                    <a:pt x="614" y="1657"/>
                  </a:lnTo>
                  <a:cubicBezTo>
                    <a:pt x="621" y="1635"/>
                    <a:pt x="621" y="1607"/>
                    <a:pt x="614" y="1586"/>
                  </a:cubicBezTo>
                  <a:cubicBezTo>
                    <a:pt x="614" y="1565"/>
                    <a:pt x="614" y="1544"/>
                    <a:pt x="607" y="1523"/>
                  </a:cubicBezTo>
                  <a:cubicBezTo>
                    <a:pt x="607" y="1502"/>
                    <a:pt x="600" y="1473"/>
                    <a:pt x="593" y="1452"/>
                  </a:cubicBezTo>
                  <a:cubicBezTo>
                    <a:pt x="593" y="1431"/>
                    <a:pt x="586" y="1410"/>
                    <a:pt x="579" y="1396"/>
                  </a:cubicBezTo>
                  <a:lnTo>
                    <a:pt x="579" y="1382"/>
                  </a:lnTo>
                  <a:cubicBezTo>
                    <a:pt x="572" y="1368"/>
                    <a:pt x="565" y="1346"/>
                    <a:pt x="558" y="1325"/>
                  </a:cubicBezTo>
                  <a:lnTo>
                    <a:pt x="558" y="1311"/>
                  </a:lnTo>
                  <a:cubicBezTo>
                    <a:pt x="551" y="1297"/>
                    <a:pt x="543" y="1283"/>
                    <a:pt x="536" y="1262"/>
                  </a:cubicBezTo>
                  <a:lnTo>
                    <a:pt x="529" y="1248"/>
                  </a:lnTo>
                  <a:cubicBezTo>
                    <a:pt x="522" y="1234"/>
                    <a:pt x="515" y="1227"/>
                    <a:pt x="515" y="1213"/>
                  </a:cubicBezTo>
                  <a:lnTo>
                    <a:pt x="508" y="1198"/>
                  </a:lnTo>
                  <a:lnTo>
                    <a:pt x="501" y="1184"/>
                  </a:lnTo>
                  <a:cubicBezTo>
                    <a:pt x="487" y="1170"/>
                    <a:pt x="480" y="1156"/>
                    <a:pt x="473" y="1142"/>
                  </a:cubicBezTo>
                  <a:lnTo>
                    <a:pt x="473" y="1128"/>
                  </a:lnTo>
                  <a:lnTo>
                    <a:pt x="466" y="1121"/>
                  </a:lnTo>
                  <a:cubicBezTo>
                    <a:pt x="459" y="1100"/>
                    <a:pt x="431" y="1065"/>
                    <a:pt x="424" y="1050"/>
                  </a:cubicBezTo>
                  <a:cubicBezTo>
                    <a:pt x="410" y="1036"/>
                    <a:pt x="403" y="1015"/>
                    <a:pt x="388" y="1001"/>
                  </a:cubicBezTo>
                  <a:lnTo>
                    <a:pt x="381" y="987"/>
                  </a:lnTo>
                  <a:lnTo>
                    <a:pt x="374" y="980"/>
                  </a:lnTo>
                  <a:lnTo>
                    <a:pt x="346" y="945"/>
                  </a:lnTo>
                  <a:cubicBezTo>
                    <a:pt x="346" y="938"/>
                    <a:pt x="339" y="938"/>
                    <a:pt x="332" y="931"/>
                  </a:cubicBezTo>
                  <a:lnTo>
                    <a:pt x="325" y="916"/>
                  </a:lnTo>
                  <a:lnTo>
                    <a:pt x="297" y="895"/>
                  </a:lnTo>
                  <a:lnTo>
                    <a:pt x="290" y="881"/>
                  </a:lnTo>
                  <a:cubicBezTo>
                    <a:pt x="276" y="867"/>
                    <a:pt x="262" y="853"/>
                    <a:pt x="254" y="846"/>
                  </a:cubicBezTo>
                  <a:lnTo>
                    <a:pt x="240" y="839"/>
                  </a:lnTo>
                  <a:cubicBezTo>
                    <a:pt x="226" y="825"/>
                    <a:pt x="205" y="804"/>
                    <a:pt x="191" y="790"/>
                  </a:cubicBezTo>
                  <a:cubicBezTo>
                    <a:pt x="177" y="775"/>
                    <a:pt x="156" y="768"/>
                    <a:pt x="142" y="754"/>
                  </a:cubicBezTo>
                  <a:cubicBezTo>
                    <a:pt x="121" y="740"/>
                    <a:pt x="99" y="726"/>
                    <a:pt x="85" y="719"/>
                  </a:cubicBezTo>
                  <a:lnTo>
                    <a:pt x="36" y="691"/>
                  </a:lnTo>
                  <a:lnTo>
                    <a:pt x="1157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8" y="677"/>
                    <a:pt x="1" y="677"/>
                    <a:pt x="1" y="684"/>
                  </a:cubicBezTo>
                  <a:cubicBezTo>
                    <a:pt x="1" y="684"/>
                    <a:pt x="8" y="691"/>
                    <a:pt x="8" y="691"/>
                  </a:cubicBezTo>
                  <a:lnTo>
                    <a:pt x="71" y="726"/>
                  </a:lnTo>
                  <a:cubicBezTo>
                    <a:pt x="92" y="740"/>
                    <a:pt x="113" y="747"/>
                    <a:pt x="128" y="761"/>
                  </a:cubicBezTo>
                  <a:cubicBezTo>
                    <a:pt x="142" y="775"/>
                    <a:pt x="170" y="797"/>
                    <a:pt x="184" y="804"/>
                  </a:cubicBezTo>
                  <a:cubicBezTo>
                    <a:pt x="198" y="818"/>
                    <a:pt x="212" y="832"/>
                    <a:pt x="226" y="846"/>
                  </a:cubicBezTo>
                  <a:lnTo>
                    <a:pt x="233" y="853"/>
                  </a:lnTo>
                  <a:lnTo>
                    <a:pt x="276" y="888"/>
                  </a:lnTo>
                  <a:lnTo>
                    <a:pt x="283" y="902"/>
                  </a:lnTo>
                  <a:cubicBezTo>
                    <a:pt x="290" y="909"/>
                    <a:pt x="297" y="916"/>
                    <a:pt x="304" y="924"/>
                  </a:cubicBezTo>
                  <a:lnTo>
                    <a:pt x="318" y="938"/>
                  </a:lnTo>
                  <a:lnTo>
                    <a:pt x="332" y="952"/>
                  </a:lnTo>
                  <a:lnTo>
                    <a:pt x="353" y="980"/>
                  </a:lnTo>
                  <a:lnTo>
                    <a:pt x="360" y="994"/>
                  </a:lnTo>
                  <a:lnTo>
                    <a:pt x="374" y="1008"/>
                  </a:lnTo>
                  <a:cubicBezTo>
                    <a:pt x="381" y="1022"/>
                    <a:pt x="395" y="1043"/>
                    <a:pt x="410" y="1065"/>
                  </a:cubicBezTo>
                  <a:cubicBezTo>
                    <a:pt x="424" y="1086"/>
                    <a:pt x="438" y="1107"/>
                    <a:pt x="452" y="1121"/>
                  </a:cubicBezTo>
                  <a:lnTo>
                    <a:pt x="452" y="1135"/>
                  </a:lnTo>
                  <a:lnTo>
                    <a:pt x="459" y="1142"/>
                  </a:lnTo>
                  <a:cubicBezTo>
                    <a:pt x="466" y="1156"/>
                    <a:pt x="473" y="1170"/>
                    <a:pt x="480" y="1184"/>
                  </a:cubicBezTo>
                  <a:lnTo>
                    <a:pt x="487" y="1198"/>
                  </a:lnTo>
                  <a:lnTo>
                    <a:pt x="494" y="1213"/>
                  </a:lnTo>
                  <a:cubicBezTo>
                    <a:pt x="501" y="1227"/>
                    <a:pt x="508" y="1241"/>
                    <a:pt x="515" y="1248"/>
                  </a:cubicBezTo>
                  <a:lnTo>
                    <a:pt x="522" y="1262"/>
                  </a:lnTo>
                  <a:cubicBezTo>
                    <a:pt x="522" y="1283"/>
                    <a:pt x="529" y="1297"/>
                    <a:pt x="536" y="1311"/>
                  </a:cubicBezTo>
                  <a:lnTo>
                    <a:pt x="536" y="1325"/>
                  </a:lnTo>
                  <a:cubicBezTo>
                    <a:pt x="543" y="1346"/>
                    <a:pt x="551" y="1361"/>
                    <a:pt x="558" y="1382"/>
                  </a:cubicBezTo>
                  <a:lnTo>
                    <a:pt x="558" y="1389"/>
                  </a:lnTo>
                  <a:cubicBezTo>
                    <a:pt x="565" y="1410"/>
                    <a:pt x="572" y="1431"/>
                    <a:pt x="572" y="1452"/>
                  </a:cubicBezTo>
                  <a:cubicBezTo>
                    <a:pt x="579" y="1480"/>
                    <a:pt x="586" y="1502"/>
                    <a:pt x="586" y="1523"/>
                  </a:cubicBezTo>
                  <a:cubicBezTo>
                    <a:pt x="593" y="1537"/>
                    <a:pt x="593" y="1565"/>
                    <a:pt x="593" y="1586"/>
                  </a:cubicBezTo>
                  <a:lnTo>
                    <a:pt x="593" y="1650"/>
                  </a:lnTo>
                  <a:lnTo>
                    <a:pt x="593" y="3687"/>
                  </a:lnTo>
                  <a:cubicBezTo>
                    <a:pt x="593" y="3708"/>
                    <a:pt x="593" y="3729"/>
                    <a:pt x="593" y="3750"/>
                  </a:cubicBezTo>
                  <a:cubicBezTo>
                    <a:pt x="586" y="3764"/>
                    <a:pt x="586" y="3786"/>
                    <a:pt x="579" y="3807"/>
                  </a:cubicBezTo>
                  <a:cubicBezTo>
                    <a:pt x="579" y="3821"/>
                    <a:pt x="579" y="3835"/>
                    <a:pt x="572" y="3849"/>
                  </a:cubicBezTo>
                  <a:lnTo>
                    <a:pt x="572" y="3856"/>
                  </a:lnTo>
                  <a:cubicBezTo>
                    <a:pt x="558" y="3891"/>
                    <a:pt x="551" y="3919"/>
                    <a:pt x="529" y="3948"/>
                  </a:cubicBezTo>
                  <a:lnTo>
                    <a:pt x="508" y="3969"/>
                  </a:lnTo>
                  <a:lnTo>
                    <a:pt x="501" y="3983"/>
                  </a:lnTo>
                  <a:lnTo>
                    <a:pt x="473" y="4004"/>
                  </a:lnTo>
                  <a:cubicBezTo>
                    <a:pt x="466" y="4011"/>
                    <a:pt x="452" y="4018"/>
                    <a:pt x="445" y="4025"/>
                  </a:cubicBezTo>
                  <a:cubicBezTo>
                    <a:pt x="438" y="4032"/>
                    <a:pt x="438" y="4039"/>
                    <a:pt x="445" y="4039"/>
                  </a:cubicBezTo>
                  <a:cubicBezTo>
                    <a:pt x="445" y="4046"/>
                    <a:pt x="452" y="4046"/>
                    <a:pt x="452" y="4046"/>
                  </a:cubicBezTo>
                  <a:lnTo>
                    <a:pt x="466" y="4046"/>
                  </a:lnTo>
                  <a:lnTo>
                    <a:pt x="1622" y="3370"/>
                  </a:lnTo>
                  <a:lnTo>
                    <a:pt x="1650" y="3348"/>
                  </a:lnTo>
                  <a:lnTo>
                    <a:pt x="1664" y="3341"/>
                  </a:lnTo>
                  <a:cubicBezTo>
                    <a:pt x="1671" y="3334"/>
                    <a:pt x="1678" y="3327"/>
                    <a:pt x="1685" y="3320"/>
                  </a:cubicBezTo>
                  <a:lnTo>
                    <a:pt x="1693" y="3306"/>
                  </a:lnTo>
                  <a:cubicBezTo>
                    <a:pt x="1700" y="3299"/>
                    <a:pt x="1707" y="3285"/>
                    <a:pt x="1721" y="3278"/>
                  </a:cubicBezTo>
                  <a:cubicBezTo>
                    <a:pt x="1728" y="3264"/>
                    <a:pt x="1735" y="3250"/>
                    <a:pt x="1742" y="3229"/>
                  </a:cubicBezTo>
                  <a:cubicBezTo>
                    <a:pt x="1742" y="3222"/>
                    <a:pt x="1749" y="3215"/>
                    <a:pt x="1749" y="3207"/>
                  </a:cubicBezTo>
                  <a:lnTo>
                    <a:pt x="1749" y="3193"/>
                  </a:lnTo>
                  <a:lnTo>
                    <a:pt x="1756" y="3179"/>
                  </a:lnTo>
                  <a:cubicBezTo>
                    <a:pt x="1763" y="3165"/>
                    <a:pt x="1770" y="3158"/>
                    <a:pt x="1770" y="3144"/>
                  </a:cubicBezTo>
                  <a:lnTo>
                    <a:pt x="1770" y="3123"/>
                  </a:lnTo>
                  <a:lnTo>
                    <a:pt x="1770" y="3095"/>
                  </a:lnTo>
                  <a:lnTo>
                    <a:pt x="1770" y="3088"/>
                  </a:lnTo>
                  <a:lnTo>
                    <a:pt x="1770" y="3066"/>
                  </a:lnTo>
                  <a:cubicBezTo>
                    <a:pt x="1770" y="3059"/>
                    <a:pt x="1770" y="3052"/>
                    <a:pt x="1770" y="3045"/>
                  </a:cubicBezTo>
                  <a:lnTo>
                    <a:pt x="1770" y="3017"/>
                  </a:lnTo>
                  <a:lnTo>
                    <a:pt x="1777" y="980"/>
                  </a:lnTo>
                  <a:lnTo>
                    <a:pt x="1777" y="952"/>
                  </a:lnTo>
                  <a:lnTo>
                    <a:pt x="1777" y="924"/>
                  </a:lnTo>
                  <a:lnTo>
                    <a:pt x="1777" y="902"/>
                  </a:lnTo>
                  <a:lnTo>
                    <a:pt x="1777" y="874"/>
                  </a:lnTo>
                  <a:cubicBezTo>
                    <a:pt x="1770" y="860"/>
                    <a:pt x="1777" y="853"/>
                    <a:pt x="1770" y="846"/>
                  </a:cubicBezTo>
                  <a:cubicBezTo>
                    <a:pt x="1770" y="832"/>
                    <a:pt x="1770" y="825"/>
                    <a:pt x="1770" y="818"/>
                  </a:cubicBezTo>
                  <a:cubicBezTo>
                    <a:pt x="1770" y="804"/>
                    <a:pt x="1763" y="797"/>
                    <a:pt x="1763" y="790"/>
                  </a:cubicBezTo>
                  <a:lnTo>
                    <a:pt x="1756" y="768"/>
                  </a:lnTo>
                  <a:lnTo>
                    <a:pt x="1756" y="754"/>
                  </a:lnTo>
                  <a:cubicBezTo>
                    <a:pt x="1756" y="747"/>
                    <a:pt x="1749" y="733"/>
                    <a:pt x="1749" y="726"/>
                  </a:cubicBezTo>
                  <a:lnTo>
                    <a:pt x="1742" y="691"/>
                  </a:lnTo>
                  <a:lnTo>
                    <a:pt x="1728" y="656"/>
                  </a:lnTo>
                  <a:lnTo>
                    <a:pt x="1714" y="627"/>
                  </a:lnTo>
                  <a:lnTo>
                    <a:pt x="1714" y="613"/>
                  </a:lnTo>
                  <a:cubicBezTo>
                    <a:pt x="1707" y="606"/>
                    <a:pt x="1700" y="599"/>
                    <a:pt x="1700" y="592"/>
                  </a:cubicBezTo>
                  <a:lnTo>
                    <a:pt x="1693" y="564"/>
                  </a:lnTo>
                  <a:cubicBezTo>
                    <a:pt x="1685" y="557"/>
                    <a:pt x="1685" y="550"/>
                    <a:pt x="1678" y="536"/>
                  </a:cubicBezTo>
                  <a:lnTo>
                    <a:pt x="1671" y="522"/>
                  </a:lnTo>
                  <a:lnTo>
                    <a:pt x="1657" y="501"/>
                  </a:lnTo>
                  <a:lnTo>
                    <a:pt x="1643" y="465"/>
                  </a:lnTo>
                  <a:lnTo>
                    <a:pt x="1636" y="451"/>
                  </a:lnTo>
                  <a:lnTo>
                    <a:pt x="1629" y="444"/>
                  </a:lnTo>
                  <a:cubicBezTo>
                    <a:pt x="1615" y="423"/>
                    <a:pt x="1601" y="402"/>
                    <a:pt x="1580" y="367"/>
                  </a:cubicBezTo>
                  <a:lnTo>
                    <a:pt x="1552" y="324"/>
                  </a:lnTo>
                  <a:lnTo>
                    <a:pt x="1537" y="310"/>
                  </a:lnTo>
                  <a:lnTo>
                    <a:pt x="1530" y="296"/>
                  </a:lnTo>
                  <a:lnTo>
                    <a:pt x="1509" y="268"/>
                  </a:lnTo>
                  <a:lnTo>
                    <a:pt x="1495" y="247"/>
                  </a:lnTo>
                  <a:lnTo>
                    <a:pt x="1481" y="233"/>
                  </a:lnTo>
                  <a:cubicBezTo>
                    <a:pt x="1474" y="226"/>
                    <a:pt x="1467" y="226"/>
                    <a:pt x="1467" y="219"/>
                  </a:cubicBezTo>
                  <a:lnTo>
                    <a:pt x="1446" y="197"/>
                  </a:lnTo>
                  <a:cubicBezTo>
                    <a:pt x="1439" y="190"/>
                    <a:pt x="1432" y="183"/>
                    <a:pt x="1432" y="183"/>
                  </a:cubicBezTo>
                  <a:lnTo>
                    <a:pt x="1411" y="169"/>
                  </a:lnTo>
                  <a:lnTo>
                    <a:pt x="1396" y="155"/>
                  </a:lnTo>
                  <a:lnTo>
                    <a:pt x="1368" y="127"/>
                  </a:lnTo>
                  <a:lnTo>
                    <a:pt x="1361" y="120"/>
                  </a:lnTo>
                  <a:lnTo>
                    <a:pt x="1347" y="106"/>
                  </a:lnTo>
                  <a:lnTo>
                    <a:pt x="1319" y="85"/>
                  </a:lnTo>
                  <a:lnTo>
                    <a:pt x="1298" y="71"/>
                  </a:lnTo>
                  <a:lnTo>
                    <a:pt x="1291" y="78"/>
                  </a:lnTo>
                  <a:lnTo>
                    <a:pt x="1291" y="71"/>
                  </a:lnTo>
                  <a:lnTo>
                    <a:pt x="1270" y="56"/>
                  </a:lnTo>
                  <a:lnTo>
                    <a:pt x="1248" y="4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1724;p38">
              <a:extLst>
                <a:ext uri="{FF2B5EF4-FFF2-40B4-BE49-F238E27FC236}">
                  <a16:creationId xmlns:a16="http://schemas.microsoft.com/office/drawing/2014/main" id="{94EFB2E6-FFC3-F5BC-99DF-CFA38897CA5C}"/>
                </a:ext>
              </a:extLst>
            </p:cNvPr>
            <p:cNvSpPr/>
            <p:nvPr/>
          </p:nvSpPr>
          <p:spPr>
            <a:xfrm>
              <a:off x="556400" y="1612200"/>
              <a:ext cx="71375" cy="136425"/>
            </a:xfrm>
            <a:custGeom>
              <a:avLst/>
              <a:gdLst/>
              <a:ahLst/>
              <a:cxnLst/>
              <a:rect l="l" t="t" r="r" b="b"/>
              <a:pathLst>
                <a:path w="2855" h="5457" extrusionOk="0">
                  <a:moveTo>
                    <a:pt x="1244" y="544"/>
                  </a:moveTo>
                  <a:cubicBezTo>
                    <a:pt x="1305" y="544"/>
                    <a:pt x="1373" y="563"/>
                    <a:pt x="1445" y="605"/>
                  </a:cubicBezTo>
                  <a:cubicBezTo>
                    <a:pt x="1699" y="767"/>
                    <a:pt x="1861" y="1049"/>
                    <a:pt x="1875" y="1352"/>
                  </a:cubicBezTo>
                  <a:lnTo>
                    <a:pt x="1875" y="1852"/>
                  </a:lnTo>
                  <a:lnTo>
                    <a:pt x="1001" y="1352"/>
                  </a:lnTo>
                  <a:lnTo>
                    <a:pt x="1001" y="851"/>
                  </a:lnTo>
                  <a:cubicBezTo>
                    <a:pt x="1001" y="657"/>
                    <a:pt x="1100" y="544"/>
                    <a:pt x="1244" y="544"/>
                  </a:cubicBezTo>
                  <a:close/>
                  <a:moveTo>
                    <a:pt x="1298" y="2843"/>
                  </a:moveTo>
                  <a:cubicBezTo>
                    <a:pt x="1338" y="2843"/>
                    <a:pt x="1383" y="2855"/>
                    <a:pt x="1431" y="2882"/>
                  </a:cubicBezTo>
                  <a:cubicBezTo>
                    <a:pt x="1473" y="2910"/>
                    <a:pt x="1516" y="2938"/>
                    <a:pt x="1551" y="2980"/>
                  </a:cubicBezTo>
                  <a:cubicBezTo>
                    <a:pt x="1657" y="3093"/>
                    <a:pt x="1727" y="3248"/>
                    <a:pt x="1734" y="3410"/>
                  </a:cubicBezTo>
                  <a:cubicBezTo>
                    <a:pt x="1734" y="3544"/>
                    <a:pt x="1671" y="3622"/>
                    <a:pt x="1572" y="3629"/>
                  </a:cubicBezTo>
                  <a:lnTo>
                    <a:pt x="1621" y="4179"/>
                  </a:lnTo>
                  <a:lnTo>
                    <a:pt x="1234" y="3960"/>
                  </a:lnTo>
                  <a:lnTo>
                    <a:pt x="1241" y="3875"/>
                  </a:lnTo>
                  <a:lnTo>
                    <a:pt x="1283" y="3460"/>
                  </a:lnTo>
                  <a:cubicBezTo>
                    <a:pt x="1191" y="3347"/>
                    <a:pt x="1135" y="3206"/>
                    <a:pt x="1128" y="3058"/>
                  </a:cubicBezTo>
                  <a:cubicBezTo>
                    <a:pt x="1128" y="2922"/>
                    <a:pt x="1197" y="2843"/>
                    <a:pt x="1298" y="2843"/>
                  </a:cubicBezTo>
                  <a:close/>
                  <a:moveTo>
                    <a:pt x="1033" y="1"/>
                  </a:moveTo>
                  <a:cubicBezTo>
                    <a:pt x="790" y="1"/>
                    <a:pt x="620" y="195"/>
                    <a:pt x="620" y="534"/>
                  </a:cubicBezTo>
                  <a:lnTo>
                    <a:pt x="620" y="1126"/>
                  </a:lnTo>
                  <a:lnTo>
                    <a:pt x="543" y="1084"/>
                  </a:lnTo>
                  <a:cubicBezTo>
                    <a:pt x="456" y="1032"/>
                    <a:pt x="374" y="1008"/>
                    <a:pt x="301" y="1008"/>
                  </a:cubicBezTo>
                  <a:cubicBezTo>
                    <a:pt x="126" y="1008"/>
                    <a:pt x="7" y="1148"/>
                    <a:pt x="7" y="1387"/>
                  </a:cubicBezTo>
                  <a:lnTo>
                    <a:pt x="0" y="3431"/>
                  </a:lnTo>
                  <a:cubicBezTo>
                    <a:pt x="21" y="3805"/>
                    <a:pt x="219" y="4150"/>
                    <a:pt x="536" y="4362"/>
                  </a:cubicBezTo>
                  <a:lnTo>
                    <a:pt x="2312" y="5384"/>
                  </a:lnTo>
                  <a:cubicBezTo>
                    <a:pt x="2399" y="5433"/>
                    <a:pt x="2480" y="5457"/>
                    <a:pt x="2553" y="5457"/>
                  </a:cubicBezTo>
                  <a:cubicBezTo>
                    <a:pt x="2728" y="5457"/>
                    <a:pt x="2850" y="5318"/>
                    <a:pt x="2855" y="5074"/>
                  </a:cubicBezTo>
                  <a:lnTo>
                    <a:pt x="2855" y="3037"/>
                  </a:lnTo>
                  <a:cubicBezTo>
                    <a:pt x="2834" y="2663"/>
                    <a:pt x="2636" y="2318"/>
                    <a:pt x="2319" y="2106"/>
                  </a:cubicBezTo>
                  <a:lnTo>
                    <a:pt x="2256" y="2071"/>
                  </a:lnTo>
                  <a:lnTo>
                    <a:pt x="2256" y="1479"/>
                  </a:lnTo>
                  <a:cubicBezTo>
                    <a:pt x="2256" y="1006"/>
                    <a:pt x="1924" y="428"/>
                    <a:pt x="1516" y="196"/>
                  </a:cubicBezTo>
                  <a:lnTo>
                    <a:pt x="1368" y="104"/>
                  </a:lnTo>
                  <a:cubicBezTo>
                    <a:pt x="1248" y="34"/>
                    <a:pt x="1134" y="1"/>
                    <a:pt x="103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1725;p38">
              <a:extLst>
                <a:ext uri="{FF2B5EF4-FFF2-40B4-BE49-F238E27FC236}">
                  <a16:creationId xmlns:a16="http://schemas.microsoft.com/office/drawing/2014/main" id="{1F379655-62C9-CE7A-B064-93254BAA55D0}"/>
                </a:ext>
              </a:extLst>
            </p:cNvPr>
            <p:cNvSpPr/>
            <p:nvPr/>
          </p:nvSpPr>
          <p:spPr>
            <a:xfrm>
              <a:off x="556025" y="1612175"/>
              <a:ext cx="72125" cy="136800"/>
            </a:xfrm>
            <a:custGeom>
              <a:avLst/>
              <a:gdLst/>
              <a:ahLst/>
              <a:cxnLst/>
              <a:rect l="l" t="t" r="r" b="b"/>
              <a:pathLst>
                <a:path w="2885" h="5472" extrusionOk="0">
                  <a:moveTo>
                    <a:pt x="1270" y="553"/>
                  </a:moveTo>
                  <a:cubicBezTo>
                    <a:pt x="1332" y="553"/>
                    <a:pt x="1397" y="574"/>
                    <a:pt x="1453" y="613"/>
                  </a:cubicBezTo>
                  <a:cubicBezTo>
                    <a:pt x="1707" y="775"/>
                    <a:pt x="1862" y="1050"/>
                    <a:pt x="1876" y="1353"/>
                  </a:cubicBezTo>
                  <a:lnTo>
                    <a:pt x="1876" y="1832"/>
                  </a:lnTo>
                  <a:lnTo>
                    <a:pt x="1030" y="1346"/>
                  </a:lnTo>
                  <a:lnTo>
                    <a:pt x="1030" y="852"/>
                  </a:lnTo>
                  <a:cubicBezTo>
                    <a:pt x="1023" y="747"/>
                    <a:pt x="1065" y="641"/>
                    <a:pt x="1157" y="577"/>
                  </a:cubicBezTo>
                  <a:cubicBezTo>
                    <a:pt x="1192" y="561"/>
                    <a:pt x="1231" y="553"/>
                    <a:pt x="1270" y="553"/>
                  </a:cubicBezTo>
                  <a:close/>
                  <a:moveTo>
                    <a:pt x="1276" y="534"/>
                  </a:moveTo>
                  <a:cubicBezTo>
                    <a:pt x="1231" y="534"/>
                    <a:pt x="1186" y="543"/>
                    <a:pt x="1143" y="563"/>
                  </a:cubicBezTo>
                  <a:cubicBezTo>
                    <a:pt x="1044" y="627"/>
                    <a:pt x="995" y="740"/>
                    <a:pt x="1009" y="852"/>
                  </a:cubicBezTo>
                  <a:lnTo>
                    <a:pt x="1009" y="1353"/>
                  </a:lnTo>
                  <a:cubicBezTo>
                    <a:pt x="1009" y="1353"/>
                    <a:pt x="1009" y="1360"/>
                    <a:pt x="1016" y="1360"/>
                  </a:cubicBezTo>
                  <a:cubicBezTo>
                    <a:pt x="1016" y="1360"/>
                    <a:pt x="1883" y="1860"/>
                    <a:pt x="1890" y="1860"/>
                  </a:cubicBezTo>
                  <a:lnTo>
                    <a:pt x="1897" y="1860"/>
                  </a:lnTo>
                  <a:cubicBezTo>
                    <a:pt x="1897" y="1860"/>
                    <a:pt x="1897" y="1853"/>
                    <a:pt x="1904" y="1853"/>
                  </a:cubicBezTo>
                  <a:lnTo>
                    <a:pt x="1904" y="1353"/>
                  </a:lnTo>
                  <a:cubicBezTo>
                    <a:pt x="1883" y="1043"/>
                    <a:pt x="1721" y="761"/>
                    <a:pt x="1460" y="591"/>
                  </a:cubicBezTo>
                  <a:cubicBezTo>
                    <a:pt x="1406" y="554"/>
                    <a:pt x="1342" y="534"/>
                    <a:pt x="1276" y="534"/>
                  </a:cubicBezTo>
                  <a:close/>
                  <a:moveTo>
                    <a:pt x="1318" y="2859"/>
                  </a:moveTo>
                  <a:cubicBezTo>
                    <a:pt x="1361" y="2859"/>
                    <a:pt x="1405" y="2871"/>
                    <a:pt x="1439" y="2897"/>
                  </a:cubicBezTo>
                  <a:cubicBezTo>
                    <a:pt x="1481" y="2925"/>
                    <a:pt x="1517" y="2953"/>
                    <a:pt x="1552" y="2988"/>
                  </a:cubicBezTo>
                  <a:cubicBezTo>
                    <a:pt x="1665" y="3101"/>
                    <a:pt x="1728" y="3256"/>
                    <a:pt x="1735" y="3411"/>
                  </a:cubicBezTo>
                  <a:cubicBezTo>
                    <a:pt x="1735" y="3531"/>
                    <a:pt x="1672" y="3616"/>
                    <a:pt x="1587" y="3616"/>
                  </a:cubicBezTo>
                  <a:cubicBezTo>
                    <a:pt x="1580" y="3616"/>
                    <a:pt x="1580" y="3616"/>
                    <a:pt x="1580" y="3623"/>
                  </a:cubicBezTo>
                  <a:cubicBezTo>
                    <a:pt x="1580" y="3623"/>
                    <a:pt x="1580" y="3623"/>
                    <a:pt x="1580" y="3630"/>
                  </a:cubicBezTo>
                  <a:lnTo>
                    <a:pt x="1622" y="4158"/>
                  </a:lnTo>
                  <a:lnTo>
                    <a:pt x="1622" y="4158"/>
                  </a:lnTo>
                  <a:lnTo>
                    <a:pt x="1263" y="3954"/>
                  </a:lnTo>
                  <a:lnTo>
                    <a:pt x="1298" y="3461"/>
                  </a:lnTo>
                  <a:cubicBezTo>
                    <a:pt x="1305" y="3461"/>
                    <a:pt x="1305" y="3461"/>
                    <a:pt x="1298" y="3453"/>
                  </a:cubicBezTo>
                  <a:cubicBezTo>
                    <a:pt x="1206" y="3348"/>
                    <a:pt x="1150" y="3207"/>
                    <a:pt x="1143" y="3066"/>
                  </a:cubicBezTo>
                  <a:cubicBezTo>
                    <a:pt x="1136" y="2988"/>
                    <a:pt x="1171" y="2918"/>
                    <a:pt x="1235" y="2875"/>
                  </a:cubicBezTo>
                  <a:cubicBezTo>
                    <a:pt x="1260" y="2864"/>
                    <a:pt x="1289" y="2859"/>
                    <a:pt x="1318" y="2859"/>
                  </a:cubicBezTo>
                  <a:close/>
                  <a:moveTo>
                    <a:pt x="1326" y="2827"/>
                  </a:moveTo>
                  <a:cubicBezTo>
                    <a:pt x="1213" y="2827"/>
                    <a:pt x="1108" y="2927"/>
                    <a:pt x="1129" y="3059"/>
                  </a:cubicBezTo>
                  <a:cubicBezTo>
                    <a:pt x="1136" y="3207"/>
                    <a:pt x="1192" y="3348"/>
                    <a:pt x="1291" y="3461"/>
                  </a:cubicBezTo>
                  <a:lnTo>
                    <a:pt x="1242" y="3954"/>
                  </a:lnTo>
                  <a:cubicBezTo>
                    <a:pt x="1242" y="3961"/>
                    <a:pt x="1242" y="3968"/>
                    <a:pt x="1249" y="3968"/>
                  </a:cubicBezTo>
                  <a:cubicBezTo>
                    <a:pt x="1249" y="3968"/>
                    <a:pt x="1629" y="4194"/>
                    <a:pt x="1636" y="4194"/>
                  </a:cubicBezTo>
                  <a:lnTo>
                    <a:pt x="1643" y="4194"/>
                  </a:lnTo>
                  <a:cubicBezTo>
                    <a:pt x="1643" y="4194"/>
                    <a:pt x="1650" y="4187"/>
                    <a:pt x="1650" y="4180"/>
                  </a:cubicBezTo>
                  <a:lnTo>
                    <a:pt x="1601" y="3637"/>
                  </a:lnTo>
                  <a:cubicBezTo>
                    <a:pt x="1700" y="3630"/>
                    <a:pt x="1763" y="3545"/>
                    <a:pt x="1763" y="3411"/>
                  </a:cubicBezTo>
                  <a:cubicBezTo>
                    <a:pt x="1749" y="3249"/>
                    <a:pt x="1686" y="3094"/>
                    <a:pt x="1573" y="2974"/>
                  </a:cubicBezTo>
                  <a:cubicBezTo>
                    <a:pt x="1538" y="2939"/>
                    <a:pt x="1495" y="2904"/>
                    <a:pt x="1453" y="2875"/>
                  </a:cubicBezTo>
                  <a:cubicBezTo>
                    <a:pt x="1414" y="2842"/>
                    <a:pt x="1369" y="2827"/>
                    <a:pt x="1326" y="2827"/>
                  </a:cubicBezTo>
                  <a:close/>
                  <a:moveTo>
                    <a:pt x="1042" y="17"/>
                  </a:moveTo>
                  <a:cubicBezTo>
                    <a:pt x="1143" y="17"/>
                    <a:pt x="1257" y="51"/>
                    <a:pt x="1376" y="119"/>
                  </a:cubicBezTo>
                  <a:lnTo>
                    <a:pt x="1524" y="197"/>
                  </a:lnTo>
                  <a:cubicBezTo>
                    <a:pt x="1932" y="436"/>
                    <a:pt x="2257" y="1007"/>
                    <a:pt x="2257" y="1480"/>
                  </a:cubicBezTo>
                  <a:lnTo>
                    <a:pt x="2257" y="2072"/>
                  </a:lnTo>
                  <a:cubicBezTo>
                    <a:pt x="2257" y="2072"/>
                    <a:pt x="2264" y="2079"/>
                    <a:pt x="2264" y="2079"/>
                  </a:cubicBezTo>
                  <a:lnTo>
                    <a:pt x="2327" y="2114"/>
                  </a:lnTo>
                  <a:cubicBezTo>
                    <a:pt x="2644" y="2319"/>
                    <a:pt x="2842" y="2664"/>
                    <a:pt x="2856" y="3038"/>
                  </a:cubicBezTo>
                  <a:lnTo>
                    <a:pt x="2856" y="5075"/>
                  </a:lnTo>
                  <a:cubicBezTo>
                    <a:pt x="2849" y="5237"/>
                    <a:pt x="2799" y="5357"/>
                    <a:pt x="2701" y="5413"/>
                  </a:cubicBezTo>
                  <a:cubicBezTo>
                    <a:pt x="2660" y="5436"/>
                    <a:pt x="2614" y="5447"/>
                    <a:pt x="2564" y="5447"/>
                  </a:cubicBezTo>
                  <a:cubicBezTo>
                    <a:pt x="2492" y="5447"/>
                    <a:pt x="2411" y="5424"/>
                    <a:pt x="2327" y="5378"/>
                  </a:cubicBezTo>
                  <a:lnTo>
                    <a:pt x="551" y="4349"/>
                  </a:lnTo>
                  <a:cubicBezTo>
                    <a:pt x="241" y="4144"/>
                    <a:pt x="43" y="3806"/>
                    <a:pt x="22" y="3432"/>
                  </a:cubicBezTo>
                  <a:lnTo>
                    <a:pt x="29" y="1395"/>
                  </a:lnTo>
                  <a:cubicBezTo>
                    <a:pt x="29" y="1233"/>
                    <a:pt x="86" y="1113"/>
                    <a:pt x="184" y="1057"/>
                  </a:cubicBezTo>
                  <a:cubicBezTo>
                    <a:pt x="226" y="1029"/>
                    <a:pt x="269" y="1021"/>
                    <a:pt x="318" y="1021"/>
                  </a:cubicBezTo>
                  <a:cubicBezTo>
                    <a:pt x="403" y="1021"/>
                    <a:pt x="480" y="1050"/>
                    <a:pt x="558" y="1092"/>
                  </a:cubicBezTo>
                  <a:lnTo>
                    <a:pt x="628" y="1134"/>
                  </a:lnTo>
                  <a:cubicBezTo>
                    <a:pt x="632" y="1138"/>
                    <a:pt x="634" y="1140"/>
                    <a:pt x="635" y="1140"/>
                  </a:cubicBezTo>
                  <a:cubicBezTo>
                    <a:pt x="637" y="1140"/>
                    <a:pt x="639" y="1138"/>
                    <a:pt x="642" y="1134"/>
                  </a:cubicBezTo>
                  <a:cubicBezTo>
                    <a:pt x="642" y="1134"/>
                    <a:pt x="649" y="1134"/>
                    <a:pt x="649" y="1127"/>
                  </a:cubicBezTo>
                  <a:lnTo>
                    <a:pt x="649" y="535"/>
                  </a:lnTo>
                  <a:cubicBezTo>
                    <a:pt x="649" y="310"/>
                    <a:pt x="720" y="140"/>
                    <a:pt x="861" y="63"/>
                  </a:cubicBezTo>
                  <a:cubicBezTo>
                    <a:pt x="914" y="32"/>
                    <a:pt x="976" y="17"/>
                    <a:pt x="1042" y="17"/>
                  </a:cubicBezTo>
                  <a:close/>
                  <a:moveTo>
                    <a:pt x="1048" y="1"/>
                  </a:moveTo>
                  <a:cubicBezTo>
                    <a:pt x="975" y="1"/>
                    <a:pt x="908" y="17"/>
                    <a:pt x="847" y="49"/>
                  </a:cubicBezTo>
                  <a:cubicBezTo>
                    <a:pt x="706" y="133"/>
                    <a:pt x="628" y="310"/>
                    <a:pt x="628" y="535"/>
                  </a:cubicBezTo>
                  <a:lnTo>
                    <a:pt x="628" y="1113"/>
                  </a:lnTo>
                  <a:lnTo>
                    <a:pt x="565" y="1078"/>
                  </a:lnTo>
                  <a:cubicBezTo>
                    <a:pt x="480" y="1029"/>
                    <a:pt x="397" y="1006"/>
                    <a:pt x="322" y="1006"/>
                  </a:cubicBezTo>
                  <a:cubicBezTo>
                    <a:pt x="266" y="1006"/>
                    <a:pt x="215" y="1019"/>
                    <a:pt x="170" y="1043"/>
                  </a:cubicBezTo>
                  <a:cubicBezTo>
                    <a:pt x="64" y="1099"/>
                    <a:pt x="8" y="1226"/>
                    <a:pt x="8" y="1395"/>
                  </a:cubicBezTo>
                  <a:lnTo>
                    <a:pt x="1" y="3432"/>
                  </a:lnTo>
                  <a:cubicBezTo>
                    <a:pt x="22" y="3813"/>
                    <a:pt x="226" y="4165"/>
                    <a:pt x="544" y="4370"/>
                  </a:cubicBezTo>
                  <a:lnTo>
                    <a:pt x="2320" y="5399"/>
                  </a:lnTo>
                  <a:cubicBezTo>
                    <a:pt x="2391" y="5441"/>
                    <a:pt x="2475" y="5470"/>
                    <a:pt x="2567" y="5470"/>
                  </a:cubicBezTo>
                  <a:cubicBezTo>
                    <a:pt x="2575" y="5471"/>
                    <a:pt x="2584" y="5471"/>
                    <a:pt x="2592" y="5471"/>
                  </a:cubicBezTo>
                  <a:cubicBezTo>
                    <a:pt x="2633" y="5471"/>
                    <a:pt x="2674" y="5458"/>
                    <a:pt x="2715" y="5434"/>
                  </a:cubicBezTo>
                  <a:cubicBezTo>
                    <a:pt x="2821" y="5378"/>
                    <a:pt x="2877" y="5251"/>
                    <a:pt x="2877" y="5082"/>
                  </a:cubicBezTo>
                  <a:lnTo>
                    <a:pt x="2884" y="3045"/>
                  </a:lnTo>
                  <a:cubicBezTo>
                    <a:pt x="2863" y="2664"/>
                    <a:pt x="2659" y="2312"/>
                    <a:pt x="2341" y="2107"/>
                  </a:cubicBezTo>
                  <a:lnTo>
                    <a:pt x="2285" y="2072"/>
                  </a:lnTo>
                  <a:lnTo>
                    <a:pt x="2285" y="1480"/>
                  </a:lnTo>
                  <a:cubicBezTo>
                    <a:pt x="2285" y="1007"/>
                    <a:pt x="1947" y="422"/>
                    <a:pt x="1538" y="190"/>
                  </a:cubicBezTo>
                  <a:lnTo>
                    <a:pt x="1390" y="105"/>
                  </a:lnTo>
                  <a:cubicBezTo>
                    <a:pt x="1269" y="34"/>
                    <a:pt x="1153" y="1"/>
                    <a:pt x="1048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1726;p38">
              <a:extLst>
                <a:ext uri="{FF2B5EF4-FFF2-40B4-BE49-F238E27FC236}">
                  <a16:creationId xmlns:a16="http://schemas.microsoft.com/office/drawing/2014/main" id="{BD4ED2BA-83C8-714C-F3E0-0EC153616DEE}"/>
                </a:ext>
              </a:extLst>
            </p:cNvPr>
            <p:cNvSpPr/>
            <p:nvPr/>
          </p:nvSpPr>
          <p:spPr>
            <a:xfrm>
              <a:off x="577350" y="1595925"/>
              <a:ext cx="64350" cy="68575"/>
            </a:xfrm>
            <a:custGeom>
              <a:avLst/>
              <a:gdLst/>
              <a:ahLst/>
              <a:cxnLst/>
              <a:rect l="l" t="t" r="r" b="b"/>
              <a:pathLst>
                <a:path w="2574" h="2743" extrusionOk="0">
                  <a:moveTo>
                    <a:pt x="20" y="709"/>
                  </a:moveTo>
                  <a:lnTo>
                    <a:pt x="20" y="709"/>
                  </a:lnTo>
                  <a:cubicBezTo>
                    <a:pt x="14" y="712"/>
                    <a:pt x="7" y="716"/>
                    <a:pt x="1" y="720"/>
                  </a:cubicBezTo>
                  <a:lnTo>
                    <a:pt x="20" y="709"/>
                  </a:lnTo>
                  <a:close/>
                  <a:moveTo>
                    <a:pt x="1319" y="1"/>
                  </a:moveTo>
                  <a:cubicBezTo>
                    <a:pt x="1298" y="1"/>
                    <a:pt x="1284" y="8"/>
                    <a:pt x="1277" y="8"/>
                  </a:cubicBezTo>
                  <a:lnTo>
                    <a:pt x="1263" y="8"/>
                  </a:lnTo>
                  <a:lnTo>
                    <a:pt x="1220" y="22"/>
                  </a:lnTo>
                  <a:cubicBezTo>
                    <a:pt x="1199" y="29"/>
                    <a:pt x="1178" y="36"/>
                    <a:pt x="1164" y="50"/>
                  </a:cubicBezTo>
                  <a:lnTo>
                    <a:pt x="20" y="709"/>
                  </a:lnTo>
                  <a:lnTo>
                    <a:pt x="20" y="709"/>
                  </a:lnTo>
                  <a:cubicBezTo>
                    <a:pt x="35" y="701"/>
                    <a:pt x="50" y="697"/>
                    <a:pt x="64" y="692"/>
                  </a:cubicBezTo>
                  <a:cubicBezTo>
                    <a:pt x="78" y="685"/>
                    <a:pt x="93" y="685"/>
                    <a:pt x="107" y="678"/>
                  </a:cubicBezTo>
                  <a:lnTo>
                    <a:pt x="114" y="678"/>
                  </a:lnTo>
                  <a:cubicBezTo>
                    <a:pt x="135" y="678"/>
                    <a:pt x="149" y="678"/>
                    <a:pt x="170" y="671"/>
                  </a:cubicBezTo>
                  <a:lnTo>
                    <a:pt x="241" y="671"/>
                  </a:lnTo>
                  <a:cubicBezTo>
                    <a:pt x="262" y="678"/>
                    <a:pt x="283" y="678"/>
                    <a:pt x="304" y="685"/>
                  </a:cubicBezTo>
                  <a:cubicBezTo>
                    <a:pt x="332" y="685"/>
                    <a:pt x="353" y="692"/>
                    <a:pt x="382" y="706"/>
                  </a:cubicBezTo>
                  <a:cubicBezTo>
                    <a:pt x="403" y="713"/>
                    <a:pt x="431" y="720"/>
                    <a:pt x="452" y="734"/>
                  </a:cubicBezTo>
                  <a:cubicBezTo>
                    <a:pt x="487" y="748"/>
                    <a:pt x="508" y="755"/>
                    <a:pt x="537" y="769"/>
                  </a:cubicBezTo>
                  <a:lnTo>
                    <a:pt x="678" y="861"/>
                  </a:lnTo>
                  <a:cubicBezTo>
                    <a:pt x="706" y="875"/>
                    <a:pt x="727" y="889"/>
                    <a:pt x="755" y="910"/>
                  </a:cubicBezTo>
                  <a:cubicBezTo>
                    <a:pt x="783" y="924"/>
                    <a:pt x="805" y="945"/>
                    <a:pt x="826" y="960"/>
                  </a:cubicBezTo>
                  <a:lnTo>
                    <a:pt x="833" y="967"/>
                  </a:lnTo>
                  <a:cubicBezTo>
                    <a:pt x="854" y="988"/>
                    <a:pt x="875" y="1002"/>
                    <a:pt x="896" y="1023"/>
                  </a:cubicBezTo>
                  <a:lnTo>
                    <a:pt x="910" y="1030"/>
                  </a:lnTo>
                  <a:lnTo>
                    <a:pt x="960" y="1086"/>
                  </a:lnTo>
                  <a:lnTo>
                    <a:pt x="974" y="1101"/>
                  </a:lnTo>
                  <a:lnTo>
                    <a:pt x="1009" y="1143"/>
                  </a:lnTo>
                  <a:lnTo>
                    <a:pt x="1037" y="1171"/>
                  </a:lnTo>
                  <a:cubicBezTo>
                    <a:pt x="1051" y="1192"/>
                    <a:pt x="1065" y="1206"/>
                    <a:pt x="1072" y="1220"/>
                  </a:cubicBezTo>
                  <a:cubicBezTo>
                    <a:pt x="1079" y="1234"/>
                    <a:pt x="1086" y="1241"/>
                    <a:pt x="1094" y="1249"/>
                  </a:cubicBezTo>
                  <a:cubicBezTo>
                    <a:pt x="1115" y="1270"/>
                    <a:pt x="1129" y="1291"/>
                    <a:pt x="1143" y="1312"/>
                  </a:cubicBezTo>
                  <a:lnTo>
                    <a:pt x="1150" y="1333"/>
                  </a:lnTo>
                  <a:cubicBezTo>
                    <a:pt x="1171" y="1354"/>
                    <a:pt x="1185" y="1382"/>
                    <a:pt x="1206" y="1411"/>
                  </a:cubicBezTo>
                  <a:lnTo>
                    <a:pt x="1220" y="1439"/>
                  </a:lnTo>
                  <a:cubicBezTo>
                    <a:pt x="1227" y="1460"/>
                    <a:pt x="1242" y="1481"/>
                    <a:pt x="1249" y="1502"/>
                  </a:cubicBezTo>
                  <a:lnTo>
                    <a:pt x="1270" y="1531"/>
                  </a:lnTo>
                  <a:cubicBezTo>
                    <a:pt x="1277" y="1552"/>
                    <a:pt x="1284" y="1573"/>
                    <a:pt x="1291" y="1587"/>
                  </a:cubicBezTo>
                  <a:lnTo>
                    <a:pt x="1298" y="1608"/>
                  </a:lnTo>
                  <a:cubicBezTo>
                    <a:pt x="1312" y="1629"/>
                    <a:pt x="1319" y="1650"/>
                    <a:pt x="1326" y="1679"/>
                  </a:cubicBezTo>
                  <a:cubicBezTo>
                    <a:pt x="1326" y="1679"/>
                    <a:pt x="1333" y="1686"/>
                    <a:pt x="1333" y="1693"/>
                  </a:cubicBezTo>
                  <a:cubicBezTo>
                    <a:pt x="1347" y="1721"/>
                    <a:pt x="1354" y="1749"/>
                    <a:pt x="1361" y="1770"/>
                  </a:cubicBezTo>
                  <a:cubicBezTo>
                    <a:pt x="1361" y="1777"/>
                    <a:pt x="1361" y="1784"/>
                    <a:pt x="1361" y="1784"/>
                  </a:cubicBezTo>
                  <a:cubicBezTo>
                    <a:pt x="1368" y="1812"/>
                    <a:pt x="1375" y="1841"/>
                    <a:pt x="1383" y="1869"/>
                  </a:cubicBezTo>
                  <a:cubicBezTo>
                    <a:pt x="1383" y="1869"/>
                    <a:pt x="1383" y="1876"/>
                    <a:pt x="1383" y="1876"/>
                  </a:cubicBezTo>
                  <a:cubicBezTo>
                    <a:pt x="1390" y="1904"/>
                    <a:pt x="1397" y="1932"/>
                    <a:pt x="1404" y="1961"/>
                  </a:cubicBezTo>
                  <a:cubicBezTo>
                    <a:pt x="1404" y="1996"/>
                    <a:pt x="1411" y="2024"/>
                    <a:pt x="1411" y="2052"/>
                  </a:cubicBezTo>
                  <a:cubicBezTo>
                    <a:pt x="1418" y="2080"/>
                    <a:pt x="1411" y="2116"/>
                    <a:pt x="1411" y="2144"/>
                  </a:cubicBezTo>
                  <a:lnTo>
                    <a:pt x="1411" y="2743"/>
                  </a:lnTo>
                  <a:lnTo>
                    <a:pt x="2567" y="2066"/>
                  </a:lnTo>
                  <a:lnTo>
                    <a:pt x="2567" y="1474"/>
                  </a:lnTo>
                  <a:lnTo>
                    <a:pt x="2574" y="1425"/>
                  </a:lnTo>
                  <a:lnTo>
                    <a:pt x="2574" y="1390"/>
                  </a:lnTo>
                  <a:cubicBezTo>
                    <a:pt x="2574" y="1382"/>
                    <a:pt x="2574" y="1375"/>
                    <a:pt x="2574" y="1368"/>
                  </a:cubicBezTo>
                  <a:lnTo>
                    <a:pt x="2574" y="1347"/>
                  </a:lnTo>
                  <a:cubicBezTo>
                    <a:pt x="2574" y="1347"/>
                    <a:pt x="2574" y="1326"/>
                    <a:pt x="2574" y="1312"/>
                  </a:cubicBezTo>
                  <a:lnTo>
                    <a:pt x="2567" y="1277"/>
                  </a:lnTo>
                  <a:cubicBezTo>
                    <a:pt x="2567" y="1263"/>
                    <a:pt x="2567" y="1249"/>
                    <a:pt x="2560" y="1234"/>
                  </a:cubicBezTo>
                  <a:cubicBezTo>
                    <a:pt x="2553" y="1227"/>
                    <a:pt x="2553" y="1213"/>
                    <a:pt x="2553" y="1199"/>
                  </a:cubicBezTo>
                  <a:lnTo>
                    <a:pt x="2553" y="1185"/>
                  </a:lnTo>
                  <a:lnTo>
                    <a:pt x="2553" y="1178"/>
                  </a:lnTo>
                  <a:lnTo>
                    <a:pt x="2546" y="1157"/>
                  </a:lnTo>
                  <a:cubicBezTo>
                    <a:pt x="2546" y="1143"/>
                    <a:pt x="2539" y="1129"/>
                    <a:pt x="2532" y="1115"/>
                  </a:cubicBezTo>
                  <a:lnTo>
                    <a:pt x="2532" y="1093"/>
                  </a:lnTo>
                  <a:lnTo>
                    <a:pt x="2532" y="1086"/>
                  </a:lnTo>
                  <a:lnTo>
                    <a:pt x="2525" y="1065"/>
                  </a:lnTo>
                  <a:cubicBezTo>
                    <a:pt x="2517" y="1051"/>
                    <a:pt x="2510" y="1030"/>
                    <a:pt x="2510" y="1016"/>
                  </a:cubicBezTo>
                  <a:lnTo>
                    <a:pt x="2503" y="1002"/>
                  </a:lnTo>
                  <a:cubicBezTo>
                    <a:pt x="2503" y="995"/>
                    <a:pt x="2496" y="995"/>
                    <a:pt x="2496" y="988"/>
                  </a:cubicBezTo>
                  <a:lnTo>
                    <a:pt x="2482" y="960"/>
                  </a:lnTo>
                  <a:lnTo>
                    <a:pt x="2468" y="917"/>
                  </a:lnTo>
                  <a:lnTo>
                    <a:pt x="2461" y="896"/>
                  </a:lnTo>
                  <a:cubicBezTo>
                    <a:pt x="2461" y="896"/>
                    <a:pt x="2461" y="896"/>
                    <a:pt x="2461" y="889"/>
                  </a:cubicBezTo>
                  <a:cubicBezTo>
                    <a:pt x="2454" y="875"/>
                    <a:pt x="2447" y="861"/>
                    <a:pt x="2440" y="847"/>
                  </a:cubicBezTo>
                  <a:lnTo>
                    <a:pt x="2419" y="811"/>
                  </a:lnTo>
                  <a:cubicBezTo>
                    <a:pt x="2412" y="790"/>
                    <a:pt x="2398" y="769"/>
                    <a:pt x="2391" y="748"/>
                  </a:cubicBezTo>
                  <a:cubicBezTo>
                    <a:pt x="2384" y="741"/>
                    <a:pt x="2376" y="734"/>
                    <a:pt x="2376" y="727"/>
                  </a:cubicBezTo>
                  <a:cubicBezTo>
                    <a:pt x="2355" y="699"/>
                    <a:pt x="2341" y="671"/>
                    <a:pt x="2327" y="642"/>
                  </a:cubicBezTo>
                  <a:cubicBezTo>
                    <a:pt x="2327" y="635"/>
                    <a:pt x="2313" y="628"/>
                    <a:pt x="2313" y="621"/>
                  </a:cubicBezTo>
                  <a:lnTo>
                    <a:pt x="2271" y="558"/>
                  </a:lnTo>
                  <a:lnTo>
                    <a:pt x="2250" y="530"/>
                  </a:lnTo>
                  <a:lnTo>
                    <a:pt x="2214" y="487"/>
                  </a:lnTo>
                  <a:lnTo>
                    <a:pt x="2179" y="452"/>
                  </a:lnTo>
                  <a:cubicBezTo>
                    <a:pt x="2172" y="445"/>
                    <a:pt x="2165" y="431"/>
                    <a:pt x="2151" y="417"/>
                  </a:cubicBezTo>
                  <a:lnTo>
                    <a:pt x="2144" y="410"/>
                  </a:lnTo>
                  <a:lnTo>
                    <a:pt x="2130" y="396"/>
                  </a:lnTo>
                  <a:lnTo>
                    <a:pt x="2102" y="367"/>
                  </a:lnTo>
                  <a:lnTo>
                    <a:pt x="2066" y="346"/>
                  </a:lnTo>
                  <a:lnTo>
                    <a:pt x="2052" y="339"/>
                  </a:lnTo>
                  <a:lnTo>
                    <a:pt x="2045" y="332"/>
                  </a:lnTo>
                  <a:lnTo>
                    <a:pt x="2010" y="297"/>
                  </a:lnTo>
                  <a:lnTo>
                    <a:pt x="1989" y="283"/>
                  </a:lnTo>
                  <a:lnTo>
                    <a:pt x="1982" y="276"/>
                  </a:lnTo>
                  <a:lnTo>
                    <a:pt x="1975" y="269"/>
                  </a:lnTo>
                  <a:lnTo>
                    <a:pt x="1939" y="240"/>
                  </a:lnTo>
                  <a:lnTo>
                    <a:pt x="1918" y="226"/>
                  </a:lnTo>
                  <a:cubicBezTo>
                    <a:pt x="1904" y="219"/>
                    <a:pt x="1890" y="205"/>
                    <a:pt x="1876" y="198"/>
                  </a:cubicBezTo>
                  <a:cubicBezTo>
                    <a:pt x="1862" y="191"/>
                    <a:pt x="1855" y="184"/>
                    <a:pt x="1841" y="177"/>
                  </a:cubicBezTo>
                  <a:lnTo>
                    <a:pt x="1834" y="177"/>
                  </a:lnTo>
                  <a:lnTo>
                    <a:pt x="1693" y="92"/>
                  </a:lnTo>
                  <a:lnTo>
                    <a:pt x="1665" y="78"/>
                  </a:lnTo>
                  <a:lnTo>
                    <a:pt x="1636" y="64"/>
                  </a:lnTo>
                  <a:lnTo>
                    <a:pt x="1615" y="50"/>
                  </a:lnTo>
                  <a:lnTo>
                    <a:pt x="1580" y="36"/>
                  </a:lnTo>
                  <a:lnTo>
                    <a:pt x="1545" y="22"/>
                  </a:lnTo>
                  <a:lnTo>
                    <a:pt x="1516" y="15"/>
                  </a:lnTo>
                  <a:lnTo>
                    <a:pt x="1488" y="8"/>
                  </a:lnTo>
                  <a:lnTo>
                    <a:pt x="1453" y="8"/>
                  </a:lnTo>
                  <a:cubicBezTo>
                    <a:pt x="1446" y="8"/>
                    <a:pt x="1432" y="1"/>
                    <a:pt x="142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1727;p38">
              <a:extLst>
                <a:ext uri="{FF2B5EF4-FFF2-40B4-BE49-F238E27FC236}">
                  <a16:creationId xmlns:a16="http://schemas.microsoft.com/office/drawing/2014/main" id="{3601DB21-9E21-29A7-775F-AE100D063D85}"/>
                </a:ext>
              </a:extLst>
            </p:cNvPr>
            <p:cNvSpPr/>
            <p:nvPr/>
          </p:nvSpPr>
          <p:spPr>
            <a:xfrm>
              <a:off x="577350" y="1595400"/>
              <a:ext cx="64525" cy="68925"/>
            </a:xfrm>
            <a:custGeom>
              <a:avLst/>
              <a:gdLst/>
              <a:ahLst/>
              <a:cxnLst/>
              <a:rect l="l" t="t" r="r" b="b"/>
              <a:pathLst>
                <a:path w="2581" h="2757" extrusionOk="0">
                  <a:moveTo>
                    <a:pt x="205" y="690"/>
                  </a:moveTo>
                  <a:lnTo>
                    <a:pt x="205" y="690"/>
                  </a:lnTo>
                  <a:cubicBezTo>
                    <a:pt x="203" y="690"/>
                    <a:pt x="200" y="691"/>
                    <a:pt x="198" y="692"/>
                  </a:cubicBezTo>
                  <a:lnTo>
                    <a:pt x="205" y="692"/>
                  </a:lnTo>
                  <a:lnTo>
                    <a:pt x="205" y="690"/>
                  </a:lnTo>
                  <a:close/>
                  <a:moveTo>
                    <a:pt x="1326" y="1"/>
                  </a:moveTo>
                  <a:cubicBezTo>
                    <a:pt x="1305" y="1"/>
                    <a:pt x="1291" y="8"/>
                    <a:pt x="1270" y="8"/>
                  </a:cubicBezTo>
                  <a:cubicBezTo>
                    <a:pt x="1256" y="15"/>
                    <a:pt x="1242" y="15"/>
                    <a:pt x="1220" y="22"/>
                  </a:cubicBezTo>
                  <a:cubicBezTo>
                    <a:pt x="1206" y="29"/>
                    <a:pt x="1185" y="36"/>
                    <a:pt x="1164" y="50"/>
                  </a:cubicBezTo>
                  <a:lnTo>
                    <a:pt x="8" y="720"/>
                  </a:lnTo>
                  <a:cubicBezTo>
                    <a:pt x="1" y="727"/>
                    <a:pt x="1" y="734"/>
                    <a:pt x="8" y="734"/>
                  </a:cubicBezTo>
                  <a:cubicBezTo>
                    <a:pt x="11" y="737"/>
                    <a:pt x="13" y="739"/>
                    <a:pt x="15" y="739"/>
                  </a:cubicBezTo>
                  <a:cubicBezTo>
                    <a:pt x="17" y="739"/>
                    <a:pt x="19" y="737"/>
                    <a:pt x="22" y="734"/>
                  </a:cubicBezTo>
                  <a:cubicBezTo>
                    <a:pt x="43" y="727"/>
                    <a:pt x="57" y="720"/>
                    <a:pt x="78" y="713"/>
                  </a:cubicBezTo>
                  <a:cubicBezTo>
                    <a:pt x="93" y="706"/>
                    <a:pt x="107" y="706"/>
                    <a:pt x="128" y="699"/>
                  </a:cubicBezTo>
                  <a:cubicBezTo>
                    <a:pt x="149" y="692"/>
                    <a:pt x="170" y="692"/>
                    <a:pt x="184" y="692"/>
                  </a:cubicBezTo>
                  <a:lnTo>
                    <a:pt x="170" y="692"/>
                  </a:lnTo>
                  <a:cubicBezTo>
                    <a:pt x="156" y="692"/>
                    <a:pt x="135" y="692"/>
                    <a:pt x="121" y="699"/>
                  </a:cubicBezTo>
                  <a:lnTo>
                    <a:pt x="1171" y="85"/>
                  </a:lnTo>
                  <a:cubicBezTo>
                    <a:pt x="1185" y="71"/>
                    <a:pt x="1206" y="64"/>
                    <a:pt x="1227" y="57"/>
                  </a:cubicBezTo>
                  <a:cubicBezTo>
                    <a:pt x="1242" y="50"/>
                    <a:pt x="1256" y="50"/>
                    <a:pt x="1277" y="43"/>
                  </a:cubicBezTo>
                  <a:cubicBezTo>
                    <a:pt x="1298" y="43"/>
                    <a:pt x="1312" y="36"/>
                    <a:pt x="1333" y="36"/>
                  </a:cubicBezTo>
                  <a:lnTo>
                    <a:pt x="1425" y="36"/>
                  </a:lnTo>
                  <a:cubicBezTo>
                    <a:pt x="1439" y="36"/>
                    <a:pt x="1446" y="43"/>
                    <a:pt x="1453" y="43"/>
                  </a:cubicBezTo>
                  <a:lnTo>
                    <a:pt x="1488" y="43"/>
                  </a:lnTo>
                  <a:lnTo>
                    <a:pt x="1516" y="50"/>
                  </a:lnTo>
                  <a:lnTo>
                    <a:pt x="1531" y="57"/>
                  </a:lnTo>
                  <a:lnTo>
                    <a:pt x="1545" y="57"/>
                  </a:lnTo>
                  <a:lnTo>
                    <a:pt x="1573" y="64"/>
                  </a:lnTo>
                  <a:lnTo>
                    <a:pt x="1601" y="78"/>
                  </a:lnTo>
                  <a:lnTo>
                    <a:pt x="1615" y="85"/>
                  </a:lnTo>
                  <a:lnTo>
                    <a:pt x="1636" y="92"/>
                  </a:lnTo>
                  <a:lnTo>
                    <a:pt x="1665" y="106"/>
                  </a:lnTo>
                  <a:lnTo>
                    <a:pt x="1686" y="121"/>
                  </a:lnTo>
                  <a:lnTo>
                    <a:pt x="1834" y="212"/>
                  </a:lnTo>
                  <a:lnTo>
                    <a:pt x="1841" y="212"/>
                  </a:lnTo>
                  <a:lnTo>
                    <a:pt x="1869" y="226"/>
                  </a:lnTo>
                  <a:cubicBezTo>
                    <a:pt x="1883" y="240"/>
                    <a:pt x="1897" y="240"/>
                    <a:pt x="1904" y="254"/>
                  </a:cubicBezTo>
                  <a:lnTo>
                    <a:pt x="1911" y="254"/>
                  </a:lnTo>
                  <a:lnTo>
                    <a:pt x="1939" y="269"/>
                  </a:lnTo>
                  <a:lnTo>
                    <a:pt x="1968" y="297"/>
                  </a:lnTo>
                  <a:lnTo>
                    <a:pt x="1996" y="311"/>
                  </a:lnTo>
                  <a:lnTo>
                    <a:pt x="2003" y="325"/>
                  </a:lnTo>
                  <a:lnTo>
                    <a:pt x="2045" y="360"/>
                  </a:lnTo>
                  <a:lnTo>
                    <a:pt x="2066" y="381"/>
                  </a:lnTo>
                  <a:lnTo>
                    <a:pt x="2087" y="395"/>
                  </a:lnTo>
                  <a:lnTo>
                    <a:pt x="2102" y="417"/>
                  </a:lnTo>
                  <a:lnTo>
                    <a:pt x="2116" y="431"/>
                  </a:lnTo>
                  <a:lnTo>
                    <a:pt x="2123" y="438"/>
                  </a:lnTo>
                  <a:lnTo>
                    <a:pt x="2130" y="445"/>
                  </a:lnTo>
                  <a:lnTo>
                    <a:pt x="2151" y="466"/>
                  </a:lnTo>
                  <a:lnTo>
                    <a:pt x="2172" y="494"/>
                  </a:lnTo>
                  <a:cubicBezTo>
                    <a:pt x="2179" y="501"/>
                    <a:pt x="2186" y="508"/>
                    <a:pt x="2193" y="515"/>
                  </a:cubicBezTo>
                  <a:lnTo>
                    <a:pt x="2221" y="551"/>
                  </a:lnTo>
                  <a:lnTo>
                    <a:pt x="2236" y="572"/>
                  </a:lnTo>
                  <a:lnTo>
                    <a:pt x="2250" y="586"/>
                  </a:lnTo>
                  <a:cubicBezTo>
                    <a:pt x="2264" y="614"/>
                    <a:pt x="2285" y="635"/>
                    <a:pt x="2292" y="649"/>
                  </a:cubicBezTo>
                  <a:lnTo>
                    <a:pt x="2299" y="656"/>
                  </a:lnTo>
                  <a:lnTo>
                    <a:pt x="2306" y="670"/>
                  </a:lnTo>
                  <a:cubicBezTo>
                    <a:pt x="2320" y="692"/>
                    <a:pt x="2341" y="720"/>
                    <a:pt x="2355" y="748"/>
                  </a:cubicBezTo>
                  <a:lnTo>
                    <a:pt x="2362" y="762"/>
                  </a:lnTo>
                  <a:lnTo>
                    <a:pt x="2369" y="776"/>
                  </a:lnTo>
                  <a:lnTo>
                    <a:pt x="2376" y="783"/>
                  </a:lnTo>
                  <a:cubicBezTo>
                    <a:pt x="2384" y="804"/>
                    <a:pt x="2391" y="818"/>
                    <a:pt x="2405" y="832"/>
                  </a:cubicBezTo>
                  <a:lnTo>
                    <a:pt x="2412" y="861"/>
                  </a:lnTo>
                  <a:lnTo>
                    <a:pt x="2426" y="882"/>
                  </a:lnTo>
                  <a:lnTo>
                    <a:pt x="2440" y="917"/>
                  </a:lnTo>
                  <a:lnTo>
                    <a:pt x="2440" y="924"/>
                  </a:lnTo>
                  <a:cubicBezTo>
                    <a:pt x="2447" y="931"/>
                    <a:pt x="2447" y="938"/>
                    <a:pt x="2447" y="938"/>
                  </a:cubicBezTo>
                  <a:lnTo>
                    <a:pt x="2454" y="952"/>
                  </a:lnTo>
                  <a:cubicBezTo>
                    <a:pt x="2454" y="966"/>
                    <a:pt x="2468" y="973"/>
                    <a:pt x="2468" y="981"/>
                  </a:cubicBezTo>
                  <a:lnTo>
                    <a:pt x="2475" y="1002"/>
                  </a:lnTo>
                  <a:lnTo>
                    <a:pt x="2489" y="1044"/>
                  </a:lnTo>
                  <a:cubicBezTo>
                    <a:pt x="2489" y="1058"/>
                    <a:pt x="2496" y="1072"/>
                    <a:pt x="2503" y="1093"/>
                  </a:cubicBezTo>
                  <a:lnTo>
                    <a:pt x="2503" y="1100"/>
                  </a:lnTo>
                  <a:lnTo>
                    <a:pt x="2510" y="1129"/>
                  </a:lnTo>
                  <a:lnTo>
                    <a:pt x="2510" y="1136"/>
                  </a:lnTo>
                  <a:cubicBezTo>
                    <a:pt x="2517" y="1150"/>
                    <a:pt x="2525" y="1164"/>
                    <a:pt x="2525" y="1178"/>
                  </a:cubicBezTo>
                  <a:cubicBezTo>
                    <a:pt x="2525" y="1185"/>
                    <a:pt x="2525" y="1192"/>
                    <a:pt x="2525" y="1199"/>
                  </a:cubicBezTo>
                  <a:lnTo>
                    <a:pt x="2532" y="1220"/>
                  </a:lnTo>
                  <a:cubicBezTo>
                    <a:pt x="2532" y="1234"/>
                    <a:pt x="2532" y="1248"/>
                    <a:pt x="2539" y="1262"/>
                  </a:cubicBezTo>
                  <a:cubicBezTo>
                    <a:pt x="2546" y="1277"/>
                    <a:pt x="2546" y="1284"/>
                    <a:pt x="2546" y="1298"/>
                  </a:cubicBezTo>
                  <a:lnTo>
                    <a:pt x="2546" y="1333"/>
                  </a:lnTo>
                  <a:cubicBezTo>
                    <a:pt x="2553" y="1347"/>
                    <a:pt x="2553" y="1361"/>
                    <a:pt x="2553" y="1375"/>
                  </a:cubicBezTo>
                  <a:lnTo>
                    <a:pt x="2553" y="1396"/>
                  </a:lnTo>
                  <a:lnTo>
                    <a:pt x="2553" y="1411"/>
                  </a:lnTo>
                  <a:lnTo>
                    <a:pt x="2553" y="1446"/>
                  </a:lnTo>
                  <a:lnTo>
                    <a:pt x="2553" y="1481"/>
                  </a:lnTo>
                  <a:lnTo>
                    <a:pt x="2553" y="2066"/>
                  </a:lnTo>
                  <a:lnTo>
                    <a:pt x="1418" y="2729"/>
                  </a:lnTo>
                  <a:lnTo>
                    <a:pt x="1418" y="2151"/>
                  </a:lnTo>
                  <a:cubicBezTo>
                    <a:pt x="1418" y="2123"/>
                    <a:pt x="1418" y="2087"/>
                    <a:pt x="1418" y="2059"/>
                  </a:cubicBezTo>
                  <a:cubicBezTo>
                    <a:pt x="1418" y="2031"/>
                    <a:pt x="1411" y="1996"/>
                    <a:pt x="1411" y="1967"/>
                  </a:cubicBezTo>
                  <a:cubicBezTo>
                    <a:pt x="1404" y="1939"/>
                    <a:pt x="1397" y="1911"/>
                    <a:pt x="1390" y="1883"/>
                  </a:cubicBezTo>
                  <a:lnTo>
                    <a:pt x="1390" y="1869"/>
                  </a:lnTo>
                  <a:cubicBezTo>
                    <a:pt x="1383" y="1848"/>
                    <a:pt x="1375" y="1819"/>
                    <a:pt x="1368" y="1791"/>
                  </a:cubicBezTo>
                  <a:lnTo>
                    <a:pt x="1368" y="1777"/>
                  </a:lnTo>
                  <a:cubicBezTo>
                    <a:pt x="1361" y="1749"/>
                    <a:pt x="1354" y="1721"/>
                    <a:pt x="1340" y="1692"/>
                  </a:cubicBezTo>
                  <a:lnTo>
                    <a:pt x="1333" y="1678"/>
                  </a:lnTo>
                  <a:cubicBezTo>
                    <a:pt x="1326" y="1657"/>
                    <a:pt x="1319" y="1636"/>
                    <a:pt x="1305" y="1608"/>
                  </a:cubicBezTo>
                  <a:lnTo>
                    <a:pt x="1305" y="1601"/>
                  </a:lnTo>
                  <a:lnTo>
                    <a:pt x="1305" y="1594"/>
                  </a:lnTo>
                  <a:cubicBezTo>
                    <a:pt x="1298" y="1573"/>
                    <a:pt x="1284" y="1559"/>
                    <a:pt x="1277" y="1544"/>
                  </a:cubicBezTo>
                  <a:lnTo>
                    <a:pt x="1270" y="1523"/>
                  </a:lnTo>
                  <a:cubicBezTo>
                    <a:pt x="1270" y="1516"/>
                    <a:pt x="1263" y="1509"/>
                    <a:pt x="1256" y="1502"/>
                  </a:cubicBezTo>
                  <a:cubicBezTo>
                    <a:pt x="1249" y="1481"/>
                    <a:pt x="1235" y="1460"/>
                    <a:pt x="1227" y="1439"/>
                  </a:cubicBezTo>
                  <a:lnTo>
                    <a:pt x="1220" y="1432"/>
                  </a:lnTo>
                  <a:lnTo>
                    <a:pt x="1213" y="1418"/>
                  </a:lnTo>
                  <a:cubicBezTo>
                    <a:pt x="1192" y="1382"/>
                    <a:pt x="1178" y="1354"/>
                    <a:pt x="1164" y="1326"/>
                  </a:cubicBezTo>
                  <a:lnTo>
                    <a:pt x="1157" y="1319"/>
                  </a:lnTo>
                  <a:lnTo>
                    <a:pt x="1150" y="1312"/>
                  </a:lnTo>
                  <a:cubicBezTo>
                    <a:pt x="1136" y="1291"/>
                    <a:pt x="1122" y="1270"/>
                    <a:pt x="1108" y="1248"/>
                  </a:cubicBezTo>
                  <a:lnTo>
                    <a:pt x="1094" y="1227"/>
                  </a:lnTo>
                  <a:lnTo>
                    <a:pt x="1079" y="1213"/>
                  </a:lnTo>
                  <a:cubicBezTo>
                    <a:pt x="1072" y="1199"/>
                    <a:pt x="1058" y="1185"/>
                    <a:pt x="1044" y="1171"/>
                  </a:cubicBezTo>
                  <a:cubicBezTo>
                    <a:pt x="1037" y="1164"/>
                    <a:pt x="1030" y="1157"/>
                    <a:pt x="1030" y="1150"/>
                  </a:cubicBezTo>
                  <a:lnTo>
                    <a:pt x="1009" y="1129"/>
                  </a:lnTo>
                  <a:cubicBezTo>
                    <a:pt x="1002" y="1122"/>
                    <a:pt x="988" y="1107"/>
                    <a:pt x="981" y="1093"/>
                  </a:cubicBezTo>
                  <a:lnTo>
                    <a:pt x="967" y="1079"/>
                  </a:lnTo>
                  <a:cubicBezTo>
                    <a:pt x="945" y="1058"/>
                    <a:pt x="931" y="1044"/>
                    <a:pt x="910" y="1030"/>
                  </a:cubicBezTo>
                  <a:lnTo>
                    <a:pt x="903" y="1016"/>
                  </a:lnTo>
                  <a:cubicBezTo>
                    <a:pt x="882" y="1002"/>
                    <a:pt x="861" y="981"/>
                    <a:pt x="840" y="959"/>
                  </a:cubicBezTo>
                  <a:lnTo>
                    <a:pt x="833" y="959"/>
                  </a:lnTo>
                  <a:cubicBezTo>
                    <a:pt x="812" y="938"/>
                    <a:pt x="783" y="917"/>
                    <a:pt x="762" y="903"/>
                  </a:cubicBezTo>
                  <a:cubicBezTo>
                    <a:pt x="734" y="882"/>
                    <a:pt x="706" y="868"/>
                    <a:pt x="685" y="854"/>
                  </a:cubicBezTo>
                  <a:lnTo>
                    <a:pt x="537" y="769"/>
                  </a:lnTo>
                  <a:cubicBezTo>
                    <a:pt x="515" y="755"/>
                    <a:pt x="487" y="741"/>
                    <a:pt x="459" y="727"/>
                  </a:cubicBezTo>
                  <a:cubicBezTo>
                    <a:pt x="431" y="720"/>
                    <a:pt x="410" y="706"/>
                    <a:pt x="382" y="699"/>
                  </a:cubicBezTo>
                  <a:cubicBezTo>
                    <a:pt x="360" y="692"/>
                    <a:pt x="339" y="684"/>
                    <a:pt x="311" y="677"/>
                  </a:cubicBezTo>
                  <a:cubicBezTo>
                    <a:pt x="283" y="670"/>
                    <a:pt x="262" y="670"/>
                    <a:pt x="241" y="670"/>
                  </a:cubicBezTo>
                  <a:lnTo>
                    <a:pt x="198" y="670"/>
                  </a:lnTo>
                  <a:lnTo>
                    <a:pt x="205" y="690"/>
                  </a:lnTo>
                  <a:lnTo>
                    <a:pt x="205" y="690"/>
                  </a:lnTo>
                  <a:cubicBezTo>
                    <a:pt x="213" y="687"/>
                    <a:pt x="221" y="686"/>
                    <a:pt x="229" y="686"/>
                  </a:cubicBezTo>
                  <a:cubicBezTo>
                    <a:pt x="239" y="686"/>
                    <a:pt x="248" y="688"/>
                    <a:pt x="255" y="692"/>
                  </a:cubicBezTo>
                  <a:cubicBezTo>
                    <a:pt x="283" y="692"/>
                    <a:pt x="304" y="692"/>
                    <a:pt x="325" y="699"/>
                  </a:cubicBezTo>
                  <a:cubicBezTo>
                    <a:pt x="346" y="706"/>
                    <a:pt x="374" y="713"/>
                    <a:pt x="396" y="720"/>
                  </a:cubicBezTo>
                  <a:cubicBezTo>
                    <a:pt x="417" y="727"/>
                    <a:pt x="445" y="741"/>
                    <a:pt x="466" y="748"/>
                  </a:cubicBezTo>
                  <a:cubicBezTo>
                    <a:pt x="494" y="762"/>
                    <a:pt x="515" y="776"/>
                    <a:pt x="544" y="790"/>
                  </a:cubicBezTo>
                  <a:lnTo>
                    <a:pt x="685" y="868"/>
                  </a:lnTo>
                  <a:cubicBezTo>
                    <a:pt x="713" y="882"/>
                    <a:pt x="741" y="903"/>
                    <a:pt x="762" y="924"/>
                  </a:cubicBezTo>
                  <a:cubicBezTo>
                    <a:pt x="783" y="938"/>
                    <a:pt x="812" y="952"/>
                    <a:pt x="833" y="973"/>
                  </a:cubicBezTo>
                  <a:lnTo>
                    <a:pt x="840" y="981"/>
                  </a:lnTo>
                  <a:lnTo>
                    <a:pt x="903" y="1030"/>
                  </a:lnTo>
                  <a:lnTo>
                    <a:pt x="910" y="1044"/>
                  </a:lnTo>
                  <a:lnTo>
                    <a:pt x="967" y="1093"/>
                  </a:lnTo>
                  <a:lnTo>
                    <a:pt x="967" y="1100"/>
                  </a:lnTo>
                  <a:cubicBezTo>
                    <a:pt x="974" y="1100"/>
                    <a:pt x="974" y="1107"/>
                    <a:pt x="981" y="1107"/>
                  </a:cubicBezTo>
                  <a:lnTo>
                    <a:pt x="1009" y="1143"/>
                  </a:lnTo>
                  <a:lnTo>
                    <a:pt x="1023" y="1164"/>
                  </a:lnTo>
                  <a:lnTo>
                    <a:pt x="1044" y="1185"/>
                  </a:lnTo>
                  <a:lnTo>
                    <a:pt x="1079" y="1227"/>
                  </a:lnTo>
                  <a:lnTo>
                    <a:pt x="1086" y="1241"/>
                  </a:lnTo>
                  <a:lnTo>
                    <a:pt x="1101" y="1255"/>
                  </a:lnTo>
                  <a:cubicBezTo>
                    <a:pt x="1115" y="1284"/>
                    <a:pt x="1136" y="1305"/>
                    <a:pt x="1143" y="1319"/>
                  </a:cubicBezTo>
                  <a:cubicBezTo>
                    <a:pt x="1143" y="1326"/>
                    <a:pt x="1143" y="1326"/>
                    <a:pt x="1143" y="1333"/>
                  </a:cubicBezTo>
                  <a:lnTo>
                    <a:pt x="1150" y="1340"/>
                  </a:lnTo>
                  <a:cubicBezTo>
                    <a:pt x="1171" y="1361"/>
                    <a:pt x="1185" y="1389"/>
                    <a:pt x="1206" y="1418"/>
                  </a:cubicBezTo>
                  <a:lnTo>
                    <a:pt x="1213" y="1432"/>
                  </a:lnTo>
                  <a:lnTo>
                    <a:pt x="1220" y="1446"/>
                  </a:lnTo>
                  <a:lnTo>
                    <a:pt x="1249" y="1502"/>
                  </a:lnTo>
                  <a:lnTo>
                    <a:pt x="1263" y="1530"/>
                  </a:lnTo>
                  <a:lnTo>
                    <a:pt x="1270" y="1544"/>
                  </a:lnTo>
                  <a:cubicBezTo>
                    <a:pt x="1277" y="1559"/>
                    <a:pt x="1284" y="1587"/>
                    <a:pt x="1291" y="1594"/>
                  </a:cubicBezTo>
                  <a:cubicBezTo>
                    <a:pt x="1298" y="1601"/>
                    <a:pt x="1298" y="1608"/>
                    <a:pt x="1298" y="1608"/>
                  </a:cubicBezTo>
                  <a:lnTo>
                    <a:pt x="1298" y="1615"/>
                  </a:lnTo>
                  <a:cubicBezTo>
                    <a:pt x="1305" y="1636"/>
                    <a:pt x="1319" y="1657"/>
                    <a:pt x="1326" y="1678"/>
                  </a:cubicBezTo>
                  <a:lnTo>
                    <a:pt x="1333" y="1700"/>
                  </a:lnTo>
                  <a:cubicBezTo>
                    <a:pt x="1340" y="1728"/>
                    <a:pt x="1347" y="1749"/>
                    <a:pt x="1354" y="1777"/>
                  </a:cubicBezTo>
                  <a:lnTo>
                    <a:pt x="1354" y="1791"/>
                  </a:lnTo>
                  <a:cubicBezTo>
                    <a:pt x="1368" y="1819"/>
                    <a:pt x="1375" y="1848"/>
                    <a:pt x="1383" y="1869"/>
                  </a:cubicBezTo>
                  <a:lnTo>
                    <a:pt x="1383" y="1883"/>
                  </a:lnTo>
                  <a:cubicBezTo>
                    <a:pt x="1383" y="1911"/>
                    <a:pt x="1390" y="1939"/>
                    <a:pt x="1397" y="1967"/>
                  </a:cubicBezTo>
                  <a:cubicBezTo>
                    <a:pt x="1404" y="1996"/>
                    <a:pt x="1404" y="2031"/>
                    <a:pt x="1404" y="2059"/>
                  </a:cubicBezTo>
                  <a:lnTo>
                    <a:pt x="1404" y="2151"/>
                  </a:lnTo>
                  <a:lnTo>
                    <a:pt x="1404" y="2743"/>
                  </a:lnTo>
                  <a:cubicBezTo>
                    <a:pt x="1404" y="2750"/>
                    <a:pt x="1411" y="2757"/>
                    <a:pt x="1418" y="2757"/>
                  </a:cubicBezTo>
                  <a:lnTo>
                    <a:pt x="1411" y="2743"/>
                  </a:lnTo>
                  <a:lnTo>
                    <a:pt x="2567" y="2066"/>
                  </a:lnTo>
                  <a:cubicBezTo>
                    <a:pt x="2574" y="2066"/>
                    <a:pt x="2574" y="2066"/>
                    <a:pt x="2574" y="2059"/>
                  </a:cubicBezTo>
                  <a:lnTo>
                    <a:pt x="2574" y="1467"/>
                  </a:lnTo>
                  <a:lnTo>
                    <a:pt x="2574" y="1432"/>
                  </a:lnTo>
                  <a:lnTo>
                    <a:pt x="2574" y="1396"/>
                  </a:lnTo>
                  <a:lnTo>
                    <a:pt x="2574" y="1382"/>
                  </a:lnTo>
                  <a:lnTo>
                    <a:pt x="2574" y="1361"/>
                  </a:lnTo>
                  <a:cubicBezTo>
                    <a:pt x="2574" y="1347"/>
                    <a:pt x="2581" y="1333"/>
                    <a:pt x="2574" y="1319"/>
                  </a:cubicBezTo>
                  <a:cubicBezTo>
                    <a:pt x="2567" y="1312"/>
                    <a:pt x="2574" y="1291"/>
                    <a:pt x="2567" y="1284"/>
                  </a:cubicBezTo>
                  <a:cubicBezTo>
                    <a:pt x="2567" y="1270"/>
                    <a:pt x="2560" y="1255"/>
                    <a:pt x="2560" y="1248"/>
                  </a:cubicBezTo>
                  <a:lnTo>
                    <a:pt x="2553" y="1206"/>
                  </a:lnTo>
                  <a:lnTo>
                    <a:pt x="2546" y="1178"/>
                  </a:lnTo>
                  <a:cubicBezTo>
                    <a:pt x="2546" y="1171"/>
                    <a:pt x="2553" y="1178"/>
                    <a:pt x="2546" y="1164"/>
                  </a:cubicBezTo>
                  <a:cubicBezTo>
                    <a:pt x="2546" y="1150"/>
                    <a:pt x="2539" y="1136"/>
                    <a:pt x="2539" y="1122"/>
                  </a:cubicBezTo>
                  <a:lnTo>
                    <a:pt x="2539" y="1107"/>
                  </a:lnTo>
                  <a:lnTo>
                    <a:pt x="2532" y="1079"/>
                  </a:lnTo>
                  <a:cubicBezTo>
                    <a:pt x="2532" y="1078"/>
                    <a:pt x="2532" y="1076"/>
                    <a:pt x="2532" y="1072"/>
                  </a:cubicBezTo>
                  <a:cubicBezTo>
                    <a:pt x="2525" y="1058"/>
                    <a:pt x="2517" y="1037"/>
                    <a:pt x="2510" y="1023"/>
                  </a:cubicBezTo>
                  <a:lnTo>
                    <a:pt x="2496" y="981"/>
                  </a:lnTo>
                  <a:cubicBezTo>
                    <a:pt x="2496" y="973"/>
                    <a:pt x="2496" y="966"/>
                    <a:pt x="2489" y="966"/>
                  </a:cubicBezTo>
                  <a:cubicBezTo>
                    <a:pt x="2489" y="952"/>
                    <a:pt x="2482" y="945"/>
                    <a:pt x="2475" y="931"/>
                  </a:cubicBezTo>
                  <a:lnTo>
                    <a:pt x="2468" y="917"/>
                  </a:lnTo>
                  <a:cubicBezTo>
                    <a:pt x="2468" y="910"/>
                    <a:pt x="2468" y="910"/>
                    <a:pt x="2468" y="903"/>
                  </a:cubicBezTo>
                  <a:lnTo>
                    <a:pt x="2468" y="896"/>
                  </a:lnTo>
                  <a:lnTo>
                    <a:pt x="2447" y="861"/>
                  </a:lnTo>
                  <a:lnTo>
                    <a:pt x="2440" y="840"/>
                  </a:lnTo>
                  <a:cubicBezTo>
                    <a:pt x="2433" y="832"/>
                    <a:pt x="2433" y="825"/>
                    <a:pt x="2426" y="811"/>
                  </a:cubicBezTo>
                  <a:cubicBezTo>
                    <a:pt x="2419" y="797"/>
                    <a:pt x="2405" y="776"/>
                    <a:pt x="2398" y="762"/>
                  </a:cubicBezTo>
                  <a:lnTo>
                    <a:pt x="2391" y="755"/>
                  </a:lnTo>
                  <a:cubicBezTo>
                    <a:pt x="2391" y="748"/>
                    <a:pt x="2391" y="748"/>
                    <a:pt x="2384" y="741"/>
                  </a:cubicBezTo>
                  <a:lnTo>
                    <a:pt x="2376" y="727"/>
                  </a:lnTo>
                  <a:cubicBezTo>
                    <a:pt x="2362" y="699"/>
                    <a:pt x="2348" y="670"/>
                    <a:pt x="2327" y="642"/>
                  </a:cubicBezTo>
                  <a:cubicBezTo>
                    <a:pt x="2327" y="642"/>
                    <a:pt x="2320" y="635"/>
                    <a:pt x="2320" y="635"/>
                  </a:cubicBezTo>
                  <a:lnTo>
                    <a:pt x="2313" y="628"/>
                  </a:lnTo>
                  <a:cubicBezTo>
                    <a:pt x="2306" y="607"/>
                    <a:pt x="2285" y="586"/>
                    <a:pt x="2271" y="565"/>
                  </a:cubicBezTo>
                  <a:lnTo>
                    <a:pt x="2257" y="543"/>
                  </a:lnTo>
                  <a:lnTo>
                    <a:pt x="2243" y="522"/>
                  </a:lnTo>
                  <a:cubicBezTo>
                    <a:pt x="2236" y="515"/>
                    <a:pt x="2221" y="501"/>
                    <a:pt x="2214" y="487"/>
                  </a:cubicBezTo>
                  <a:cubicBezTo>
                    <a:pt x="2207" y="480"/>
                    <a:pt x="2200" y="473"/>
                    <a:pt x="2193" y="466"/>
                  </a:cubicBezTo>
                  <a:lnTo>
                    <a:pt x="2172" y="445"/>
                  </a:lnTo>
                  <a:cubicBezTo>
                    <a:pt x="2165" y="438"/>
                    <a:pt x="2165" y="431"/>
                    <a:pt x="2151" y="424"/>
                  </a:cubicBezTo>
                  <a:lnTo>
                    <a:pt x="2144" y="410"/>
                  </a:lnTo>
                  <a:cubicBezTo>
                    <a:pt x="2144" y="410"/>
                    <a:pt x="2144" y="402"/>
                    <a:pt x="2137" y="402"/>
                  </a:cubicBezTo>
                  <a:lnTo>
                    <a:pt x="2123" y="388"/>
                  </a:lnTo>
                  <a:cubicBezTo>
                    <a:pt x="2123" y="381"/>
                    <a:pt x="2116" y="374"/>
                    <a:pt x="2109" y="367"/>
                  </a:cubicBezTo>
                  <a:lnTo>
                    <a:pt x="2087" y="353"/>
                  </a:lnTo>
                  <a:lnTo>
                    <a:pt x="2066" y="332"/>
                  </a:lnTo>
                  <a:lnTo>
                    <a:pt x="2024" y="297"/>
                  </a:lnTo>
                  <a:lnTo>
                    <a:pt x="2010" y="283"/>
                  </a:lnTo>
                  <a:lnTo>
                    <a:pt x="1989" y="269"/>
                  </a:lnTo>
                  <a:lnTo>
                    <a:pt x="1954" y="240"/>
                  </a:lnTo>
                  <a:lnTo>
                    <a:pt x="1925" y="219"/>
                  </a:lnTo>
                  <a:lnTo>
                    <a:pt x="1890" y="198"/>
                  </a:lnTo>
                  <a:lnTo>
                    <a:pt x="1862" y="177"/>
                  </a:lnTo>
                  <a:lnTo>
                    <a:pt x="1707" y="85"/>
                  </a:lnTo>
                  <a:lnTo>
                    <a:pt x="1679" y="71"/>
                  </a:lnTo>
                  <a:lnTo>
                    <a:pt x="1650" y="57"/>
                  </a:lnTo>
                  <a:lnTo>
                    <a:pt x="1636" y="50"/>
                  </a:lnTo>
                  <a:lnTo>
                    <a:pt x="1622" y="43"/>
                  </a:lnTo>
                  <a:lnTo>
                    <a:pt x="1587" y="29"/>
                  </a:lnTo>
                  <a:lnTo>
                    <a:pt x="1559" y="22"/>
                  </a:lnTo>
                  <a:lnTo>
                    <a:pt x="1545" y="22"/>
                  </a:lnTo>
                  <a:lnTo>
                    <a:pt x="1531" y="15"/>
                  </a:lnTo>
                  <a:lnTo>
                    <a:pt x="1495" y="8"/>
                  </a:lnTo>
                  <a:lnTo>
                    <a:pt x="1467" y="8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1728;p38">
              <a:extLst>
                <a:ext uri="{FF2B5EF4-FFF2-40B4-BE49-F238E27FC236}">
                  <a16:creationId xmlns:a16="http://schemas.microsoft.com/office/drawing/2014/main" id="{25505AF1-AAA0-A49F-DE7D-AD1C55E8989E}"/>
                </a:ext>
              </a:extLst>
            </p:cNvPr>
            <p:cNvSpPr/>
            <p:nvPr/>
          </p:nvSpPr>
          <p:spPr>
            <a:xfrm>
              <a:off x="632000" y="1665725"/>
              <a:ext cx="19925" cy="11475"/>
            </a:xfrm>
            <a:custGeom>
              <a:avLst/>
              <a:gdLst/>
              <a:ahLst/>
              <a:cxnLst/>
              <a:rect l="l" t="t" r="r" b="b"/>
              <a:pathLst>
                <a:path w="797" h="459" extrusionOk="0">
                  <a:moveTo>
                    <a:pt x="783" y="0"/>
                  </a:moveTo>
                  <a:lnTo>
                    <a:pt x="0" y="437"/>
                  </a:lnTo>
                  <a:lnTo>
                    <a:pt x="14" y="459"/>
                  </a:lnTo>
                  <a:lnTo>
                    <a:pt x="797" y="21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1729;p38">
              <a:extLst>
                <a:ext uri="{FF2B5EF4-FFF2-40B4-BE49-F238E27FC236}">
                  <a16:creationId xmlns:a16="http://schemas.microsoft.com/office/drawing/2014/main" id="{25CFD6FD-BF1F-5662-1730-39868414D99F}"/>
                </a:ext>
              </a:extLst>
            </p:cNvPr>
            <p:cNvSpPr/>
            <p:nvPr/>
          </p:nvSpPr>
          <p:spPr>
            <a:xfrm>
              <a:off x="708125" y="1746775"/>
              <a:ext cx="67525" cy="39875"/>
            </a:xfrm>
            <a:custGeom>
              <a:avLst/>
              <a:gdLst/>
              <a:ahLst/>
              <a:cxnLst/>
              <a:rect l="l" t="t" r="r" b="b"/>
              <a:pathLst>
                <a:path w="2701" h="1595" extrusionOk="0">
                  <a:moveTo>
                    <a:pt x="2693" y="1"/>
                  </a:moveTo>
                  <a:lnTo>
                    <a:pt x="0" y="1580"/>
                  </a:lnTo>
                  <a:lnTo>
                    <a:pt x="8" y="1594"/>
                  </a:lnTo>
                  <a:lnTo>
                    <a:pt x="2700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1730;p38">
              <a:extLst>
                <a:ext uri="{FF2B5EF4-FFF2-40B4-BE49-F238E27FC236}">
                  <a16:creationId xmlns:a16="http://schemas.microsoft.com/office/drawing/2014/main" id="{270A6246-52D1-D7AB-B36E-E4DB86C1FDA5}"/>
                </a:ext>
              </a:extLst>
            </p:cNvPr>
            <p:cNvSpPr/>
            <p:nvPr/>
          </p:nvSpPr>
          <p:spPr>
            <a:xfrm>
              <a:off x="403600" y="1586775"/>
              <a:ext cx="100125" cy="58875"/>
            </a:xfrm>
            <a:custGeom>
              <a:avLst/>
              <a:gdLst/>
              <a:ahLst/>
              <a:cxnLst/>
              <a:rect l="l" t="t" r="r" b="b"/>
              <a:pathLst>
                <a:path w="4005" h="2355" extrusionOk="0">
                  <a:moveTo>
                    <a:pt x="3990" y="0"/>
                  </a:moveTo>
                  <a:lnTo>
                    <a:pt x="0" y="2334"/>
                  </a:lnTo>
                  <a:lnTo>
                    <a:pt x="14" y="2355"/>
                  </a:lnTo>
                  <a:lnTo>
                    <a:pt x="4004" y="21"/>
                  </a:lnTo>
                  <a:lnTo>
                    <a:pt x="399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1731;p38">
              <a:extLst>
                <a:ext uri="{FF2B5EF4-FFF2-40B4-BE49-F238E27FC236}">
                  <a16:creationId xmlns:a16="http://schemas.microsoft.com/office/drawing/2014/main" id="{D0F79FC5-13E5-394F-FA48-95A587717B23}"/>
                </a:ext>
              </a:extLst>
            </p:cNvPr>
            <p:cNvSpPr/>
            <p:nvPr/>
          </p:nvSpPr>
          <p:spPr>
            <a:xfrm>
              <a:off x="766100" y="1632050"/>
              <a:ext cx="100125" cy="58900"/>
            </a:xfrm>
            <a:custGeom>
              <a:avLst/>
              <a:gdLst/>
              <a:ahLst/>
              <a:cxnLst/>
              <a:rect l="l" t="t" r="r" b="b"/>
              <a:pathLst>
                <a:path w="4005" h="2356" extrusionOk="0">
                  <a:moveTo>
                    <a:pt x="3991" y="1"/>
                  </a:moveTo>
                  <a:lnTo>
                    <a:pt x="1" y="2334"/>
                  </a:lnTo>
                  <a:lnTo>
                    <a:pt x="15" y="2355"/>
                  </a:lnTo>
                  <a:lnTo>
                    <a:pt x="4005" y="15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1732;p38">
              <a:extLst>
                <a:ext uri="{FF2B5EF4-FFF2-40B4-BE49-F238E27FC236}">
                  <a16:creationId xmlns:a16="http://schemas.microsoft.com/office/drawing/2014/main" id="{84438571-DB17-2899-2642-4FA1138173CA}"/>
                </a:ext>
              </a:extLst>
            </p:cNvPr>
            <p:cNvSpPr/>
            <p:nvPr/>
          </p:nvSpPr>
          <p:spPr>
            <a:xfrm>
              <a:off x="475675" y="1417575"/>
              <a:ext cx="67700" cy="39875"/>
            </a:xfrm>
            <a:custGeom>
              <a:avLst/>
              <a:gdLst/>
              <a:ahLst/>
              <a:cxnLst/>
              <a:rect l="l" t="t" r="r" b="b"/>
              <a:pathLst>
                <a:path w="2708" h="1595" extrusionOk="0">
                  <a:moveTo>
                    <a:pt x="2693" y="1"/>
                  </a:moveTo>
                  <a:lnTo>
                    <a:pt x="0" y="1573"/>
                  </a:lnTo>
                  <a:lnTo>
                    <a:pt x="15" y="1594"/>
                  </a:lnTo>
                  <a:lnTo>
                    <a:pt x="2707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1733;p38">
              <a:extLst>
                <a:ext uri="{FF2B5EF4-FFF2-40B4-BE49-F238E27FC236}">
                  <a16:creationId xmlns:a16="http://schemas.microsoft.com/office/drawing/2014/main" id="{034D4247-5055-EF40-6A69-913795F768AB}"/>
                </a:ext>
              </a:extLst>
            </p:cNvPr>
            <p:cNvSpPr/>
            <p:nvPr/>
          </p:nvSpPr>
          <p:spPr>
            <a:xfrm>
              <a:off x="849275" y="1759650"/>
              <a:ext cx="67525" cy="39850"/>
            </a:xfrm>
            <a:custGeom>
              <a:avLst/>
              <a:gdLst/>
              <a:ahLst/>
              <a:cxnLst/>
              <a:rect l="l" t="t" r="r" b="b"/>
              <a:pathLst>
                <a:path w="2701" h="1594" extrusionOk="0">
                  <a:moveTo>
                    <a:pt x="2694" y="1"/>
                  </a:moveTo>
                  <a:lnTo>
                    <a:pt x="1" y="1580"/>
                  </a:lnTo>
                  <a:lnTo>
                    <a:pt x="8" y="1594"/>
                  </a:lnTo>
                  <a:lnTo>
                    <a:pt x="2701" y="22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1734;p38">
              <a:extLst>
                <a:ext uri="{FF2B5EF4-FFF2-40B4-BE49-F238E27FC236}">
                  <a16:creationId xmlns:a16="http://schemas.microsoft.com/office/drawing/2014/main" id="{E6BDE59B-BE92-2FC8-1714-711537581215}"/>
                </a:ext>
              </a:extLst>
            </p:cNvPr>
            <p:cNvSpPr/>
            <p:nvPr/>
          </p:nvSpPr>
          <p:spPr>
            <a:xfrm>
              <a:off x="742125" y="1507100"/>
              <a:ext cx="67350" cy="40225"/>
            </a:xfrm>
            <a:custGeom>
              <a:avLst/>
              <a:gdLst/>
              <a:ahLst/>
              <a:cxnLst/>
              <a:rect l="l" t="t" r="r" b="b"/>
              <a:pathLst>
                <a:path w="2694" h="1609" extrusionOk="0">
                  <a:moveTo>
                    <a:pt x="2680" y="1"/>
                  </a:moveTo>
                  <a:lnTo>
                    <a:pt x="1" y="1587"/>
                  </a:lnTo>
                  <a:lnTo>
                    <a:pt x="8" y="1608"/>
                  </a:lnTo>
                  <a:lnTo>
                    <a:pt x="2694" y="15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1735;p38">
              <a:extLst>
                <a:ext uri="{FF2B5EF4-FFF2-40B4-BE49-F238E27FC236}">
                  <a16:creationId xmlns:a16="http://schemas.microsoft.com/office/drawing/2014/main" id="{673858B0-C899-1DC4-82C9-F73B9E4032B1}"/>
                </a:ext>
              </a:extLst>
            </p:cNvPr>
            <p:cNvSpPr/>
            <p:nvPr/>
          </p:nvSpPr>
          <p:spPr>
            <a:xfrm>
              <a:off x="342100" y="1528800"/>
              <a:ext cx="67500" cy="39850"/>
            </a:xfrm>
            <a:custGeom>
              <a:avLst/>
              <a:gdLst/>
              <a:ahLst/>
              <a:cxnLst/>
              <a:rect l="l" t="t" r="r" b="b"/>
              <a:pathLst>
                <a:path w="2700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7" y="1593"/>
                  </a:lnTo>
                  <a:lnTo>
                    <a:pt x="2700" y="21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1736;p38">
              <a:extLst>
                <a:ext uri="{FF2B5EF4-FFF2-40B4-BE49-F238E27FC236}">
                  <a16:creationId xmlns:a16="http://schemas.microsoft.com/office/drawing/2014/main" id="{390C551D-C242-1426-F103-1FA5F5CA2DA7}"/>
                </a:ext>
              </a:extLst>
            </p:cNvPr>
            <p:cNvSpPr/>
            <p:nvPr/>
          </p:nvSpPr>
          <p:spPr>
            <a:xfrm>
              <a:off x="484125" y="1336000"/>
              <a:ext cx="67350" cy="39325"/>
            </a:xfrm>
            <a:custGeom>
              <a:avLst/>
              <a:gdLst/>
              <a:ahLst/>
              <a:cxnLst/>
              <a:rect l="l" t="t" r="r" b="b"/>
              <a:pathLst>
                <a:path w="2694" h="1573" extrusionOk="0">
                  <a:moveTo>
                    <a:pt x="2680" y="0"/>
                  </a:moveTo>
                  <a:lnTo>
                    <a:pt x="1" y="1558"/>
                  </a:lnTo>
                  <a:lnTo>
                    <a:pt x="8" y="1572"/>
                  </a:lnTo>
                  <a:lnTo>
                    <a:pt x="2694" y="14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1737;p38">
              <a:extLst>
                <a:ext uri="{FF2B5EF4-FFF2-40B4-BE49-F238E27FC236}">
                  <a16:creationId xmlns:a16="http://schemas.microsoft.com/office/drawing/2014/main" id="{92E77F06-8B5F-A2B3-C723-66F2FFC2041F}"/>
                </a:ext>
              </a:extLst>
            </p:cNvPr>
            <p:cNvSpPr/>
            <p:nvPr/>
          </p:nvSpPr>
          <p:spPr>
            <a:xfrm>
              <a:off x="915025" y="1607750"/>
              <a:ext cx="67700" cy="39850"/>
            </a:xfrm>
            <a:custGeom>
              <a:avLst/>
              <a:gdLst/>
              <a:ahLst/>
              <a:cxnLst/>
              <a:rect l="l" t="t" r="r" b="b"/>
              <a:pathLst>
                <a:path w="2708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14" y="1593"/>
                  </a:lnTo>
                  <a:lnTo>
                    <a:pt x="2707" y="14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sis Statement on How Nations Use Digital Espionage by Slidesgo">
  <a:themeElements>
    <a:clrScheme name="Simple Light">
      <a:dk1>
        <a:srgbClr val="1E1B1C"/>
      </a:dk1>
      <a:lt1>
        <a:srgbClr val="F4EEE9"/>
      </a:lt1>
      <a:dk2>
        <a:srgbClr val="C92727"/>
      </a:dk2>
      <a:lt2>
        <a:srgbClr val="E97C7C"/>
      </a:lt2>
      <a:accent1>
        <a:srgbClr val="FFA6A6"/>
      </a:accent1>
      <a:accent2>
        <a:srgbClr val="FFC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1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555</Words>
  <Application>Microsoft Office PowerPoint</Application>
  <PresentationFormat>On-screen Show (16:9)</PresentationFormat>
  <Paragraphs>103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Roboto</vt:lpstr>
      <vt:lpstr>Nunito Sans Black</vt:lpstr>
      <vt:lpstr>Fira Sans</vt:lpstr>
      <vt:lpstr>Bebas Neue</vt:lpstr>
      <vt:lpstr>Anaheim</vt:lpstr>
      <vt:lpstr>Thesis Statement on How Nations Use Digital Espionage by Slidesgo</vt:lpstr>
      <vt:lpstr>UNIFIED TRAVELLING AND TRANSPORT SYSTEM (UTTS)</vt:lpstr>
      <vt:lpstr>PowerPoint Presentation</vt:lpstr>
      <vt:lpstr>01</vt:lpstr>
      <vt:lpstr>About UTTS</vt:lpstr>
      <vt:lpstr>01</vt:lpstr>
      <vt:lpstr>PowerPoint Presentation</vt:lpstr>
      <vt:lpstr>02 Objectives</vt:lpstr>
      <vt:lpstr>Study objectives</vt:lpstr>
      <vt:lpstr>03 FUNCTIONALITY</vt:lpstr>
      <vt:lpstr>Login Page</vt:lpstr>
      <vt:lpstr>PowerPoint Presentation</vt:lpstr>
      <vt:lpstr>Home Page Features</vt:lpstr>
      <vt:lpstr>Bookings</vt:lpstr>
      <vt:lpstr>Logout Button</vt:lpstr>
      <vt:lpstr>   04 Applications &amp; Future Scopes</vt:lpstr>
      <vt:lpstr>Applications of UTTS include :-</vt:lpstr>
      <vt:lpstr>Future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TRAVELLING AND TRANSPORT SYSTEM (UTTS)</dc:title>
  <dc:creator>Laptop</dc:creator>
  <cp:lastModifiedBy>Akhil Jain</cp:lastModifiedBy>
  <cp:revision>25</cp:revision>
  <dcterms:created xsi:type="dcterms:W3CDTF">2023-04-24T19:07:14Z</dcterms:created>
  <dcterms:modified xsi:type="dcterms:W3CDTF">2023-04-25T16:20:30Z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BD50BCBA139A43CAA59125E5C975856C</vt:lpwstr>
  </property>
  <property fmtid="{D5CDD505-2E9C-101B-9397-08002B2CF9AE}" pid="3" name="KSOProductBuildVer">
    <vt:lpwstr>1033-11.2.0.11219</vt:lpwstr>
  </property>
</Properties>
</file>