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9" r:id="rId1"/>
  </p:sldMasterIdLst>
  <p:notesMasterIdLst>
    <p:notesMasterId r:id="rId12"/>
  </p:notesMasterIdLst>
  <p:sldIdLst>
    <p:sldId id="285" r:id="rId2"/>
    <p:sldId id="286" r:id="rId3"/>
    <p:sldId id="297" r:id="rId4"/>
    <p:sldId id="287" r:id="rId5"/>
    <p:sldId id="289" r:id="rId6"/>
    <p:sldId id="298" r:id="rId7"/>
    <p:sldId id="295" r:id="rId8"/>
    <p:sldId id="299" r:id="rId9"/>
    <p:sldId id="300" r:id="rId10"/>
    <p:sldId id="271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D00"/>
    <a:srgbClr val="3890D5"/>
    <a:srgbClr val="38A1D5"/>
    <a:srgbClr val="008CEB"/>
    <a:srgbClr val="2992CD"/>
    <a:srgbClr val="338DCA"/>
    <a:srgbClr val="338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44" autoAdjust="0"/>
  </p:normalViewPr>
  <p:slideViewPr>
    <p:cSldViewPr snapToGrid="0" snapToObjects="1">
      <p:cViewPr>
        <p:scale>
          <a:sx n="69" d="100"/>
          <a:sy n="69" d="100"/>
        </p:scale>
        <p:origin x="-1220" y="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BCF9A-377C-4CCD-BA75-092A252F78DF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20CD2-3876-4D64-962D-77A156161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BCEBE6A-4EFB-4F19-B3E5-A2E0388ADA39}"/>
              </a:ext>
            </a:extLst>
          </p:cNvPr>
          <p:cNvSpPr/>
          <p:nvPr userDrawn="1"/>
        </p:nvSpPr>
        <p:spPr>
          <a:xfrm>
            <a:off x="0" y="1417983"/>
            <a:ext cx="9144000" cy="544001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2D2F-0FFD-4116-9155-3323AA4D1F04}" type="datetime1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hyderabad.tie.org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D1BC-C914-4115-ACB6-BC9C6A7AB10E}" type="datetime1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hyderabad.tie.org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7D0D627-1310-4AC6-8A7F-8C7C1DFA8F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07" y="59653"/>
            <a:ext cx="1253783" cy="96883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226931"/>
            <a:ext cx="8260672" cy="10394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381719"/>
            <a:ext cx="4038600" cy="47447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1719"/>
            <a:ext cx="4038600" cy="47447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1F81-DD68-4D09-A5DF-890ECD2855BE}" type="datetime1">
              <a:rPr lang="en-US" smtClean="0"/>
              <a:pPr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hyderabad.tie.org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E464285-0C7C-4BED-ADB7-8C0CD57B45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07" y="59653"/>
            <a:ext cx="1253783" cy="96883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199017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AC76-6DFF-4F9D-BB19-A178D97AB5C3}" type="datetime1">
              <a:rPr lang="en-US" smtClean="0"/>
              <a:pPr/>
              <a:t>7/16/2024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hyderabad.tie.org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3E406E7-071C-4D05-A218-3473EE781F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07" y="59653"/>
            <a:ext cx="1253783" cy="96883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69A9-EBFB-472B-AAA3-EBEFA693777A}" type="datetime1">
              <a:rPr lang="en-US" smtClean="0"/>
              <a:pPr/>
              <a:t>7/16/2024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hyderabad.tie.org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64AB16D-DEE2-4826-B8FC-40CBC63D8E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07" y="59653"/>
            <a:ext cx="1253783" cy="96883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8225-2EE7-40A4-912C-72614D88A281}" type="datetime1">
              <a:rPr lang="en-US" smtClean="0"/>
              <a:pPr/>
              <a:t>7/16/2024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hyderabad.tie.org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DA5FE36F-6F9C-4036-9A25-22BF21B570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07" y="59653"/>
            <a:ext cx="1253783" cy="9688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D956-5B26-4E41-934B-1172C39A93E6}" type="datetime1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hyderabad.tie.org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BA4D8CC-F7D8-4F46-B8E4-9B40D7C84B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07" y="59653"/>
            <a:ext cx="1253783" cy="96883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blipFill rotWithShape="1">
            <a:blip r:embed="rId9" cstate="print">
              <a:alphaModFix amt="33000"/>
            </a:blip>
            <a:tile tx="0" ty="0" sx="100000" sy="100000" flip="none" algn="tl"/>
          </a:blip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67762"/>
            <a:ext cx="8229600" cy="4758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B206234-DDC0-42F9-AC76-E4B3E908FE1F}" type="datetime1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hyderabad.tie.org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226931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 descr="ENDIYA LOGO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452135" y="199017"/>
            <a:ext cx="1468412" cy="7129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3" r:id="rId3"/>
    <p:sldLayoutId id="2147483834" r:id="rId4"/>
    <p:sldLayoutId id="2147483835" r:id="rId5"/>
    <p:sldLayoutId id="2147483838" r:id="rId6"/>
    <p:sldLayoutId id="2147483839" r:id="rId7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88" y="405353"/>
            <a:ext cx="8260672" cy="634074"/>
          </a:xfrm>
          <a:noFill/>
        </p:spPr>
        <p:txBody>
          <a:bodyPr>
            <a:normAutofit fontScale="90000"/>
          </a:bodyPr>
          <a:lstStyle/>
          <a:p>
            <a:pPr algn="l">
              <a:tabLst>
                <a:tab pos="2743200" algn="l"/>
              </a:tabLst>
            </a:pPr>
            <a:r>
              <a:rPr lang="en-US" sz="3600" b="1" cap="none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Problem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8073F36-C9CC-4E95-985F-43592550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A473340-CF7F-4C46-A2AB-33DA577236E6}"/>
              </a:ext>
            </a:extLst>
          </p:cNvPr>
          <p:cNvSpPr/>
          <p:nvPr/>
        </p:nvSpPr>
        <p:spPr>
          <a:xfrm>
            <a:off x="0" y="1"/>
            <a:ext cx="64617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BF08E78-24FF-4FE0-9070-A3A100269025}"/>
              </a:ext>
            </a:extLst>
          </p:cNvPr>
          <p:cNvSpPr txBox="1"/>
          <p:nvPr/>
        </p:nvSpPr>
        <p:spPr>
          <a:xfrm>
            <a:off x="1205345" y="1039428"/>
            <a:ext cx="74814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&lt;STARTUP – NAME&gt;</a:t>
            </a:r>
            <a:b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</a:br>
            <a:r>
              <a:rPr lang="en-US" sz="3600" b="1" noProof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Everyone goes to doctor for regular health checkup, they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have to remember and make appointments for them.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Sometimes they may forget to take appointments  in time due to busy work or some other reason  and some may lose previous reports.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3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8BA8FE4-06FE-4A03-9094-2A0C2BDCF7B0}"/>
              </a:ext>
            </a:extLst>
          </p:cNvPr>
          <p:cNvSpPr/>
          <p:nvPr/>
        </p:nvSpPr>
        <p:spPr>
          <a:xfrm>
            <a:off x="0" y="2479249"/>
            <a:ext cx="9144000" cy="437875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88232" y="3407374"/>
            <a:ext cx="5229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Thank You!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C697A73-6EB0-4CF4-8C8F-DAB477524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288D-5482-4A5A-83ED-2DCCC5F504BD}" type="datetime1">
              <a:rPr lang="en-US" smtClean="0"/>
              <a:pPr/>
              <a:t>7/16/2024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CDC550E-07D5-45E7-AEE4-C45804C57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hyderabad.tie.org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E64F8A4-6AAF-433D-8F59-4189DCCA1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" name="Picture 9" descr="Logo_NES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6666" y="274320"/>
            <a:ext cx="2344134" cy="859847"/>
          </a:xfrm>
          <a:prstGeom prst="rect">
            <a:avLst/>
          </a:prstGeom>
        </p:spPr>
      </p:pic>
      <p:pic>
        <p:nvPicPr>
          <p:cNvPr id="12" name="Picture 11" descr="Logo_SREC_Lates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41646" y="137160"/>
            <a:ext cx="3145154" cy="120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4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88" y="405353"/>
            <a:ext cx="8260672" cy="634074"/>
          </a:xfrm>
          <a:noFill/>
        </p:spPr>
        <p:txBody>
          <a:bodyPr>
            <a:normAutofit fontScale="90000"/>
          </a:bodyPr>
          <a:lstStyle/>
          <a:p>
            <a:pPr algn="l">
              <a:tabLst>
                <a:tab pos="2743200" algn="l"/>
              </a:tabLst>
            </a:pPr>
            <a:r>
              <a:rPr lang="en-US" sz="3600" b="1" cap="none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 (Product/Service)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8073F36-C9CC-4E95-985F-43592550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A473340-CF7F-4C46-A2AB-33DA577236E6}"/>
              </a:ext>
            </a:extLst>
          </p:cNvPr>
          <p:cNvSpPr/>
          <p:nvPr/>
        </p:nvSpPr>
        <p:spPr>
          <a:xfrm>
            <a:off x="0" y="1"/>
            <a:ext cx="64617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8B0AE30-05EB-4199-BC1D-5E9AE56BF740}"/>
              </a:ext>
            </a:extLst>
          </p:cNvPr>
          <p:cNvSpPr txBox="1"/>
          <p:nvPr/>
        </p:nvSpPr>
        <p:spPr>
          <a:xfrm>
            <a:off x="1233055" y="1302327"/>
            <a:ext cx="71766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What solution you proposed </a:t>
            </a:r>
            <a:r>
              <a:rPr lang="en-US" sz="3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?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– </a:t>
            </a:r>
            <a:r>
              <a:rPr lang="en-US" sz="3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TO solve the problem we can create an app called Health Inspector  which will notify the user when there is a need for health checkup and we can take appointment using this </a:t>
            </a:r>
            <a:r>
              <a:rPr lang="en-US" sz="36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app,it</a:t>
            </a:r>
            <a:r>
              <a:rPr lang="en-US" sz="3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also stores the previous records of the patient .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36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88" y="405353"/>
            <a:ext cx="8260672" cy="634074"/>
          </a:xfrm>
          <a:noFill/>
        </p:spPr>
        <p:txBody>
          <a:bodyPr>
            <a:normAutofit fontScale="90000"/>
          </a:bodyPr>
          <a:lstStyle/>
          <a:p>
            <a:pPr algn="l">
              <a:tabLst>
                <a:tab pos="2743200" algn="l"/>
              </a:tabLst>
            </a:pPr>
            <a:r>
              <a:rPr lang="en-US" sz="3600" b="1" cap="none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  &amp; Customer Validation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8073F36-C9CC-4E95-985F-43592550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A473340-CF7F-4C46-A2AB-33DA577236E6}"/>
              </a:ext>
            </a:extLst>
          </p:cNvPr>
          <p:cNvSpPr/>
          <p:nvPr/>
        </p:nvSpPr>
        <p:spPr>
          <a:xfrm>
            <a:off x="0" y="1"/>
            <a:ext cx="64617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8B0AE30-05EB-4199-BC1D-5E9AE56BF740}"/>
              </a:ext>
            </a:extLst>
          </p:cNvPr>
          <p:cNvSpPr txBox="1"/>
          <p:nvPr/>
        </p:nvSpPr>
        <p:spPr>
          <a:xfrm>
            <a:off x="772517" y="1925781"/>
            <a:ext cx="75990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Who needs your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product?</a:t>
            </a:r>
            <a:endParaRPr lang="en-US" sz="36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people</a:t>
            </a:r>
            <a:r>
              <a:rPr kumimoji="0" lang="en-IN" sz="36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who go for regular health </a:t>
            </a:r>
            <a:r>
              <a:rPr kumimoji="0" lang="en-IN" sz="3600" b="1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checkup</a:t>
            </a:r>
            <a:r>
              <a:rPr kumimoji="0" lang="en-IN" sz="36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 are the </a:t>
            </a:r>
            <a:r>
              <a:rPr kumimoji="0" lang="en-IN" sz="3600" b="1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customers,especially</a:t>
            </a:r>
            <a:r>
              <a:rPr kumimoji="0" lang="en-IN" sz="36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old age people and  people who are above 35yrs.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19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88" y="405353"/>
            <a:ext cx="8260672" cy="634074"/>
          </a:xfrm>
          <a:noFill/>
        </p:spPr>
        <p:txBody>
          <a:bodyPr>
            <a:normAutofit fontScale="90000"/>
          </a:bodyPr>
          <a:lstStyle/>
          <a:p>
            <a:pPr algn="l">
              <a:tabLst>
                <a:tab pos="2743200" algn="l"/>
              </a:tabLst>
            </a:pPr>
            <a:r>
              <a:rPr lang="en-US" sz="3600" b="1" cap="none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 (size)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180346C-8B73-4AAF-A93D-D804C9E422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8388" y="6356350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8073F36-C9CC-4E95-985F-43592550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A473340-CF7F-4C46-A2AB-33DA577236E6}"/>
              </a:ext>
            </a:extLst>
          </p:cNvPr>
          <p:cNvSpPr/>
          <p:nvPr/>
        </p:nvSpPr>
        <p:spPr>
          <a:xfrm>
            <a:off x="0" y="1"/>
            <a:ext cx="64617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28E6702-6B78-4673-9254-F5EC0F765A85}"/>
              </a:ext>
            </a:extLst>
          </p:cNvPr>
          <p:cNvSpPr txBox="1"/>
          <p:nvPr/>
        </p:nvSpPr>
        <p:spPr>
          <a:xfrm>
            <a:off x="787030" y="1981199"/>
            <a:ext cx="75699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How many customer need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this?</a:t>
            </a:r>
            <a:endParaRPr lang="en-US" sz="3600" b="1" noProof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dirty="0" smtClean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All</a:t>
            </a:r>
            <a:r>
              <a:rPr kumimoji="0" lang="en-IN" sz="3600" b="1" i="0" u="none" strike="noStrike" kern="1200" cap="none" spc="0" normalizeH="0" dirty="0" smtClean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 people who go for the regular health </a:t>
            </a:r>
            <a:r>
              <a:rPr kumimoji="0" lang="en-IN" sz="3600" b="1" i="0" u="none" strike="noStrike" kern="1200" cap="none" spc="0" normalizeH="0" dirty="0" err="1" smtClean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checkup</a:t>
            </a:r>
            <a:r>
              <a:rPr kumimoji="0" lang="en-IN" sz="3600" b="1" i="0" u="none" strike="noStrike" kern="1200" cap="none" spc="0" normalizeH="0" dirty="0" smtClean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.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14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88" y="405353"/>
            <a:ext cx="8260672" cy="634074"/>
          </a:xfrm>
          <a:noFill/>
        </p:spPr>
        <p:txBody>
          <a:bodyPr>
            <a:normAutofit fontScale="90000"/>
          </a:bodyPr>
          <a:lstStyle/>
          <a:p>
            <a:pPr algn="l">
              <a:tabLst>
                <a:tab pos="2743200" algn="l"/>
              </a:tabLst>
            </a:pPr>
            <a:r>
              <a:rPr lang="en-US" sz="3600" b="1" cap="none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Competition / Currently solved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180346C-8B73-4AAF-A93D-D804C9E422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8388" y="6356350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8073F36-C9CC-4E95-985F-43592550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A473340-CF7F-4C46-A2AB-33DA577236E6}"/>
              </a:ext>
            </a:extLst>
          </p:cNvPr>
          <p:cNvSpPr/>
          <p:nvPr/>
        </p:nvSpPr>
        <p:spPr>
          <a:xfrm>
            <a:off x="0" y="1"/>
            <a:ext cx="64617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E511590-B498-49C5-8A9D-0CCFF031C318}"/>
              </a:ext>
            </a:extLst>
          </p:cNvPr>
          <p:cNvSpPr txBox="1"/>
          <p:nvPr/>
        </p:nvSpPr>
        <p:spPr>
          <a:xfrm>
            <a:off x="845069" y="1898073"/>
            <a:ext cx="74538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Currently  the customers  are addressing the problem by taking appointments  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week before or a day before .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89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88" y="405353"/>
            <a:ext cx="8260672" cy="634074"/>
          </a:xfrm>
          <a:noFill/>
        </p:spPr>
        <p:txBody>
          <a:bodyPr>
            <a:normAutofit fontScale="90000"/>
          </a:bodyPr>
          <a:lstStyle/>
          <a:p>
            <a:pPr algn="l">
              <a:tabLst>
                <a:tab pos="2743200" algn="l"/>
              </a:tabLst>
            </a:pPr>
            <a:r>
              <a:rPr lang="en-US" sz="3600" b="1" cap="none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Unique Value Proposition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180346C-8B73-4AAF-A93D-D804C9E422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8388" y="6356350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8073F36-C9CC-4E95-985F-43592550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A473340-CF7F-4C46-A2AB-33DA577236E6}"/>
              </a:ext>
            </a:extLst>
          </p:cNvPr>
          <p:cNvSpPr/>
          <p:nvPr/>
        </p:nvSpPr>
        <p:spPr>
          <a:xfrm>
            <a:off x="0" y="1"/>
            <a:ext cx="64617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8B0AE30-05EB-4199-BC1D-5E9AE56BF740}"/>
              </a:ext>
            </a:extLst>
          </p:cNvPr>
          <p:cNvSpPr txBox="1"/>
          <p:nvPr/>
        </p:nvSpPr>
        <p:spPr>
          <a:xfrm>
            <a:off x="692357" y="2064327"/>
            <a:ext cx="77593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How your solution is different from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the existing solutions or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products?</a:t>
            </a:r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1.</a:t>
            </a:r>
            <a:r>
              <a:rPr lang="en-IN" sz="3600" b="1" noProof="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storing the previous records of patients.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2.Making easy to take Appointments.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3.24/7 online service.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36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3600" b="1" noProof="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00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88" y="405353"/>
            <a:ext cx="8260672" cy="634074"/>
          </a:xfrm>
          <a:noFill/>
        </p:spPr>
        <p:txBody>
          <a:bodyPr>
            <a:normAutofit fontScale="90000"/>
          </a:bodyPr>
          <a:lstStyle/>
          <a:p>
            <a:pPr algn="l">
              <a:tabLst>
                <a:tab pos="2743200" algn="l"/>
              </a:tabLst>
            </a:pPr>
            <a:r>
              <a:rPr lang="en-US" sz="3600" b="1" cap="none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Lean Canvas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180346C-8B73-4AAF-A93D-D804C9E422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8388" y="6356350"/>
            <a:ext cx="2133600" cy="365125"/>
          </a:xfrm>
        </p:spPr>
        <p:txBody>
          <a:bodyPr/>
          <a:lstStyle/>
          <a:p>
            <a:fld id="{70510DB9-93C4-4198-BA38-F2FB5301FD32}" type="datetime1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8073F36-C9CC-4E95-985F-43592550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A473340-CF7F-4C46-A2AB-33DA577236E6}"/>
              </a:ext>
            </a:extLst>
          </p:cNvPr>
          <p:cNvSpPr/>
          <p:nvPr/>
        </p:nvSpPr>
        <p:spPr>
          <a:xfrm>
            <a:off x="0" y="1"/>
            <a:ext cx="64617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What is the Right Fill Order for a Lean Canvas? - Love the Problem">
            <a:extLst>
              <a:ext uri="{FF2B5EF4-FFF2-40B4-BE49-F238E27FC236}">
                <a16:creationId xmlns="" xmlns:a16="http://schemas.microsoft.com/office/drawing/2014/main" id="{0DD6D90D-786C-470E-863E-01B90EE7C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27" y="942680"/>
            <a:ext cx="8109846" cy="569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2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Calibri Light" pitchFamily="34" charset="0"/>
                <a:cs typeface="Calibri Light" pitchFamily="34" charset="0"/>
              </a:rPr>
              <a:t>KEY METRICS </a:t>
            </a:r>
            <a:endParaRPr lang="en-US" b="1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7350"/>
            <a:ext cx="8229600" cy="4699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3200" b="1" u="sng" dirty="0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KEY PARTNERS</a:t>
            </a:r>
            <a:r>
              <a:rPr lang="en-IN" sz="3200" b="1" dirty="0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: </a:t>
            </a:r>
            <a:r>
              <a:rPr lang="en-IN" sz="3200" b="1" dirty="0" err="1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Hospitals,Patients</a:t>
            </a:r>
            <a:r>
              <a:rPr lang="en-IN" sz="3200" b="1" dirty="0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,</a:t>
            </a:r>
          </a:p>
          <a:p>
            <a:pPr algn="ctr">
              <a:buNone/>
            </a:pPr>
            <a:r>
              <a:rPr lang="en-IN" sz="3200" b="1" dirty="0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                  Medical supply companies.</a:t>
            </a:r>
          </a:p>
          <a:p>
            <a:pPr algn="ctr">
              <a:buNone/>
            </a:pPr>
            <a:r>
              <a:rPr lang="en-IN" sz="3200" b="1" u="sng" dirty="0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Key Activities</a:t>
            </a:r>
            <a:r>
              <a:rPr lang="en-IN" sz="3200" b="1" dirty="0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: Linking the hospitals and patients,                 </a:t>
            </a:r>
          </a:p>
          <a:p>
            <a:pPr algn="ctr">
              <a:buNone/>
            </a:pPr>
            <a:r>
              <a:rPr lang="en-IN" sz="3200" b="1" dirty="0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                         Storing the Database of customers.</a:t>
            </a:r>
          </a:p>
          <a:p>
            <a:pPr algn="ctr">
              <a:buNone/>
            </a:pPr>
            <a:r>
              <a:rPr lang="en-IN" sz="3200" b="1" dirty="0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  online Appointments.</a:t>
            </a:r>
          </a:p>
          <a:p>
            <a:pPr>
              <a:buNone/>
            </a:pPr>
            <a:r>
              <a:rPr lang="en-IN" sz="3200" b="1" u="sng" dirty="0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KEY RESOURCES</a:t>
            </a:r>
            <a:r>
              <a:rPr lang="en-IN" sz="3200" b="1" dirty="0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: Software</a:t>
            </a:r>
          </a:p>
          <a:p>
            <a:pPr>
              <a:buNone/>
            </a:pPr>
            <a:r>
              <a:rPr lang="en-IN" sz="3200" b="1" dirty="0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                               Security.</a:t>
            </a:r>
            <a:endParaRPr lang="en-US" sz="3200" b="1" dirty="0">
              <a:solidFill>
                <a:schemeClr val="tx1"/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030074" y="5429250"/>
            <a:ext cx="646833" cy="32038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2178144" y="226932"/>
            <a:ext cx="752044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5925"/>
            <a:ext cx="8229600" cy="4440238"/>
          </a:xfrm>
        </p:spPr>
        <p:txBody>
          <a:bodyPr>
            <a:normAutofit fontScale="85000" lnSpcReduction="20000"/>
          </a:bodyPr>
          <a:lstStyle/>
          <a:p>
            <a:r>
              <a:rPr lang="en-IN" sz="3600" b="1" u="sng" dirty="0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CHANNELS</a:t>
            </a:r>
            <a:r>
              <a:rPr lang="en-IN" sz="3600" b="1" dirty="0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: Follow up mails</a:t>
            </a:r>
          </a:p>
          <a:p>
            <a:pPr>
              <a:buNone/>
            </a:pPr>
            <a:r>
              <a:rPr lang="en-IN" sz="3600" b="1" dirty="0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                          Newspaper adds</a:t>
            </a:r>
          </a:p>
          <a:p>
            <a:pPr>
              <a:buNone/>
            </a:pPr>
            <a:r>
              <a:rPr lang="en-IN" sz="3600" b="1" dirty="0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                          Advertising</a:t>
            </a:r>
          </a:p>
          <a:p>
            <a:pPr>
              <a:buNone/>
            </a:pPr>
            <a:r>
              <a:rPr lang="en-IN" sz="3600" b="1" u="sng" dirty="0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COST STRUCTURE</a:t>
            </a:r>
            <a:r>
              <a:rPr lang="en-IN" sz="3600" b="1" dirty="0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: </a:t>
            </a:r>
            <a:r>
              <a:rPr lang="en-IN" sz="3600" b="1" dirty="0" err="1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Maintaince</a:t>
            </a:r>
            <a:r>
              <a:rPr lang="en-IN" sz="3600" b="1" dirty="0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(Equipments)</a:t>
            </a:r>
          </a:p>
          <a:p>
            <a:pPr>
              <a:buNone/>
            </a:pPr>
            <a:r>
              <a:rPr lang="en-IN" sz="3600" b="1" dirty="0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                                  Employees</a:t>
            </a:r>
          </a:p>
          <a:p>
            <a:pPr>
              <a:buNone/>
            </a:pPr>
            <a:r>
              <a:rPr lang="en-IN" sz="3600" b="1" dirty="0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                                  Marketing</a:t>
            </a:r>
          </a:p>
          <a:p>
            <a:pPr>
              <a:buNone/>
            </a:pPr>
            <a:endParaRPr lang="en-IN" sz="2800" dirty="0" smtClean="0">
              <a:solidFill>
                <a:schemeClr val="tx1"/>
              </a:solidFill>
              <a:latin typeface="Calibri Light" pitchFamily="34" charset="0"/>
              <a:cs typeface="Calibri Light" pitchFamily="34" charset="0"/>
            </a:endParaRPr>
          </a:p>
          <a:p>
            <a:pPr>
              <a:buNone/>
            </a:pPr>
            <a:r>
              <a:rPr lang="en-IN" sz="2800" dirty="0" smtClean="0">
                <a:solidFill>
                  <a:schemeClr val="tx1"/>
                </a:solidFill>
                <a:latin typeface="Calibri Light" pitchFamily="34" charset="0"/>
                <a:cs typeface="Calibri Light" pitchFamily="34" charset="0"/>
              </a:rPr>
              <a:t>                                </a:t>
            </a:r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r>
              <a:rPr lang="en-IN" sz="2800" dirty="0" smtClean="0"/>
              <a:t>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3216</TotalTime>
  <Words>238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Apothecary</vt:lpstr>
      <vt:lpstr>Business Problem</vt:lpstr>
      <vt:lpstr>Solution (Product/Service)</vt:lpstr>
      <vt:lpstr>Customer  &amp; Customer Validation</vt:lpstr>
      <vt:lpstr>Market (size)</vt:lpstr>
      <vt:lpstr>Competition / Currently solved</vt:lpstr>
      <vt:lpstr>Unique Value Proposition</vt:lpstr>
      <vt:lpstr>Lean Canvas</vt:lpstr>
      <vt:lpstr>KEY METRICS </vt:lpstr>
      <vt:lpstr>PowerPoint Presentation</vt:lpstr>
      <vt:lpstr>PowerPoint Presentation</vt:lpstr>
    </vt:vector>
  </TitlesOfParts>
  <Company>Ventureast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Tenet</dc:creator>
  <cp:lastModifiedBy>Akshitha</cp:lastModifiedBy>
  <cp:revision>307</cp:revision>
  <dcterms:created xsi:type="dcterms:W3CDTF">2016-01-09T05:08:32Z</dcterms:created>
  <dcterms:modified xsi:type="dcterms:W3CDTF">2024-07-16T20:32:48Z</dcterms:modified>
</cp:coreProperties>
</file>