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-456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7C7F467-9DFD-4B10-AA3D-1693B8DA50BB}" type="datetimeFigureOut">
              <a:rPr lang="en-IN" smtClean="0"/>
              <a:pPr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9834070-1BCF-49ED-ABB5-D2F1982B9F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40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F467-9DFD-4B10-AA3D-1693B8DA50BB}" type="datetimeFigureOut">
              <a:rPr lang="en-IN" smtClean="0"/>
              <a:pPr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4070-1BCF-49ED-ABB5-D2F1982B9F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66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F467-9DFD-4B10-AA3D-1693B8DA50BB}" type="datetimeFigureOut">
              <a:rPr lang="en-IN" smtClean="0"/>
              <a:pPr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4070-1BCF-49ED-ABB5-D2F1982B9F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86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F467-9DFD-4B10-AA3D-1693B8DA50BB}" type="datetimeFigureOut">
              <a:rPr lang="en-IN" smtClean="0"/>
              <a:pPr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4070-1BCF-49ED-ABB5-D2F1982B9F8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389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F467-9DFD-4B10-AA3D-1693B8DA50BB}" type="datetimeFigureOut">
              <a:rPr lang="en-IN" smtClean="0"/>
              <a:pPr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4070-1BCF-49ED-ABB5-D2F1982B9F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197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F467-9DFD-4B10-AA3D-1693B8DA50BB}" type="datetimeFigureOut">
              <a:rPr lang="en-IN" smtClean="0"/>
              <a:pPr/>
              <a:t>16-07-2024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4070-1BCF-49ED-ABB5-D2F1982B9F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62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F467-9DFD-4B10-AA3D-1693B8DA50BB}" type="datetimeFigureOut">
              <a:rPr lang="en-IN" smtClean="0"/>
              <a:pPr/>
              <a:t>16-07-2024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4070-1BCF-49ED-ABB5-D2F1982B9F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988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F467-9DFD-4B10-AA3D-1693B8DA50BB}" type="datetimeFigureOut">
              <a:rPr lang="en-IN" smtClean="0"/>
              <a:pPr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4070-1BCF-49ED-ABB5-D2F1982B9F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870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F467-9DFD-4B10-AA3D-1693B8DA50BB}" type="datetimeFigureOut">
              <a:rPr lang="en-IN" smtClean="0"/>
              <a:pPr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4070-1BCF-49ED-ABB5-D2F1982B9F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91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F467-9DFD-4B10-AA3D-1693B8DA50BB}" type="datetimeFigureOut">
              <a:rPr lang="en-IN" smtClean="0"/>
              <a:pPr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4070-1BCF-49ED-ABB5-D2F1982B9F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48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F467-9DFD-4B10-AA3D-1693B8DA50BB}" type="datetimeFigureOut">
              <a:rPr lang="en-IN" smtClean="0"/>
              <a:pPr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4070-1BCF-49ED-ABB5-D2F1982B9F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54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F467-9DFD-4B10-AA3D-1693B8DA50BB}" type="datetimeFigureOut">
              <a:rPr lang="en-IN" smtClean="0"/>
              <a:pPr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4070-1BCF-49ED-ABB5-D2F1982B9F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38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F467-9DFD-4B10-AA3D-1693B8DA50BB}" type="datetimeFigureOut">
              <a:rPr lang="en-IN" smtClean="0"/>
              <a:pPr/>
              <a:t>16-07-2024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4070-1BCF-49ED-ABB5-D2F1982B9F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75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F467-9DFD-4B10-AA3D-1693B8DA50BB}" type="datetimeFigureOut">
              <a:rPr lang="en-IN" smtClean="0"/>
              <a:pPr/>
              <a:t>16-07-2024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4070-1BCF-49ED-ABB5-D2F1982B9F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79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F467-9DFD-4B10-AA3D-1693B8DA50BB}" type="datetimeFigureOut">
              <a:rPr lang="en-IN" smtClean="0"/>
              <a:pPr/>
              <a:t>16-07-2024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4070-1BCF-49ED-ABB5-D2F1982B9F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09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F467-9DFD-4B10-AA3D-1693B8DA50BB}" type="datetimeFigureOut">
              <a:rPr lang="en-IN" smtClean="0"/>
              <a:pPr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4070-1BCF-49ED-ABB5-D2F1982B9F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30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F467-9DFD-4B10-AA3D-1693B8DA50BB}" type="datetimeFigureOut">
              <a:rPr lang="en-IN" smtClean="0"/>
              <a:pPr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4070-1BCF-49ED-ABB5-D2F1982B9F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04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7F467-9DFD-4B10-AA3D-1693B8DA50BB}" type="datetimeFigureOut">
              <a:rPr lang="en-IN" smtClean="0"/>
              <a:pPr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34070-1BCF-49ED-ABB5-D2F1982B9F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207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165DC8-F8D6-4A98-849E-1148B39F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80720"/>
            <a:ext cx="9905998" cy="5222240"/>
          </a:xfrm>
        </p:spPr>
        <p:txBody>
          <a:bodyPr>
            <a:normAutofit/>
          </a:bodyPr>
          <a:lstStyle/>
          <a:p>
            <a:pPr algn="ctr"/>
            <a:r>
              <a:rPr lang="en-IN" sz="8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 CANVAS</a:t>
            </a:r>
          </a:p>
        </p:txBody>
      </p:sp>
    </p:spTree>
    <p:extLst>
      <p:ext uri="{BB962C8B-B14F-4D97-AF65-F5344CB8AC3E}">
        <p14:creationId xmlns:p14="http://schemas.microsoft.com/office/powerpoint/2010/main" val="202619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38BD9C-071E-4811-AD1C-3536584F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20" y="142240"/>
            <a:ext cx="11247120" cy="680720"/>
          </a:xfrm>
        </p:spPr>
        <p:txBody>
          <a:bodyPr>
            <a:noAutofit/>
          </a:bodyPr>
          <a:lstStyle/>
          <a:p>
            <a:pPr algn="ctr"/>
            <a:r>
              <a:rPr lang="en-IN" sz="5400" b="1" u="sng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</a:t>
            </a:r>
            <a:endParaRPr lang="en-IN" sz="54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9D89B2FB-A5A9-496E-A572-4D73D68E21B4}"/>
              </a:ext>
            </a:extLst>
          </p:cNvPr>
          <p:cNvSpPr/>
          <p:nvPr/>
        </p:nvSpPr>
        <p:spPr>
          <a:xfrm>
            <a:off x="1046480" y="955040"/>
            <a:ext cx="9824720" cy="5760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9C4386D7-9A23-45D4-8718-31F89DE83D63}"/>
              </a:ext>
            </a:extLst>
          </p:cNvPr>
          <p:cNvCxnSpPr>
            <a:cxnSpLocks/>
          </p:cNvCxnSpPr>
          <p:nvPr/>
        </p:nvCxnSpPr>
        <p:spPr>
          <a:xfrm flipH="1">
            <a:off x="5958840" y="3835400"/>
            <a:ext cx="4912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9C1DD63-0F9A-405B-8C6D-752FCD576E89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5958840" y="955040"/>
            <a:ext cx="0" cy="288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847287B-33F6-4930-B458-7E10D2216576}"/>
              </a:ext>
            </a:extLst>
          </p:cNvPr>
          <p:cNvCxnSpPr>
            <a:cxnSpLocks/>
            <a:endCxn id="4" idx="4"/>
          </p:cNvCxnSpPr>
          <p:nvPr/>
        </p:nvCxnSpPr>
        <p:spPr>
          <a:xfrm>
            <a:off x="5958840" y="3835400"/>
            <a:ext cx="0" cy="288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ADC673B-F46E-49C0-BEE0-C4648A88F99A}"/>
              </a:ext>
            </a:extLst>
          </p:cNvPr>
          <p:cNvSpPr txBox="1"/>
          <p:nvPr/>
        </p:nvSpPr>
        <p:spPr>
          <a:xfrm>
            <a:off x="6096000" y="1150659"/>
            <a:ext cx="196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GAINS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65E5858-5BE2-439A-910D-1362A275B1E5}"/>
              </a:ext>
            </a:extLst>
          </p:cNvPr>
          <p:cNvSpPr txBox="1"/>
          <p:nvPr/>
        </p:nvSpPr>
        <p:spPr>
          <a:xfrm>
            <a:off x="6220461" y="3967481"/>
            <a:ext cx="42214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PAINS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Consumes more time.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More strain on the body.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DB8F63F-AD97-4C9C-A601-23715F4B866F}"/>
              </a:ext>
            </a:extLst>
          </p:cNvPr>
          <p:cNvSpPr txBox="1"/>
          <p:nvPr/>
        </p:nvSpPr>
        <p:spPr>
          <a:xfrm>
            <a:off x="1929116" y="2469575"/>
            <a:ext cx="386208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 JOBS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Consulting the  respective clinics for the services.</a:t>
            </a:r>
          </a:p>
          <a:p>
            <a:endParaRPr lang="en-IN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0AA91EC6-8DFD-403C-910E-1156940BFE12}"/>
              </a:ext>
            </a:extLst>
          </p:cNvPr>
          <p:cNvSpPr txBox="1"/>
          <p:nvPr/>
        </p:nvSpPr>
        <p:spPr>
          <a:xfrm>
            <a:off x="6126482" y="1805959"/>
            <a:ext cx="263140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Trust their loyalty.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Feel secure.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28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AFCA66E-A329-4B61-B049-88FE0CC4721F}"/>
              </a:ext>
            </a:extLst>
          </p:cNvPr>
          <p:cNvSpPr/>
          <p:nvPr/>
        </p:nvSpPr>
        <p:spPr>
          <a:xfrm>
            <a:off x="1815060" y="1095252"/>
            <a:ext cx="9519920" cy="543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9EF1CF8-07A1-4510-A24B-73B482B8AF4C}"/>
              </a:ext>
            </a:extLst>
          </p:cNvPr>
          <p:cNvCxnSpPr/>
          <p:nvPr/>
        </p:nvCxnSpPr>
        <p:spPr>
          <a:xfrm>
            <a:off x="8046720" y="3647440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4E0A4334-BCAC-4D89-A33D-9A4907689F1F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6575020" y="3813487"/>
            <a:ext cx="4759960" cy="19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82755A06-196C-4A10-BD88-339443325B01}"/>
              </a:ext>
            </a:extLst>
          </p:cNvPr>
          <p:cNvCxnSpPr>
            <a:cxnSpLocks/>
          </p:cNvCxnSpPr>
          <p:nvPr/>
        </p:nvCxnSpPr>
        <p:spPr>
          <a:xfrm flipH="1" flipV="1">
            <a:off x="1818640" y="1101146"/>
            <a:ext cx="4759960" cy="2738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BABDFF2F-6B8B-4A04-B221-204936F02181}"/>
              </a:ext>
            </a:extLst>
          </p:cNvPr>
          <p:cNvCxnSpPr>
            <a:cxnSpLocks/>
          </p:cNvCxnSpPr>
          <p:nvPr/>
        </p:nvCxnSpPr>
        <p:spPr>
          <a:xfrm flipH="1">
            <a:off x="1818640" y="3813487"/>
            <a:ext cx="4756380" cy="2702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67174CB-2D7A-42AC-86C9-F60869171D75}"/>
              </a:ext>
            </a:extLst>
          </p:cNvPr>
          <p:cNvSpPr txBox="1"/>
          <p:nvPr/>
        </p:nvSpPr>
        <p:spPr>
          <a:xfrm>
            <a:off x="655320" y="80423"/>
            <a:ext cx="108813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C0A30FE8-781C-436A-97A8-C52B2687D530}"/>
              </a:ext>
            </a:extLst>
          </p:cNvPr>
          <p:cNvSpPr txBox="1"/>
          <p:nvPr/>
        </p:nvSpPr>
        <p:spPr>
          <a:xfrm>
            <a:off x="6192520" y="1412828"/>
            <a:ext cx="255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	</a:t>
            </a:r>
            <a:r>
              <a:rPr lang="en-IN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GAIN CREATORS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7821DB09-60E5-4A8F-9AEF-E74F09EAE2EE}"/>
              </a:ext>
            </a:extLst>
          </p:cNvPr>
          <p:cNvSpPr txBox="1"/>
          <p:nvPr/>
        </p:nvSpPr>
        <p:spPr>
          <a:xfrm>
            <a:off x="6665888" y="4275121"/>
            <a:ext cx="3313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PAIN RELIVER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Saves time.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Reduces strain on body.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B2E0757-3D96-447E-AF3A-5B61E5439E4A}"/>
              </a:ext>
            </a:extLst>
          </p:cNvPr>
          <p:cNvSpPr txBox="1"/>
          <p:nvPr/>
        </p:nvSpPr>
        <p:spPr>
          <a:xfrm>
            <a:off x="449580" y="3254491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41F0EE45-0134-4CC6-8AEE-2F9B42BB9E2F}"/>
              </a:ext>
            </a:extLst>
          </p:cNvPr>
          <p:cNvSpPr txBox="1"/>
          <p:nvPr/>
        </p:nvSpPr>
        <p:spPr>
          <a:xfrm rot="16200000">
            <a:off x="139415" y="3681214"/>
            <a:ext cx="401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PRODUT  AND SERVICES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5F8DCEB1-8E95-425B-A892-A15B75B0A3D4}"/>
              </a:ext>
            </a:extLst>
          </p:cNvPr>
          <p:cNvSpPr txBox="1"/>
          <p:nvPr/>
        </p:nvSpPr>
        <p:spPr>
          <a:xfrm>
            <a:off x="6609080" y="1859280"/>
            <a:ext cx="44363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Updates.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user friendly.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feedback.</a:t>
            </a:r>
          </a:p>
          <a:p>
            <a:pPr>
              <a:buClr>
                <a:srgbClr val="002060"/>
              </a:buClr>
            </a:pPr>
            <a:endParaRPr lang="en-IN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882029E0-5CFC-4D84-8633-C9AE9C78CAAA}"/>
              </a:ext>
            </a:extLst>
          </p:cNvPr>
          <p:cNvSpPr txBox="1"/>
          <p:nvPr/>
        </p:nvSpPr>
        <p:spPr>
          <a:xfrm>
            <a:off x="2466340" y="1703749"/>
            <a:ext cx="15036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company which connects the medical services with the customers through app.</a:t>
            </a:r>
          </a:p>
        </p:txBody>
      </p:sp>
    </p:spTree>
    <p:extLst>
      <p:ext uri="{BB962C8B-B14F-4D97-AF65-F5344CB8AC3E}">
        <p14:creationId xmlns:p14="http://schemas.microsoft.com/office/powerpoint/2010/main" val="352106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DEFAFF-CACE-48CF-B248-EFB6DADA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799322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Requirements: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EB13FE4-209F-482C-B8E0-FCE1E618AED3}"/>
              </a:ext>
            </a:extLst>
          </p:cNvPr>
          <p:cNvSpPr txBox="1"/>
          <p:nvPr/>
        </p:nvSpPr>
        <p:spPr>
          <a:xfrm>
            <a:off x="1063690" y="1567542"/>
            <a:ext cx="66433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SOFTWARE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bg1"/>
                </a:solidFill>
              </a:rPr>
              <a:t>Mysql</a:t>
            </a:r>
            <a:r>
              <a:rPr lang="en-IN" sz="2400" dirty="0">
                <a:solidFill>
                  <a:schemeClr val="bg1"/>
                </a:solidFill>
              </a:rPr>
              <a:t> for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Windows 10(64 bit).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Mobile OS Android.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Eclipse SDK.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HARDWARE: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2 GB 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500 GB HARD DISK.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INTEL CORE PROCESSOR.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6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19E33B-916B-466A-A50C-F4ADC0A6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76" y="142240"/>
            <a:ext cx="9905998" cy="731520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43E2A6-ED46-4434-96C3-54B43F94951A}"/>
              </a:ext>
            </a:extLst>
          </p:cNvPr>
          <p:cNvSpPr txBox="1"/>
          <p:nvPr/>
        </p:nvSpPr>
        <p:spPr>
          <a:xfrm>
            <a:off x="1104091" y="1908111"/>
            <a:ext cx="874095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bg1"/>
                </a:solidFill>
              </a:rPr>
              <a:t>LOGIN( GMAIL OR PHONE NO.)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bg1"/>
                </a:solidFill>
              </a:rPr>
              <a:t>SIMPLE TO USE(USER FRIENDLY).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bg1"/>
                </a:solidFill>
              </a:rPr>
              <a:t>USER FEEDBACK.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bg1"/>
                </a:solidFill>
              </a:rPr>
              <a:t> UPDATES.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bg1"/>
                </a:solidFill>
              </a:rPr>
              <a:t>SEARCH OPTIONS.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bg1"/>
                </a:solidFill>
              </a:rPr>
              <a:t>TRACKING.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bg1"/>
                </a:solidFill>
              </a:rPr>
              <a:t>REPORTS.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bg1"/>
                </a:solidFill>
              </a:rPr>
              <a:t>ONLINE PAYMENTS.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bg1"/>
                </a:solidFill>
              </a:rPr>
              <a:t>OFFLINE PAYMENTS</a:t>
            </a:r>
            <a:r>
              <a:rPr lang="en-IN" sz="28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 smtClean="0">
                <a:solidFill>
                  <a:schemeClr val="bg1"/>
                </a:solidFill>
              </a:rPr>
              <a:t>NOTIFICATIONS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smtClean="0">
                <a:solidFill>
                  <a:schemeClr val="bg1"/>
                </a:solidFill>
              </a:rPr>
              <a:t>SECURITY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8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4DA43D-EDBA-4EF9-A489-87543CF9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0588"/>
            <a:ext cx="9905998" cy="998375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BUDGET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3AED3645-0600-44EF-9823-536780E9F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633156"/>
              </p:ext>
            </p:extLst>
          </p:nvPr>
        </p:nvGraphicFramePr>
        <p:xfrm>
          <a:off x="2032000" y="1940767"/>
          <a:ext cx="8128000" cy="3415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1378040802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3415097182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3987775649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436864383"/>
                    </a:ext>
                  </a:extLst>
                </a:gridCol>
              </a:tblGrid>
              <a:tr h="170750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DESIGN &amp;</a:t>
                      </a:r>
                    </a:p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DEVELOPMENT.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PLATFORM</a:t>
                      </a:r>
                    </a:p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MAINTANCE</a:t>
                      </a:r>
                    </a:p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&amp;</a:t>
                      </a:r>
                    </a:p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TOTAL.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3486207"/>
                  </a:ext>
                </a:extLst>
              </a:tr>
              <a:tr h="1707502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4900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59730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85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tx1">
                <a:lumMod val="95000"/>
                <a:lumOff val="5000"/>
              </a:schemeClr>
            </a:gs>
            <a:gs pos="29000">
              <a:schemeClr val="bg2">
                <a:lumMod val="75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B948CB90-647E-4608-A2AF-91317376B6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posing for the camera&#10;&#10;Description automatically generated">
            <a:extLst>
              <a:ext uri="{FF2B5EF4-FFF2-40B4-BE49-F238E27FC236}">
                <a16:creationId xmlns="" xmlns:a16="http://schemas.microsoft.com/office/drawing/2014/main" id="{6E66C89B-7A84-4A9A-B799-6E98736DDB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3" r="18789" b="-2"/>
          <a:stretch/>
        </p:blipFill>
        <p:spPr>
          <a:xfrm>
            <a:off x="643467" y="643467"/>
            <a:ext cx="5372099" cy="55710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A1549BC-F5FA-471A-B258-3595E0334F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D22E248-8F76-4F10-BB30-AC4BD7AF49B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" r="2576" b="-1"/>
          <a:stretch/>
        </p:blipFill>
        <p:spPr>
          <a:xfrm>
            <a:off x="6176433" y="643467"/>
            <a:ext cx="53720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3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Custom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</vt:lpstr>
      <vt:lpstr>VALUE PROPOSITION CANVAS</vt:lpstr>
      <vt:lpstr>CUSTOMER SEGMENT</vt:lpstr>
      <vt:lpstr>PowerPoint Presentation</vt:lpstr>
      <vt:lpstr>Requirements:</vt:lpstr>
      <vt:lpstr>FEATURES</vt:lpstr>
      <vt:lpstr>BUDGET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PROPOSITION CANVAS</dc:title>
  <cp:lastModifiedBy>Akshitha</cp:lastModifiedBy>
  <cp:revision>1</cp:revision>
  <dcterms:modified xsi:type="dcterms:W3CDTF">2024-07-16T20:32:26Z</dcterms:modified>
</cp:coreProperties>
</file>