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49128a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8f49128a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49128a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f49128a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49128a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8f49128a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f49128a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8f49128a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02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424975" y="2571750"/>
            <a:ext cx="4041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Requirements Analysis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96725" y="1208300"/>
            <a:ext cx="8268600" cy="3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What a system must do (Functional)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Characteristics the system needs to have </a:t>
            </a:r>
            <a:r>
              <a:rPr lang="en"/>
              <a:t>(Non-Functional)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 Phase</a:t>
            </a:r>
            <a:endParaRPr sz="18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Requirements are described from business perspective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Detailed version of “Business Requirements” from System Request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Later, turned into technical 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96725" y="1459200"/>
            <a:ext cx="82686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users need to perform a task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Process, system must perform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Information, system should contain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 EMR Management System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Business Requirement -&gt; Patients can schedule appointments online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Functional Requirement -&gt;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96725" y="1459200"/>
            <a:ext cx="82686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users need to perform a task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Process, system must perform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Information, system should contain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 EMR Management System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Business Requirement -&gt; Patients can schedule appointments online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Functional Requirement -&gt; Process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doctors by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specializations, 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organizations, 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years of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396725" y="1459200"/>
            <a:ext cx="82686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users need to perform a task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Process, system must perform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Information, system should contain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 EMR Management System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Business Requirement -&gt; Patients can schedule appointments online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Functional Requirement -&gt;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Retain previous appointment history - upto 3 months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Characteristics, system should have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Performance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Cultural &amp; Political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System -&gt;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Characteristics, system should have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System -&gt;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-&gt; Mobile devices, IE9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Performance -&gt; Patient data import takes &lt; 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Security -&gt; Only doctors can view patient test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Cultural &amp; Political -&gt; Data centers located in BD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396725" y="1076250"/>
            <a:ext cx="82686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Place online appointment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1.1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1.2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Non-Functional: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Operational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1.2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Performance :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Security :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Cultural &amp; Political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