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6400" y="619449"/>
            <a:ext cx="4255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CSE 471 - Lab 07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1424975" y="2571750"/>
            <a:ext cx="4041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ER Diagram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