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6400" y="619449"/>
            <a:ext cx="4255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CSE 471 - Lab 09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1183925" y="2571750"/>
            <a:ext cx="4841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Windows Navigation </a:t>
            </a:r>
            <a:r>
              <a:rPr lang="en" sz="2500"/>
              <a:t>Diagram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