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58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5"/>
    <p:restoredTop sz="78707"/>
  </p:normalViewPr>
  <p:slideViewPr>
    <p:cSldViewPr snapToGrid="0">
      <p:cViewPr varScale="1">
        <p:scale>
          <a:sx n="93" d="100"/>
          <a:sy n="93" d="100"/>
        </p:scale>
        <p:origin x="24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A4531-7177-974E-BA5F-B54EE6A3785A}" type="datetimeFigureOut">
              <a:rPr lang="en-DE" smtClean="0"/>
              <a:t>27.05.24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C1F8F-7769-554F-B56B-C0E41AC3D1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9023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Head of the    Data Spaces and IoT Solutions department at    Fraunhofer IIS</a:t>
            </a:r>
          </a:p>
          <a:p>
            <a:endParaRPr lang="en-GB" dirty="0"/>
          </a:p>
          <a:p>
            <a:r>
              <a:rPr lang="en-GB" dirty="0"/>
              <a:t>Chair of Technical Information Systems at the School of Business, Economics and Society, University of Erlangen–Nuremberg as well as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C1F8F-7769-554F-B56B-C0E41AC3D1F4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0142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C1F8F-7769-554F-B56B-C0E41AC3D1F4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18688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2CF4-697C-2110-FF2A-4470CB028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076FC-CA56-C880-F455-69D39ADB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BB8FD-EC09-A36F-7D97-AF01EC37A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225D-4E0C-7A49-8CD0-6FADB29FAEE7}" type="datetimeFigureOut">
              <a:rPr lang="en-DE" smtClean="0"/>
              <a:t>27.05.24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5A9E7-5988-9007-27B6-5AD1D09D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8021C-1E29-BA21-F886-9E534F07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7332-496E-C944-8784-9A5811826B4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5676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E037-0F12-671E-1101-CD136C42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E4EA5-C330-602C-3741-54E528ED1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03A4D-3A67-DCEF-9D9C-B4CF8EA7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225D-4E0C-7A49-8CD0-6FADB29FAEE7}" type="datetimeFigureOut">
              <a:rPr lang="en-DE" smtClean="0"/>
              <a:t>27.05.24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D16B2-CBD7-2693-06B2-D806BEE7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68FDC-720D-0273-9006-16132C93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7332-496E-C944-8784-9A5811826B4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8881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80BD9-AE3D-B9B0-D12F-CDD8E0AF9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23FEE-313E-84F5-9D0B-97B25B860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921C3-56AD-8493-3E48-B339ACEF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225D-4E0C-7A49-8CD0-6FADB29FAEE7}" type="datetimeFigureOut">
              <a:rPr lang="en-DE" smtClean="0"/>
              <a:t>27.05.24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759C5-62A3-35EC-C856-85C03B82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EF778-568D-B243-DEDB-7A483598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7332-496E-C944-8784-9A5811826B4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00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0334-600F-843C-1148-02179859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06399-02B1-A266-0CEF-B48A39CA8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A97BB-A5F1-A6E4-DE9F-BE98A457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225D-4E0C-7A49-8CD0-6FADB29FAEE7}" type="datetimeFigureOut">
              <a:rPr lang="en-DE" smtClean="0"/>
              <a:t>27.05.24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B4677-FA8C-7F2D-62B5-24C9B840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D42C2-D555-17A5-97E5-3B65D3F9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7332-496E-C944-8784-9A5811826B4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087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1D02-ED78-7415-5792-7585893FB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6DB96-50D9-F602-444D-58CA755FC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6B677-8226-C190-70F9-331B7F2F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225D-4E0C-7A49-8CD0-6FADB29FAEE7}" type="datetimeFigureOut">
              <a:rPr lang="en-DE" smtClean="0"/>
              <a:t>27.05.24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C9A84-05B5-FB77-02DA-46C6644D1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E8807-BB3F-77F2-43B9-77C57BEB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7332-496E-C944-8784-9A5811826B4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6988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7220A-EE8A-78CB-C3DA-C59D6680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26051-9A74-9FA2-792B-7979021F9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68EF1-D070-3A8C-C6FB-A1DB219AB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82C55-230A-180C-702B-705CBA5F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225D-4E0C-7A49-8CD0-6FADB29FAEE7}" type="datetimeFigureOut">
              <a:rPr lang="en-DE" smtClean="0"/>
              <a:t>27.05.24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516F0-534F-148B-4194-5D87F9AA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76D21-0DEF-0706-EA68-24F94175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7332-496E-C944-8784-9A5811826B4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6330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EDBE-0D82-F663-DF3F-6C48952D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749AB-D982-A998-D1B2-457F8C8C8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345ED-CA99-11A2-1E32-1F37EC36E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BD5080-7843-A40B-CFF8-5E7027AE0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BF1D47-834B-6BFC-8127-EAD15D898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9C3AA0-01AC-276C-3330-8A2D91ED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225D-4E0C-7A49-8CD0-6FADB29FAEE7}" type="datetimeFigureOut">
              <a:rPr lang="en-DE" smtClean="0"/>
              <a:t>27.05.24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8F3916-A3B6-0085-6340-F0B1F00C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AC9CFF-92A3-E163-1E8C-CD6D7FE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7332-496E-C944-8784-9A5811826B4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807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2780-C077-9469-D2DC-4D21E605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165A3-28EC-F371-6FE2-0D3CCDF7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225D-4E0C-7A49-8CD0-6FADB29FAEE7}" type="datetimeFigureOut">
              <a:rPr lang="en-DE" smtClean="0"/>
              <a:t>27.05.24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D6BED-F1C9-4AD7-E592-91FACC01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237A1-6B6D-D158-EB79-DE00FC15D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7332-496E-C944-8784-9A5811826B4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192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567F3C-5AEC-F951-3AF2-799124FB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225D-4E0C-7A49-8CD0-6FADB29FAEE7}" type="datetimeFigureOut">
              <a:rPr lang="en-DE" smtClean="0"/>
              <a:t>27.05.24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1D3C24-9758-2B7F-584B-7320835B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1C6E5-ECB1-2967-B6DA-87924F07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7332-496E-C944-8784-9A5811826B4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953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1423-CA9E-68C3-DDAD-07B51CAF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FD955-DEBF-3954-B024-7BCFEDEB5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BC93B-5621-6FA0-B6AE-E79C093B7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0C510-91E0-31AD-AD13-01C21C634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225D-4E0C-7A49-8CD0-6FADB29FAEE7}" type="datetimeFigureOut">
              <a:rPr lang="en-DE" smtClean="0"/>
              <a:t>27.05.24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F648E-D48D-8A6C-1B44-7C6C333FE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10900-3CE6-C162-8C80-8B9B8FBB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7332-496E-C944-8784-9A5811826B4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404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AA5F-351A-FDD6-F7EF-924777718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2AE71-76E5-249D-559B-54126373E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4B7C8-5574-D58E-8139-3C06F7EB9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BE3FB-8909-EC11-59A3-4FD47102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225D-4E0C-7A49-8CD0-6FADB29FAEE7}" type="datetimeFigureOut">
              <a:rPr lang="en-DE" smtClean="0"/>
              <a:t>27.05.24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C62B3-C7B7-7AB0-4AFB-B266B369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A54AA-AA2F-099B-459E-C270327D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7332-496E-C944-8784-9A5811826B4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09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500933-0D66-A4DE-48DA-F4F4F5FCC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C001D-2261-4792-C168-89BC6DCE5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583D0-DA56-2789-9295-07BDAAC40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A0225D-4E0C-7A49-8CD0-6FADB29FAEE7}" type="datetimeFigureOut">
              <a:rPr lang="en-DE" smtClean="0"/>
              <a:t>27.05.24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28095-2AE5-3373-96FD-0F7113847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FF0AD-7DD7-B121-C52E-BC861FA9B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987332-496E-C944-8784-9A5811826B4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591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7" name="Freeform: Shape 2056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9" name="Freeform: Shape 2058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94EFB-99E3-64BC-90B8-DBCD5EB6B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533" y="1106034"/>
            <a:ext cx="5019074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3400" dirty="0"/>
              <a:t>Welcome to D2R2’24</a:t>
            </a:r>
            <a:br>
              <a:rPr lang="en-GB" sz="3400" dirty="0"/>
            </a:br>
            <a:br>
              <a:rPr lang="en-GB" sz="3400" dirty="0"/>
            </a:br>
            <a:r>
              <a:rPr lang="en-GB" sz="3400" dirty="0"/>
              <a:t>Third International Workshop on</a:t>
            </a:r>
            <a:br>
              <a:rPr lang="en-GB" sz="3400" dirty="0"/>
            </a:br>
            <a:r>
              <a:rPr lang="en-GB" sz="3400" dirty="0"/>
              <a:t>Linked Data-driven Resilience Research 2024</a:t>
            </a:r>
            <a:endParaRPr lang="en-DE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D74A8-8246-03BD-AA5A-EE80CEA06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559" y="4872922"/>
            <a:ext cx="5013698" cy="1845764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DE" sz="2800" dirty="0"/>
              <a:t>Sebastian Tramp – CTO @ eccenca</a:t>
            </a:r>
          </a:p>
          <a:p>
            <a:pPr algn="l"/>
            <a:endParaRPr lang="en-DE" sz="2800" dirty="0"/>
          </a:p>
          <a:p>
            <a:pPr algn="l"/>
            <a:r>
              <a:rPr lang="en-DE" sz="2800" dirty="0"/>
              <a:t>2024-05-27</a:t>
            </a:r>
          </a:p>
          <a:p>
            <a:pPr algn="l"/>
            <a:r>
              <a:rPr lang="en-GB" sz="2800" dirty="0"/>
              <a:t>Hersonissos, Greece</a:t>
            </a:r>
            <a:endParaRPr lang="en-DE" sz="2800" dirty="0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352F4A8-79D1-3B39-6609-5AA1B263C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2750" y="943372"/>
            <a:ext cx="3291218" cy="352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3" name="Rectangle 206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D9F498C-EE4A-4582-FF05-D6BB1C2E9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2662" y="5287716"/>
            <a:ext cx="1597227" cy="125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384D053-2DB3-D9E9-77CC-FD2383738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779" y="5111693"/>
            <a:ext cx="1579382" cy="162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0928169-2630-62D4-D36D-C7DD74719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395" y="5313398"/>
            <a:ext cx="2229019" cy="125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53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94EFB-99E3-64BC-90B8-DBCD5EB6B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DE" sz="4000" dirty="0">
                <a:solidFill>
                  <a:srgbClr val="FFFFFF"/>
                </a:solidFill>
              </a:rPr>
              <a:t>Thanks to our </a:t>
            </a:r>
            <a:r>
              <a:rPr lang="en-GB" sz="4000" dirty="0">
                <a:solidFill>
                  <a:srgbClr val="FFFFFF"/>
                </a:solidFill>
              </a:rPr>
              <a:t>Program Committee!</a:t>
            </a:r>
            <a:br>
              <a:rPr lang="en-GB" sz="4000" dirty="0">
                <a:solidFill>
                  <a:srgbClr val="FFFFFF"/>
                </a:solidFill>
              </a:rPr>
            </a:br>
            <a:br>
              <a:rPr lang="en-GB" sz="4000" dirty="0">
                <a:solidFill>
                  <a:srgbClr val="FFFFFF"/>
                </a:solidFill>
              </a:rPr>
            </a:br>
            <a:r>
              <a:rPr lang="en-GB" sz="4000" dirty="0">
                <a:solidFill>
                  <a:srgbClr val="FFFFFF"/>
                </a:solidFill>
              </a:rPr>
              <a:t>👍</a:t>
            </a:r>
            <a:endParaRPr lang="en-DE" sz="4000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9A5761-E472-3E6E-B190-CB45E31E3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73928" y="1694876"/>
            <a:ext cx="2408828" cy="4363844"/>
          </a:xfrm>
        </p:spPr>
        <p:txBody>
          <a:bodyPr>
            <a:normAutofit/>
          </a:bodyPr>
          <a:lstStyle/>
          <a:p>
            <a:r>
              <a:rPr lang="en-GB" sz="2000" dirty="0"/>
              <a:t>Allard </a:t>
            </a:r>
            <a:r>
              <a:rPr lang="en-GB" sz="2000" dirty="0" err="1"/>
              <a:t>Oelen</a:t>
            </a:r>
            <a:endParaRPr lang="en-GB" sz="2000" dirty="0"/>
          </a:p>
          <a:p>
            <a:r>
              <a:rPr lang="en-GB" sz="2000" dirty="0" err="1"/>
              <a:t>Angelie</a:t>
            </a:r>
            <a:r>
              <a:rPr lang="en-GB" sz="2000" dirty="0"/>
              <a:t> Kraft</a:t>
            </a:r>
          </a:p>
          <a:p>
            <a:r>
              <a:rPr lang="en-GB" sz="2000" dirty="0"/>
              <a:t>Edgard Marx</a:t>
            </a:r>
          </a:p>
          <a:p>
            <a:r>
              <a:rPr lang="en-GB" sz="2000" dirty="0"/>
              <a:t>Enrique Iglesias</a:t>
            </a:r>
          </a:p>
          <a:p>
            <a:r>
              <a:rPr lang="en-GB" sz="2000" dirty="0"/>
              <a:t>Felix Engel</a:t>
            </a:r>
          </a:p>
          <a:p>
            <a:r>
              <a:rPr lang="en-GB" sz="2000" dirty="0" err="1"/>
              <a:t>Junbo</a:t>
            </a:r>
            <a:r>
              <a:rPr lang="en-GB" sz="2000" dirty="0"/>
              <a:t> Huang</a:t>
            </a:r>
          </a:p>
          <a:p>
            <a:r>
              <a:rPr lang="en-GB" sz="2000" dirty="0" err="1"/>
              <a:t>Longquan</a:t>
            </a:r>
            <a:r>
              <a:rPr lang="en-GB" sz="2000" dirty="0"/>
              <a:t> Jiang</a:t>
            </a:r>
          </a:p>
          <a:p>
            <a:r>
              <a:rPr lang="en-GB" sz="2000" dirty="0"/>
              <a:t>Magnus Knuth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E6962-7FB5-067A-F364-063C28567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694876"/>
            <a:ext cx="3197701" cy="4363844"/>
          </a:xfrm>
        </p:spPr>
        <p:txBody>
          <a:bodyPr>
            <a:normAutofit/>
          </a:bodyPr>
          <a:lstStyle/>
          <a:p>
            <a:r>
              <a:rPr lang="en-GB" sz="2000"/>
              <a:t>Milan Dojchinovski</a:t>
            </a:r>
          </a:p>
          <a:p>
            <a:r>
              <a:rPr lang="en-GB" sz="2000"/>
              <a:t>Nenad Krdavac</a:t>
            </a:r>
          </a:p>
          <a:p>
            <a:r>
              <a:rPr lang="en-GB" sz="2000"/>
              <a:t>Patrick Westphal</a:t>
            </a:r>
          </a:p>
          <a:p>
            <a:r>
              <a:rPr lang="en-GB" sz="2000"/>
              <a:t>Paulo Ricardo Viviurka Do Carmo</a:t>
            </a:r>
          </a:p>
          <a:p>
            <a:r>
              <a:rPr lang="en-GB" sz="2000"/>
              <a:t>Sabine Gründer-Fahrer</a:t>
            </a:r>
          </a:p>
          <a:p>
            <a:r>
              <a:rPr lang="en-GB" sz="2000"/>
              <a:t>Simon Bin</a:t>
            </a:r>
          </a:p>
          <a:p>
            <a:r>
              <a:rPr lang="en-GB" sz="2000"/>
              <a:t>Xi Yan</a:t>
            </a:r>
            <a:endParaRPr lang="en-DE" sz="2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4A62C8-44D9-61E3-9142-11340FA07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6297" y="6076604"/>
            <a:ext cx="547032" cy="58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C821C57-B4B8-8212-2967-6034558B4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69776" y="6058720"/>
            <a:ext cx="801261" cy="6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32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E2688B5E-76E6-C1FC-995C-24CEECBA20D4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74811" y="115127"/>
            <a:ext cx="10085294" cy="66277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89C0B5-83B0-7120-9A16-BDF1DEB18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6794" y="251749"/>
            <a:ext cx="918265" cy="98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38DEEB3-A449-12B7-E183-ACC7E5B3F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88143" y="1559442"/>
            <a:ext cx="1254438" cy="98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3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89C0B5-83B0-7120-9A16-BDF1DEB18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6794" y="251749"/>
            <a:ext cx="918265" cy="98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38DEEB3-A449-12B7-E183-ACC7E5B3F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88143" y="1559442"/>
            <a:ext cx="1254438" cy="98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D34D83-4089-6FAF-9D72-E0033D89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Keynote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2205D-07F9-E8D2-CE9A-5BC83FB83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6986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A Process Perspective on Representing Logistics Flows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by Andreas </a:t>
            </a:r>
            <a:r>
              <a:rPr lang="en-GB" dirty="0" err="1"/>
              <a:t>Harth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03E9F-4983-AF06-723E-1086EE7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059" y="2885005"/>
            <a:ext cx="3810000" cy="35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95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0236F75-8279-7DA5-F2A5-99190F1D9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0878" y="1201003"/>
            <a:ext cx="3830687" cy="410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FEA47F0-EBE5-1B67-F86E-6DD5BCA4F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71270" y="216269"/>
            <a:ext cx="1254438" cy="98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B31E87F8-E4A8-7A46-AB4E-235D71523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43" y="216269"/>
            <a:ext cx="2229019" cy="125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6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115</Words>
  <Application>Microsoft Macintosh PowerPoint</Application>
  <PresentationFormat>Widescreen</PresentationFormat>
  <Paragraphs>30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Welcome to D2R2’24  Third International Workshop on Linked Data-driven Resilience Research 2024</vt:lpstr>
      <vt:lpstr>Thanks to our Program Committee!  👍</vt:lpstr>
      <vt:lpstr>PowerPoint Presentation</vt:lpstr>
      <vt:lpstr>Keynote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Tramp</dc:creator>
  <cp:lastModifiedBy>Sebastian Tramp</cp:lastModifiedBy>
  <cp:revision>16</cp:revision>
  <dcterms:created xsi:type="dcterms:W3CDTF">2024-05-25T13:55:48Z</dcterms:created>
  <dcterms:modified xsi:type="dcterms:W3CDTF">2024-05-27T09:07:06Z</dcterms:modified>
</cp:coreProperties>
</file>