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1BFED-866D-4F4C-A78A-86FC8F01ADE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4C08-177C-41D2-BCB4-4025E019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02C1-47FD-46A5-9788-E29797FEFFA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F399-275B-49C7-BBB7-EEF5467EA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12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Network Automation Proposal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555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08" y="3998795"/>
            <a:ext cx="4195095" cy="223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5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me LUCK !!!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31" y="3657107"/>
            <a:ext cx="2925170" cy="306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0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34" y="3354473"/>
            <a:ext cx="3028666" cy="350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Short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tier1 team 1</a:t>
            </a:r>
            <a:r>
              <a:rPr lang="en-US" baseline="30000" dirty="0" smtClean="0"/>
              <a:t>st</a:t>
            </a:r>
            <a:r>
              <a:rPr lang="en-US" dirty="0" smtClean="0"/>
              <a:t> step for automation </a:t>
            </a:r>
          </a:p>
          <a:p>
            <a:r>
              <a:rPr lang="en-US" dirty="0" err="1" smtClean="0"/>
              <a:t>Solarwinds</a:t>
            </a:r>
            <a:r>
              <a:rPr lang="en-US" dirty="0" smtClean="0"/>
              <a:t> not configured for ASA automatic </a:t>
            </a:r>
            <a:r>
              <a:rPr lang="en-US" dirty="0" err="1" smtClean="0"/>
              <a:t>config</a:t>
            </a:r>
            <a:r>
              <a:rPr lang="en-US" dirty="0" smtClean="0"/>
              <a:t> backup </a:t>
            </a:r>
          </a:p>
          <a:p>
            <a:r>
              <a:rPr lang="en-US" dirty="0" smtClean="0"/>
              <a:t>We Tier1 do this every week manually </a:t>
            </a:r>
          </a:p>
          <a:p>
            <a:r>
              <a:rPr lang="en-US" dirty="0" smtClean="0"/>
              <a:t>By using </a:t>
            </a:r>
            <a:r>
              <a:rPr lang="en-US" dirty="0" err="1" smtClean="0"/>
              <a:t>Ansible</a:t>
            </a:r>
            <a:r>
              <a:rPr lang="en-US" dirty="0" smtClean="0"/>
              <a:t> we are automating this job to run automatically every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4" y="242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custGeom>
            <a:avLst/>
            <a:gdLst>
              <a:gd name="G0" fmla="*/ 23409 1 2"/>
              <a:gd name="G1" fmla="*/ 13460 1 2"/>
              <a:gd name="G2" fmla="+- 13460 0 0"/>
              <a:gd name="G3" fmla="+- 2340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3409" y="0"/>
                </a:lnTo>
                <a:lnTo>
                  <a:pt x="23409" y="13460"/>
                </a:lnTo>
                <a:lnTo>
                  <a:pt x="0" y="1346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25000" lnSpcReduction="20000"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</a:pPr>
            <a:endParaRPr lang="de-DE" altLang="en-US" dirty="0"/>
          </a:p>
          <a:p>
            <a:pPr>
              <a:lnSpc>
                <a:spcPct val="100000"/>
              </a:lnSpc>
            </a:pPr>
            <a:endParaRPr lang="de-DE" altLang="en-US" dirty="0"/>
          </a:p>
          <a:p>
            <a:pPr>
              <a:lnSpc>
                <a:spcPct val="100000"/>
              </a:lnSpc>
            </a:pPr>
            <a:endParaRPr lang="de-DE" altLang="en-US" dirty="0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2466648" y="2599386"/>
            <a:ext cx="4032250" cy="2592387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7687729" y="1079501"/>
            <a:ext cx="2160588" cy="1871663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3807" y="2087563"/>
            <a:ext cx="2376488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r>
              <a:rPr lang="de-DE" altLang="en-US" dirty="0"/>
              <a:t>Maybe </a:t>
            </a:r>
            <a:r>
              <a:rPr lang="de-DE" altLang="en-US" dirty="0" smtClean="0"/>
              <a:t>good time to start Automation !!!</a:t>
            </a:r>
            <a:endParaRPr lang="de-DE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43" y="4608514"/>
            <a:ext cx="2795587" cy="18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8190967" y="4248150"/>
            <a:ext cx="431800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262404" y="3168650"/>
            <a:ext cx="287338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344671" y="1655764"/>
            <a:ext cx="3959225" cy="2592387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190968" y="3743325"/>
            <a:ext cx="287337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flipH="1">
            <a:off x="3872095" y="4319588"/>
            <a:ext cx="431800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656196" y="3959225"/>
            <a:ext cx="287337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056220" y="1741489"/>
            <a:ext cx="17287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r>
              <a:rPr lang="de-DE" altLang="en-US" dirty="0"/>
              <a:t>What </a:t>
            </a:r>
            <a:r>
              <a:rPr lang="de-DE" altLang="en-US" dirty="0" smtClean="0"/>
              <a:t>we can do ?</a:t>
            </a:r>
            <a:endParaRPr lang="de-DE" alt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47907" y="2946993"/>
            <a:ext cx="2436813" cy="79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r>
              <a:rPr lang="de-DE" altLang="en-US" dirty="0"/>
              <a:t>Colleagues from other team already do this </a:t>
            </a:r>
            <a:r>
              <a:rPr lang="de-DE" altLang="en-US" dirty="0" smtClean="0"/>
              <a:t>…!!!</a:t>
            </a:r>
            <a:endParaRPr lang="de-DE" altLang="en-US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20" y="4679951"/>
            <a:ext cx="2171700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4482773" y="1231901"/>
            <a:ext cx="2384616" cy="1871663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 flipH="1">
            <a:off x="4508333" y="3895580"/>
            <a:ext cx="431800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726704" y="3308868"/>
            <a:ext cx="287337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687488" y="1661877"/>
            <a:ext cx="1918027" cy="5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None/>
            </a:pPr>
            <a:r>
              <a:rPr lang="de-DE" altLang="en-US" sz="1600" dirty="0" smtClean="0"/>
              <a:t>Inorder to succeed we must belive that we can !!! </a:t>
            </a:r>
          </a:p>
        </p:txBody>
      </p:sp>
    </p:spTree>
    <p:extLst>
      <p:ext uri="{BB962C8B-B14F-4D97-AF65-F5344CB8AC3E}">
        <p14:creationId xmlns:p14="http://schemas.microsoft.com/office/powerpoint/2010/main" val="8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56" y="2013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 to start </a:t>
            </a:r>
            <a:endParaRPr lang="en-US" sz="4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9" y="4032251"/>
            <a:ext cx="244792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70088" y="1285875"/>
            <a:ext cx="8426450" cy="4845050"/>
          </a:xfrm>
          <a:custGeom>
            <a:avLst/>
            <a:gdLst>
              <a:gd name="G0" fmla="*/ 23409 1 2"/>
              <a:gd name="G1" fmla="*/ 13460 1 2"/>
              <a:gd name="G2" fmla="+- 13460 0 0"/>
              <a:gd name="G3" fmla="+- 2340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3409" y="0"/>
                </a:lnTo>
                <a:lnTo>
                  <a:pt x="23409" y="13460"/>
                </a:lnTo>
                <a:lnTo>
                  <a:pt x="0" y="1346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</a:pPr>
            <a:endParaRPr lang="de-DE" altLang="en-US"/>
          </a:p>
          <a:p>
            <a:pPr>
              <a:lnSpc>
                <a:spcPct val="100000"/>
              </a:lnSpc>
            </a:pPr>
            <a:endParaRPr lang="de-DE" altLang="en-US"/>
          </a:p>
          <a:p>
            <a:pPr>
              <a:lnSpc>
                <a:spcPct val="100000"/>
              </a:lnSpc>
            </a:pPr>
            <a:endParaRPr lang="de-DE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26038" y="3727451"/>
            <a:ext cx="5613400" cy="2392363"/>
          </a:xfrm>
          <a:custGeom>
            <a:avLst/>
            <a:gdLst>
              <a:gd name="G0" fmla="*/ 15595 1 2"/>
              <a:gd name="G1" fmla="*/ 6645 1 2"/>
              <a:gd name="G2" fmla="+- 6645 0 0"/>
              <a:gd name="G3" fmla="+- 155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595" y="0"/>
                </a:lnTo>
                <a:lnTo>
                  <a:pt x="15595" y="6645"/>
                </a:lnTo>
                <a:lnTo>
                  <a:pt x="0" y="6645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dirty="0"/>
              <a:t>But in reality </a:t>
            </a:r>
            <a:r>
              <a:rPr lang="de-DE" altLang="en-US" dirty="0" smtClean="0"/>
              <a:t>... </a:t>
            </a:r>
            <a:endParaRPr lang="de-DE" altLang="en-US" dirty="0"/>
          </a:p>
          <a:p>
            <a:pPr>
              <a:lnSpc>
                <a:spcPct val="100000"/>
              </a:lnSpc>
            </a:pPr>
            <a:endParaRPr lang="de-DE" altLang="en-US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GNS3 on my laptop</a:t>
            </a:r>
            <a:endParaRPr lang="de-DE" altLang="en-US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Linux on vbox</a:t>
            </a:r>
            <a:endParaRPr lang="de-DE" altLang="en-US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Ansible &amp; Python on Linux </a:t>
            </a:r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Virtual ASA connected to linux machine </a:t>
            </a:r>
            <a:endParaRPr lang="de-DE" altLang="en-US" dirty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Write a YAML code for Ansible </a:t>
            </a:r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Run the play book to config backup </a:t>
            </a:r>
            <a:endParaRPr lang="de-DE" altLang="en-US" dirty="0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387600" y="2592389"/>
            <a:ext cx="4032250" cy="2592387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811338" y="1079500"/>
            <a:ext cx="4679950" cy="2808288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32064" y="1909764"/>
            <a:ext cx="35274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Simulator ASA (GNS3)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Script Ansible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de-DE" altLang="en-US" dirty="0" smtClean="0"/>
              <a:t>Task complete</a:t>
            </a:r>
            <a:endParaRPr lang="de-DE" altLang="en-US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035300" y="4608513"/>
            <a:ext cx="287338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540125" y="4176713"/>
            <a:ext cx="287338" cy="215900"/>
          </a:xfrm>
          <a:prstGeom prst="ellipse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do this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Network connection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Linux OS machine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Python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**CSC approval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 very important 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0">
            <a:off x="7453702" y="2379184"/>
            <a:ext cx="3160712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87" y="4832351"/>
            <a:ext cx="1366838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18" y="5041782"/>
            <a:ext cx="1211773" cy="96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 descr="Image result for linux"/>
          <p:cNvSpPr>
            <a:spLocks noChangeAspect="1" noChangeArrowheads="1"/>
          </p:cNvSpPr>
          <p:nvPr/>
        </p:nvSpPr>
        <p:spPr bwMode="auto">
          <a:xfrm>
            <a:off x="3966679" y="40012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3" y="4921369"/>
            <a:ext cx="1065568" cy="12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Setup- </a:t>
            </a:r>
            <a:r>
              <a:rPr lang="en-US" u="sng" dirty="0" smtClean="0"/>
              <a:t>Tested working fine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074" y="2176665"/>
            <a:ext cx="6930217" cy="4054889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716" y="3827463"/>
            <a:ext cx="2303462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7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 backup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8720" y="1690688"/>
            <a:ext cx="489954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 OS machine will be connected in </a:t>
            </a:r>
            <a:r>
              <a:rPr lang="en-US" dirty="0" err="1" smtClean="0"/>
              <a:t>Sify</a:t>
            </a:r>
            <a:r>
              <a:rPr lang="en-US" dirty="0" smtClean="0"/>
              <a:t>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and deploy YAML backup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Ansible</a:t>
            </a:r>
            <a:r>
              <a:rPr lang="en-US" dirty="0" smtClean="0"/>
              <a:t> playbook will  get the </a:t>
            </a:r>
            <a:r>
              <a:rPr lang="en-US" dirty="0" err="1" smtClean="0"/>
              <a:t>config</a:t>
            </a:r>
            <a:r>
              <a:rPr lang="en-US" dirty="0" smtClean="0"/>
              <a:t> from Firewall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output of </a:t>
            </a:r>
            <a:r>
              <a:rPr lang="en-US" dirty="0" err="1" smtClean="0"/>
              <a:t>config</a:t>
            </a:r>
            <a:r>
              <a:rPr lang="en-US" dirty="0" smtClean="0"/>
              <a:t> file will be saved in pointed destination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and complete testing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20" y="3897774"/>
            <a:ext cx="4899549" cy="278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0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94" y="1467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Proposed Automation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101692" y="1078171"/>
            <a:ext cx="384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same way we tested early, the deployment would be made for all CSC ASA firewalls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CSC would provide a </a:t>
            </a:r>
            <a:r>
              <a:rPr lang="en-US" dirty="0" err="1" smtClean="0"/>
              <a:t>Vserver</a:t>
            </a:r>
            <a:r>
              <a:rPr lang="en-US" dirty="0" smtClean="0"/>
              <a:t> with </a:t>
            </a:r>
            <a:r>
              <a:rPr lang="en-US" dirty="0" err="1" smtClean="0"/>
              <a:t>linux</a:t>
            </a:r>
            <a:r>
              <a:rPr lang="en-US" dirty="0" smtClean="0"/>
              <a:t> installed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Install </a:t>
            </a:r>
            <a:r>
              <a:rPr lang="en-US" dirty="0" err="1" smtClean="0"/>
              <a:t>Ansible</a:t>
            </a:r>
            <a:r>
              <a:rPr lang="en-US" dirty="0" smtClean="0"/>
              <a:t> V2.7 &amp; python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Verify and add required hosts in inventory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Update </a:t>
            </a:r>
            <a:r>
              <a:rPr lang="en-US" dirty="0" err="1" smtClean="0"/>
              <a:t>backup_config</a:t>
            </a:r>
            <a:r>
              <a:rPr lang="en-US" dirty="0" smtClean="0"/>
              <a:t> YAML file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Play test the YAML file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Save </a:t>
            </a:r>
            <a:r>
              <a:rPr lang="en-US" dirty="0" err="1" smtClean="0"/>
              <a:t>config</a:t>
            </a:r>
            <a:r>
              <a:rPr lang="en-US" dirty="0" smtClean="0"/>
              <a:t> at shared folder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93" y="4271746"/>
            <a:ext cx="2619468" cy="234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Final Automation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play book should be scheduled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schedule will be made on </a:t>
            </a:r>
            <a:r>
              <a:rPr lang="en-US" dirty="0" err="1" smtClean="0"/>
              <a:t>cron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Alert will be enabled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Update “MAILTO” to send alerts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incase there is an issue in backup, this alert will </a:t>
            </a:r>
            <a:br>
              <a:rPr lang="en-US" dirty="0" smtClean="0"/>
            </a:br>
            <a:r>
              <a:rPr lang="en-US" dirty="0" smtClean="0"/>
              <a:t>let us know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926" y="3627745"/>
            <a:ext cx="2881313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281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Droid Sans Fallback</vt:lpstr>
      <vt:lpstr>Wingdings</vt:lpstr>
      <vt:lpstr>Office Theme</vt:lpstr>
      <vt:lpstr>Network Automation Proposal</vt:lpstr>
      <vt:lpstr>Short Overview</vt:lpstr>
      <vt:lpstr>Motivation</vt:lpstr>
      <vt:lpstr>Where to start </vt:lpstr>
      <vt:lpstr>What we need to do this …</vt:lpstr>
      <vt:lpstr>Lab Setup- Tested working fine</vt:lpstr>
      <vt:lpstr>Testing Config backup</vt:lpstr>
      <vt:lpstr>Proposed Automation </vt:lpstr>
      <vt:lpstr>Final Automation</vt:lpstr>
      <vt:lpstr>Wish me LUCK !!!</vt:lpstr>
    </vt:vector>
  </TitlesOfParts>
  <Company>Corporation Service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Automation Proposal</dc:title>
  <dc:creator>Sasikumar Pandurangan ER</dc:creator>
  <cp:lastModifiedBy>sthangar</cp:lastModifiedBy>
  <cp:revision>28</cp:revision>
  <dcterms:created xsi:type="dcterms:W3CDTF">2018-12-14T12:31:38Z</dcterms:created>
  <dcterms:modified xsi:type="dcterms:W3CDTF">2019-03-22T15:49:31Z</dcterms:modified>
</cp:coreProperties>
</file>