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5"/>
  </p:notesMasterIdLst>
  <p:handoutMasterIdLst>
    <p:handoutMasterId r:id="rId46"/>
  </p:handoutMasterIdLst>
  <p:sldIdLst>
    <p:sldId id="377" r:id="rId5"/>
    <p:sldId id="413" r:id="rId6"/>
    <p:sldId id="396" r:id="rId7"/>
    <p:sldId id="414" r:id="rId8"/>
    <p:sldId id="397" r:id="rId9"/>
    <p:sldId id="379" r:id="rId10"/>
    <p:sldId id="400" r:id="rId11"/>
    <p:sldId id="415" r:id="rId12"/>
    <p:sldId id="382" r:id="rId13"/>
    <p:sldId id="383" r:id="rId14"/>
    <p:sldId id="416" r:id="rId15"/>
    <p:sldId id="387" r:id="rId16"/>
    <p:sldId id="392" r:id="rId17"/>
    <p:sldId id="393" r:id="rId18"/>
    <p:sldId id="417" r:id="rId19"/>
    <p:sldId id="394" r:id="rId20"/>
    <p:sldId id="395" r:id="rId21"/>
    <p:sldId id="388" r:id="rId22"/>
    <p:sldId id="407" r:id="rId23"/>
    <p:sldId id="408" r:id="rId24"/>
    <p:sldId id="409" r:id="rId25"/>
    <p:sldId id="410" r:id="rId26"/>
    <p:sldId id="411" r:id="rId27"/>
    <p:sldId id="412" r:id="rId28"/>
    <p:sldId id="389" r:id="rId29"/>
    <p:sldId id="390" r:id="rId30"/>
    <p:sldId id="381" r:id="rId31"/>
    <p:sldId id="399" r:id="rId32"/>
    <p:sldId id="401" r:id="rId33"/>
    <p:sldId id="405" r:id="rId34"/>
    <p:sldId id="402" r:id="rId35"/>
    <p:sldId id="406" r:id="rId36"/>
    <p:sldId id="403" r:id="rId37"/>
    <p:sldId id="404" r:id="rId38"/>
    <p:sldId id="385" r:id="rId39"/>
    <p:sldId id="398" r:id="rId40"/>
    <p:sldId id="391" r:id="rId41"/>
    <p:sldId id="418" r:id="rId42"/>
    <p:sldId id="419" r:id="rId43"/>
    <p:sldId id="362" r:id="rId4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5426B7-4E8D-42BF-B0FE-D7793B232782}">
          <p14:sldIdLst>
            <p14:sldId id="377"/>
            <p14:sldId id="413"/>
            <p14:sldId id="396"/>
            <p14:sldId id="414"/>
          </p14:sldIdLst>
        </p14:section>
        <p14:section name="Yarn" id="{0763E545-267F-40B3-A715-08C663370C1F}">
          <p14:sldIdLst>
            <p14:sldId id="397"/>
            <p14:sldId id="379"/>
            <p14:sldId id="400"/>
            <p14:sldId id="415"/>
            <p14:sldId id="382"/>
            <p14:sldId id="383"/>
            <p14:sldId id="416"/>
            <p14:sldId id="387"/>
            <p14:sldId id="392"/>
            <p14:sldId id="393"/>
            <p14:sldId id="417"/>
            <p14:sldId id="394"/>
            <p14:sldId id="395"/>
            <p14:sldId id="388"/>
            <p14:sldId id="407"/>
            <p14:sldId id="408"/>
            <p14:sldId id="409"/>
            <p14:sldId id="410"/>
            <p14:sldId id="411"/>
            <p14:sldId id="412"/>
            <p14:sldId id="389"/>
            <p14:sldId id="390"/>
            <p14:sldId id="381"/>
            <p14:sldId id="399"/>
            <p14:sldId id="401"/>
            <p14:sldId id="405"/>
            <p14:sldId id="402"/>
            <p14:sldId id="406"/>
            <p14:sldId id="403"/>
            <p14:sldId id="404"/>
            <p14:sldId id="385"/>
          </p14:sldIdLst>
        </p14:section>
        <p14:section name="NPM 5" id="{48E0DDFF-16B1-4850-BE35-43F11AE01A50}">
          <p14:sldIdLst>
            <p14:sldId id="398"/>
            <p14:sldId id="391"/>
            <p14:sldId id="418"/>
            <p14:sldId id="419"/>
            <p14:sldId id="36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iner Stropek" initials="RS" lastIdx="16" clrIdx="0">
    <p:extLst>
      <p:ext uri="{19B8F6BF-5375-455C-9EA6-DF929625EA0E}">
        <p15:presenceInfo xmlns:p15="http://schemas.microsoft.com/office/powerpoint/2012/main" userId="S-1-5-21-923936807-1341087610-3491308564-11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34" autoAdjust="0"/>
    <p:restoredTop sz="91357" autoAdjust="0"/>
  </p:normalViewPr>
  <p:slideViewPr>
    <p:cSldViewPr>
      <p:cViewPr varScale="1">
        <p:scale>
          <a:sx n="104" d="100"/>
          <a:sy n="104" d="100"/>
        </p:scale>
        <p:origin x="571" y="72"/>
      </p:cViewPr>
      <p:guideLst>
        <p:guide orient="horz" pos="162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AE2939-0FB6-4004-B0AD-ADCD5F772D8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C5D0D482-B68E-406E-AB12-2699CF5C75BE}">
      <dgm:prSet phldrT="[Text]"/>
      <dgm:spPr/>
      <dgm:t>
        <a:bodyPr/>
        <a:lstStyle/>
        <a:p>
          <a:r>
            <a:rPr lang="en-US" dirty="0"/>
            <a:t>chalk</a:t>
          </a:r>
        </a:p>
      </dgm:t>
    </dgm:pt>
    <dgm:pt modelId="{2B145DEC-BE34-4CD5-B5EE-D0F7A14C4342}" type="parTrans" cxnId="{22C7F329-D3C8-4BD9-BA57-D23162434DD9}">
      <dgm:prSet/>
      <dgm:spPr/>
      <dgm:t>
        <a:bodyPr/>
        <a:lstStyle/>
        <a:p>
          <a:endParaRPr lang="en-US"/>
        </a:p>
      </dgm:t>
    </dgm:pt>
    <dgm:pt modelId="{E1451B88-B0DC-4426-BD56-B2C9196E43F0}" type="sibTrans" cxnId="{22C7F329-D3C8-4BD9-BA57-D23162434DD9}">
      <dgm:prSet/>
      <dgm:spPr/>
      <dgm:t>
        <a:bodyPr/>
        <a:lstStyle/>
        <a:p>
          <a:endParaRPr lang="en-US"/>
        </a:p>
      </dgm:t>
    </dgm:pt>
    <dgm:pt modelId="{25392C95-D7B5-4C86-A4BE-84008515E359}">
      <dgm:prSet phldrT="[Text]"/>
      <dgm:spPr/>
      <dgm:t>
        <a:bodyPr/>
        <a:lstStyle/>
        <a:p>
          <a:r>
            <a:rPr lang="en-US" dirty="0" err="1"/>
            <a:t>ansi</a:t>
          </a:r>
          <a:r>
            <a:rPr lang="en-US" dirty="0"/>
            <a:t>-styles</a:t>
          </a:r>
        </a:p>
      </dgm:t>
    </dgm:pt>
    <dgm:pt modelId="{F3B256EF-393C-4C01-93E1-85FD723A107B}" type="parTrans" cxnId="{07AE6320-4A4B-4E34-86AE-15D26694E295}">
      <dgm:prSet/>
      <dgm:spPr/>
      <dgm:t>
        <a:bodyPr/>
        <a:lstStyle/>
        <a:p>
          <a:endParaRPr lang="en-US"/>
        </a:p>
      </dgm:t>
    </dgm:pt>
    <dgm:pt modelId="{8CF2A273-A89A-44B8-84ED-49090280BD13}" type="sibTrans" cxnId="{07AE6320-4A4B-4E34-86AE-15D26694E295}">
      <dgm:prSet/>
      <dgm:spPr/>
      <dgm:t>
        <a:bodyPr/>
        <a:lstStyle/>
        <a:p>
          <a:endParaRPr lang="en-US"/>
        </a:p>
      </dgm:t>
    </dgm:pt>
    <dgm:pt modelId="{A953A71B-DAD7-484D-BFC7-9E8FB34E5DA9}">
      <dgm:prSet phldrT="[Text]"/>
      <dgm:spPr/>
      <dgm:t>
        <a:bodyPr/>
        <a:lstStyle/>
        <a:p>
          <a:r>
            <a:rPr lang="en-US" dirty="0"/>
            <a:t>color-convert</a:t>
          </a:r>
        </a:p>
      </dgm:t>
    </dgm:pt>
    <dgm:pt modelId="{B5974458-6474-459D-A458-40BB839F1168}" type="parTrans" cxnId="{CA70AC66-6588-4DB5-8821-4B2B68A40ED1}">
      <dgm:prSet/>
      <dgm:spPr/>
      <dgm:t>
        <a:bodyPr/>
        <a:lstStyle/>
        <a:p>
          <a:endParaRPr lang="en-US"/>
        </a:p>
      </dgm:t>
    </dgm:pt>
    <dgm:pt modelId="{1D92692E-93B9-4609-BD1A-98C78DCD80F6}" type="sibTrans" cxnId="{CA70AC66-6588-4DB5-8821-4B2B68A40ED1}">
      <dgm:prSet/>
      <dgm:spPr/>
      <dgm:t>
        <a:bodyPr/>
        <a:lstStyle/>
        <a:p>
          <a:endParaRPr lang="en-US"/>
        </a:p>
      </dgm:t>
    </dgm:pt>
    <dgm:pt modelId="{4F712177-93CD-4D87-B4FA-C43B9CDCF764}">
      <dgm:prSet phldrT="[Text]"/>
      <dgm:spPr/>
      <dgm:t>
        <a:bodyPr/>
        <a:lstStyle/>
        <a:p>
          <a:r>
            <a:rPr lang="en-US" dirty="0"/>
            <a:t>escape-string-</a:t>
          </a:r>
          <a:r>
            <a:rPr lang="en-US" dirty="0" err="1"/>
            <a:t>regexp</a:t>
          </a:r>
          <a:endParaRPr lang="en-US" dirty="0"/>
        </a:p>
      </dgm:t>
    </dgm:pt>
    <dgm:pt modelId="{83DB127C-AC60-47A2-8F97-487063AC8D98}" type="parTrans" cxnId="{8FD58DA6-22B8-48B1-AE47-86F6AB63C1EA}">
      <dgm:prSet/>
      <dgm:spPr/>
      <dgm:t>
        <a:bodyPr/>
        <a:lstStyle/>
        <a:p>
          <a:endParaRPr lang="en-US"/>
        </a:p>
      </dgm:t>
    </dgm:pt>
    <dgm:pt modelId="{E0625551-1028-40D4-AD30-15B9E244FD07}" type="sibTrans" cxnId="{8FD58DA6-22B8-48B1-AE47-86F6AB63C1EA}">
      <dgm:prSet/>
      <dgm:spPr/>
      <dgm:t>
        <a:bodyPr/>
        <a:lstStyle/>
        <a:p>
          <a:endParaRPr lang="en-US"/>
        </a:p>
      </dgm:t>
    </dgm:pt>
    <dgm:pt modelId="{9D4D0EA2-86A3-4C2B-BD3F-83BE26F13C12}">
      <dgm:prSet/>
      <dgm:spPr/>
      <dgm:t>
        <a:bodyPr/>
        <a:lstStyle/>
        <a:p>
          <a:r>
            <a:rPr lang="en-US" dirty="0"/>
            <a:t>supports-color</a:t>
          </a:r>
        </a:p>
      </dgm:t>
    </dgm:pt>
    <dgm:pt modelId="{AD9ECDCD-469A-462F-BB2F-6D5BC5D4909F}" type="parTrans" cxnId="{4D0B1F49-0E41-47EF-BFE4-E774FE32196C}">
      <dgm:prSet/>
      <dgm:spPr/>
      <dgm:t>
        <a:bodyPr/>
        <a:lstStyle/>
        <a:p>
          <a:endParaRPr lang="en-US"/>
        </a:p>
      </dgm:t>
    </dgm:pt>
    <dgm:pt modelId="{C7026E63-2502-4E40-B6CA-208B875B453E}" type="sibTrans" cxnId="{4D0B1F49-0E41-47EF-BFE4-E774FE32196C}">
      <dgm:prSet/>
      <dgm:spPr/>
      <dgm:t>
        <a:bodyPr/>
        <a:lstStyle/>
        <a:p>
          <a:endParaRPr lang="en-US"/>
        </a:p>
      </dgm:t>
    </dgm:pt>
    <dgm:pt modelId="{B18437D2-E38B-4889-A6E9-438E958A7B40}">
      <dgm:prSet/>
      <dgm:spPr/>
      <dgm:t>
        <a:bodyPr/>
        <a:lstStyle/>
        <a:p>
          <a:r>
            <a:rPr lang="en-US" dirty="0"/>
            <a:t>has-flag</a:t>
          </a:r>
        </a:p>
      </dgm:t>
    </dgm:pt>
    <dgm:pt modelId="{3BD0A790-8961-4DF2-8A49-FFF6FECF8B9C}" type="parTrans" cxnId="{D2729BA7-FAF0-4FDF-8482-FEB0D4A35DA8}">
      <dgm:prSet/>
      <dgm:spPr/>
      <dgm:t>
        <a:bodyPr/>
        <a:lstStyle/>
        <a:p>
          <a:endParaRPr lang="en-US"/>
        </a:p>
      </dgm:t>
    </dgm:pt>
    <dgm:pt modelId="{F48F59A8-4FB8-400C-967F-070D16873C67}" type="sibTrans" cxnId="{D2729BA7-FAF0-4FDF-8482-FEB0D4A35DA8}">
      <dgm:prSet/>
      <dgm:spPr/>
      <dgm:t>
        <a:bodyPr/>
        <a:lstStyle/>
        <a:p>
          <a:endParaRPr lang="en-US"/>
        </a:p>
      </dgm:t>
    </dgm:pt>
    <dgm:pt modelId="{AE0E653F-4453-4630-9F54-9BDBA561BF21}">
      <dgm:prSet/>
      <dgm:spPr/>
      <dgm:t>
        <a:bodyPr/>
        <a:lstStyle/>
        <a:p>
          <a:r>
            <a:rPr lang="en-US" dirty="0"/>
            <a:t>color-name</a:t>
          </a:r>
        </a:p>
      </dgm:t>
    </dgm:pt>
    <dgm:pt modelId="{25BB7D02-B8CB-4B96-9B74-9367291477A2}" type="parTrans" cxnId="{EB3FFDC0-0EF7-40A4-847C-5DC39BC7863F}">
      <dgm:prSet/>
      <dgm:spPr/>
      <dgm:t>
        <a:bodyPr/>
        <a:lstStyle/>
        <a:p>
          <a:endParaRPr lang="en-US"/>
        </a:p>
      </dgm:t>
    </dgm:pt>
    <dgm:pt modelId="{16C4C719-4CCF-46FE-B9D0-2BDB5B172C81}" type="sibTrans" cxnId="{EB3FFDC0-0EF7-40A4-847C-5DC39BC7863F}">
      <dgm:prSet/>
      <dgm:spPr/>
      <dgm:t>
        <a:bodyPr/>
        <a:lstStyle/>
        <a:p>
          <a:endParaRPr lang="en-US"/>
        </a:p>
      </dgm:t>
    </dgm:pt>
    <dgm:pt modelId="{92AE2450-FD2B-4B07-9DD6-B7802A11AD0A}" type="pres">
      <dgm:prSet presAssocID="{70AE2939-0FB6-4004-B0AD-ADCD5F772D83}" presName="diagram" presStyleCnt="0">
        <dgm:presLayoutVars>
          <dgm:chPref val="1"/>
          <dgm:dir/>
          <dgm:animOne val="branch"/>
          <dgm:animLvl val="lvl"/>
          <dgm:resizeHandles val="exact"/>
        </dgm:presLayoutVars>
      </dgm:prSet>
      <dgm:spPr/>
    </dgm:pt>
    <dgm:pt modelId="{645C86B0-25C2-45C2-AE5E-B703BBE20EF6}" type="pres">
      <dgm:prSet presAssocID="{C5D0D482-B68E-406E-AB12-2699CF5C75BE}" presName="root1" presStyleCnt="0"/>
      <dgm:spPr/>
    </dgm:pt>
    <dgm:pt modelId="{FD0E0A87-8A0F-42DE-BAA2-849EFF9B0EED}" type="pres">
      <dgm:prSet presAssocID="{C5D0D482-B68E-406E-AB12-2699CF5C75BE}" presName="LevelOneTextNode" presStyleLbl="node0" presStyleIdx="0" presStyleCnt="1" custLinFactNeighborY="-22479">
        <dgm:presLayoutVars>
          <dgm:chPref val="3"/>
        </dgm:presLayoutVars>
      </dgm:prSet>
      <dgm:spPr/>
    </dgm:pt>
    <dgm:pt modelId="{BDAC5FE0-16BB-413C-B70A-72805F9CCCCA}" type="pres">
      <dgm:prSet presAssocID="{C5D0D482-B68E-406E-AB12-2699CF5C75BE}" presName="level2hierChild" presStyleCnt="0"/>
      <dgm:spPr/>
    </dgm:pt>
    <dgm:pt modelId="{8255A6D7-2E63-4788-A551-44DDC3B28D10}" type="pres">
      <dgm:prSet presAssocID="{F3B256EF-393C-4C01-93E1-85FD723A107B}" presName="conn2-1" presStyleLbl="parChTrans1D2" presStyleIdx="0" presStyleCnt="3"/>
      <dgm:spPr/>
    </dgm:pt>
    <dgm:pt modelId="{D6E1DD66-7248-460C-930E-3A4F80FD166A}" type="pres">
      <dgm:prSet presAssocID="{F3B256EF-393C-4C01-93E1-85FD723A107B}" presName="connTx" presStyleLbl="parChTrans1D2" presStyleIdx="0" presStyleCnt="3"/>
      <dgm:spPr/>
    </dgm:pt>
    <dgm:pt modelId="{2AE7AC39-95DB-48BB-94EC-2B7EB391014A}" type="pres">
      <dgm:prSet presAssocID="{25392C95-D7B5-4C86-A4BE-84008515E359}" presName="root2" presStyleCnt="0"/>
      <dgm:spPr/>
    </dgm:pt>
    <dgm:pt modelId="{468E6E75-5BBE-44DB-A6F9-C2884601F610}" type="pres">
      <dgm:prSet presAssocID="{25392C95-D7B5-4C86-A4BE-84008515E359}" presName="LevelTwoTextNode" presStyleLbl="node2" presStyleIdx="0" presStyleCnt="3" custLinFactNeighborY="-48582">
        <dgm:presLayoutVars>
          <dgm:chPref val="3"/>
        </dgm:presLayoutVars>
      </dgm:prSet>
      <dgm:spPr/>
    </dgm:pt>
    <dgm:pt modelId="{349431E3-DF98-4ED0-9DFC-62D8C81735CA}" type="pres">
      <dgm:prSet presAssocID="{25392C95-D7B5-4C86-A4BE-84008515E359}" presName="level3hierChild" presStyleCnt="0"/>
      <dgm:spPr/>
    </dgm:pt>
    <dgm:pt modelId="{4B6179B7-632E-412F-A9BF-7D0E9427999C}" type="pres">
      <dgm:prSet presAssocID="{B5974458-6474-459D-A458-40BB839F1168}" presName="conn2-1" presStyleLbl="parChTrans1D3" presStyleIdx="0" presStyleCnt="2"/>
      <dgm:spPr/>
    </dgm:pt>
    <dgm:pt modelId="{B7937706-34AD-46B4-83F6-07EA69F34DC1}" type="pres">
      <dgm:prSet presAssocID="{B5974458-6474-459D-A458-40BB839F1168}" presName="connTx" presStyleLbl="parChTrans1D3" presStyleIdx="0" presStyleCnt="2"/>
      <dgm:spPr/>
    </dgm:pt>
    <dgm:pt modelId="{73469CF0-8575-4860-8F26-C1EB04178B9D}" type="pres">
      <dgm:prSet presAssocID="{A953A71B-DAD7-484D-BFC7-9E8FB34E5DA9}" presName="root2" presStyleCnt="0"/>
      <dgm:spPr/>
    </dgm:pt>
    <dgm:pt modelId="{30AA5AEF-5346-4FB8-97A2-B19FC717ECAB}" type="pres">
      <dgm:prSet presAssocID="{A953A71B-DAD7-484D-BFC7-9E8FB34E5DA9}" presName="LevelTwoTextNode" presStyleLbl="node3" presStyleIdx="0" presStyleCnt="2" custLinFactNeighborX="69" custLinFactNeighborY="-48582">
        <dgm:presLayoutVars>
          <dgm:chPref val="3"/>
        </dgm:presLayoutVars>
      </dgm:prSet>
      <dgm:spPr/>
    </dgm:pt>
    <dgm:pt modelId="{B188051E-FF4A-4000-8FE4-F94606C79A92}" type="pres">
      <dgm:prSet presAssocID="{A953A71B-DAD7-484D-BFC7-9E8FB34E5DA9}" presName="level3hierChild" presStyleCnt="0"/>
      <dgm:spPr/>
    </dgm:pt>
    <dgm:pt modelId="{C4EBF4DC-B4E2-4A76-AB21-771A465DBFC8}" type="pres">
      <dgm:prSet presAssocID="{25BB7D02-B8CB-4B96-9B74-9367291477A2}" presName="conn2-1" presStyleLbl="parChTrans1D4" presStyleIdx="0" presStyleCnt="1"/>
      <dgm:spPr/>
    </dgm:pt>
    <dgm:pt modelId="{996697F5-5FC4-4959-8DE5-093A5719369E}" type="pres">
      <dgm:prSet presAssocID="{25BB7D02-B8CB-4B96-9B74-9367291477A2}" presName="connTx" presStyleLbl="parChTrans1D4" presStyleIdx="0" presStyleCnt="1"/>
      <dgm:spPr/>
    </dgm:pt>
    <dgm:pt modelId="{7EF046BE-30B6-48C9-99DA-B66F7C9741BB}" type="pres">
      <dgm:prSet presAssocID="{AE0E653F-4453-4630-9F54-9BDBA561BF21}" presName="root2" presStyleCnt="0"/>
      <dgm:spPr/>
    </dgm:pt>
    <dgm:pt modelId="{0DE3F206-59EC-450E-A0D1-E5135FF722A8}" type="pres">
      <dgm:prSet presAssocID="{AE0E653F-4453-4630-9F54-9BDBA561BF21}" presName="LevelTwoTextNode" presStyleLbl="node4" presStyleIdx="0" presStyleCnt="1" custLinFactNeighborY="-48278">
        <dgm:presLayoutVars>
          <dgm:chPref val="3"/>
        </dgm:presLayoutVars>
      </dgm:prSet>
      <dgm:spPr/>
    </dgm:pt>
    <dgm:pt modelId="{18B7979E-5709-4657-B165-F49D64721E30}" type="pres">
      <dgm:prSet presAssocID="{AE0E653F-4453-4630-9F54-9BDBA561BF21}" presName="level3hierChild" presStyleCnt="0"/>
      <dgm:spPr/>
    </dgm:pt>
    <dgm:pt modelId="{A42A6519-09B7-410A-9645-D6CC2E9F6F38}" type="pres">
      <dgm:prSet presAssocID="{83DB127C-AC60-47A2-8F97-487063AC8D98}" presName="conn2-1" presStyleLbl="parChTrans1D2" presStyleIdx="1" presStyleCnt="3"/>
      <dgm:spPr/>
    </dgm:pt>
    <dgm:pt modelId="{F54C3268-4A25-4FB7-9EC2-8EC842C1BD43}" type="pres">
      <dgm:prSet presAssocID="{83DB127C-AC60-47A2-8F97-487063AC8D98}" presName="connTx" presStyleLbl="parChTrans1D2" presStyleIdx="1" presStyleCnt="3"/>
      <dgm:spPr/>
    </dgm:pt>
    <dgm:pt modelId="{AE76E46C-7FA7-430B-BDF9-94078A997A97}" type="pres">
      <dgm:prSet presAssocID="{4F712177-93CD-4D87-B4FA-C43B9CDCF764}" presName="root2" presStyleCnt="0"/>
      <dgm:spPr/>
    </dgm:pt>
    <dgm:pt modelId="{C779D90F-4E98-4C5E-9ECB-2D17F26DC474}" type="pres">
      <dgm:prSet presAssocID="{4F712177-93CD-4D87-B4FA-C43B9CDCF764}" presName="LevelTwoTextNode" presStyleLbl="node2" presStyleIdx="1" presStyleCnt="3" custLinFactNeighborY="-25842">
        <dgm:presLayoutVars>
          <dgm:chPref val="3"/>
        </dgm:presLayoutVars>
      </dgm:prSet>
      <dgm:spPr/>
    </dgm:pt>
    <dgm:pt modelId="{5930B7AE-9ABC-44AB-92F7-74C0D2974FB4}" type="pres">
      <dgm:prSet presAssocID="{4F712177-93CD-4D87-B4FA-C43B9CDCF764}" presName="level3hierChild" presStyleCnt="0"/>
      <dgm:spPr/>
    </dgm:pt>
    <dgm:pt modelId="{98F303C3-6867-4781-86BF-5FF0632B24B1}" type="pres">
      <dgm:prSet presAssocID="{AD9ECDCD-469A-462F-BB2F-6D5BC5D4909F}" presName="conn2-1" presStyleLbl="parChTrans1D2" presStyleIdx="2" presStyleCnt="3"/>
      <dgm:spPr/>
    </dgm:pt>
    <dgm:pt modelId="{3EDC3E0E-E7AE-48F1-9909-C952D4C03367}" type="pres">
      <dgm:prSet presAssocID="{AD9ECDCD-469A-462F-BB2F-6D5BC5D4909F}" presName="connTx" presStyleLbl="parChTrans1D2" presStyleIdx="2" presStyleCnt="3"/>
      <dgm:spPr/>
    </dgm:pt>
    <dgm:pt modelId="{0584F031-5FB2-4827-A28B-4A0F0589BF35}" type="pres">
      <dgm:prSet presAssocID="{9D4D0EA2-86A3-4C2B-BD3F-83BE26F13C12}" presName="root2" presStyleCnt="0"/>
      <dgm:spPr/>
    </dgm:pt>
    <dgm:pt modelId="{AAC458EA-9000-41FF-B974-5E1F600C13EE}" type="pres">
      <dgm:prSet presAssocID="{9D4D0EA2-86A3-4C2B-BD3F-83BE26F13C12}" presName="LevelTwoTextNode" presStyleLbl="node2" presStyleIdx="2" presStyleCnt="3">
        <dgm:presLayoutVars>
          <dgm:chPref val="3"/>
        </dgm:presLayoutVars>
      </dgm:prSet>
      <dgm:spPr/>
    </dgm:pt>
    <dgm:pt modelId="{F404411B-B9E9-4D4A-8DDD-7A2A70A75F19}" type="pres">
      <dgm:prSet presAssocID="{9D4D0EA2-86A3-4C2B-BD3F-83BE26F13C12}" presName="level3hierChild" presStyleCnt="0"/>
      <dgm:spPr/>
    </dgm:pt>
    <dgm:pt modelId="{1104AC4D-0C09-440E-B62E-3171BA7FBBED}" type="pres">
      <dgm:prSet presAssocID="{3BD0A790-8961-4DF2-8A49-FFF6FECF8B9C}" presName="conn2-1" presStyleLbl="parChTrans1D3" presStyleIdx="1" presStyleCnt="2"/>
      <dgm:spPr/>
    </dgm:pt>
    <dgm:pt modelId="{9226B26E-1987-46EC-86C8-BBCEBC5F86FC}" type="pres">
      <dgm:prSet presAssocID="{3BD0A790-8961-4DF2-8A49-FFF6FECF8B9C}" presName="connTx" presStyleLbl="parChTrans1D3" presStyleIdx="1" presStyleCnt="2"/>
      <dgm:spPr/>
    </dgm:pt>
    <dgm:pt modelId="{2893B42D-934F-42F7-B1F3-B604472EB6A3}" type="pres">
      <dgm:prSet presAssocID="{B18437D2-E38B-4889-A6E9-438E958A7B40}" presName="root2" presStyleCnt="0"/>
      <dgm:spPr/>
    </dgm:pt>
    <dgm:pt modelId="{C92737C1-C2A9-4F9E-94BF-AFCA028AC227}" type="pres">
      <dgm:prSet presAssocID="{B18437D2-E38B-4889-A6E9-438E958A7B40}" presName="LevelTwoTextNode" presStyleLbl="node3" presStyleIdx="1" presStyleCnt="2">
        <dgm:presLayoutVars>
          <dgm:chPref val="3"/>
        </dgm:presLayoutVars>
      </dgm:prSet>
      <dgm:spPr/>
    </dgm:pt>
    <dgm:pt modelId="{1D73CB03-DE55-402B-9F49-0125AA6B6997}" type="pres">
      <dgm:prSet presAssocID="{B18437D2-E38B-4889-A6E9-438E958A7B40}" presName="level3hierChild" presStyleCnt="0"/>
      <dgm:spPr/>
    </dgm:pt>
  </dgm:ptLst>
  <dgm:cxnLst>
    <dgm:cxn modelId="{B86B8402-3A28-4F24-8399-55055688F2A1}" type="presOf" srcId="{25BB7D02-B8CB-4B96-9B74-9367291477A2}" destId="{996697F5-5FC4-4959-8DE5-093A5719369E}" srcOrd="1" destOrd="0" presId="urn:microsoft.com/office/officeart/2005/8/layout/hierarchy2"/>
    <dgm:cxn modelId="{EE7B3A0F-10ED-488C-993B-14AAA14D5C06}" type="presOf" srcId="{F3B256EF-393C-4C01-93E1-85FD723A107B}" destId="{D6E1DD66-7248-460C-930E-3A4F80FD166A}" srcOrd="1" destOrd="0" presId="urn:microsoft.com/office/officeart/2005/8/layout/hierarchy2"/>
    <dgm:cxn modelId="{B5CA5B16-B806-4004-AD0A-86A12E4A7F03}" type="presOf" srcId="{B18437D2-E38B-4889-A6E9-438E958A7B40}" destId="{C92737C1-C2A9-4F9E-94BF-AFCA028AC227}" srcOrd="0" destOrd="0" presId="urn:microsoft.com/office/officeart/2005/8/layout/hierarchy2"/>
    <dgm:cxn modelId="{EEE21117-CF09-40E9-9A6B-1A1BE1F0DA7C}" type="presOf" srcId="{70AE2939-0FB6-4004-B0AD-ADCD5F772D83}" destId="{92AE2450-FD2B-4B07-9DD6-B7802A11AD0A}" srcOrd="0" destOrd="0" presId="urn:microsoft.com/office/officeart/2005/8/layout/hierarchy2"/>
    <dgm:cxn modelId="{77658D19-D4B9-4BC2-8D24-E4A13C123B4B}" type="presOf" srcId="{AD9ECDCD-469A-462F-BB2F-6D5BC5D4909F}" destId="{98F303C3-6867-4781-86BF-5FF0632B24B1}" srcOrd="0" destOrd="0" presId="urn:microsoft.com/office/officeart/2005/8/layout/hierarchy2"/>
    <dgm:cxn modelId="{07AE6320-4A4B-4E34-86AE-15D26694E295}" srcId="{C5D0D482-B68E-406E-AB12-2699CF5C75BE}" destId="{25392C95-D7B5-4C86-A4BE-84008515E359}" srcOrd="0" destOrd="0" parTransId="{F3B256EF-393C-4C01-93E1-85FD723A107B}" sibTransId="{8CF2A273-A89A-44B8-84ED-49090280BD13}"/>
    <dgm:cxn modelId="{0C67FB25-7887-4CE1-B18F-AB96D7423D4E}" type="presOf" srcId="{83DB127C-AC60-47A2-8F97-487063AC8D98}" destId="{A42A6519-09B7-410A-9645-D6CC2E9F6F38}" srcOrd="0" destOrd="0" presId="urn:microsoft.com/office/officeart/2005/8/layout/hierarchy2"/>
    <dgm:cxn modelId="{26F26729-9879-483F-A735-FDA6016DC308}" type="presOf" srcId="{25BB7D02-B8CB-4B96-9B74-9367291477A2}" destId="{C4EBF4DC-B4E2-4A76-AB21-771A465DBFC8}" srcOrd="0" destOrd="0" presId="urn:microsoft.com/office/officeart/2005/8/layout/hierarchy2"/>
    <dgm:cxn modelId="{22C7F329-D3C8-4BD9-BA57-D23162434DD9}" srcId="{70AE2939-0FB6-4004-B0AD-ADCD5F772D83}" destId="{C5D0D482-B68E-406E-AB12-2699CF5C75BE}" srcOrd="0" destOrd="0" parTransId="{2B145DEC-BE34-4CD5-B5EE-D0F7A14C4342}" sibTransId="{E1451B88-B0DC-4426-BD56-B2C9196E43F0}"/>
    <dgm:cxn modelId="{0603D13D-4962-427C-8EC7-64A3B270DB62}" type="presOf" srcId="{AD9ECDCD-469A-462F-BB2F-6D5BC5D4909F}" destId="{3EDC3E0E-E7AE-48F1-9909-C952D4C03367}" srcOrd="1" destOrd="0" presId="urn:microsoft.com/office/officeart/2005/8/layout/hierarchy2"/>
    <dgm:cxn modelId="{CA70AC66-6588-4DB5-8821-4B2B68A40ED1}" srcId="{25392C95-D7B5-4C86-A4BE-84008515E359}" destId="{A953A71B-DAD7-484D-BFC7-9E8FB34E5DA9}" srcOrd="0" destOrd="0" parTransId="{B5974458-6474-459D-A458-40BB839F1168}" sibTransId="{1D92692E-93B9-4609-BD1A-98C78DCD80F6}"/>
    <dgm:cxn modelId="{4D0B1F49-0E41-47EF-BFE4-E774FE32196C}" srcId="{C5D0D482-B68E-406E-AB12-2699CF5C75BE}" destId="{9D4D0EA2-86A3-4C2B-BD3F-83BE26F13C12}" srcOrd="2" destOrd="0" parTransId="{AD9ECDCD-469A-462F-BB2F-6D5BC5D4909F}" sibTransId="{C7026E63-2502-4E40-B6CA-208B875B453E}"/>
    <dgm:cxn modelId="{9705BC52-77AC-4F08-AD36-BF66653CC5AB}" type="presOf" srcId="{F3B256EF-393C-4C01-93E1-85FD723A107B}" destId="{8255A6D7-2E63-4788-A551-44DDC3B28D10}" srcOrd="0" destOrd="0" presId="urn:microsoft.com/office/officeart/2005/8/layout/hierarchy2"/>
    <dgm:cxn modelId="{58EADA75-275F-4BEA-90F6-F48A31F94800}" type="presOf" srcId="{3BD0A790-8961-4DF2-8A49-FFF6FECF8B9C}" destId="{9226B26E-1987-46EC-86C8-BBCEBC5F86FC}" srcOrd="1" destOrd="0" presId="urn:microsoft.com/office/officeart/2005/8/layout/hierarchy2"/>
    <dgm:cxn modelId="{CEEFB57D-D953-41A7-9855-28BC7185A215}" type="presOf" srcId="{25392C95-D7B5-4C86-A4BE-84008515E359}" destId="{468E6E75-5BBE-44DB-A6F9-C2884601F610}" srcOrd="0" destOrd="0" presId="urn:microsoft.com/office/officeart/2005/8/layout/hierarchy2"/>
    <dgm:cxn modelId="{C6AB20A5-B9A3-49C8-BDFA-F434B3CC09AA}" type="presOf" srcId="{83DB127C-AC60-47A2-8F97-487063AC8D98}" destId="{F54C3268-4A25-4FB7-9EC2-8EC842C1BD43}" srcOrd="1" destOrd="0" presId="urn:microsoft.com/office/officeart/2005/8/layout/hierarchy2"/>
    <dgm:cxn modelId="{8FD58DA6-22B8-48B1-AE47-86F6AB63C1EA}" srcId="{C5D0D482-B68E-406E-AB12-2699CF5C75BE}" destId="{4F712177-93CD-4D87-B4FA-C43B9CDCF764}" srcOrd="1" destOrd="0" parTransId="{83DB127C-AC60-47A2-8F97-487063AC8D98}" sibTransId="{E0625551-1028-40D4-AD30-15B9E244FD07}"/>
    <dgm:cxn modelId="{D2729BA7-FAF0-4FDF-8482-FEB0D4A35DA8}" srcId="{9D4D0EA2-86A3-4C2B-BD3F-83BE26F13C12}" destId="{B18437D2-E38B-4889-A6E9-438E958A7B40}" srcOrd="0" destOrd="0" parTransId="{3BD0A790-8961-4DF2-8A49-FFF6FECF8B9C}" sibTransId="{F48F59A8-4FB8-400C-967F-070D16873C67}"/>
    <dgm:cxn modelId="{349758A9-EC7D-40F0-9F1C-7758D287C4F2}" type="presOf" srcId="{3BD0A790-8961-4DF2-8A49-FFF6FECF8B9C}" destId="{1104AC4D-0C09-440E-B62E-3171BA7FBBED}" srcOrd="0" destOrd="0" presId="urn:microsoft.com/office/officeart/2005/8/layout/hierarchy2"/>
    <dgm:cxn modelId="{88D6E2B8-1474-4903-B7B6-9B338BB52C33}" type="presOf" srcId="{B5974458-6474-459D-A458-40BB839F1168}" destId="{4B6179B7-632E-412F-A9BF-7D0E9427999C}" srcOrd="0" destOrd="0" presId="urn:microsoft.com/office/officeart/2005/8/layout/hierarchy2"/>
    <dgm:cxn modelId="{28F616BB-D915-4731-9340-474D3FF2E50E}" type="presOf" srcId="{9D4D0EA2-86A3-4C2B-BD3F-83BE26F13C12}" destId="{AAC458EA-9000-41FF-B974-5E1F600C13EE}" srcOrd="0" destOrd="0" presId="urn:microsoft.com/office/officeart/2005/8/layout/hierarchy2"/>
    <dgm:cxn modelId="{EB3FFDC0-0EF7-40A4-847C-5DC39BC7863F}" srcId="{A953A71B-DAD7-484D-BFC7-9E8FB34E5DA9}" destId="{AE0E653F-4453-4630-9F54-9BDBA561BF21}" srcOrd="0" destOrd="0" parTransId="{25BB7D02-B8CB-4B96-9B74-9367291477A2}" sibTransId="{16C4C719-4CCF-46FE-B9D0-2BDB5B172C81}"/>
    <dgm:cxn modelId="{C86B22C9-BFC0-42EA-B0A6-EB06AF612E60}" type="presOf" srcId="{AE0E653F-4453-4630-9F54-9BDBA561BF21}" destId="{0DE3F206-59EC-450E-A0D1-E5135FF722A8}" srcOrd="0" destOrd="0" presId="urn:microsoft.com/office/officeart/2005/8/layout/hierarchy2"/>
    <dgm:cxn modelId="{3FE752D7-5592-406F-B4F9-FB29AC96D1EC}" type="presOf" srcId="{4F712177-93CD-4D87-B4FA-C43B9CDCF764}" destId="{C779D90F-4E98-4C5E-9ECB-2D17F26DC474}" srcOrd="0" destOrd="0" presId="urn:microsoft.com/office/officeart/2005/8/layout/hierarchy2"/>
    <dgm:cxn modelId="{D1226FD9-984E-4DD7-B511-CA65EE163B9B}" type="presOf" srcId="{C5D0D482-B68E-406E-AB12-2699CF5C75BE}" destId="{FD0E0A87-8A0F-42DE-BAA2-849EFF9B0EED}" srcOrd="0" destOrd="0" presId="urn:microsoft.com/office/officeart/2005/8/layout/hierarchy2"/>
    <dgm:cxn modelId="{3F2393E0-0008-4435-8EB0-F7333987198A}" type="presOf" srcId="{B5974458-6474-459D-A458-40BB839F1168}" destId="{B7937706-34AD-46B4-83F6-07EA69F34DC1}" srcOrd="1" destOrd="0" presId="urn:microsoft.com/office/officeart/2005/8/layout/hierarchy2"/>
    <dgm:cxn modelId="{779B39E2-F63E-44BA-BC70-06655C3AD0E5}" type="presOf" srcId="{A953A71B-DAD7-484D-BFC7-9E8FB34E5DA9}" destId="{30AA5AEF-5346-4FB8-97A2-B19FC717ECAB}" srcOrd="0" destOrd="0" presId="urn:microsoft.com/office/officeart/2005/8/layout/hierarchy2"/>
    <dgm:cxn modelId="{62905CD2-1466-451D-83A1-A34C59179447}" type="presParOf" srcId="{92AE2450-FD2B-4B07-9DD6-B7802A11AD0A}" destId="{645C86B0-25C2-45C2-AE5E-B703BBE20EF6}" srcOrd="0" destOrd="0" presId="urn:microsoft.com/office/officeart/2005/8/layout/hierarchy2"/>
    <dgm:cxn modelId="{D8B301D3-2064-44EF-9E72-803D60CA2DAD}" type="presParOf" srcId="{645C86B0-25C2-45C2-AE5E-B703BBE20EF6}" destId="{FD0E0A87-8A0F-42DE-BAA2-849EFF9B0EED}" srcOrd="0" destOrd="0" presId="urn:microsoft.com/office/officeart/2005/8/layout/hierarchy2"/>
    <dgm:cxn modelId="{EFA58479-A727-46D3-A433-9B085FD41F61}" type="presParOf" srcId="{645C86B0-25C2-45C2-AE5E-B703BBE20EF6}" destId="{BDAC5FE0-16BB-413C-B70A-72805F9CCCCA}" srcOrd="1" destOrd="0" presId="urn:microsoft.com/office/officeart/2005/8/layout/hierarchy2"/>
    <dgm:cxn modelId="{F00FD4D1-16F0-4CB6-BE74-0B2F266F419F}" type="presParOf" srcId="{BDAC5FE0-16BB-413C-B70A-72805F9CCCCA}" destId="{8255A6D7-2E63-4788-A551-44DDC3B28D10}" srcOrd="0" destOrd="0" presId="urn:microsoft.com/office/officeart/2005/8/layout/hierarchy2"/>
    <dgm:cxn modelId="{4F05E782-9D7F-4A81-B501-EA511DDA3DF5}" type="presParOf" srcId="{8255A6D7-2E63-4788-A551-44DDC3B28D10}" destId="{D6E1DD66-7248-460C-930E-3A4F80FD166A}" srcOrd="0" destOrd="0" presId="urn:microsoft.com/office/officeart/2005/8/layout/hierarchy2"/>
    <dgm:cxn modelId="{223E2E0B-BFBA-494A-BFCC-A5D578EB99E0}" type="presParOf" srcId="{BDAC5FE0-16BB-413C-B70A-72805F9CCCCA}" destId="{2AE7AC39-95DB-48BB-94EC-2B7EB391014A}" srcOrd="1" destOrd="0" presId="urn:microsoft.com/office/officeart/2005/8/layout/hierarchy2"/>
    <dgm:cxn modelId="{5125891B-CFB0-4CAD-939C-693FE2121C4C}" type="presParOf" srcId="{2AE7AC39-95DB-48BB-94EC-2B7EB391014A}" destId="{468E6E75-5BBE-44DB-A6F9-C2884601F610}" srcOrd="0" destOrd="0" presId="urn:microsoft.com/office/officeart/2005/8/layout/hierarchy2"/>
    <dgm:cxn modelId="{6AEE6885-4127-4590-894E-1F7153461568}" type="presParOf" srcId="{2AE7AC39-95DB-48BB-94EC-2B7EB391014A}" destId="{349431E3-DF98-4ED0-9DFC-62D8C81735CA}" srcOrd="1" destOrd="0" presId="urn:microsoft.com/office/officeart/2005/8/layout/hierarchy2"/>
    <dgm:cxn modelId="{B5774135-30A0-45A8-B9CC-B62EA7153D7F}" type="presParOf" srcId="{349431E3-DF98-4ED0-9DFC-62D8C81735CA}" destId="{4B6179B7-632E-412F-A9BF-7D0E9427999C}" srcOrd="0" destOrd="0" presId="urn:microsoft.com/office/officeart/2005/8/layout/hierarchy2"/>
    <dgm:cxn modelId="{27FEE084-460D-4F77-A540-EA2600CECDE4}" type="presParOf" srcId="{4B6179B7-632E-412F-A9BF-7D0E9427999C}" destId="{B7937706-34AD-46B4-83F6-07EA69F34DC1}" srcOrd="0" destOrd="0" presId="urn:microsoft.com/office/officeart/2005/8/layout/hierarchy2"/>
    <dgm:cxn modelId="{C9823CF3-4C4C-434E-A695-798528EC7B11}" type="presParOf" srcId="{349431E3-DF98-4ED0-9DFC-62D8C81735CA}" destId="{73469CF0-8575-4860-8F26-C1EB04178B9D}" srcOrd="1" destOrd="0" presId="urn:microsoft.com/office/officeart/2005/8/layout/hierarchy2"/>
    <dgm:cxn modelId="{23771A2D-3EB5-414E-8B9C-88988D2889B6}" type="presParOf" srcId="{73469CF0-8575-4860-8F26-C1EB04178B9D}" destId="{30AA5AEF-5346-4FB8-97A2-B19FC717ECAB}" srcOrd="0" destOrd="0" presId="urn:microsoft.com/office/officeart/2005/8/layout/hierarchy2"/>
    <dgm:cxn modelId="{9B28396B-6C87-4BD0-BDDB-9E2DD2E17E85}" type="presParOf" srcId="{73469CF0-8575-4860-8F26-C1EB04178B9D}" destId="{B188051E-FF4A-4000-8FE4-F94606C79A92}" srcOrd="1" destOrd="0" presId="urn:microsoft.com/office/officeart/2005/8/layout/hierarchy2"/>
    <dgm:cxn modelId="{50A78EA0-ABD8-4380-9DE7-AC54521715C2}" type="presParOf" srcId="{B188051E-FF4A-4000-8FE4-F94606C79A92}" destId="{C4EBF4DC-B4E2-4A76-AB21-771A465DBFC8}" srcOrd="0" destOrd="0" presId="urn:microsoft.com/office/officeart/2005/8/layout/hierarchy2"/>
    <dgm:cxn modelId="{1966082C-AE5B-4241-95EE-BCC888616DBA}" type="presParOf" srcId="{C4EBF4DC-B4E2-4A76-AB21-771A465DBFC8}" destId="{996697F5-5FC4-4959-8DE5-093A5719369E}" srcOrd="0" destOrd="0" presId="urn:microsoft.com/office/officeart/2005/8/layout/hierarchy2"/>
    <dgm:cxn modelId="{167D4D37-F942-4A4D-9659-F535E8865BA0}" type="presParOf" srcId="{B188051E-FF4A-4000-8FE4-F94606C79A92}" destId="{7EF046BE-30B6-48C9-99DA-B66F7C9741BB}" srcOrd="1" destOrd="0" presId="urn:microsoft.com/office/officeart/2005/8/layout/hierarchy2"/>
    <dgm:cxn modelId="{398DD3FC-1D38-4A1B-860D-C0138D15E5A0}" type="presParOf" srcId="{7EF046BE-30B6-48C9-99DA-B66F7C9741BB}" destId="{0DE3F206-59EC-450E-A0D1-E5135FF722A8}" srcOrd="0" destOrd="0" presId="urn:microsoft.com/office/officeart/2005/8/layout/hierarchy2"/>
    <dgm:cxn modelId="{0C09A47E-AB08-48B2-905B-C1E382A199F7}" type="presParOf" srcId="{7EF046BE-30B6-48C9-99DA-B66F7C9741BB}" destId="{18B7979E-5709-4657-B165-F49D64721E30}" srcOrd="1" destOrd="0" presId="urn:microsoft.com/office/officeart/2005/8/layout/hierarchy2"/>
    <dgm:cxn modelId="{9EB40AB0-19E5-45BA-B6CE-577A12FEC330}" type="presParOf" srcId="{BDAC5FE0-16BB-413C-B70A-72805F9CCCCA}" destId="{A42A6519-09B7-410A-9645-D6CC2E9F6F38}" srcOrd="2" destOrd="0" presId="urn:microsoft.com/office/officeart/2005/8/layout/hierarchy2"/>
    <dgm:cxn modelId="{908ABF3B-8101-4605-9F9D-D8294C07A3D5}" type="presParOf" srcId="{A42A6519-09B7-410A-9645-D6CC2E9F6F38}" destId="{F54C3268-4A25-4FB7-9EC2-8EC842C1BD43}" srcOrd="0" destOrd="0" presId="urn:microsoft.com/office/officeart/2005/8/layout/hierarchy2"/>
    <dgm:cxn modelId="{F67157AF-100A-4773-B9CB-C9CD202E3C85}" type="presParOf" srcId="{BDAC5FE0-16BB-413C-B70A-72805F9CCCCA}" destId="{AE76E46C-7FA7-430B-BDF9-94078A997A97}" srcOrd="3" destOrd="0" presId="urn:microsoft.com/office/officeart/2005/8/layout/hierarchy2"/>
    <dgm:cxn modelId="{FE983C6F-38C0-47E7-B153-68FD25670AE3}" type="presParOf" srcId="{AE76E46C-7FA7-430B-BDF9-94078A997A97}" destId="{C779D90F-4E98-4C5E-9ECB-2D17F26DC474}" srcOrd="0" destOrd="0" presId="urn:microsoft.com/office/officeart/2005/8/layout/hierarchy2"/>
    <dgm:cxn modelId="{DFD9673D-57C8-487D-8897-4E828F0406E2}" type="presParOf" srcId="{AE76E46C-7FA7-430B-BDF9-94078A997A97}" destId="{5930B7AE-9ABC-44AB-92F7-74C0D2974FB4}" srcOrd="1" destOrd="0" presId="urn:microsoft.com/office/officeart/2005/8/layout/hierarchy2"/>
    <dgm:cxn modelId="{EB87EC37-55E5-4F55-82EC-F5D8158C4F69}" type="presParOf" srcId="{BDAC5FE0-16BB-413C-B70A-72805F9CCCCA}" destId="{98F303C3-6867-4781-86BF-5FF0632B24B1}" srcOrd="4" destOrd="0" presId="urn:microsoft.com/office/officeart/2005/8/layout/hierarchy2"/>
    <dgm:cxn modelId="{BD5AC834-51CC-4E79-B743-8FF18FAD825E}" type="presParOf" srcId="{98F303C3-6867-4781-86BF-5FF0632B24B1}" destId="{3EDC3E0E-E7AE-48F1-9909-C952D4C03367}" srcOrd="0" destOrd="0" presId="urn:microsoft.com/office/officeart/2005/8/layout/hierarchy2"/>
    <dgm:cxn modelId="{B39639AE-F0A1-4AA5-869B-AC77A711DF7F}" type="presParOf" srcId="{BDAC5FE0-16BB-413C-B70A-72805F9CCCCA}" destId="{0584F031-5FB2-4827-A28B-4A0F0589BF35}" srcOrd="5" destOrd="0" presId="urn:microsoft.com/office/officeart/2005/8/layout/hierarchy2"/>
    <dgm:cxn modelId="{479C2D42-A6E6-45A6-9203-7A32FD609B8E}" type="presParOf" srcId="{0584F031-5FB2-4827-A28B-4A0F0589BF35}" destId="{AAC458EA-9000-41FF-B974-5E1F600C13EE}" srcOrd="0" destOrd="0" presId="urn:microsoft.com/office/officeart/2005/8/layout/hierarchy2"/>
    <dgm:cxn modelId="{25835C01-26BD-488D-871E-A3B9D986E2D5}" type="presParOf" srcId="{0584F031-5FB2-4827-A28B-4A0F0589BF35}" destId="{F404411B-B9E9-4D4A-8DDD-7A2A70A75F19}" srcOrd="1" destOrd="0" presId="urn:microsoft.com/office/officeart/2005/8/layout/hierarchy2"/>
    <dgm:cxn modelId="{233C1AAB-911A-47E0-8DF0-AC2A7BA70551}" type="presParOf" srcId="{F404411B-B9E9-4D4A-8DDD-7A2A70A75F19}" destId="{1104AC4D-0C09-440E-B62E-3171BA7FBBED}" srcOrd="0" destOrd="0" presId="urn:microsoft.com/office/officeart/2005/8/layout/hierarchy2"/>
    <dgm:cxn modelId="{560ED2EF-19FA-4224-82A0-F7DA8147F991}" type="presParOf" srcId="{1104AC4D-0C09-440E-B62E-3171BA7FBBED}" destId="{9226B26E-1987-46EC-86C8-BBCEBC5F86FC}" srcOrd="0" destOrd="0" presId="urn:microsoft.com/office/officeart/2005/8/layout/hierarchy2"/>
    <dgm:cxn modelId="{E6125533-1E6F-4009-BFCD-D64EF3186D01}" type="presParOf" srcId="{F404411B-B9E9-4D4A-8DDD-7A2A70A75F19}" destId="{2893B42D-934F-42F7-B1F3-B604472EB6A3}" srcOrd="1" destOrd="0" presId="urn:microsoft.com/office/officeart/2005/8/layout/hierarchy2"/>
    <dgm:cxn modelId="{C92B3B83-7399-4639-A650-5125DF90A651}" type="presParOf" srcId="{2893B42D-934F-42F7-B1F3-B604472EB6A3}" destId="{C92737C1-C2A9-4F9E-94BF-AFCA028AC227}" srcOrd="0" destOrd="0" presId="urn:microsoft.com/office/officeart/2005/8/layout/hierarchy2"/>
    <dgm:cxn modelId="{FEC3ADA8-E3E2-409F-9BF2-181C678A9002}" type="presParOf" srcId="{2893B42D-934F-42F7-B1F3-B604472EB6A3}" destId="{1D73CB03-DE55-402B-9F49-0125AA6B699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E0A87-8A0F-42DE-BAA2-849EFF9B0EED}">
      <dsp:nvSpPr>
        <dsp:cNvPr id="0" name=""/>
        <dsp:cNvSpPr/>
      </dsp:nvSpPr>
      <dsp:spPr>
        <a:xfrm>
          <a:off x="1937" y="1652867"/>
          <a:ext cx="1023802" cy="5119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chalk</a:t>
          </a:r>
        </a:p>
      </dsp:txBody>
      <dsp:txXfrm>
        <a:off x="16930" y="1667860"/>
        <a:ext cx="993816" cy="481915"/>
      </dsp:txXfrm>
    </dsp:sp>
    <dsp:sp modelId="{8255A6D7-2E63-4788-A551-44DDC3B28D10}">
      <dsp:nvSpPr>
        <dsp:cNvPr id="0" name=""/>
        <dsp:cNvSpPr/>
      </dsp:nvSpPr>
      <dsp:spPr>
        <a:xfrm rot="17973095">
          <a:off x="815339" y="1536282"/>
          <a:ext cx="830323" cy="22763"/>
        </a:xfrm>
        <a:custGeom>
          <a:avLst/>
          <a:gdLst/>
          <a:ahLst/>
          <a:cxnLst/>
          <a:rect l="0" t="0" r="0" b="0"/>
          <a:pathLst>
            <a:path>
              <a:moveTo>
                <a:pt x="0" y="11381"/>
              </a:moveTo>
              <a:lnTo>
                <a:pt x="830323" y="113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09742" y="1526905"/>
        <a:ext cx="41516" cy="41516"/>
      </dsp:txXfrm>
    </dsp:sp>
    <dsp:sp modelId="{468E6E75-5BBE-44DB-A6F9-C2884601F610}">
      <dsp:nvSpPr>
        <dsp:cNvPr id="0" name=""/>
        <dsp:cNvSpPr/>
      </dsp:nvSpPr>
      <dsp:spPr>
        <a:xfrm>
          <a:off x="1435261" y="930559"/>
          <a:ext cx="1023802" cy="5119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ansi</a:t>
          </a:r>
          <a:r>
            <a:rPr lang="en-US" sz="1200" kern="1200" dirty="0"/>
            <a:t>-styles</a:t>
          </a:r>
        </a:p>
      </dsp:txBody>
      <dsp:txXfrm>
        <a:off x="1450254" y="945552"/>
        <a:ext cx="993816" cy="481915"/>
      </dsp:txXfrm>
    </dsp:sp>
    <dsp:sp modelId="{4B6179B7-632E-412F-A9BF-7D0E9427999C}">
      <dsp:nvSpPr>
        <dsp:cNvPr id="0" name=""/>
        <dsp:cNvSpPr/>
      </dsp:nvSpPr>
      <dsp:spPr>
        <a:xfrm>
          <a:off x="2459064" y="1175127"/>
          <a:ext cx="410227" cy="22763"/>
        </a:xfrm>
        <a:custGeom>
          <a:avLst/>
          <a:gdLst/>
          <a:ahLst/>
          <a:cxnLst/>
          <a:rect l="0" t="0" r="0" b="0"/>
          <a:pathLst>
            <a:path>
              <a:moveTo>
                <a:pt x="0" y="11381"/>
              </a:moveTo>
              <a:lnTo>
                <a:pt x="410227" y="113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53922" y="1176254"/>
        <a:ext cx="20511" cy="20511"/>
      </dsp:txXfrm>
    </dsp:sp>
    <dsp:sp modelId="{30AA5AEF-5346-4FB8-97A2-B19FC717ECAB}">
      <dsp:nvSpPr>
        <dsp:cNvPr id="0" name=""/>
        <dsp:cNvSpPr/>
      </dsp:nvSpPr>
      <dsp:spPr>
        <a:xfrm>
          <a:off x="2869292" y="930559"/>
          <a:ext cx="1023802" cy="5119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color-convert</a:t>
          </a:r>
        </a:p>
      </dsp:txBody>
      <dsp:txXfrm>
        <a:off x="2884285" y="945552"/>
        <a:ext cx="993816" cy="481915"/>
      </dsp:txXfrm>
    </dsp:sp>
    <dsp:sp modelId="{C4EBF4DC-B4E2-4A76-AB21-771A465DBFC8}">
      <dsp:nvSpPr>
        <dsp:cNvPr id="0" name=""/>
        <dsp:cNvSpPr/>
      </dsp:nvSpPr>
      <dsp:spPr>
        <a:xfrm rot="13086">
          <a:off x="3893093" y="1175906"/>
          <a:ext cx="408817" cy="22763"/>
        </a:xfrm>
        <a:custGeom>
          <a:avLst/>
          <a:gdLst/>
          <a:ahLst/>
          <a:cxnLst/>
          <a:rect l="0" t="0" r="0" b="0"/>
          <a:pathLst>
            <a:path>
              <a:moveTo>
                <a:pt x="0" y="11381"/>
              </a:moveTo>
              <a:lnTo>
                <a:pt x="408817" y="113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87281" y="1177067"/>
        <a:ext cx="20440" cy="20440"/>
      </dsp:txXfrm>
    </dsp:sp>
    <dsp:sp modelId="{0DE3F206-59EC-450E-A0D1-E5135FF722A8}">
      <dsp:nvSpPr>
        <dsp:cNvPr id="0" name=""/>
        <dsp:cNvSpPr/>
      </dsp:nvSpPr>
      <dsp:spPr>
        <a:xfrm>
          <a:off x="4301909" y="932115"/>
          <a:ext cx="1023802" cy="5119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color-name</a:t>
          </a:r>
        </a:p>
      </dsp:txBody>
      <dsp:txXfrm>
        <a:off x="4316902" y="947108"/>
        <a:ext cx="993816" cy="481915"/>
      </dsp:txXfrm>
    </dsp:sp>
    <dsp:sp modelId="{A42A6519-09B7-410A-9645-D6CC2E9F6F38}">
      <dsp:nvSpPr>
        <dsp:cNvPr id="0" name=""/>
        <dsp:cNvSpPr/>
      </dsp:nvSpPr>
      <dsp:spPr>
        <a:xfrm rot="21455571">
          <a:off x="1025559" y="1888828"/>
          <a:ext cx="409882" cy="22763"/>
        </a:xfrm>
        <a:custGeom>
          <a:avLst/>
          <a:gdLst/>
          <a:ahLst/>
          <a:cxnLst/>
          <a:rect l="0" t="0" r="0" b="0"/>
          <a:pathLst>
            <a:path>
              <a:moveTo>
                <a:pt x="0" y="11381"/>
              </a:moveTo>
              <a:lnTo>
                <a:pt x="409882" y="113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20253" y="1889963"/>
        <a:ext cx="20494" cy="20494"/>
      </dsp:txXfrm>
    </dsp:sp>
    <dsp:sp modelId="{C779D90F-4E98-4C5E-9ECB-2D17F26DC474}">
      <dsp:nvSpPr>
        <dsp:cNvPr id="0" name=""/>
        <dsp:cNvSpPr/>
      </dsp:nvSpPr>
      <dsp:spPr>
        <a:xfrm>
          <a:off x="1435261" y="1635652"/>
          <a:ext cx="1023802" cy="5119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escape-string-</a:t>
          </a:r>
          <a:r>
            <a:rPr lang="en-US" sz="1200" kern="1200" dirty="0" err="1"/>
            <a:t>regexp</a:t>
          </a:r>
          <a:endParaRPr lang="en-US" sz="1200" kern="1200" dirty="0"/>
        </a:p>
      </dsp:txBody>
      <dsp:txXfrm>
        <a:off x="1450254" y="1650645"/>
        <a:ext cx="993816" cy="481915"/>
      </dsp:txXfrm>
    </dsp:sp>
    <dsp:sp modelId="{98F303C3-6867-4781-86BF-5FF0632B24B1}">
      <dsp:nvSpPr>
        <dsp:cNvPr id="0" name=""/>
        <dsp:cNvSpPr/>
      </dsp:nvSpPr>
      <dsp:spPr>
        <a:xfrm rot="3588274">
          <a:off x="823382" y="2249314"/>
          <a:ext cx="814236" cy="22763"/>
        </a:xfrm>
        <a:custGeom>
          <a:avLst/>
          <a:gdLst/>
          <a:ahLst/>
          <a:cxnLst/>
          <a:rect l="0" t="0" r="0" b="0"/>
          <a:pathLst>
            <a:path>
              <a:moveTo>
                <a:pt x="0" y="11381"/>
              </a:moveTo>
              <a:lnTo>
                <a:pt x="814236" y="113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10144" y="2240340"/>
        <a:ext cx="40711" cy="40711"/>
      </dsp:txXfrm>
    </dsp:sp>
    <dsp:sp modelId="{AAC458EA-9000-41FF-B974-5E1F600C13EE}">
      <dsp:nvSpPr>
        <dsp:cNvPr id="0" name=""/>
        <dsp:cNvSpPr/>
      </dsp:nvSpPr>
      <dsp:spPr>
        <a:xfrm>
          <a:off x="1435261" y="2356624"/>
          <a:ext cx="1023802" cy="5119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supports-color</a:t>
          </a:r>
        </a:p>
      </dsp:txBody>
      <dsp:txXfrm>
        <a:off x="1450254" y="2371617"/>
        <a:ext cx="993816" cy="481915"/>
      </dsp:txXfrm>
    </dsp:sp>
    <dsp:sp modelId="{1104AC4D-0C09-440E-B62E-3171BA7FBBED}">
      <dsp:nvSpPr>
        <dsp:cNvPr id="0" name=""/>
        <dsp:cNvSpPr/>
      </dsp:nvSpPr>
      <dsp:spPr>
        <a:xfrm>
          <a:off x="2459064" y="2601193"/>
          <a:ext cx="409521" cy="22763"/>
        </a:xfrm>
        <a:custGeom>
          <a:avLst/>
          <a:gdLst/>
          <a:ahLst/>
          <a:cxnLst/>
          <a:rect l="0" t="0" r="0" b="0"/>
          <a:pathLst>
            <a:path>
              <a:moveTo>
                <a:pt x="0" y="11381"/>
              </a:moveTo>
              <a:lnTo>
                <a:pt x="409521" y="113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53586" y="2602337"/>
        <a:ext cx="20476" cy="20476"/>
      </dsp:txXfrm>
    </dsp:sp>
    <dsp:sp modelId="{C92737C1-C2A9-4F9E-94BF-AFCA028AC227}">
      <dsp:nvSpPr>
        <dsp:cNvPr id="0" name=""/>
        <dsp:cNvSpPr/>
      </dsp:nvSpPr>
      <dsp:spPr>
        <a:xfrm>
          <a:off x="2868585" y="2356624"/>
          <a:ext cx="1023802" cy="5119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has-flag</a:t>
          </a:r>
        </a:p>
      </dsp:txBody>
      <dsp:txXfrm>
        <a:off x="2883578" y="2371617"/>
        <a:ext cx="993816" cy="4819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27.09.2017</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27.09.2017</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622" y="285750"/>
            <a:ext cx="7772757" cy="557808"/>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3" name="Content Placeholder 2"/>
          <p:cNvSpPr>
            <a:spLocks noGrp="1"/>
          </p:cNvSpPr>
          <p:nvPr>
            <p:ph sz="half" idx="1"/>
          </p:nvPr>
        </p:nvSpPr>
        <p:spPr>
          <a:xfrm>
            <a:off x="685621" y="897564"/>
            <a:ext cx="3829244" cy="3560136"/>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1800" dirty="0">
                <a:latin typeface="Segoe UI Light" panose="020B0502040204020203" pitchFamily="34" charset="0"/>
                <a:cs typeface="Segoe UI Light" panose="020B0502040204020203" pitchFamily="34" charset="0"/>
              </a:defRPr>
            </a:lvl2pPr>
            <a:lvl3pPr>
              <a:defRPr lang="en-US" sz="1500" dirty="0">
                <a:latin typeface="Segoe UI Light" panose="020B0502040204020203" pitchFamily="34" charset="0"/>
                <a:cs typeface="Segoe UI Light" panose="020B0502040204020203" pitchFamily="34" charset="0"/>
              </a:defRPr>
            </a:lvl3pPr>
            <a:lvl4pPr>
              <a:defRPr lang="en-US" sz="1350" dirty="0">
                <a:latin typeface="Segoe UI Light" panose="020B0502040204020203" pitchFamily="34" charset="0"/>
                <a:cs typeface="Segoe UI Light" panose="020B0502040204020203" pitchFamily="34" charset="0"/>
              </a:defRPr>
            </a:lvl4pPr>
            <a:lvl5pPr>
              <a:defRPr lang="de-AT" sz="1350" dirty="0">
                <a:latin typeface="Segoe UI Light" panose="020B0502040204020203" pitchFamily="34" charset="0"/>
                <a:cs typeface="Segoe UI Light" panose="020B0502040204020203" pitchFamily="34" charset="0"/>
              </a:defRPr>
            </a:lvl5pPr>
          </a:lstStyle>
          <a:p>
            <a:pPr marL="0" lvl="0" indent="0">
              <a:spcBef>
                <a:spcPts val="1350"/>
              </a:spcBef>
              <a:buNone/>
            </a:pPr>
            <a:r>
              <a:rPr lang="en-US" dirty="0"/>
              <a:t>Edit Master text styles</a:t>
            </a:r>
          </a:p>
          <a:p>
            <a:pPr marL="133314" lvl="1" indent="0">
              <a:spcBef>
                <a:spcPts val="0"/>
              </a:spcBef>
              <a:buNone/>
            </a:pPr>
            <a:r>
              <a:rPr lang="en-US" dirty="0"/>
              <a:t>Second level</a:t>
            </a:r>
          </a:p>
          <a:p>
            <a:pPr marL="270200" lvl="2" indent="0">
              <a:buNone/>
            </a:pPr>
            <a:r>
              <a:rPr lang="en-US" dirty="0"/>
              <a:t>Third level</a:t>
            </a:r>
          </a:p>
          <a:p>
            <a:pPr marL="403515" lvl="3" indent="0">
              <a:buNone/>
            </a:pPr>
            <a:r>
              <a:rPr lang="en-US" dirty="0"/>
              <a:t>Fourth level</a:t>
            </a:r>
          </a:p>
          <a:p>
            <a:pPr marL="539210" lvl="4" indent="0">
              <a:buNone/>
            </a:pPr>
            <a:r>
              <a:rPr lang="en-US" dirty="0"/>
              <a:t>Fifth level</a:t>
            </a:r>
            <a:endParaRPr lang="de-AT" dirty="0"/>
          </a:p>
        </p:txBody>
      </p:sp>
      <p:sp>
        <p:nvSpPr>
          <p:cNvPr id="4" name="Content Placeholder 3"/>
          <p:cNvSpPr>
            <a:spLocks noGrp="1"/>
          </p:cNvSpPr>
          <p:nvPr>
            <p:ph sz="half" idx="2"/>
          </p:nvPr>
        </p:nvSpPr>
        <p:spPr>
          <a:xfrm>
            <a:off x="4629136" y="897564"/>
            <a:ext cx="3829243" cy="3560136"/>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1800" dirty="0">
                <a:latin typeface="Segoe UI Light" panose="020B0502040204020203" pitchFamily="34" charset="0"/>
                <a:cs typeface="Segoe UI Light" panose="020B0502040204020203" pitchFamily="34" charset="0"/>
              </a:defRPr>
            </a:lvl2pPr>
            <a:lvl3pPr>
              <a:defRPr lang="en-US" sz="1500" dirty="0">
                <a:latin typeface="Segoe UI Light" panose="020B0502040204020203" pitchFamily="34" charset="0"/>
                <a:cs typeface="Segoe UI Light" panose="020B0502040204020203" pitchFamily="34" charset="0"/>
              </a:defRPr>
            </a:lvl3pPr>
            <a:lvl4pPr>
              <a:defRPr lang="en-US" sz="1350" dirty="0">
                <a:latin typeface="Segoe UI Light" panose="020B0502040204020203" pitchFamily="34" charset="0"/>
                <a:cs typeface="Segoe UI Light" panose="020B0502040204020203" pitchFamily="34" charset="0"/>
              </a:defRPr>
            </a:lvl4pPr>
            <a:lvl5pPr>
              <a:defRPr lang="de-AT" sz="1350" dirty="0">
                <a:latin typeface="Segoe UI Light" panose="020B0502040204020203" pitchFamily="34" charset="0"/>
                <a:cs typeface="Segoe UI Light" panose="020B0502040204020203" pitchFamily="34" charset="0"/>
              </a:defRPr>
            </a:lvl5pPr>
          </a:lstStyle>
          <a:p>
            <a:pPr marL="0" lvl="0" indent="0">
              <a:spcBef>
                <a:spcPts val="1350"/>
              </a:spcBef>
              <a:buNone/>
            </a:pPr>
            <a:r>
              <a:rPr lang="en-US" dirty="0"/>
              <a:t>Edit Master text styles</a:t>
            </a:r>
          </a:p>
          <a:p>
            <a:pPr marL="133314" lvl="1" indent="0">
              <a:spcBef>
                <a:spcPts val="0"/>
              </a:spcBef>
              <a:buNone/>
            </a:pPr>
            <a:r>
              <a:rPr lang="en-US" dirty="0"/>
              <a:t>Second level</a:t>
            </a:r>
          </a:p>
          <a:p>
            <a:pPr marL="270200" lvl="2" indent="0">
              <a:buNone/>
            </a:pPr>
            <a:r>
              <a:rPr lang="en-US" dirty="0"/>
              <a:t>Third level</a:t>
            </a:r>
          </a:p>
          <a:p>
            <a:pPr marL="403515" lvl="3" indent="0">
              <a:buNone/>
            </a:pPr>
            <a:r>
              <a:rPr lang="en-US" dirty="0"/>
              <a:t>Fourth level</a:t>
            </a:r>
          </a:p>
          <a:p>
            <a:pPr marL="539210" lvl="4" indent="0">
              <a:buNone/>
            </a:pPr>
            <a:r>
              <a:rPr lang="en-US" dirty="0"/>
              <a:t>Fifth level</a:t>
            </a:r>
            <a:endParaRPr lang="de-AT" dirty="0"/>
          </a:p>
        </p:txBody>
      </p:sp>
    </p:spTree>
    <p:extLst>
      <p:ext uri="{BB962C8B-B14F-4D97-AF65-F5344CB8AC3E}">
        <p14:creationId xmlns:p14="http://schemas.microsoft.com/office/powerpoint/2010/main" val="410287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 id="2147483690" r:id="rId17"/>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yarnpkg.com/en/docs/cli/"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yarnpkg.com/en/docs/creating-a-package#toc-licensing-and-open-source"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8.xml"/><Relationship Id="rId1" Type="http://schemas.openxmlformats.org/officeDocument/2006/relationships/slideLayout" Target="../slideLayouts/slideLayout3.xml"/><Relationship Id="rId6" Type="http://schemas.openxmlformats.org/officeDocument/2006/relationships/slide" Target="slide33.xml"/><Relationship Id="rId5" Type="http://schemas.openxmlformats.org/officeDocument/2006/relationships/hyperlink" Target="https://yarnpkg.com/lang/en/docs/cli/global/" TargetMode="External"/><Relationship Id="rId4" Type="http://schemas.openxmlformats.org/officeDocument/2006/relationships/hyperlink" Target="https://de.wikipedia.org/wiki/Paketverwaltung" TargetMode="External"/></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Layout" Target="../diagrams/layout1.xml"/><Relationship Id="rId7" Type="http://schemas.openxmlformats.org/officeDocument/2006/relationships/image" Target="../media/image28.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blog.npmjs.org/post/143451680695/how-many-npm-users-are-there" TargetMode="External"/><Relationship Id="rId2" Type="http://schemas.openxmlformats.org/officeDocument/2006/relationships/hyperlink" Target="http://npm.anvaka.com/#/view/2d/react"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yarnpkg.com/en/comp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npmjs.com/cli/shrinkwrap" TargetMode="External"/><Relationship Id="rId2" Type="http://schemas.openxmlformats.org/officeDocument/2006/relationships/hyperlink" Target="http://blog.npmjs.org/post/161081169345/v500"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yarnpkg.com/" TargetMode="External"/><Relationship Id="rId2" Type="http://schemas.openxmlformats.org/officeDocument/2006/relationships/hyperlink" Target="https://www.npmjs.com/" TargetMode="External"/><Relationship Id="rId1" Type="http://schemas.openxmlformats.org/officeDocument/2006/relationships/slideLayout" Target="../slideLayouts/slideLayout3.xml"/><Relationship Id="rId5" Type="http://schemas.openxmlformats.org/officeDocument/2006/relationships/hyperlink" Target="http://shittywatercolour.com/" TargetMode="External"/><Relationship Id="rId4" Type="http://schemas.openxmlformats.org/officeDocument/2006/relationships/hyperlink" Target="https://github.com/yarnpk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yarnpkg.com/latest.msi" TargetMode="External"/><Relationship Id="rId2" Type="http://schemas.openxmlformats.org/officeDocument/2006/relationships/hyperlink" Target="https://nodejs.org/" TargetMode="Externa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hyperlink" Target="https://yarnpkg.com/en/docs/install" TargetMode="External"/><Relationship Id="rId4" Type="http://schemas.openxmlformats.org/officeDocument/2006/relationships/hyperlink" Target="https://www.npmjs.com/get-np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a:t>Yarn</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a:t>software architects 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20" name="Text Placeholder 19"/>
          <p:cNvSpPr>
            <a:spLocks noGrp="1"/>
          </p:cNvSpPr>
          <p:nvPr>
            <p:ph type="body" sz="quarter" idx="26"/>
          </p:nvPr>
        </p:nvSpPr>
        <p:spPr/>
        <p:txBody>
          <a:bodyPr/>
          <a:lstStyle/>
          <a:p>
            <a:r>
              <a:rPr lang="de-AT"/>
              <a:t>Web</a:t>
            </a:r>
          </a:p>
          <a:p>
            <a:r>
              <a:rPr lang="de-AT"/>
              <a:t>Mail</a:t>
            </a:r>
          </a:p>
          <a:p>
            <a:r>
              <a:rPr lang="de-AT"/>
              <a:t>Twitter</a:t>
            </a:r>
            <a:endParaRPr lang="en-US" dirty="0"/>
          </a:p>
        </p:txBody>
      </p:sp>
      <p:pic>
        <p:nvPicPr>
          <p:cNvPr id="1026" name="Picture 2" descr="Image result for yarn logo">
            <a:extLst>
              <a:ext uri="{FF2B5EF4-FFF2-40B4-BE49-F238E27FC236}">
                <a16:creationId xmlns:a16="http://schemas.microsoft.com/office/drawing/2014/main" id="{0733FE9E-0EC4-4798-9603-784B96F247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504" y="1569789"/>
            <a:ext cx="2517869" cy="13183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pm logo">
            <a:extLst>
              <a:ext uri="{FF2B5EF4-FFF2-40B4-BE49-F238E27FC236}">
                <a16:creationId xmlns:a16="http://schemas.microsoft.com/office/drawing/2014/main" id="{25E3198A-F9AE-4574-BD06-4C6A8453643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2164" y="1831936"/>
            <a:ext cx="2325028" cy="904581"/>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3D01E2DE-136B-4555-97E3-E0A9E75F4253}"/>
              </a:ext>
            </a:extLst>
          </p:cNvPr>
          <p:cNvSpPr>
            <a:spLocks noGrp="1"/>
          </p:cNvSpPr>
          <p:nvPr>
            <p:ph type="body" sz="quarter" idx="25"/>
          </p:nvPr>
        </p:nvSpPr>
        <p:spPr/>
        <p:txBody>
          <a:bodyPr/>
          <a:lstStyle/>
          <a:p>
            <a:r>
              <a:rPr lang="de-AT" dirty="0"/>
              <a:t>NPM 5 and </a:t>
            </a:r>
            <a:r>
              <a:rPr lang="de-AT" dirty="0" err="1"/>
              <a:t>Yarn</a:t>
            </a:r>
            <a:endParaRPr lang="de-AT"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98B0-23C8-49DC-A21F-71BCEC13694F}"/>
              </a:ext>
            </a:extLst>
          </p:cNvPr>
          <p:cNvSpPr>
            <a:spLocks noGrp="1"/>
          </p:cNvSpPr>
          <p:nvPr>
            <p:ph type="title"/>
          </p:nvPr>
        </p:nvSpPr>
        <p:spPr/>
        <p:txBody>
          <a:bodyPr/>
          <a:lstStyle/>
          <a:p>
            <a:r>
              <a:rPr lang="de-AT"/>
              <a:t>Main Features</a:t>
            </a:r>
            <a:endParaRPr lang="de-AT" dirty="0"/>
          </a:p>
        </p:txBody>
      </p:sp>
      <p:sp>
        <p:nvSpPr>
          <p:cNvPr id="3" name="Content Placeholder 2">
            <a:extLst>
              <a:ext uri="{FF2B5EF4-FFF2-40B4-BE49-F238E27FC236}">
                <a16:creationId xmlns:a16="http://schemas.microsoft.com/office/drawing/2014/main" id="{977B013C-D1C9-49D8-9DA1-1AF586B66DE4}"/>
              </a:ext>
            </a:extLst>
          </p:cNvPr>
          <p:cNvSpPr>
            <a:spLocks noGrp="1"/>
          </p:cNvSpPr>
          <p:nvPr>
            <p:ph sz="quarter" idx="12"/>
          </p:nvPr>
        </p:nvSpPr>
        <p:spPr/>
        <p:txBody>
          <a:bodyPr/>
          <a:lstStyle/>
          <a:p>
            <a:r>
              <a:rPr lang="en-US" dirty="0"/>
              <a:t>Improved network performance and resilience</a:t>
            </a:r>
          </a:p>
          <a:p>
            <a:pPr lvl="1"/>
            <a:r>
              <a:rPr lang="en-US" dirty="0"/>
              <a:t>Parallelizes package downloads</a:t>
            </a:r>
          </a:p>
          <a:p>
            <a:pPr lvl="1"/>
            <a:r>
              <a:rPr lang="en-US" dirty="0"/>
              <a:t>Continuously retrying failed requests</a:t>
            </a:r>
          </a:p>
          <a:p>
            <a:r>
              <a:rPr lang="en-US" dirty="0"/>
              <a:t>Secure install</a:t>
            </a:r>
          </a:p>
          <a:p>
            <a:pPr lvl="1"/>
            <a:r>
              <a:rPr lang="en-US" dirty="0"/>
              <a:t>Package integrity is checked after each install to avoid corrupt packages</a:t>
            </a:r>
          </a:p>
          <a:p>
            <a:r>
              <a:rPr lang="en-US" dirty="0"/>
              <a:t>Offline mode</a:t>
            </a:r>
          </a:p>
          <a:p>
            <a:pPr lvl="1"/>
            <a:r>
              <a:rPr lang="en-US" dirty="0"/>
              <a:t>Install used dependencies without internet (</a:t>
            </a:r>
            <a:r>
              <a:rPr lang="en-US" i="1" dirty="0"/>
              <a:t>global cache</a:t>
            </a:r>
            <a:r>
              <a:rPr lang="en-US" dirty="0"/>
              <a:t>)</a:t>
            </a:r>
          </a:p>
          <a:p>
            <a:endParaRPr lang="en-US" dirty="0"/>
          </a:p>
        </p:txBody>
      </p:sp>
      <p:sp>
        <p:nvSpPr>
          <p:cNvPr id="7" name="Text Placeholder 6">
            <a:extLst>
              <a:ext uri="{FF2B5EF4-FFF2-40B4-BE49-F238E27FC236}">
                <a16:creationId xmlns:a16="http://schemas.microsoft.com/office/drawing/2014/main" id="{77C4E190-CE73-4DDC-A1B3-5A6A775144C3}"/>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61603839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429C-C963-4FE7-8CE1-641AFE6D7B6E}"/>
              </a:ext>
            </a:extLst>
          </p:cNvPr>
          <p:cNvSpPr>
            <a:spLocks noGrp="1"/>
          </p:cNvSpPr>
          <p:nvPr>
            <p:ph type="title"/>
          </p:nvPr>
        </p:nvSpPr>
        <p:spPr/>
        <p:txBody>
          <a:bodyPr/>
          <a:lstStyle/>
          <a:p>
            <a:r>
              <a:rPr lang="en-US" dirty="0"/>
              <a:t>Commands</a:t>
            </a:r>
          </a:p>
        </p:txBody>
      </p:sp>
      <p:sp>
        <p:nvSpPr>
          <p:cNvPr id="3" name="Text Placeholder 2">
            <a:extLst>
              <a:ext uri="{FF2B5EF4-FFF2-40B4-BE49-F238E27FC236}">
                <a16:creationId xmlns:a16="http://schemas.microsoft.com/office/drawing/2014/main" id="{AD1747B3-7D74-4028-A992-751A1025627D}"/>
              </a:ext>
            </a:extLst>
          </p:cNvPr>
          <p:cNvSpPr>
            <a:spLocks noGrp="1"/>
          </p:cNvSpPr>
          <p:nvPr>
            <p:ph type="body" sz="quarter" idx="25"/>
          </p:nvPr>
        </p:nvSpPr>
        <p:spPr/>
        <p:txBody>
          <a:bodyPr/>
          <a:lstStyle/>
          <a:p>
            <a:endParaRPr lang="en-US" dirty="0"/>
          </a:p>
        </p:txBody>
      </p:sp>
      <p:pic>
        <p:nvPicPr>
          <p:cNvPr id="4" name="Picture 2" descr="Image result for yarn logo">
            <a:extLst>
              <a:ext uri="{FF2B5EF4-FFF2-40B4-BE49-F238E27FC236}">
                <a16:creationId xmlns:a16="http://schemas.microsoft.com/office/drawing/2014/main" id="{B3F1578E-5B6A-48EF-BB7B-4215C67B31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0032" y="1731089"/>
            <a:ext cx="4032448" cy="2111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46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589E-E08E-4956-93D5-7810C4FD9494}"/>
              </a:ext>
            </a:extLst>
          </p:cNvPr>
          <p:cNvSpPr>
            <a:spLocks noGrp="1"/>
          </p:cNvSpPr>
          <p:nvPr>
            <p:ph type="title"/>
          </p:nvPr>
        </p:nvSpPr>
        <p:spPr/>
        <p:txBody>
          <a:bodyPr/>
          <a:lstStyle/>
          <a:p>
            <a:r>
              <a:rPr lang="en-US" dirty="0"/>
              <a:t>Popular Commands</a:t>
            </a:r>
          </a:p>
        </p:txBody>
      </p:sp>
      <p:sp>
        <p:nvSpPr>
          <p:cNvPr id="3" name="Content Placeholder 2">
            <a:extLst>
              <a:ext uri="{FF2B5EF4-FFF2-40B4-BE49-F238E27FC236}">
                <a16:creationId xmlns:a16="http://schemas.microsoft.com/office/drawing/2014/main" id="{D077F5E4-FC77-4076-A306-B950784E3324}"/>
              </a:ext>
            </a:extLst>
          </p:cNvPr>
          <p:cNvSpPr>
            <a:spLocks noGrp="1"/>
          </p:cNvSpPr>
          <p:nvPr>
            <p:ph sz="quarter" idx="12"/>
          </p:nvPr>
        </p:nvSpPr>
        <p:spPr/>
        <p:txBody>
          <a:bodyPr/>
          <a:lstStyle/>
          <a:p>
            <a:r>
              <a:rPr lang="en-US" dirty="0">
                <a:latin typeface="Courier New" panose="02070309020205020404" pitchFamily="49" charset="0"/>
                <a:cs typeface="Courier New" panose="02070309020205020404" pitchFamily="49" charset="0"/>
              </a:rPr>
              <a:t>yarn init</a:t>
            </a:r>
          </a:p>
          <a:p>
            <a:pPr lvl="1"/>
            <a:r>
              <a:rPr lang="en-US" dirty="0"/>
              <a:t>Initializes the development of a package</a:t>
            </a:r>
          </a:p>
          <a:p>
            <a:r>
              <a:rPr lang="en-US" dirty="0">
                <a:latin typeface="Courier New" panose="02070309020205020404" pitchFamily="49" charset="0"/>
                <a:cs typeface="Courier New" panose="02070309020205020404" pitchFamily="49" charset="0"/>
              </a:rPr>
              <a:t>yarn add [package]</a:t>
            </a:r>
          </a:p>
          <a:p>
            <a:pPr lvl="1"/>
            <a:r>
              <a:rPr lang="en-US" dirty="0"/>
              <a:t>Adds a package to use in your current project</a:t>
            </a:r>
          </a:p>
          <a:p>
            <a:r>
              <a:rPr lang="en-US" dirty="0">
                <a:latin typeface="Courier New" panose="02070309020205020404" pitchFamily="49" charset="0"/>
                <a:cs typeface="Courier New" panose="02070309020205020404" pitchFamily="49" charset="0"/>
              </a:rPr>
              <a:t>yarn (install)</a:t>
            </a:r>
          </a:p>
          <a:p>
            <a:pPr lvl="1"/>
            <a:r>
              <a:rPr lang="en-US" dirty="0"/>
              <a:t>Installs all the dependencies to a package manager</a:t>
            </a:r>
          </a:p>
          <a:p>
            <a:endParaRPr lang="de-AT" dirty="0"/>
          </a:p>
        </p:txBody>
      </p:sp>
      <p:sp>
        <p:nvSpPr>
          <p:cNvPr id="4" name="Content Placeholder 3">
            <a:extLst>
              <a:ext uri="{FF2B5EF4-FFF2-40B4-BE49-F238E27FC236}">
                <a16:creationId xmlns:a16="http://schemas.microsoft.com/office/drawing/2014/main" id="{36949813-EF64-4DE5-B0A5-C81B137AE887}"/>
              </a:ext>
            </a:extLst>
          </p:cNvPr>
          <p:cNvSpPr>
            <a:spLocks noGrp="1"/>
          </p:cNvSpPr>
          <p:nvPr>
            <p:ph sz="quarter" idx="13"/>
          </p:nvPr>
        </p:nvSpPr>
        <p:spPr>
          <a:xfrm>
            <a:off x="4788024" y="1203598"/>
            <a:ext cx="4104457" cy="3939902"/>
          </a:xfrm>
        </p:spPr>
        <p:txBody>
          <a:bodyPr/>
          <a:lstStyle/>
          <a:p>
            <a:r>
              <a:rPr lang="en-US" dirty="0">
                <a:latin typeface="Courier New" panose="02070309020205020404" pitchFamily="49" charset="0"/>
                <a:cs typeface="Courier New" panose="02070309020205020404" pitchFamily="49" charset="0"/>
              </a:rPr>
              <a:t>yarn remove</a:t>
            </a:r>
          </a:p>
          <a:p>
            <a:pPr lvl="1"/>
            <a:r>
              <a:rPr lang="en-US" dirty="0"/>
              <a:t>Removes an unused package from your current file</a:t>
            </a:r>
          </a:p>
          <a:p>
            <a:r>
              <a:rPr lang="en-US" dirty="0">
                <a:latin typeface="Courier New" panose="02070309020205020404" pitchFamily="49" charset="0"/>
                <a:cs typeface="Courier New" panose="02070309020205020404" pitchFamily="49" charset="0"/>
              </a:rPr>
              <a:t>yarn publish [folder]</a:t>
            </a:r>
          </a:p>
          <a:p>
            <a:pPr lvl="1"/>
            <a:r>
              <a:rPr lang="en-US" dirty="0"/>
              <a:t>Publishes a package to a package manager</a:t>
            </a:r>
          </a:p>
          <a:p>
            <a:r>
              <a:rPr lang="en-US" dirty="0">
                <a:latin typeface="Courier New" panose="02070309020205020404" pitchFamily="49" charset="0"/>
                <a:cs typeface="Courier New" panose="02070309020205020404" pitchFamily="49" charset="0"/>
              </a:rPr>
              <a:t>yarn publish [tarball]</a:t>
            </a:r>
            <a:endParaRPr lang="en-US" dirty="0">
              <a:latin typeface="Courier New" panose="02070309020205020404" pitchFamily="49" charset="0"/>
              <a:cs typeface="Courier New" panose="02070309020205020404" pitchFamily="49" charset="0"/>
              <a:hlinkClick r:id="rId2"/>
            </a:endParaRPr>
          </a:p>
          <a:p>
            <a:r>
              <a:rPr lang="en-US" dirty="0">
                <a:latin typeface="Courier New" panose="02070309020205020404" pitchFamily="49" charset="0"/>
                <a:cs typeface="Courier New" panose="02070309020205020404" pitchFamily="49" charset="0"/>
                <a:hlinkClick r:id="rId2"/>
              </a:rPr>
              <a:t>yarn help</a:t>
            </a:r>
            <a:endParaRPr lang="en-US" dirty="0">
              <a:latin typeface="Courier New" panose="02070309020205020404" pitchFamily="49" charset="0"/>
              <a:cs typeface="Courier New" panose="02070309020205020404" pitchFamily="49" charset="0"/>
            </a:endParaRPr>
          </a:p>
        </p:txBody>
      </p:sp>
      <p:sp>
        <p:nvSpPr>
          <p:cNvPr id="10" name="Text Placeholder 9">
            <a:extLst>
              <a:ext uri="{FF2B5EF4-FFF2-40B4-BE49-F238E27FC236}">
                <a16:creationId xmlns:a16="http://schemas.microsoft.com/office/drawing/2014/main" id="{8057CA98-BBA4-4DD2-8150-377E9E889E11}"/>
              </a:ext>
            </a:extLst>
          </p:cNvPr>
          <p:cNvSpPr>
            <a:spLocks noGrp="1"/>
          </p:cNvSpPr>
          <p:nvPr>
            <p:ph type="body" sz="quarter" idx="23"/>
          </p:nvPr>
        </p:nvSpPr>
        <p:spPr/>
        <p:txBody>
          <a:bodyPr/>
          <a:lstStyle/>
          <a:p>
            <a:endParaRPr lang="de-AT" dirty="0"/>
          </a:p>
        </p:txBody>
      </p:sp>
      <p:sp>
        <p:nvSpPr>
          <p:cNvPr id="11" name="Text Placeholder 10">
            <a:extLst>
              <a:ext uri="{FF2B5EF4-FFF2-40B4-BE49-F238E27FC236}">
                <a16:creationId xmlns:a16="http://schemas.microsoft.com/office/drawing/2014/main" id="{CAB3C72E-B8B2-482F-A9D7-A8054C2B703F}"/>
              </a:ext>
            </a:extLst>
          </p:cNvPr>
          <p:cNvSpPr>
            <a:spLocks noGrp="1"/>
          </p:cNvSpPr>
          <p:nvPr>
            <p:ph type="body" sz="quarter" idx="24"/>
          </p:nvPr>
        </p:nvSpPr>
        <p:spPr/>
        <p:txBody>
          <a:bodyPr/>
          <a:lstStyle/>
          <a:p>
            <a:endParaRPr lang="de-AT" dirty="0"/>
          </a:p>
        </p:txBody>
      </p:sp>
    </p:spTree>
    <p:extLst>
      <p:ext uri="{BB962C8B-B14F-4D97-AF65-F5344CB8AC3E}">
        <p14:creationId xmlns:p14="http://schemas.microsoft.com/office/powerpoint/2010/main" val="2549312494"/>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9696-3307-4989-8255-1D3F99ABDA8E}"/>
              </a:ext>
            </a:extLst>
          </p:cNvPr>
          <p:cNvSpPr>
            <a:spLocks noGrp="1"/>
          </p:cNvSpPr>
          <p:nvPr>
            <p:ph type="title"/>
          </p:nvPr>
        </p:nvSpPr>
        <p:spPr/>
        <p:txBody>
          <a:bodyPr/>
          <a:lstStyle/>
          <a:p>
            <a:r>
              <a:rPr lang="en-US" dirty="0"/>
              <a:t>Popular Commands</a:t>
            </a:r>
          </a:p>
        </p:txBody>
      </p:sp>
      <p:pic>
        <p:nvPicPr>
          <p:cNvPr id="8" name="Content Placeholder 7">
            <a:extLst>
              <a:ext uri="{FF2B5EF4-FFF2-40B4-BE49-F238E27FC236}">
                <a16:creationId xmlns:a16="http://schemas.microsoft.com/office/drawing/2014/main" id="{0F484C3A-D19E-4937-86CD-F97C4422B1F8}"/>
              </a:ext>
            </a:extLst>
          </p:cNvPr>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672529" y="1419622"/>
            <a:ext cx="3959225" cy="1776690"/>
          </a:xfrm>
        </p:spPr>
      </p:pic>
      <p:pic>
        <p:nvPicPr>
          <p:cNvPr id="10" name="Content Placeholder 9">
            <a:extLst>
              <a:ext uri="{FF2B5EF4-FFF2-40B4-BE49-F238E27FC236}">
                <a16:creationId xmlns:a16="http://schemas.microsoft.com/office/drawing/2014/main" id="{64F50CCF-21C6-4540-B519-9DD4032208F9}"/>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776216" y="1315043"/>
            <a:ext cx="4105275" cy="1985848"/>
          </a:xfrm>
        </p:spPr>
      </p:pic>
      <p:sp>
        <p:nvSpPr>
          <p:cNvPr id="5" name="Text Placeholder 4">
            <a:extLst>
              <a:ext uri="{FF2B5EF4-FFF2-40B4-BE49-F238E27FC236}">
                <a16:creationId xmlns:a16="http://schemas.microsoft.com/office/drawing/2014/main" id="{1A2E2E56-8911-47FF-8D5F-DABD02901E7B}"/>
              </a:ext>
            </a:extLst>
          </p:cNvPr>
          <p:cNvSpPr>
            <a:spLocks noGrp="1"/>
          </p:cNvSpPr>
          <p:nvPr>
            <p:ph type="body" sz="quarter" idx="23"/>
          </p:nvPr>
        </p:nvSpPr>
        <p:spPr/>
        <p:txBody>
          <a:bodyPr/>
          <a:lstStyle/>
          <a:p>
            <a:endParaRPr lang="de-AT"/>
          </a:p>
        </p:txBody>
      </p:sp>
      <p:sp>
        <p:nvSpPr>
          <p:cNvPr id="6" name="Text Placeholder 5">
            <a:extLst>
              <a:ext uri="{FF2B5EF4-FFF2-40B4-BE49-F238E27FC236}">
                <a16:creationId xmlns:a16="http://schemas.microsoft.com/office/drawing/2014/main" id="{D86D8845-9B27-445E-AD0B-8E378A80B970}"/>
              </a:ext>
            </a:extLst>
          </p:cNvPr>
          <p:cNvSpPr>
            <a:spLocks noGrp="1"/>
          </p:cNvSpPr>
          <p:nvPr>
            <p:ph type="body" sz="quarter" idx="24"/>
          </p:nvPr>
        </p:nvSpPr>
        <p:spPr/>
        <p:txBody>
          <a:bodyPr/>
          <a:lstStyle/>
          <a:p>
            <a:endParaRPr lang="de-AT"/>
          </a:p>
        </p:txBody>
      </p:sp>
    </p:spTree>
    <p:extLst>
      <p:ext uri="{BB962C8B-B14F-4D97-AF65-F5344CB8AC3E}">
        <p14:creationId xmlns:p14="http://schemas.microsoft.com/office/powerpoint/2010/main" val="2488843219"/>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9696-3307-4989-8255-1D3F99ABDA8E}"/>
              </a:ext>
            </a:extLst>
          </p:cNvPr>
          <p:cNvSpPr>
            <a:spLocks noGrp="1"/>
          </p:cNvSpPr>
          <p:nvPr>
            <p:ph type="title"/>
          </p:nvPr>
        </p:nvSpPr>
        <p:spPr/>
        <p:txBody>
          <a:bodyPr/>
          <a:lstStyle/>
          <a:p>
            <a:r>
              <a:rPr lang="en-US" dirty="0"/>
              <a:t>Popular Commands</a:t>
            </a:r>
          </a:p>
        </p:txBody>
      </p:sp>
      <p:sp>
        <p:nvSpPr>
          <p:cNvPr id="5" name="Text Placeholder 4">
            <a:extLst>
              <a:ext uri="{FF2B5EF4-FFF2-40B4-BE49-F238E27FC236}">
                <a16:creationId xmlns:a16="http://schemas.microsoft.com/office/drawing/2014/main" id="{1A2E2E56-8911-47FF-8D5F-DABD02901E7B}"/>
              </a:ext>
            </a:extLst>
          </p:cNvPr>
          <p:cNvSpPr>
            <a:spLocks noGrp="1"/>
          </p:cNvSpPr>
          <p:nvPr>
            <p:ph type="body" sz="quarter" idx="23"/>
          </p:nvPr>
        </p:nvSpPr>
        <p:spPr/>
        <p:txBody>
          <a:bodyPr/>
          <a:lstStyle/>
          <a:p>
            <a:endParaRPr lang="de-AT"/>
          </a:p>
        </p:txBody>
      </p:sp>
      <p:sp>
        <p:nvSpPr>
          <p:cNvPr id="6" name="Text Placeholder 5">
            <a:extLst>
              <a:ext uri="{FF2B5EF4-FFF2-40B4-BE49-F238E27FC236}">
                <a16:creationId xmlns:a16="http://schemas.microsoft.com/office/drawing/2014/main" id="{D86D8845-9B27-445E-AD0B-8E378A80B970}"/>
              </a:ext>
            </a:extLst>
          </p:cNvPr>
          <p:cNvSpPr>
            <a:spLocks noGrp="1"/>
          </p:cNvSpPr>
          <p:nvPr>
            <p:ph type="body" sz="quarter" idx="24"/>
          </p:nvPr>
        </p:nvSpPr>
        <p:spPr/>
        <p:txBody>
          <a:bodyPr/>
          <a:lstStyle/>
          <a:p>
            <a:endParaRPr lang="de-AT"/>
          </a:p>
        </p:txBody>
      </p:sp>
      <p:pic>
        <p:nvPicPr>
          <p:cNvPr id="12" name="Content Placeholder 11">
            <a:extLst>
              <a:ext uri="{FF2B5EF4-FFF2-40B4-BE49-F238E27FC236}">
                <a16:creationId xmlns:a16="http://schemas.microsoft.com/office/drawing/2014/main" id="{9857C265-6D7A-492F-BCBC-8AE6F91CAE33}"/>
              </a:ext>
            </a:extLst>
          </p:cNvPr>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872875" y="1347614"/>
            <a:ext cx="3581900" cy="2715004"/>
          </a:xfrm>
        </p:spPr>
      </p:pic>
      <p:pic>
        <p:nvPicPr>
          <p:cNvPr id="14" name="Content Placeholder 13">
            <a:extLst>
              <a:ext uri="{FF2B5EF4-FFF2-40B4-BE49-F238E27FC236}">
                <a16:creationId xmlns:a16="http://schemas.microsoft.com/office/drawing/2014/main" id="{4AF6DD43-5FE3-47EB-86A9-C100AE559258}"/>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787900" y="1452579"/>
            <a:ext cx="4105275" cy="2505075"/>
          </a:xfrm>
        </p:spPr>
      </p:pic>
    </p:spTree>
    <p:extLst>
      <p:ext uri="{BB962C8B-B14F-4D97-AF65-F5344CB8AC3E}">
        <p14:creationId xmlns:p14="http://schemas.microsoft.com/office/powerpoint/2010/main" val="3606656964"/>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9696-3307-4989-8255-1D3F99ABDA8E}"/>
              </a:ext>
            </a:extLst>
          </p:cNvPr>
          <p:cNvSpPr>
            <a:spLocks noGrp="1"/>
          </p:cNvSpPr>
          <p:nvPr>
            <p:ph type="title"/>
          </p:nvPr>
        </p:nvSpPr>
        <p:spPr/>
        <p:txBody>
          <a:bodyPr/>
          <a:lstStyle/>
          <a:p>
            <a:r>
              <a:rPr lang="en-US" dirty="0"/>
              <a:t>Popular Commands</a:t>
            </a:r>
          </a:p>
        </p:txBody>
      </p:sp>
      <p:sp>
        <p:nvSpPr>
          <p:cNvPr id="5" name="Text Placeholder 4">
            <a:extLst>
              <a:ext uri="{FF2B5EF4-FFF2-40B4-BE49-F238E27FC236}">
                <a16:creationId xmlns:a16="http://schemas.microsoft.com/office/drawing/2014/main" id="{1A2E2E56-8911-47FF-8D5F-DABD02901E7B}"/>
              </a:ext>
            </a:extLst>
          </p:cNvPr>
          <p:cNvSpPr>
            <a:spLocks noGrp="1"/>
          </p:cNvSpPr>
          <p:nvPr>
            <p:ph type="body" sz="quarter" idx="23"/>
          </p:nvPr>
        </p:nvSpPr>
        <p:spPr/>
        <p:txBody>
          <a:bodyPr/>
          <a:lstStyle/>
          <a:p>
            <a:endParaRPr lang="de-AT"/>
          </a:p>
        </p:txBody>
      </p:sp>
      <p:sp>
        <p:nvSpPr>
          <p:cNvPr id="6" name="Text Placeholder 5">
            <a:extLst>
              <a:ext uri="{FF2B5EF4-FFF2-40B4-BE49-F238E27FC236}">
                <a16:creationId xmlns:a16="http://schemas.microsoft.com/office/drawing/2014/main" id="{D86D8845-9B27-445E-AD0B-8E378A80B970}"/>
              </a:ext>
            </a:extLst>
          </p:cNvPr>
          <p:cNvSpPr>
            <a:spLocks noGrp="1"/>
          </p:cNvSpPr>
          <p:nvPr>
            <p:ph type="body" sz="quarter" idx="24"/>
          </p:nvPr>
        </p:nvSpPr>
        <p:spPr/>
        <p:txBody>
          <a:bodyPr/>
          <a:lstStyle/>
          <a:p>
            <a:endParaRPr lang="de-AT"/>
          </a:p>
        </p:txBody>
      </p:sp>
      <p:pic>
        <p:nvPicPr>
          <p:cNvPr id="3074" name="Picture 2" descr="C:\Users\R22F9~1.STR\AppData\Local\Temp\SNAGHTML3ffd050.PNG">
            <a:extLst>
              <a:ext uri="{FF2B5EF4-FFF2-40B4-BE49-F238E27FC236}">
                <a16:creationId xmlns:a16="http://schemas.microsoft.com/office/drawing/2014/main" id="{54979484-B13D-468B-99D8-4A0991ACC74E}"/>
              </a:ext>
            </a:extLst>
          </p:cNvP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650564" y="1452579"/>
            <a:ext cx="3959225" cy="2562795"/>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a:extLst>
              <a:ext uri="{FF2B5EF4-FFF2-40B4-BE49-F238E27FC236}">
                <a16:creationId xmlns:a16="http://schemas.microsoft.com/office/drawing/2014/main" id="{86630CC7-5CD8-49C5-9EE2-B698D279E61E}"/>
              </a:ext>
            </a:extLst>
          </p:cNvPr>
          <p:cNvPicPr>
            <a:picLocks noGrp="1" noChangeAspect="1"/>
          </p:cNvPicPr>
          <p:nvPr>
            <p:ph sz="quarter" idx="13"/>
          </p:nvPr>
        </p:nvPicPr>
        <p:blipFill>
          <a:blip r:embed="rId3"/>
          <a:stretch>
            <a:fillRect/>
          </a:stretch>
        </p:blipFill>
        <p:spPr>
          <a:xfrm>
            <a:off x="5004049" y="1452580"/>
            <a:ext cx="2304256" cy="1905004"/>
          </a:xfrm>
          <a:prstGeom prst="rect">
            <a:avLst/>
          </a:prstGeom>
        </p:spPr>
      </p:pic>
    </p:spTree>
    <p:extLst>
      <p:ext uri="{BB962C8B-B14F-4D97-AF65-F5344CB8AC3E}">
        <p14:creationId xmlns:p14="http://schemas.microsoft.com/office/powerpoint/2010/main" val="2801955222"/>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9696-3307-4989-8255-1D3F99ABDA8E}"/>
              </a:ext>
            </a:extLst>
          </p:cNvPr>
          <p:cNvSpPr>
            <a:spLocks noGrp="1"/>
          </p:cNvSpPr>
          <p:nvPr>
            <p:ph type="title"/>
          </p:nvPr>
        </p:nvSpPr>
        <p:spPr/>
        <p:txBody>
          <a:bodyPr/>
          <a:lstStyle/>
          <a:p>
            <a:r>
              <a:rPr lang="en-US" dirty="0"/>
              <a:t>Popular Commands</a:t>
            </a:r>
          </a:p>
        </p:txBody>
      </p:sp>
      <p:sp>
        <p:nvSpPr>
          <p:cNvPr id="5" name="Text Placeholder 4">
            <a:extLst>
              <a:ext uri="{FF2B5EF4-FFF2-40B4-BE49-F238E27FC236}">
                <a16:creationId xmlns:a16="http://schemas.microsoft.com/office/drawing/2014/main" id="{1A2E2E56-8911-47FF-8D5F-DABD02901E7B}"/>
              </a:ext>
            </a:extLst>
          </p:cNvPr>
          <p:cNvSpPr>
            <a:spLocks noGrp="1"/>
          </p:cNvSpPr>
          <p:nvPr>
            <p:ph type="body" sz="quarter" idx="23"/>
          </p:nvPr>
        </p:nvSpPr>
        <p:spPr/>
        <p:txBody>
          <a:bodyPr/>
          <a:lstStyle/>
          <a:p>
            <a:endParaRPr lang="de-AT"/>
          </a:p>
        </p:txBody>
      </p:sp>
      <p:sp>
        <p:nvSpPr>
          <p:cNvPr id="6" name="Text Placeholder 5">
            <a:extLst>
              <a:ext uri="{FF2B5EF4-FFF2-40B4-BE49-F238E27FC236}">
                <a16:creationId xmlns:a16="http://schemas.microsoft.com/office/drawing/2014/main" id="{D86D8845-9B27-445E-AD0B-8E378A80B970}"/>
              </a:ext>
            </a:extLst>
          </p:cNvPr>
          <p:cNvSpPr>
            <a:spLocks noGrp="1"/>
          </p:cNvSpPr>
          <p:nvPr>
            <p:ph type="body" sz="quarter" idx="24"/>
          </p:nvPr>
        </p:nvSpPr>
        <p:spPr/>
        <p:txBody>
          <a:bodyPr/>
          <a:lstStyle/>
          <a:p>
            <a:endParaRPr lang="de-AT"/>
          </a:p>
        </p:txBody>
      </p:sp>
      <p:pic>
        <p:nvPicPr>
          <p:cNvPr id="10" name="Content Placeholder 9">
            <a:extLst>
              <a:ext uri="{FF2B5EF4-FFF2-40B4-BE49-F238E27FC236}">
                <a16:creationId xmlns:a16="http://schemas.microsoft.com/office/drawing/2014/main" id="{D1C966C8-E018-406B-9687-4B3BF773CE84}"/>
              </a:ext>
            </a:extLst>
          </p:cNvPr>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680937" y="1594771"/>
            <a:ext cx="3959225" cy="799043"/>
          </a:xfrm>
        </p:spPr>
      </p:pic>
      <p:pic>
        <p:nvPicPr>
          <p:cNvPr id="13" name="Content Placeholder 12">
            <a:extLst>
              <a:ext uri="{FF2B5EF4-FFF2-40B4-BE49-F238E27FC236}">
                <a16:creationId xmlns:a16="http://schemas.microsoft.com/office/drawing/2014/main" id="{8D2C9124-3EA1-4640-A7DA-5D5B2BAAED63}"/>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792376" y="1563638"/>
            <a:ext cx="4096322" cy="2200582"/>
          </a:xfrm>
        </p:spPr>
      </p:pic>
    </p:spTree>
    <p:extLst>
      <p:ext uri="{BB962C8B-B14F-4D97-AF65-F5344CB8AC3E}">
        <p14:creationId xmlns:p14="http://schemas.microsoft.com/office/powerpoint/2010/main" val="4008562184"/>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9696-3307-4989-8255-1D3F99ABDA8E}"/>
              </a:ext>
            </a:extLst>
          </p:cNvPr>
          <p:cNvSpPr>
            <a:spLocks noGrp="1"/>
          </p:cNvSpPr>
          <p:nvPr>
            <p:ph type="title"/>
          </p:nvPr>
        </p:nvSpPr>
        <p:spPr/>
        <p:txBody>
          <a:bodyPr/>
          <a:lstStyle/>
          <a:p>
            <a:r>
              <a:rPr lang="en-US" dirty="0"/>
              <a:t>Popular Commands</a:t>
            </a:r>
          </a:p>
        </p:txBody>
      </p:sp>
      <p:sp>
        <p:nvSpPr>
          <p:cNvPr id="11" name="Text Placeholder 10">
            <a:extLst>
              <a:ext uri="{FF2B5EF4-FFF2-40B4-BE49-F238E27FC236}">
                <a16:creationId xmlns:a16="http://schemas.microsoft.com/office/drawing/2014/main" id="{A5DE258C-3BDB-4CFF-A808-BEA35514A277}"/>
              </a:ext>
            </a:extLst>
          </p:cNvPr>
          <p:cNvSpPr>
            <a:spLocks noGrp="1"/>
          </p:cNvSpPr>
          <p:nvPr>
            <p:ph type="body" sz="quarter" idx="23"/>
          </p:nvPr>
        </p:nvSpPr>
        <p:spPr/>
        <p:txBody>
          <a:bodyPr/>
          <a:lstStyle/>
          <a:p>
            <a:endParaRPr lang="de-AT"/>
          </a:p>
        </p:txBody>
      </p:sp>
      <p:sp>
        <p:nvSpPr>
          <p:cNvPr id="5" name="TextBox 4">
            <a:extLst>
              <a:ext uri="{FF2B5EF4-FFF2-40B4-BE49-F238E27FC236}">
                <a16:creationId xmlns:a16="http://schemas.microsoft.com/office/drawing/2014/main" id="{AB91F7C1-C146-4182-B77B-3A516B7D1C90}"/>
              </a:ext>
            </a:extLst>
          </p:cNvPr>
          <p:cNvSpPr txBox="1"/>
          <p:nvPr/>
        </p:nvSpPr>
        <p:spPr>
          <a:xfrm>
            <a:off x="3923928" y="1923678"/>
            <a:ext cx="1512168" cy="1238423"/>
          </a:xfrm>
          <a:prstGeom prst="rect">
            <a:avLst/>
          </a:prstGeom>
          <a:noFill/>
        </p:spPr>
        <p:txBody>
          <a:bodyPr wrap="square" rtlCol="0">
            <a:spAutoFit/>
          </a:bodyPr>
          <a:lstStyle/>
          <a:p>
            <a:endParaRPr lang="de-AT" dirty="0"/>
          </a:p>
        </p:txBody>
      </p:sp>
      <p:sp>
        <p:nvSpPr>
          <p:cNvPr id="18" name="Content Placeholder 17">
            <a:extLst>
              <a:ext uri="{FF2B5EF4-FFF2-40B4-BE49-F238E27FC236}">
                <a16:creationId xmlns:a16="http://schemas.microsoft.com/office/drawing/2014/main" id="{77AAC17F-AD0B-4276-A337-E61FCE655F4B}"/>
              </a:ext>
            </a:extLst>
          </p:cNvPr>
          <p:cNvSpPr>
            <a:spLocks noGrp="1"/>
          </p:cNvSpPr>
          <p:nvPr>
            <p:ph sz="quarter" idx="12"/>
          </p:nvPr>
        </p:nvSpPr>
        <p:spPr/>
        <p:txBody>
          <a:bodyPr/>
          <a:lstStyle/>
          <a:p>
            <a:r>
              <a:rPr lang="en-US" dirty="0"/>
              <a:t>Two different ways to install packages</a:t>
            </a:r>
          </a:p>
        </p:txBody>
      </p:sp>
      <p:pic>
        <p:nvPicPr>
          <p:cNvPr id="20" name="Picture 19">
            <a:extLst>
              <a:ext uri="{FF2B5EF4-FFF2-40B4-BE49-F238E27FC236}">
                <a16:creationId xmlns:a16="http://schemas.microsoft.com/office/drawing/2014/main" id="{E417F2A8-1DE3-4C01-9A2E-B14757E5F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972" y="2344615"/>
            <a:ext cx="3372321" cy="1238423"/>
          </a:xfrm>
          <a:prstGeom prst="rect">
            <a:avLst/>
          </a:prstGeom>
        </p:spPr>
      </p:pic>
      <p:pic>
        <p:nvPicPr>
          <p:cNvPr id="22" name="Picture 21">
            <a:extLst>
              <a:ext uri="{FF2B5EF4-FFF2-40B4-BE49-F238E27FC236}">
                <a16:creationId xmlns:a16="http://schemas.microsoft.com/office/drawing/2014/main" id="{D3429789-6CF5-45E8-8872-B0A69FBC6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163616"/>
            <a:ext cx="3010320" cy="1600423"/>
          </a:xfrm>
          <a:prstGeom prst="rect">
            <a:avLst/>
          </a:prstGeom>
        </p:spPr>
      </p:pic>
      <p:sp>
        <p:nvSpPr>
          <p:cNvPr id="23" name="TextBox 22">
            <a:extLst>
              <a:ext uri="{FF2B5EF4-FFF2-40B4-BE49-F238E27FC236}">
                <a16:creationId xmlns:a16="http://schemas.microsoft.com/office/drawing/2014/main" id="{FD47431E-A695-414A-9264-D26A8F8C1FF3}"/>
              </a:ext>
            </a:extLst>
          </p:cNvPr>
          <p:cNvSpPr txBox="1"/>
          <p:nvPr/>
        </p:nvSpPr>
        <p:spPr>
          <a:xfrm>
            <a:off x="3772764" y="2779160"/>
            <a:ext cx="1785573" cy="369332"/>
          </a:xfrm>
          <a:prstGeom prst="rect">
            <a:avLst/>
          </a:prstGeom>
          <a:noFill/>
        </p:spPr>
        <p:txBody>
          <a:bodyPr wrap="square" rtlCol="0">
            <a:spAutoFit/>
          </a:bodyPr>
          <a:lstStyle/>
          <a:p>
            <a:pPr algn="ctr"/>
            <a:r>
              <a:rPr lang="en-US" dirty="0"/>
              <a:t>or</a:t>
            </a:r>
          </a:p>
        </p:txBody>
      </p:sp>
      <p:cxnSp>
        <p:nvCxnSpPr>
          <p:cNvPr id="25" name="Straight Arrow Connector 24">
            <a:extLst>
              <a:ext uri="{FF2B5EF4-FFF2-40B4-BE49-F238E27FC236}">
                <a16:creationId xmlns:a16="http://schemas.microsoft.com/office/drawing/2014/main" id="{5C5F2494-84CE-40C4-BC9E-2076EC6A68AB}"/>
              </a:ext>
            </a:extLst>
          </p:cNvPr>
          <p:cNvCxnSpPr>
            <a:cxnSpLocks/>
          </p:cNvCxnSpPr>
          <p:nvPr/>
        </p:nvCxnSpPr>
        <p:spPr>
          <a:xfrm>
            <a:off x="5148064" y="1592838"/>
            <a:ext cx="1008112" cy="69088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7" name="Straight Arrow Connector 26">
            <a:extLst>
              <a:ext uri="{FF2B5EF4-FFF2-40B4-BE49-F238E27FC236}">
                <a16:creationId xmlns:a16="http://schemas.microsoft.com/office/drawing/2014/main" id="{EDBD72C0-5E6B-4F3C-BA58-151213C70D5F}"/>
              </a:ext>
            </a:extLst>
          </p:cNvPr>
          <p:cNvCxnSpPr>
            <a:cxnSpLocks/>
          </p:cNvCxnSpPr>
          <p:nvPr/>
        </p:nvCxnSpPr>
        <p:spPr>
          <a:xfrm flipH="1">
            <a:off x="3347864" y="1597546"/>
            <a:ext cx="720080" cy="4757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993993713"/>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6C2A-0B88-43A1-A900-83ED9F8BD6B0}"/>
              </a:ext>
            </a:extLst>
          </p:cNvPr>
          <p:cNvSpPr>
            <a:spLocks noGrp="1"/>
          </p:cNvSpPr>
          <p:nvPr>
            <p:ph type="title"/>
          </p:nvPr>
        </p:nvSpPr>
        <p:spPr/>
        <p:txBody>
          <a:bodyPr/>
          <a:lstStyle/>
          <a:p>
            <a:r>
              <a:rPr lang="de-AT" dirty="0"/>
              <a:t>New Commands</a:t>
            </a:r>
          </a:p>
        </p:txBody>
      </p:sp>
      <p:sp>
        <p:nvSpPr>
          <p:cNvPr id="7" name="Content Placeholder 6">
            <a:extLst>
              <a:ext uri="{FF2B5EF4-FFF2-40B4-BE49-F238E27FC236}">
                <a16:creationId xmlns:a16="http://schemas.microsoft.com/office/drawing/2014/main" id="{E4C8FF77-8EA0-4DA7-8E31-941E9B4092E2}"/>
              </a:ext>
            </a:extLst>
          </p:cNvPr>
          <p:cNvSpPr>
            <a:spLocks noGrp="1"/>
          </p:cNvSpPr>
          <p:nvPr>
            <p:ph sz="quarter" idx="12"/>
          </p:nvPr>
        </p:nvSpPr>
        <p:spPr>
          <a:xfrm>
            <a:off x="683568" y="1203598"/>
            <a:ext cx="8208913" cy="3939902"/>
          </a:xfrm>
        </p:spPr>
        <p:txBody>
          <a:bodyPr/>
          <a:lstStyle/>
          <a:p>
            <a:r>
              <a:rPr lang="en-US" dirty="0">
                <a:latin typeface="Courier New" panose="02070309020205020404" pitchFamily="49" charset="0"/>
                <a:cs typeface="Courier New" panose="02070309020205020404" pitchFamily="49" charset="0"/>
              </a:rPr>
              <a:t>yarn licenses ls</a:t>
            </a:r>
          </a:p>
          <a:p>
            <a:pPr lvl="1"/>
            <a:r>
              <a:rPr lang="en-US" dirty="0"/>
              <a:t>Allows you to inspect the </a:t>
            </a:r>
            <a:r>
              <a:rPr lang="en-US" dirty="0">
                <a:hlinkClick r:id="rId2"/>
              </a:rPr>
              <a:t>licenses</a:t>
            </a:r>
            <a:r>
              <a:rPr lang="en-US" dirty="0"/>
              <a:t> of your dependencies </a:t>
            </a:r>
          </a:p>
          <a:p>
            <a:r>
              <a:rPr lang="en-US" dirty="0">
                <a:latin typeface="Courier New" panose="02070309020205020404" pitchFamily="49" charset="0"/>
                <a:cs typeface="Courier New" panose="02070309020205020404" pitchFamily="49" charset="0"/>
              </a:rPr>
              <a:t>yarn licenses generate-disclaimer</a:t>
            </a:r>
          </a:p>
          <a:p>
            <a:pPr lvl="1"/>
            <a:r>
              <a:rPr lang="en-US" dirty="0"/>
              <a:t>Automatically create your dependency disclaimer</a:t>
            </a:r>
          </a:p>
          <a:p>
            <a:r>
              <a:rPr lang="en-US" dirty="0">
                <a:latin typeface="Courier New" panose="02070309020205020404" pitchFamily="49" charset="0"/>
                <a:cs typeface="Courier New" panose="02070309020205020404" pitchFamily="49" charset="0"/>
              </a:rPr>
              <a:t>yarn why [package]</a:t>
            </a:r>
          </a:p>
          <a:p>
            <a:pPr lvl="1"/>
            <a:r>
              <a:rPr lang="en-US" dirty="0"/>
              <a:t>Identify why a package is installed</a:t>
            </a:r>
          </a:p>
          <a:p>
            <a:r>
              <a:rPr lang="en-US" dirty="0">
                <a:latin typeface="Courier New" panose="02070309020205020404" pitchFamily="49" charset="0"/>
                <a:cs typeface="Courier New" panose="02070309020205020404" pitchFamily="49" charset="0"/>
              </a:rPr>
              <a:t>yarn upgrade-interactive</a:t>
            </a:r>
          </a:p>
          <a:p>
            <a:pPr lvl="1"/>
            <a:r>
              <a:rPr lang="en-US" dirty="0"/>
              <a:t>Allows you to selectivity upgrade specific packages</a:t>
            </a:r>
          </a:p>
        </p:txBody>
      </p:sp>
      <p:sp>
        <p:nvSpPr>
          <p:cNvPr id="8" name="Text Placeholder 7">
            <a:extLst>
              <a:ext uri="{FF2B5EF4-FFF2-40B4-BE49-F238E27FC236}">
                <a16:creationId xmlns:a16="http://schemas.microsoft.com/office/drawing/2014/main" id="{0EA5F122-28C8-4961-99BA-EACB7150EB5A}"/>
              </a:ext>
            </a:extLst>
          </p:cNvPr>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3887686782"/>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3BCA-D538-4792-880D-5F829D85EE97}"/>
              </a:ext>
            </a:extLst>
          </p:cNvPr>
          <p:cNvSpPr>
            <a:spLocks noGrp="1"/>
          </p:cNvSpPr>
          <p:nvPr>
            <p:ph type="title"/>
          </p:nvPr>
        </p:nvSpPr>
        <p:spPr/>
        <p:txBody>
          <a:bodyPr/>
          <a:lstStyle/>
          <a:p>
            <a:r>
              <a:rPr lang="en-US" dirty="0"/>
              <a:t>New Commands</a:t>
            </a:r>
          </a:p>
        </p:txBody>
      </p:sp>
      <p:sp>
        <p:nvSpPr>
          <p:cNvPr id="4" name="Text Placeholder 3">
            <a:extLst>
              <a:ext uri="{FF2B5EF4-FFF2-40B4-BE49-F238E27FC236}">
                <a16:creationId xmlns:a16="http://schemas.microsoft.com/office/drawing/2014/main" id="{F3E0B404-50ED-4A29-AFF0-E7D61AA76208}"/>
              </a:ext>
            </a:extLst>
          </p:cNvPr>
          <p:cNvSpPr>
            <a:spLocks noGrp="1"/>
          </p:cNvSpPr>
          <p:nvPr>
            <p:ph type="body" sz="quarter" idx="23"/>
          </p:nvPr>
        </p:nvSpPr>
        <p:spPr/>
        <p:txBody>
          <a:bodyPr/>
          <a:lstStyle/>
          <a:p>
            <a:endParaRPr lang="de-AT"/>
          </a:p>
        </p:txBody>
      </p:sp>
      <p:sp>
        <p:nvSpPr>
          <p:cNvPr id="8" name="Content Placeholder 7">
            <a:extLst>
              <a:ext uri="{FF2B5EF4-FFF2-40B4-BE49-F238E27FC236}">
                <a16:creationId xmlns:a16="http://schemas.microsoft.com/office/drawing/2014/main" id="{BAA93A8D-95AC-4F6D-B01D-2837232B4121}"/>
              </a:ext>
            </a:extLst>
          </p:cNvPr>
          <p:cNvSpPr>
            <a:spLocks noGrp="1"/>
          </p:cNvSpPr>
          <p:nvPr>
            <p:ph sz="quarter" idx="12"/>
          </p:nvPr>
        </p:nvSpPr>
        <p:spPr>
          <a:xfrm>
            <a:off x="683568" y="1203598"/>
            <a:ext cx="8208913" cy="3939902"/>
          </a:xfrm>
        </p:spPr>
        <p:txBody>
          <a:bodyPr/>
          <a:lstStyle/>
          <a:p>
            <a:pPr algn="r"/>
            <a:endParaRPr lang="en-US" dirty="0">
              <a:latin typeface="Courier New" panose="02070309020205020404" pitchFamily="49" charset="0"/>
              <a:cs typeface="Courier New" panose="02070309020205020404" pitchFamily="49" charset="0"/>
            </a:endParaRPr>
          </a:p>
          <a:p>
            <a:pPr algn="r"/>
            <a:endParaRPr lang="en-US" dirty="0">
              <a:latin typeface="Courier New" panose="02070309020205020404" pitchFamily="49" charset="0"/>
              <a:cs typeface="Courier New" panose="02070309020205020404" pitchFamily="49" charset="0"/>
            </a:endParaRPr>
          </a:p>
          <a:p>
            <a:pPr algn="r"/>
            <a:r>
              <a:rPr lang="en-US" dirty="0">
                <a:latin typeface="Courier New" panose="02070309020205020404" pitchFamily="49" charset="0"/>
                <a:cs typeface="Courier New" panose="02070309020205020404" pitchFamily="49" charset="0"/>
              </a:rPr>
              <a:t>yarn licenses ls</a:t>
            </a:r>
          </a:p>
        </p:txBody>
      </p:sp>
      <p:pic>
        <p:nvPicPr>
          <p:cNvPr id="10" name="Picture 9">
            <a:extLst>
              <a:ext uri="{FF2B5EF4-FFF2-40B4-BE49-F238E27FC236}">
                <a16:creationId xmlns:a16="http://schemas.microsoft.com/office/drawing/2014/main" id="{AF124C1A-636A-49FF-8A28-1E7E3CBED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54" y="1347614"/>
            <a:ext cx="4658375" cy="2381582"/>
          </a:xfrm>
          <a:prstGeom prst="rect">
            <a:avLst/>
          </a:prstGeom>
        </p:spPr>
      </p:pic>
      <p:sp>
        <p:nvSpPr>
          <p:cNvPr id="11" name="Right Brace 10">
            <a:extLst>
              <a:ext uri="{FF2B5EF4-FFF2-40B4-BE49-F238E27FC236}">
                <a16:creationId xmlns:a16="http://schemas.microsoft.com/office/drawing/2014/main" id="{4A21D4EE-BD77-40F0-931A-D2CA587C3A42}"/>
              </a:ext>
            </a:extLst>
          </p:cNvPr>
          <p:cNvSpPr/>
          <p:nvPr/>
        </p:nvSpPr>
        <p:spPr>
          <a:xfrm>
            <a:off x="5148064" y="1278265"/>
            <a:ext cx="728339" cy="2520280"/>
          </a:xfrm>
          <a:prstGeom prst="righ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92547640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Your Host</a:t>
            </a:r>
            <a:endParaRPr lang="en-US" dirty="0"/>
          </a:p>
        </p:txBody>
      </p:sp>
      <p:sp>
        <p:nvSpPr>
          <p:cNvPr id="3" name="Inhaltsplatzhalter 2"/>
          <p:cNvSpPr>
            <a:spLocks noGrp="1"/>
          </p:cNvSpPr>
          <p:nvPr>
            <p:ph sz="quarter" idx="12"/>
          </p:nvPr>
        </p:nvSpPr>
        <p:spPr/>
        <p:txBody>
          <a:bodyPr/>
          <a:lstStyle/>
          <a:p>
            <a:pPr marL="0" indent="0">
              <a:buNone/>
            </a:pPr>
            <a:r>
              <a:rPr lang="en-US" dirty="0"/>
              <a:t>Rainer Stropek</a:t>
            </a:r>
          </a:p>
          <a:p>
            <a:pPr marL="342809" lvl="1" indent="0">
              <a:buNone/>
            </a:pPr>
            <a:r>
              <a:rPr lang="en-US" dirty="0"/>
              <a:t>Developer, Entrepreneur</a:t>
            </a:r>
          </a:p>
          <a:p>
            <a:pPr marL="342809" lvl="1" indent="0">
              <a:buNone/>
            </a:pPr>
            <a:r>
              <a:rPr lang="en-US" dirty="0"/>
              <a:t>MVP for Azure, MVP for Dev Technologies, MS Regional Director, Trainer at IT-Visions</a:t>
            </a:r>
          </a:p>
          <a:p>
            <a:pPr marL="0" indent="0">
              <a:buNone/>
            </a:pPr>
            <a:r>
              <a:rPr lang="en-US" dirty="0"/>
              <a:t>Contact</a:t>
            </a:r>
          </a:p>
          <a:p>
            <a:pPr marL="342809" lvl="1" indent="0">
              <a:buNone/>
            </a:pPr>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4632768" y="1203599"/>
            <a:ext cx="3894142" cy="2592288"/>
          </a:xfrm>
        </p:spPr>
      </p:pic>
      <p:sp>
        <p:nvSpPr>
          <p:cNvPr id="4" name="Text Placeholder 3">
            <a:extLst>
              <a:ext uri="{FF2B5EF4-FFF2-40B4-BE49-F238E27FC236}">
                <a16:creationId xmlns:a16="http://schemas.microsoft.com/office/drawing/2014/main" id="{46C324AE-0D9F-43DB-81FC-DF81818D6C79}"/>
              </a:ext>
            </a:extLst>
          </p:cNvPr>
          <p:cNvSpPr>
            <a:spLocks noGrp="1"/>
          </p:cNvSpPr>
          <p:nvPr>
            <p:ph type="body" sz="quarter" idx="23"/>
          </p:nvPr>
        </p:nvSpPr>
        <p:spPr/>
        <p:txBody>
          <a:bodyPr/>
          <a:lstStyle/>
          <a:p>
            <a:endParaRPr lang="de-AT"/>
          </a:p>
        </p:txBody>
      </p:sp>
      <p:sp>
        <p:nvSpPr>
          <p:cNvPr id="5" name="Text Placeholder 4">
            <a:extLst>
              <a:ext uri="{FF2B5EF4-FFF2-40B4-BE49-F238E27FC236}">
                <a16:creationId xmlns:a16="http://schemas.microsoft.com/office/drawing/2014/main" id="{D98CE477-5CFE-4E59-B064-896753630C5A}"/>
              </a:ext>
            </a:extLst>
          </p:cNvPr>
          <p:cNvSpPr>
            <a:spLocks noGrp="1"/>
          </p:cNvSpPr>
          <p:nvPr>
            <p:ph type="body" sz="quarter" idx="24"/>
          </p:nvPr>
        </p:nvSpPr>
        <p:spPr/>
        <p:txBody>
          <a:bodyPr/>
          <a:lstStyle/>
          <a:p>
            <a:endParaRPr lang="de-AT"/>
          </a:p>
        </p:txBody>
      </p:sp>
    </p:spTree>
    <p:extLst>
      <p:ext uri="{BB962C8B-B14F-4D97-AF65-F5344CB8AC3E}">
        <p14:creationId xmlns:p14="http://schemas.microsoft.com/office/powerpoint/2010/main" val="373940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BF14-1D5F-4D4B-B58C-F982A7FB8548}"/>
              </a:ext>
            </a:extLst>
          </p:cNvPr>
          <p:cNvSpPr>
            <a:spLocks noGrp="1"/>
          </p:cNvSpPr>
          <p:nvPr>
            <p:ph type="title"/>
          </p:nvPr>
        </p:nvSpPr>
        <p:spPr/>
        <p:txBody>
          <a:bodyPr/>
          <a:lstStyle/>
          <a:p>
            <a:r>
              <a:rPr lang="de-AT" dirty="0"/>
              <a:t>New Commands</a:t>
            </a:r>
          </a:p>
        </p:txBody>
      </p:sp>
      <p:sp>
        <p:nvSpPr>
          <p:cNvPr id="3" name="Content Placeholder 2">
            <a:extLst>
              <a:ext uri="{FF2B5EF4-FFF2-40B4-BE49-F238E27FC236}">
                <a16:creationId xmlns:a16="http://schemas.microsoft.com/office/drawing/2014/main" id="{7D5D0D0B-52E9-478C-9796-A6491E636080}"/>
              </a:ext>
            </a:extLst>
          </p:cNvPr>
          <p:cNvSpPr>
            <a:spLocks noGrp="1"/>
          </p:cNvSpPr>
          <p:nvPr>
            <p:ph sz="quarter" idx="12"/>
          </p:nvPr>
        </p:nvSpPr>
        <p:spPr>
          <a:xfrm>
            <a:off x="683568" y="1203598"/>
            <a:ext cx="8208913" cy="3939902"/>
          </a:xfrm>
        </p:spPr>
        <p:txBody>
          <a:bodyPr/>
          <a:lstStyle/>
          <a:p>
            <a:r>
              <a:rPr lang="en-US" dirty="0">
                <a:latin typeface="Courier New" panose="02070309020205020404" pitchFamily="49" charset="0"/>
                <a:cs typeface="Courier New" panose="02070309020205020404" pitchFamily="49" charset="0"/>
              </a:rPr>
              <a:t>yarn licenses generate-disclaimer</a:t>
            </a:r>
          </a:p>
          <a:p>
            <a:endParaRPr lang="de-AT" dirty="0"/>
          </a:p>
        </p:txBody>
      </p:sp>
      <p:sp>
        <p:nvSpPr>
          <p:cNvPr id="4" name="Text Placeholder 3">
            <a:extLst>
              <a:ext uri="{FF2B5EF4-FFF2-40B4-BE49-F238E27FC236}">
                <a16:creationId xmlns:a16="http://schemas.microsoft.com/office/drawing/2014/main" id="{E8BF0424-E256-4960-9E5B-608A2D74EF9D}"/>
              </a:ext>
            </a:extLst>
          </p:cNvPr>
          <p:cNvSpPr>
            <a:spLocks noGrp="1"/>
          </p:cNvSpPr>
          <p:nvPr>
            <p:ph type="body" sz="quarter" idx="23"/>
          </p:nvPr>
        </p:nvSpPr>
        <p:spPr/>
        <p:txBody>
          <a:bodyPr/>
          <a:lstStyle/>
          <a:p>
            <a:endParaRPr lang="de-AT"/>
          </a:p>
        </p:txBody>
      </p:sp>
      <p:pic>
        <p:nvPicPr>
          <p:cNvPr id="6" name="Picture 5">
            <a:extLst>
              <a:ext uri="{FF2B5EF4-FFF2-40B4-BE49-F238E27FC236}">
                <a16:creationId xmlns:a16="http://schemas.microsoft.com/office/drawing/2014/main" id="{6F73E295-D1D1-44F0-8BC0-BE9E5BB0B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05" y="2290629"/>
            <a:ext cx="8784976" cy="1765840"/>
          </a:xfrm>
          <a:prstGeom prst="rect">
            <a:avLst/>
          </a:prstGeom>
        </p:spPr>
      </p:pic>
      <p:sp>
        <p:nvSpPr>
          <p:cNvPr id="7" name="Right Brace 6">
            <a:extLst>
              <a:ext uri="{FF2B5EF4-FFF2-40B4-BE49-F238E27FC236}">
                <a16:creationId xmlns:a16="http://schemas.microsoft.com/office/drawing/2014/main" id="{6799779F-F178-4A8D-906D-C76A2F5A6325}"/>
              </a:ext>
            </a:extLst>
          </p:cNvPr>
          <p:cNvSpPr/>
          <p:nvPr/>
        </p:nvSpPr>
        <p:spPr>
          <a:xfrm rot="16200000">
            <a:off x="4176228" y="-2339152"/>
            <a:ext cx="688729" cy="8933431"/>
          </a:xfrm>
          <a:prstGeom prst="righ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239458851"/>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6B744-E9B6-4E5B-A03C-AAEDC0FD5319}"/>
              </a:ext>
            </a:extLst>
          </p:cNvPr>
          <p:cNvSpPr>
            <a:spLocks noGrp="1"/>
          </p:cNvSpPr>
          <p:nvPr>
            <p:ph type="title"/>
          </p:nvPr>
        </p:nvSpPr>
        <p:spPr/>
        <p:txBody>
          <a:bodyPr/>
          <a:lstStyle/>
          <a:p>
            <a:r>
              <a:rPr lang="de-AT" dirty="0"/>
              <a:t>New Commands</a:t>
            </a:r>
          </a:p>
        </p:txBody>
      </p:sp>
      <p:sp>
        <p:nvSpPr>
          <p:cNvPr id="3" name="Content Placeholder 2">
            <a:extLst>
              <a:ext uri="{FF2B5EF4-FFF2-40B4-BE49-F238E27FC236}">
                <a16:creationId xmlns:a16="http://schemas.microsoft.com/office/drawing/2014/main" id="{CB34D79C-4E33-4D61-AAF8-66E481A0FEB0}"/>
              </a:ext>
            </a:extLst>
          </p:cNvPr>
          <p:cNvSpPr>
            <a:spLocks noGrp="1"/>
          </p:cNvSpPr>
          <p:nvPr>
            <p:ph sz="quarter" idx="12"/>
          </p:nvPr>
        </p:nvSpPr>
        <p:spPr/>
        <p:txBody>
          <a:bodyPr/>
          <a:lstStyle/>
          <a:p>
            <a:r>
              <a:rPr lang="en-US" dirty="0">
                <a:latin typeface="Courier New" panose="02070309020205020404" pitchFamily="49" charset="0"/>
                <a:cs typeface="Courier New" panose="02070309020205020404" pitchFamily="49" charset="0"/>
              </a:rPr>
              <a:t>yarn why [package]</a:t>
            </a:r>
          </a:p>
        </p:txBody>
      </p:sp>
      <p:sp>
        <p:nvSpPr>
          <p:cNvPr id="4" name="Text Placeholder 3">
            <a:extLst>
              <a:ext uri="{FF2B5EF4-FFF2-40B4-BE49-F238E27FC236}">
                <a16:creationId xmlns:a16="http://schemas.microsoft.com/office/drawing/2014/main" id="{02EC79E6-A07B-4727-B687-3CDDE96F38A2}"/>
              </a:ext>
            </a:extLst>
          </p:cNvPr>
          <p:cNvSpPr>
            <a:spLocks noGrp="1"/>
          </p:cNvSpPr>
          <p:nvPr>
            <p:ph type="body" sz="quarter" idx="23"/>
          </p:nvPr>
        </p:nvSpPr>
        <p:spPr/>
        <p:txBody>
          <a:bodyPr/>
          <a:lstStyle/>
          <a:p>
            <a:endParaRPr lang="de-AT"/>
          </a:p>
        </p:txBody>
      </p:sp>
      <p:pic>
        <p:nvPicPr>
          <p:cNvPr id="8" name="Picture 7">
            <a:extLst>
              <a:ext uri="{FF2B5EF4-FFF2-40B4-BE49-F238E27FC236}">
                <a16:creationId xmlns:a16="http://schemas.microsoft.com/office/drawing/2014/main" id="{3E76E8E5-A092-41C7-BDC1-DEEA6464E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421758"/>
            <a:ext cx="5068007" cy="1857634"/>
          </a:xfrm>
          <a:prstGeom prst="rect">
            <a:avLst/>
          </a:prstGeom>
        </p:spPr>
      </p:pic>
      <p:pic>
        <p:nvPicPr>
          <p:cNvPr id="6" name="Picture 5">
            <a:extLst>
              <a:ext uri="{FF2B5EF4-FFF2-40B4-BE49-F238E27FC236}">
                <a16:creationId xmlns:a16="http://schemas.microsoft.com/office/drawing/2014/main" id="{7A5AB1D0-70E1-4006-8B1E-E807471F7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4844" y="1090598"/>
            <a:ext cx="3667637" cy="2010056"/>
          </a:xfrm>
          <a:prstGeom prst="rect">
            <a:avLst/>
          </a:prstGeom>
        </p:spPr>
      </p:pic>
      <p:cxnSp>
        <p:nvCxnSpPr>
          <p:cNvPr id="10" name="Straight Arrow Connector 9">
            <a:extLst>
              <a:ext uri="{FF2B5EF4-FFF2-40B4-BE49-F238E27FC236}">
                <a16:creationId xmlns:a16="http://schemas.microsoft.com/office/drawing/2014/main" id="{F458E372-F4D2-4CF4-AAEA-BA823B80DDFC}"/>
              </a:ext>
            </a:extLst>
          </p:cNvPr>
          <p:cNvCxnSpPr>
            <a:cxnSpLocks/>
          </p:cNvCxnSpPr>
          <p:nvPr/>
        </p:nvCxnSpPr>
        <p:spPr>
          <a:xfrm>
            <a:off x="4139952" y="1419622"/>
            <a:ext cx="864096"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 name="Straight Arrow Connector 11">
            <a:extLst>
              <a:ext uri="{FF2B5EF4-FFF2-40B4-BE49-F238E27FC236}">
                <a16:creationId xmlns:a16="http://schemas.microsoft.com/office/drawing/2014/main" id="{9F20E28B-9F8F-4C6B-AF55-34B065857A41}"/>
              </a:ext>
            </a:extLst>
          </p:cNvPr>
          <p:cNvCxnSpPr/>
          <p:nvPr/>
        </p:nvCxnSpPr>
        <p:spPr>
          <a:xfrm>
            <a:off x="2483768" y="1635646"/>
            <a:ext cx="0" cy="64807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86751351"/>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EB13-3E2E-41CA-B5D4-A23D994B6DB6}"/>
              </a:ext>
            </a:extLst>
          </p:cNvPr>
          <p:cNvSpPr>
            <a:spLocks noGrp="1"/>
          </p:cNvSpPr>
          <p:nvPr>
            <p:ph type="title"/>
          </p:nvPr>
        </p:nvSpPr>
        <p:spPr/>
        <p:txBody>
          <a:bodyPr/>
          <a:lstStyle/>
          <a:p>
            <a:r>
              <a:rPr lang="de-AT" dirty="0"/>
              <a:t>New Commands</a:t>
            </a:r>
          </a:p>
        </p:txBody>
      </p:sp>
      <p:sp>
        <p:nvSpPr>
          <p:cNvPr id="3" name="Content Placeholder 2">
            <a:extLst>
              <a:ext uri="{FF2B5EF4-FFF2-40B4-BE49-F238E27FC236}">
                <a16:creationId xmlns:a16="http://schemas.microsoft.com/office/drawing/2014/main" id="{13CA511D-E666-434C-9FC8-236882073D23}"/>
              </a:ext>
            </a:extLst>
          </p:cNvPr>
          <p:cNvSpPr>
            <a:spLocks noGrp="1"/>
          </p:cNvSpPr>
          <p:nvPr>
            <p:ph sz="quarter" idx="12"/>
          </p:nvPr>
        </p:nvSpPr>
        <p:spPr/>
        <p:txBody>
          <a:bodyPr/>
          <a:lstStyle/>
          <a:p>
            <a:r>
              <a:rPr lang="en-US" dirty="0">
                <a:latin typeface="Courier New" panose="02070309020205020404" pitchFamily="49" charset="0"/>
                <a:cs typeface="Courier New" panose="02070309020205020404" pitchFamily="49" charset="0"/>
              </a:rPr>
              <a:t>yarn upgrade-interactive</a:t>
            </a:r>
          </a:p>
          <a:p>
            <a:endParaRPr lang="de-AT" dirty="0"/>
          </a:p>
        </p:txBody>
      </p:sp>
      <p:sp>
        <p:nvSpPr>
          <p:cNvPr id="4" name="Text Placeholder 3">
            <a:extLst>
              <a:ext uri="{FF2B5EF4-FFF2-40B4-BE49-F238E27FC236}">
                <a16:creationId xmlns:a16="http://schemas.microsoft.com/office/drawing/2014/main" id="{BAB30807-1829-422F-A03C-DF58EBDD3C59}"/>
              </a:ext>
            </a:extLst>
          </p:cNvPr>
          <p:cNvSpPr>
            <a:spLocks noGrp="1"/>
          </p:cNvSpPr>
          <p:nvPr>
            <p:ph type="body" sz="quarter" idx="23"/>
          </p:nvPr>
        </p:nvSpPr>
        <p:spPr/>
        <p:txBody>
          <a:bodyPr/>
          <a:lstStyle/>
          <a:p>
            <a:endParaRPr lang="de-AT"/>
          </a:p>
        </p:txBody>
      </p:sp>
      <p:pic>
        <p:nvPicPr>
          <p:cNvPr id="6" name="Picture 5">
            <a:extLst>
              <a:ext uri="{FF2B5EF4-FFF2-40B4-BE49-F238E27FC236}">
                <a16:creationId xmlns:a16="http://schemas.microsoft.com/office/drawing/2014/main" id="{836ADEDD-CCD3-42C5-BE06-2E65BEBC3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79662"/>
            <a:ext cx="8249801" cy="2181529"/>
          </a:xfrm>
          <a:prstGeom prst="rect">
            <a:avLst/>
          </a:prstGeom>
        </p:spPr>
      </p:pic>
    </p:spTree>
    <p:extLst>
      <p:ext uri="{BB962C8B-B14F-4D97-AF65-F5344CB8AC3E}">
        <p14:creationId xmlns:p14="http://schemas.microsoft.com/office/powerpoint/2010/main" val="3690060510"/>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EB13-3E2E-41CA-B5D4-A23D994B6DB6}"/>
              </a:ext>
            </a:extLst>
          </p:cNvPr>
          <p:cNvSpPr>
            <a:spLocks noGrp="1"/>
          </p:cNvSpPr>
          <p:nvPr>
            <p:ph type="title"/>
          </p:nvPr>
        </p:nvSpPr>
        <p:spPr/>
        <p:txBody>
          <a:bodyPr/>
          <a:lstStyle/>
          <a:p>
            <a:r>
              <a:rPr lang="de-AT" dirty="0"/>
              <a:t>New Commands</a:t>
            </a:r>
          </a:p>
        </p:txBody>
      </p:sp>
      <p:sp>
        <p:nvSpPr>
          <p:cNvPr id="3" name="Content Placeholder 2">
            <a:extLst>
              <a:ext uri="{FF2B5EF4-FFF2-40B4-BE49-F238E27FC236}">
                <a16:creationId xmlns:a16="http://schemas.microsoft.com/office/drawing/2014/main" id="{13CA511D-E666-434C-9FC8-236882073D23}"/>
              </a:ext>
            </a:extLst>
          </p:cNvPr>
          <p:cNvSpPr>
            <a:spLocks noGrp="1"/>
          </p:cNvSpPr>
          <p:nvPr>
            <p:ph sz="quarter" idx="12"/>
          </p:nvPr>
        </p:nvSpPr>
        <p:spPr/>
        <p:txBody>
          <a:bodyPr/>
          <a:lstStyle/>
          <a:p>
            <a:r>
              <a:rPr lang="en-US" dirty="0">
                <a:latin typeface="Courier New" panose="02070309020205020404" pitchFamily="49" charset="0"/>
                <a:cs typeface="Courier New" panose="02070309020205020404" pitchFamily="49" charset="0"/>
              </a:rPr>
              <a:t>yarn upgrade-interactive</a:t>
            </a:r>
          </a:p>
          <a:p>
            <a:endParaRPr lang="de-AT" dirty="0"/>
          </a:p>
        </p:txBody>
      </p:sp>
      <p:sp>
        <p:nvSpPr>
          <p:cNvPr id="4" name="Text Placeholder 3">
            <a:extLst>
              <a:ext uri="{FF2B5EF4-FFF2-40B4-BE49-F238E27FC236}">
                <a16:creationId xmlns:a16="http://schemas.microsoft.com/office/drawing/2014/main" id="{BAB30807-1829-422F-A03C-DF58EBDD3C59}"/>
              </a:ext>
            </a:extLst>
          </p:cNvPr>
          <p:cNvSpPr>
            <a:spLocks noGrp="1"/>
          </p:cNvSpPr>
          <p:nvPr>
            <p:ph type="body" sz="quarter" idx="23"/>
          </p:nvPr>
        </p:nvSpPr>
        <p:spPr/>
        <p:txBody>
          <a:bodyPr/>
          <a:lstStyle/>
          <a:p>
            <a:endParaRPr lang="de-AT"/>
          </a:p>
        </p:txBody>
      </p:sp>
      <p:pic>
        <p:nvPicPr>
          <p:cNvPr id="7" name="Picture 6">
            <a:extLst>
              <a:ext uri="{FF2B5EF4-FFF2-40B4-BE49-F238E27FC236}">
                <a16:creationId xmlns:a16="http://schemas.microsoft.com/office/drawing/2014/main" id="{EC6CC7DE-85D5-4227-B754-9637B7571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79662"/>
            <a:ext cx="8278380" cy="2191056"/>
          </a:xfrm>
          <a:prstGeom prst="rect">
            <a:avLst/>
          </a:prstGeom>
        </p:spPr>
      </p:pic>
    </p:spTree>
    <p:extLst>
      <p:ext uri="{BB962C8B-B14F-4D97-AF65-F5344CB8AC3E}">
        <p14:creationId xmlns:p14="http://schemas.microsoft.com/office/powerpoint/2010/main" val="3118276421"/>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EB13-3E2E-41CA-B5D4-A23D994B6DB6}"/>
              </a:ext>
            </a:extLst>
          </p:cNvPr>
          <p:cNvSpPr>
            <a:spLocks noGrp="1"/>
          </p:cNvSpPr>
          <p:nvPr>
            <p:ph type="title"/>
          </p:nvPr>
        </p:nvSpPr>
        <p:spPr/>
        <p:txBody>
          <a:bodyPr/>
          <a:lstStyle/>
          <a:p>
            <a:r>
              <a:rPr lang="de-AT" dirty="0"/>
              <a:t>New Commands</a:t>
            </a:r>
          </a:p>
        </p:txBody>
      </p:sp>
      <p:sp>
        <p:nvSpPr>
          <p:cNvPr id="3" name="Content Placeholder 2">
            <a:extLst>
              <a:ext uri="{FF2B5EF4-FFF2-40B4-BE49-F238E27FC236}">
                <a16:creationId xmlns:a16="http://schemas.microsoft.com/office/drawing/2014/main" id="{13CA511D-E666-434C-9FC8-236882073D23}"/>
              </a:ext>
            </a:extLst>
          </p:cNvPr>
          <p:cNvSpPr>
            <a:spLocks noGrp="1"/>
          </p:cNvSpPr>
          <p:nvPr>
            <p:ph sz="quarter" idx="12"/>
          </p:nvPr>
        </p:nvSpPr>
        <p:spPr/>
        <p:txBody>
          <a:bodyPr/>
          <a:lstStyle/>
          <a:p>
            <a:r>
              <a:rPr lang="en-US" dirty="0">
                <a:latin typeface="Courier New" panose="02070309020205020404" pitchFamily="49" charset="0"/>
                <a:cs typeface="Courier New" panose="02070309020205020404" pitchFamily="49" charset="0"/>
              </a:rPr>
              <a:t>yarn upgrade-interactive</a:t>
            </a:r>
          </a:p>
          <a:p>
            <a:endParaRPr lang="de-AT" dirty="0"/>
          </a:p>
        </p:txBody>
      </p:sp>
      <p:sp>
        <p:nvSpPr>
          <p:cNvPr id="4" name="Text Placeholder 3">
            <a:extLst>
              <a:ext uri="{FF2B5EF4-FFF2-40B4-BE49-F238E27FC236}">
                <a16:creationId xmlns:a16="http://schemas.microsoft.com/office/drawing/2014/main" id="{BAB30807-1829-422F-A03C-DF58EBDD3C59}"/>
              </a:ext>
            </a:extLst>
          </p:cNvPr>
          <p:cNvSpPr>
            <a:spLocks noGrp="1"/>
          </p:cNvSpPr>
          <p:nvPr>
            <p:ph type="body" sz="quarter" idx="23"/>
          </p:nvPr>
        </p:nvSpPr>
        <p:spPr/>
        <p:txBody>
          <a:bodyPr/>
          <a:lstStyle/>
          <a:p>
            <a:endParaRPr lang="de-AT"/>
          </a:p>
        </p:txBody>
      </p:sp>
      <p:pic>
        <p:nvPicPr>
          <p:cNvPr id="7" name="Picture 6">
            <a:extLst>
              <a:ext uri="{FF2B5EF4-FFF2-40B4-BE49-F238E27FC236}">
                <a16:creationId xmlns:a16="http://schemas.microsoft.com/office/drawing/2014/main" id="{D115F74C-28AD-4DF6-82B2-0BECA567D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7" y="1779662"/>
            <a:ext cx="8496944" cy="3110109"/>
          </a:xfrm>
          <a:prstGeom prst="rect">
            <a:avLst/>
          </a:prstGeom>
        </p:spPr>
      </p:pic>
    </p:spTree>
    <p:extLst>
      <p:ext uri="{BB962C8B-B14F-4D97-AF65-F5344CB8AC3E}">
        <p14:creationId xmlns:p14="http://schemas.microsoft.com/office/powerpoint/2010/main" val="1824632670"/>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07224-E769-42A0-908E-FC4914B1BB8B}"/>
              </a:ext>
            </a:extLst>
          </p:cNvPr>
          <p:cNvSpPr>
            <a:spLocks noGrp="1"/>
          </p:cNvSpPr>
          <p:nvPr>
            <p:ph type="title"/>
          </p:nvPr>
        </p:nvSpPr>
        <p:spPr/>
        <p:txBody>
          <a:bodyPr/>
          <a:lstStyle/>
          <a:p>
            <a:r>
              <a:rPr lang="en-US" dirty="0"/>
              <a:t>Lockfile Comparison</a:t>
            </a:r>
          </a:p>
        </p:txBody>
      </p:sp>
      <p:pic>
        <p:nvPicPr>
          <p:cNvPr id="10" name="Content Placeholder 9">
            <a:extLst>
              <a:ext uri="{FF2B5EF4-FFF2-40B4-BE49-F238E27FC236}">
                <a16:creationId xmlns:a16="http://schemas.microsoft.com/office/drawing/2014/main" id="{B7E7B36E-B3F8-47D2-B0E3-48182B3F352B}"/>
              </a:ext>
            </a:extLst>
          </p:cNvPr>
          <p:cNvPicPr>
            <a:picLocks noGrp="1" noChangeAspect="1"/>
          </p:cNvPicPr>
          <p:nvPr>
            <p:ph sz="quarter" idx="12"/>
          </p:nvPr>
        </p:nvPicPr>
        <p:blipFill>
          <a:blip r:embed="rId2" cstate="print">
            <a:extLst>
              <a:ext uri="{28A0092B-C50C-407E-A947-70E740481C1C}">
                <a14:useLocalDpi xmlns:a14="http://schemas.microsoft.com/office/drawing/2010/main" val="0"/>
              </a:ext>
            </a:extLst>
          </a:blip>
          <a:stretch>
            <a:fillRect/>
          </a:stretch>
        </p:blipFill>
        <p:spPr>
          <a:xfrm>
            <a:off x="283121" y="1203598"/>
            <a:ext cx="4360888" cy="3127189"/>
          </a:xfrm>
        </p:spPr>
      </p:pic>
      <p:pic>
        <p:nvPicPr>
          <p:cNvPr id="12" name="Content Placeholder 11">
            <a:extLst>
              <a:ext uri="{FF2B5EF4-FFF2-40B4-BE49-F238E27FC236}">
                <a16:creationId xmlns:a16="http://schemas.microsoft.com/office/drawing/2014/main" id="{E656E272-E567-4C78-9C86-647D1F7FCBC1}"/>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716016" y="877466"/>
            <a:ext cx="4327231" cy="3610423"/>
          </a:xfrm>
        </p:spPr>
      </p:pic>
      <p:sp>
        <p:nvSpPr>
          <p:cNvPr id="7" name="Text Placeholder 6">
            <a:extLst>
              <a:ext uri="{FF2B5EF4-FFF2-40B4-BE49-F238E27FC236}">
                <a16:creationId xmlns:a16="http://schemas.microsoft.com/office/drawing/2014/main" id="{9D3EE1F1-625B-46F1-BDA0-F0333E8EF1D3}"/>
              </a:ext>
            </a:extLst>
          </p:cNvPr>
          <p:cNvSpPr>
            <a:spLocks noGrp="1"/>
          </p:cNvSpPr>
          <p:nvPr>
            <p:ph type="body" sz="quarter" idx="23"/>
          </p:nvPr>
        </p:nvSpPr>
        <p:spPr>
          <a:xfrm>
            <a:off x="633518" y="4656919"/>
            <a:ext cx="3960441" cy="364679"/>
          </a:xfrm>
        </p:spPr>
        <p:txBody>
          <a:bodyPr/>
          <a:lstStyle/>
          <a:p>
            <a:endParaRPr lang="de-AT" dirty="0"/>
          </a:p>
          <a:p>
            <a:r>
              <a:rPr lang="en-US" dirty="0" err="1"/>
              <a:t>yarn.lock</a:t>
            </a:r>
            <a:endParaRPr lang="en-US" dirty="0"/>
          </a:p>
        </p:txBody>
      </p:sp>
      <p:sp>
        <p:nvSpPr>
          <p:cNvPr id="8" name="Text Placeholder 7">
            <a:extLst>
              <a:ext uri="{FF2B5EF4-FFF2-40B4-BE49-F238E27FC236}">
                <a16:creationId xmlns:a16="http://schemas.microsoft.com/office/drawing/2014/main" id="{48011267-66E0-41B6-8AAE-ECBF18ED9FD6}"/>
              </a:ext>
            </a:extLst>
          </p:cNvPr>
          <p:cNvSpPr>
            <a:spLocks noGrp="1"/>
          </p:cNvSpPr>
          <p:nvPr>
            <p:ph type="body" sz="quarter" idx="24"/>
          </p:nvPr>
        </p:nvSpPr>
        <p:spPr>
          <a:xfrm>
            <a:off x="4827402" y="4656918"/>
            <a:ext cx="4104457" cy="364679"/>
          </a:xfrm>
        </p:spPr>
        <p:txBody>
          <a:bodyPr/>
          <a:lstStyle/>
          <a:p>
            <a:r>
              <a:rPr lang="en-US" dirty="0"/>
              <a:t>package-</a:t>
            </a:r>
            <a:r>
              <a:rPr lang="en-US" dirty="0" err="1"/>
              <a:t>lock.json</a:t>
            </a:r>
            <a:endParaRPr lang="en-US" dirty="0"/>
          </a:p>
        </p:txBody>
      </p:sp>
      <p:pic>
        <p:nvPicPr>
          <p:cNvPr id="14" name="Picture 13">
            <a:extLst>
              <a:ext uri="{FF2B5EF4-FFF2-40B4-BE49-F238E27FC236}">
                <a16:creationId xmlns:a16="http://schemas.microsoft.com/office/drawing/2014/main" id="{84C3A483-85F5-427E-88D3-824C08FFF0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5696" y="4338331"/>
            <a:ext cx="4204193" cy="475690"/>
          </a:xfrm>
          <a:prstGeom prst="rect">
            <a:avLst/>
          </a:prstGeom>
        </p:spPr>
      </p:pic>
      <p:cxnSp>
        <p:nvCxnSpPr>
          <p:cNvPr id="16" name="Straight Arrow Connector 15">
            <a:extLst>
              <a:ext uri="{FF2B5EF4-FFF2-40B4-BE49-F238E27FC236}">
                <a16:creationId xmlns:a16="http://schemas.microsoft.com/office/drawing/2014/main" id="{9A6D9A69-2103-48CD-B305-6FA1CE5228CA}"/>
              </a:ext>
            </a:extLst>
          </p:cNvPr>
          <p:cNvCxnSpPr>
            <a:cxnSpLocks/>
          </p:cNvCxnSpPr>
          <p:nvPr/>
        </p:nvCxnSpPr>
        <p:spPr>
          <a:xfrm flipV="1">
            <a:off x="5940152" y="4152832"/>
            <a:ext cx="504056" cy="33505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8" name="Straight Arrow Connector 17">
            <a:extLst>
              <a:ext uri="{FF2B5EF4-FFF2-40B4-BE49-F238E27FC236}">
                <a16:creationId xmlns:a16="http://schemas.microsoft.com/office/drawing/2014/main" id="{0C5990D2-7284-45B4-894B-CF612703E270}"/>
              </a:ext>
            </a:extLst>
          </p:cNvPr>
          <p:cNvCxnSpPr>
            <a:cxnSpLocks/>
          </p:cNvCxnSpPr>
          <p:nvPr/>
        </p:nvCxnSpPr>
        <p:spPr>
          <a:xfrm flipV="1">
            <a:off x="2307124" y="4102701"/>
            <a:ext cx="680700" cy="47347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701421147"/>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ABC6-1989-441E-BE27-19E2520D927E}"/>
              </a:ext>
            </a:extLst>
          </p:cNvPr>
          <p:cNvSpPr>
            <a:spLocks noGrp="1"/>
          </p:cNvSpPr>
          <p:nvPr>
            <p:ph type="title"/>
          </p:nvPr>
        </p:nvSpPr>
        <p:spPr/>
        <p:txBody>
          <a:bodyPr/>
          <a:lstStyle/>
          <a:p>
            <a:r>
              <a:rPr lang="en-US" dirty="0"/>
              <a:t>Lockfile Comparison</a:t>
            </a:r>
          </a:p>
        </p:txBody>
      </p:sp>
      <p:sp>
        <p:nvSpPr>
          <p:cNvPr id="4" name="Content Placeholder 3">
            <a:extLst>
              <a:ext uri="{FF2B5EF4-FFF2-40B4-BE49-F238E27FC236}">
                <a16:creationId xmlns:a16="http://schemas.microsoft.com/office/drawing/2014/main" id="{56A9857A-BB70-4534-928D-AAA8ECDF0352}"/>
              </a:ext>
            </a:extLst>
          </p:cNvPr>
          <p:cNvSpPr>
            <a:spLocks noGrp="1"/>
          </p:cNvSpPr>
          <p:nvPr>
            <p:ph sz="quarter" idx="12"/>
          </p:nvPr>
        </p:nvSpPr>
        <p:spPr>
          <a:prstGeom prst="rect">
            <a:avLst/>
          </a:prstGeom>
        </p:spPr>
        <p:txBody>
          <a:bodyPr/>
          <a:lstStyle/>
          <a:p>
            <a:r>
              <a:rPr lang="en-US" dirty="0"/>
              <a:t>https://github.com/yarnpkg/yarn/issues/816</a:t>
            </a:r>
          </a:p>
        </p:txBody>
      </p:sp>
      <p:sp>
        <p:nvSpPr>
          <p:cNvPr id="3" name="Content Placeholder 2">
            <a:extLst>
              <a:ext uri="{FF2B5EF4-FFF2-40B4-BE49-F238E27FC236}">
                <a16:creationId xmlns:a16="http://schemas.microsoft.com/office/drawing/2014/main" id="{222702BB-4A89-4273-91DF-A7668CF88C86}"/>
              </a:ext>
            </a:extLst>
          </p:cNvPr>
          <p:cNvSpPr>
            <a:spLocks noGrp="1"/>
          </p:cNvSpPr>
          <p:nvPr>
            <p:ph type="body" sz="quarter" idx="23"/>
          </p:nvPr>
        </p:nvSpPr>
        <p:spPr/>
        <p:txBody>
          <a:bodyPr/>
          <a:lstStyle/>
          <a:p>
            <a:r>
              <a:rPr lang="en-US" dirty="0"/>
              <a:t>yarn.lock</a:t>
            </a:r>
          </a:p>
        </p:txBody>
      </p:sp>
    </p:spTree>
    <p:extLst>
      <p:ext uri="{BB962C8B-B14F-4D97-AF65-F5344CB8AC3E}">
        <p14:creationId xmlns:p14="http://schemas.microsoft.com/office/powerpoint/2010/main" val="834006244"/>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56D1-9001-45A9-BFEB-540879DBF8E8}"/>
              </a:ext>
            </a:extLst>
          </p:cNvPr>
          <p:cNvSpPr>
            <a:spLocks noGrp="1"/>
          </p:cNvSpPr>
          <p:nvPr>
            <p:ph type="title"/>
          </p:nvPr>
        </p:nvSpPr>
        <p:spPr/>
        <p:txBody>
          <a:bodyPr/>
          <a:lstStyle/>
          <a:p>
            <a:r>
              <a:rPr lang="en-US" dirty="0"/>
              <a:t>Install Process</a:t>
            </a:r>
          </a:p>
        </p:txBody>
      </p:sp>
      <p:sp>
        <p:nvSpPr>
          <p:cNvPr id="3" name="Content Placeholder 2">
            <a:extLst>
              <a:ext uri="{FF2B5EF4-FFF2-40B4-BE49-F238E27FC236}">
                <a16:creationId xmlns:a16="http://schemas.microsoft.com/office/drawing/2014/main" id="{92C0ABF6-A5B4-4C45-B935-F330C5680130}"/>
              </a:ext>
            </a:extLst>
          </p:cNvPr>
          <p:cNvSpPr>
            <a:spLocks noGrp="1"/>
          </p:cNvSpPr>
          <p:nvPr>
            <p:ph sz="quarter" idx="12"/>
          </p:nvPr>
        </p:nvSpPr>
        <p:spPr/>
        <p:txBody>
          <a:bodyPr/>
          <a:lstStyle/>
          <a:p>
            <a:r>
              <a:rPr lang="en-US" dirty="0">
                <a:hlinkClick r:id="rId2" action="ppaction://hlinksldjump"/>
              </a:rPr>
              <a:t>Resolution</a:t>
            </a:r>
            <a:endParaRPr lang="en-US" dirty="0"/>
          </a:p>
          <a:p>
            <a:pPr lvl="1"/>
            <a:r>
              <a:rPr lang="en-US" dirty="0"/>
              <a:t>Resolve dependencies by making requests to the registry and recursively looking up each dependency</a:t>
            </a:r>
          </a:p>
          <a:p>
            <a:r>
              <a:rPr lang="en-US" dirty="0">
                <a:hlinkClick r:id="rId3" action="ppaction://hlinksldjump"/>
              </a:rPr>
              <a:t>Fetching</a:t>
            </a:r>
            <a:endParaRPr lang="en-US" dirty="0"/>
          </a:p>
          <a:p>
            <a:pPr lvl="1"/>
            <a:r>
              <a:rPr lang="en-US" dirty="0"/>
              <a:t>Save package </a:t>
            </a:r>
            <a:r>
              <a:rPr lang="en-US" i="1" dirty="0">
                <a:hlinkClick r:id="rId4"/>
              </a:rPr>
              <a:t>tarballs</a:t>
            </a:r>
            <a:r>
              <a:rPr lang="en-US" dirty="0"/>
              <a:t> on the </a:t>
            </a:r>
            <a:r>
              <a:rPr lang="en-US" i="1" dirty="0">
                <a:hlinkClick r:id="rId5"/>
              </a:rPr>
              <a:t>global cache</a:t>
            </a:r>
            <a:r>
              <a:rPr lang="en-US" i="1" dirty="0"/>
              <a:t> </a:t>
            </a:r>
            <a:r>
              <a:rPr lang="en-US" dirty="0"/>
              <a:t>(offline mode, speed up)</a:t>
            </a:r>
          </a:p>
          <a:p>
            <a:r>
              <a:rPr lang="en-US" dirty="0">
                <a:hlinkClick r:id="rId6" action="ppaction://hlinksldjump"/>
              </a:rPr>
              <a:t>Linking</a:t>
            </a:r>
            <a:endParaRPr lang="en-US" dirty="0"/>
          </a:p>
          <a:p>
            <a:pPr lvl="1"/>
            <a:r>
              <a:rPr lang="en-US" dirty="0"/>
              <a:t>Copy all files from </a:t>
            </a:r>
            <a:r>
              <a:rPr lang="en-US" i="1" dirty="0"/>
              <a:t>global cache </a:t>
            </a:r>
            <a:r>
              <a:rPr lang="en-US" dirty="0"/>
              <a:t>to </a:t>
            </a:r>
            <a:r>
              <a:rPr lang="en-US" i="1" dirty="0"/>
              <a:t>node_modules</a:t>
            </a:r>
            <a:r>
              <a:rPr lang="en-US" dirty="0"/>
              <a:t> directory</a:t>
            </a:r>
          </a:p>
        </p:txBody>
      </p:sp>
      <p:sp>
        <p:nvSpPr>
          <p:cNvPr id="10" name="Text Placeholder 9">
            <a:extLst>
              <a:ext uri="{FF2B5EF4-FFF2-40B4-BE49-F238E27FC236}">
                <a16:creationId xmlns:a16="http://schemas.microsoft.com/office/drawing/2014/main" id="{24A91B94-C21B-4CCF-A8C9-15BF68421923}"/>
              </a:ext>
            </a:extLst>
          </p:cNvPr>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2996017930"/>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545075-A6BE-4737-8D8C-973C6686DFFA}"/>
              </a:ext>
            </a:extLst>
          </p:cNvPr>
          <p:cNvSpPr>
            <a:spLocks noGrp="1"/>
          </p:cNvSpPr>
          <p:nvPr>
            <p:ph type="title"/>
          </p:nvPr>
        </p:nvSpPr>
        <p:spPr/>
        <p:txBody>
          <a:bodyPr/>
          <a:lstStyle/>
          <a:p>
            <a:r>
              <a:rPr lang="en-US" dirty="0"/>
              <a:t>Resolution</a:t>
            </a:r>
          </a:p>
        </p:txBody>
      </p:sp>
      <p:graphicFrame>
        <p:nvGraphicFramePr>
          <p:cNvPr id="10" name="Content Placeholder 9">
            <a:extLst>
              <a:ext uri="{FF2B5EF4-FFF2-40B4-BE49-F238E27FC236}">
                <a16:creationId xmlns:a16="http://schemas.microsoft.com/office/drawing/2014/main" id="{A7C140B0-F58D-47C8-90FA-BD0D5F4CE220}"/>
              </a:ext>
            </a:extLst>
          </p:cNvPr>
          <p:cNvGraphicFramePr>
            <a:graphicFrameLocks noGrp="1"/>
          </p:cNvGraphicFramePr>
          <p:nvPr>
            <p:ph sz="quarter" idx="22"/>
            <p:extLst>
              <p:ext uri="{D42A27DB-BD31-4B8C-83A1-F6EECF244321}">
                <p14:modId xmlns:p14="http://schemas.microsoft.com/office/powerpoint/2010/main" val="2287173354"/>
              </p:ext>
            </p:extLst>
          </p:nvPr>
        </p:nvGraphicFramePr>
        <p:xfrm>
          <a:off x="369825" y="1404760"/>
          <a:ext cx="5327650" cy="4047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6">
            <a:extLst>
              <a:ext uri="{FF2B5EF4-FFF2-40B4-BE49-F238E27FC236}">
                <a16:creationId xmlns:a16="http://schemas.microsoft.com/office/drawing/2014/main" id="{0B9E784E-980F-44B8-882E-FA41FEAADD13}"/>
              </a:ext>
            </a:extLst>
          </p:cNvPr>
          <p:cNvSpPr>
            <a:spLocks noGrp="1"/>
          </p:cNvSpPr>
          <p:nvPr>
            <p:ph type="body" sz="quarter" idx="23"/>
          </p:nvPr>
        </p:nvSpPr>
        <p:spPr/>
        <p:txBody>
          <a:bodyPr/>
          <a:lstStyle/>
          <a:p>
            <a:r>
              <a:rPr lang="en-US" dirty="0"/>
              <a:t>Chalk package hierarchy</a:t>
            </a:r>
          </a:p>
        </p:txBody>
      </p:sp>
      <p:sp>
        <p:nvSpPr>
          <p:cNvPr id="8" name="Text Placeholder 7">
            <a:extLst>
              <a:ext uri="{FF2B5EF4-FFF2-40B4-BE49-F238E27FC236}">
                <a16:creationId xmlns:a16="http://schemas.microsoft.com/office/drawing/2014/main" id="{5F6BA0D7-09A8-495E-AD85-2F5F051B25BF}"/>
              </a:ext>
            </a:extLst>
          </p:cNvPr>
          <p:cNvSpPr>
            <a:spLocks noGrp="1"/>
          </p:cNvSpPr>
          <p:nvPr>
            <p:ph type="body" sz="quarter" idx="24"/>
          </p:nvPr>
        </p:nvSpPr>
        <p:spPr/>
        <p:txBody>
          <a:bodyPr/>
          <a:lstStyle/>
          <a:p>
            <a:endParaRPr lang="de-AT" dirty="0"/>
          </a:p>
        </p:txBody>
      </p:sp>
      <p:sp>
        <p:nvSpPr>
          <p:cNvPr id="9" name="Text Placeholder 8">
            <a:extLst>
              <a:ext uri="{FF2B5EF4-FFF2-40B4-BE49-F238E27FC236}">
                <a16:creationId xmlns:a16="http://schemas.microsoft.com/office/drawing/2014/main" id="{D83108D4-CB0B-44F2-80EF-F4AAE8179841}"/>
              </a:ext>
            </a:extLst>
          </p:cNvPr>
          <p:cNvSpPr>
            <a:spLocks noGrp="1"/>
          </p:cNvSpPr>
          <p:nvPr>
            <p:ph type="body" sz="quarter" idx="25"/>
          </p:nvPr>
        </p:nvSpPr>
        <p:spPr/>
        <p:txBody>
          <a:bodyPr/>
          <a:lstStyle/>
          <a:p>
            <a:endParaRPr lang="de-AT"/>
          </a:p>
        </p:txBody>
      </p:sp>
      <p:pic>
        <p:nvPicPr>
          <p:cNvPr id="14" name="Picture 13">
            <a:extLst>
              <a:ext uri="{FF2B5EF4-FFF2-40B4-BE49-F238E27FC236}">
                <a16:creationId xmlns:a16="http://schemas.microsoft.com/office/drawing/2014/main" id="{7995B233-C6C1-495E-94C1-27E62A5A4C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3922" y="1012702"/>
            <a:ext cx="2924583" cy="647790"/>
          </a:xfrm>
          <a:prstGeom prst="rect">
            <a:avLst/>
          </a:prstGeom>
        </p:spPr>
      </p:pic>
      <p:pic>
        <p:nvPicPr>
          <p:cNvPr id="18" name="Picture 17">
            <a:extLst>
              <a:ext uri="{FF2B5EF4-FFF2-40B4-BE49-F238E27FC236}">
                <a16:creationId xmlns:a16="http://schemas.microsoft.com/office/drawing/2014/main" id="{55B77014-2558-4690-9199-9548371F8E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074" y="141743"/>
            <a:ext cx="2210108" cy="314369"/>
          </a:xfrm>
          <a:prstGeom prst="rect">
            <a:avLst/>
          </a:prstGeom>
        </p:spPr>
      </p:pic>
      <p:pic>
        <p:nvPicPr>
          <p:cNvPr id="22" name="Picture 21">
            <a:extLst>
              <a:ext uri="{FF2B5EF4-FFF2-40B4-BE49-F238E27FC236}">
                <a16:creationId xmlns:a16="http://schemas.microsoft.com/office/drawing/2014/main" id="{45F015FE-4D8E-4A37-A0DB-D570AF807A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17150" y="122690"/>
            <a:ext cx="2172003" cy="333422"/>
          </a:xfrm>
          <a:prstGeom prst="rect">
            <a:avLst/>
          </a:prstGeom>
        </p:spPr>
      </p:pic>
      <p:cxnSp>
        <p:nvCxnSpPr>
          <p:cNvPr id="25" name="Straight Arrow Connector 24">
            <a:extLst>
              <a:ext uri="{FF2B5EF4-FFF2-40B4-BE49-F238E27FC236}">
                <a16:creationId xmlns:a16="http://schemas.microsoft.com/office/drawing/2014/main" id="{7F2545F2-683A-4FDD-8D3E-A7B9AD80DFF5}"/>
              </a:ext>
            </a:extLst>
          </p:cNvPr>
          <p:cNvCxnSpPr/>
          <p:nvPr/>
        </p:nvCxnSpPr>
        <p:spPr>
          <a:xfrm>
            <a:off x="1936191" y="563475"/>
            <a:ext cx="288032" cy="34186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9" name="Straight Arrow Connector 28">
            <a:extLst>
              <a:ext uri="{FF2B5EF4-FFF2-40B4-BE49-F238E27FC236}">
                <a16:creationId xmlns:a16="http://schemas.microsoft.com/office/drawing/2014/main" id="{0ECF5F70-248A-4785-8A81-4E7C8B907CCE}"/>
              </a:ext>
            </a:extLst>
          </p:cNvPr>
          <p:cNvCxnSpPr>
            <a:cxnSpLocks/>
          </p:cNvCxnSpPr>
          <p:nvPr/>
        </p:nvCxnSpPr>
        <p:spPr>
          <a:xfrm>
            <a:off x="2339752" y="1851670"/>
            <a:ext cx="0" cy="33747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0" name="Straight Arrow Connector 29">
            <a:extLst>
              <a:ext uri="{FF2B5EF4-FFF2-40B4-BE49-F238E27FC236}">
                <a16:creationId xmlns:a16="http://schemas.microsoft.com/office/drawing/2014/main" id="{34372AD8-E1CC-40E7-B7FF-9A7498790B07}"/>
              </a:ext>
            </a:extLst>
          </p:cNvPr>
          <p:cNvCxnSpPr>
            <a:cxnSpLocks/>
          </p:cNvCxnSpPr>
          <p:nvPr/>
        </p:nvCxnSpPr>
        <p:spPr>
          <a:xfrm flipH="1">
            <a:off x="4466970" y="560599"/>
            <a:ext cx="314214" cy="34761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3" name="TextBox 32">
            <a:extLst>
              <a:ext uri="{FF2B5EF4-FFF2-40B4-BE49-F238E27FC236}">
                <a16:creationId xmlns:a16="http://schemas.microsoft.com/office/drawing/2014/main" id="{7060555C-B566-4D05-9A6A-36A02CB3C6FB}"/>
              </a:ext>
            </a:extLst>
          </p:cNvPr>
          <p:cNvSpPr txBox="1"/>
          <p:nvPr/>
        </p:nvSpPr>
        <p:spPr>
          <a:xfrm>
            <a:off x="2444678" y="86780"/>
            <a:ext cx="1204491" cy="369332"/>
          </a:xfrm>
          <a:prstGeom prst="rect">
            <a:avLst/>
          </a:prstGeom>
          <a:noFill/>
        </p:spPr>
        <p:txBody>
          <a:bodyPr wrap="square" rtlCol="0">
            <a:spAutoFit/>
          </a:bodyPr>
          <a:lstStyle/>
          <a:p>
            <a:pPr algn="ctr"/>
            <a:r>
              <a:rPr lang="en-US" dirty="0"/>
              <a:t>or</a:t>
            </a:r>
          </a:p>
        </p:txBody>
      </p:sp>
    </p:spTree>
    <p:extLst>
      <p:ext uri="{BB962C8B-B14F-4D97-AF65-F5344CB8AC3E}">
        <p14:creationId xmlns:p14="http://schemas.microsoft.com/office/powerpoint/2010/main" val="3942525472"/>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985BC7-40C0-42C8-A849-018E349C48C8}"/>
              </a:ext>
            </a:extLst>
          </p:cNvPr>
          <p:cNvSpPr>
            <a:spLocks noGrp="1"/>
          </p:cNvSpPr>
          <p:nvPr>
            <p:ph type="title"/>
          </p:nvPr>
        </p:nvSpPr>
        <p:spPr/>
        <p:txBody>
          <a:bodyPr/>
          <a:lstStyle/>
          <a:p>
            <a:r>
              <a:rPr lang="de-AT" dirty="0"/>
              <a:t>Resolution</a:t>
            </a:r>
          </a:p>
        </p:txBody>
      </p:sp>
      <p:sp>
        <p:nvSpPr>
          <p:cNvPr id="8" name="Content Placeholder 7">
            <a:extLst>
              <a:ext uri="{FF2B5EF4-FFF2-40B4-BE49-F238E27FC236}">
                <a16:creationId xmlns:a16="http://schemas.microsoft.com/office/drawing/2014/main" id="{2B395C4A-6F07-4098-BA65-3CCDC5F171FD}"/>
              </a:ext>
            </a:extLst>
          </p:cNvPr>
          <p:cNvSpPr>
            <a:spLocks noGrp="1"/>
          </p:cNvSpPr>
          <p:nvPr>
            <p:ph sz="quarter" idx="12"/>
          </p:nvPr>
        </p:nvSpPr>
        <p:spPr/>
        <p:txBody>
          <a:bodyPr/>
          <a:lstStyle/>
          <a:p>
            <a:endParaRPr lang="en-US" dirty="0"/>
          </a:p>
          <a:p>
            <a:endParaRPr lang="en-US" dirty="0"/>
          </a:p>
          <a:p>
            <a:endParaRPr lang="en-US" dirty="0"/>
          </a:p>
          <a:p>
            <a:endParaRPr lang="en-US" dirty="0"/>
          </a:p>
          <a:p>
            <a:r>
              <a:rPr lang="en-US" dirty="0"/>
              <a:t>On this picture you see how the package </a:t>
            </a:r>
            <a:r>
              <a:rPr lang="en-US" i="1" dirty="0"/>
              <a:t>chalk</a:t>
            </a:r>
            <a:r>
              <a:rPr lang="en-US" dirty="0"/>
              <a:t> gets downloaded from </a:t>
            </a:r>
            <a:r>
              <a:rPr lang="en-US" i="1" dirty="0"/>
              <a:t>yarn</a:t>
            </a:r>
          </a:p>
        </p:txBody>
      </p:sp>
      <p:sp>
        <p:nvSpPr>
          <p:cNvPr id="9" name="Text Placeholder 8">
            <a:extLst>
              <a:ext uri="{FF2B5EF4-FFF2-40B4-BE49-F238E27FC236}">
                <a16:creationId xmlns:a16="http://schemas.microsoft.com/office/drawing/2014/main" id="{04F70822-FC55-43F9-B4C1-75BD6F2EC6F6}"/>
              </a:ext>
            </a:extLst>
          </p:cNvPr>
          <p:cNvSpPr>
            <a:spLocks noGrp="1"/>
          </p:cNvSpPr>
          <p:nvPr>
            <p:ph type="body" sz="quarter" idx="23"/>
          </p:nvPr>
        </p:nvSpPr>
        <p:spPr/>
        <p:txBody>
          <a:bodyPr/>
          <a:lstStyle/>
          <a:p>
            <a:endParaRPr lang="de-AT"/>
          </a:p>
        </p:txBody>
      </p:sp>
      <p:pic>
        <p:nvPicPr>
          <p:cNvPr id="11" name="Picture 10">
            <a:extLst>
              <a:ext uri="{FF2B5EF4-FFF2-40B4-BE49-F238E27FC236}">
                <a16:creationId xmlns:a16="http://schemas.microsoft.com/office/drawing/2014/main" id="{F39186D8-DB0E-42A4-9CAC-75A4EE7DF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987574"/>
            <a:ext cx="8592749" cy="2572109"/>
          </a:xfrm>
          <a:prstGeom prst="rect">
            <a:avLst/>
          </a:prstGeom>
        </p:spPr>
      </p:pic>
    </p:spTree>
    <p:extLst>
      <p:ext uri="{BB962C8B-B14F-4D97-AF65-F5344CB8AC3E}">
        <p14:creationId xmlns:p14="http://schemas.microsoft.com/office/powerpoint/2010/main" val="4074867111"/>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5B12FA-EFF0-4343-869F-EEBFF3B55AF3}"/>
              </a:ext>
            </a:extLst>
          </p:cNvPr>
          <p:cNvSpPr>
            <a:spLocks noGrp="1"/>
          </p:cNvSpPr>
          <p:nvPr>
            <p:ph type="title"/>
          </p:nvPr>
        </p:nvSpPr>
        <p:spPr/>
        <p:txBody>
          <a:bodyPr/>
          <a:lstStyle/>
          <a:p>
            <a:r>
              <a:rPr lang="en-US"/>
              <a:t>What‘s the Problem?</a:t>
            </a:r>
            <a:endParaRPr lang="en-US" dirty="0"/>
          </a:p>
        </p:txBody>
      </p:sp>
      <p:sp>
        <p:nvSpPr>
          <p:cNvPr id="5" name="Content Placeholder 4">
            <a:extLst>
              <a:ext uri="{FF2B5EF4-FFF2-40B4-BE49-F238E27FC236}">
                <a16:creationId xmlns:a16="http://schemas.microsoft.com/office/drawing/2014/main" id="{406AD875-A961-4D23-BE3B-D21DFD5257D3}"/>
              </a:ext>
            </a:extLst>
          </p:cNvPr>
          <p:cNvSpPr>
            <a:spLocks noGrp="1"/>
          </p:cNvSpPr>
          <p:nvPr>
            <p:ph sz="quarter" idx="12"/>
          </p:nvPr>
        </p:nvSpPr>
        <p:spPr/>
        <p:txBody>
          <a:bodyPr/>
          <a:lstStyle/>
          <a:p>
            <a:r>
              <a:rPr lang="en-US" dirty="0"/>
              <a:t>Package management is critical for non-trivial projects</a:t>
            </a:r>
          </a:p>
          <a:p>
            <a:pPr lvl="1"/>
            <a:r>
              <a:rPr lang="en-US" dirty="0"/>
              <a:t>Example: </a:t>
            </a:r>
            <a:r>
              <a:rPr lang="en-US" dirty="0">
                <a:latin typeface="Lucida Console" panose="020B0609040504020204" pitchFamily="49" charset="0"/>
                <a:hlinkClick r:id="rId2"/>
              </a:rPr>
              <a:t>react</a:t>
            </a:r>
            <a:r>
              <a:rPr lang="en-US" dirty="0">
                <a:hlinkClick r:id="rId2"/>
              </a:rPr>
              <a:t> dependencies</a:t>
            </a:r>
            <a:endParaRPr lang="en-US" dirty="0"/>
          </a:p>
          <a:p>
            <a:r>
              <a:rPr lang="en-US" dirty="0" err="1"/>
              <a:t>npm</a:t>
            </a:r>
            <a:r>
              <a:rPr lang="en-US" dirty="0"/>
              <a:t> is huge</a:t>
            </a:r>
          </a:p>
          <a:p>
            <a:pPr lvl="1"/>
            <a:r>
              <a:rPr lang="en-US" dirty="0">
                <a:hlinkClick r:id="rId3"/>
              </a:rPr>
              <a:t>Exponential growth</a:t>
            </a:r>
            <a:endParaRPr lang="en-US" dirty="0"/>
          </a:p>
          <a:p>
            <a:pPr lvl="1"/>
            <a:r>
              <a:rPr lang="en-US" dirty="0"/>
              <a:t>&gt; 3 billion downloads/week</a:t>
            </a:r>
          </a:p>
          <a:p>
            <a:r>
              <a:rPr lang="en-US" dirty="0" err="1"/>
              <a:t>npm</a:t>
            </a:r>
            <a:r>
              <a:rPr lang="en-US" dirty="0"/>
              <a:t> issues</a:t>
            </a:r>
          </a:p>
          <a:p>
            <a:pPr lvl="1"/>
            <a:r>
              <a:rPr lang="en-US" dirty="0"/>
              <a:t>Installs not </a:t>
            </a:r>
            <a:r>
              <a:rPr lang="en-US" dirty="0">
                <a:hlinkClick r:id="rId4"/>
              </a:rPr>
              <a:t>fast</a:t>
            </a:r>
            <a:r>
              <a:rPr lang="en-US" dirty="0"/>
              <a:t>/consistent enough</a:t>
            </a:r>
          </a:p>
          <a:p>
            <a:pPr lvl="1"/>
            <a:r>
              <a:rPr lang="en-US" dirty="0"/>
              <a:t>Security concerns (NPM allows packages to </a:t>
            </a:r>
          </a:p>
          <a:p>
            <a:pPr lvl="1"/>
            <a:r>
              <a:rPr lang="en-US" dirty="0"/>
              <a:t>  run code on installation)</a:t>
            </a:r>
          </a:p>
          <a:p>
            <a:pPr lvl="1"/>
            <a:r>
              <a:rPr lang="en-US" dirty="0"/>
              <a:t>You get different versions on different devices  </a:t>
            </a:r>
          </a:p>
          <a:p>
            <a:pPr lvl="1"/>
            <a:endParaRPr lang="de-AT" dirty="0"/>
          </a:p>
        </p:txBody>
      </p:sp>
      <p:sp>
        <p:nvSpPr>
          <p:cNvPr id="7" name="Text Placeholder 6">
            <a:extLst>
              <a:ext uri="{FF2B5EF4-FFF2-40B4-BE49-F238E27FC236}">
                <a16:creationId xmlns:a16="http://schemas.microsoft.com/office/drawing/2014/main" id="{A59E488E-0DE2-44C1-95E6-D54BA6D9F013}"/>
              </a:ext>
            </a:extLst>
          </p:cNvPr>
          <p:cNvSpPr>
            <a:spLocks noGrp="1"/>
          </p:cNvSpPr>
          <p:nvPr>
            <p:ph type="body" sz="quarter" idx="23"/>
          </p:nvPr>
        </p:nvSpPr>
        <p:spPr/>
        <p:txBody>
          <a:bodyPr/>
          <a:lstStyle/>
          <a:p>
            <a:endParaRPr lang="de-AT"/>
          </a:p>
        </p:txBody>
      </p:sp>
      <p:pic>
        <p:nvPicPr>
          <p:cNvPr id="2050" name="Picture 2" descr="package downloads per week passed 1 billion in April">
            <a:extLst>
              <a:ext uri="{FF2B5EF4-FFF2-40B4-BE49-F238E27FC236}">
                <a16:creationId xmlns:a16="http://schemas.microsoft.com/office/drawing/2014/main" id="{40862DD3-FF4A-432F-8554-56E79FF092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6998" y="1631007"/>
            <a:ext cx="3775483" cy="298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458508"/>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D11B-B629-4DAE-9429-A00D3A29B9F1}"/>
              </a:ext>
            </a:extLst>
          </p:cNvPr>
          <p:cNvSpPr>
            <a:spLocks noGrp="1"/>
          </p:cNvSpPr>
          <p:nvPr>
            <p:ph type="title"/>
          </p:nvPr>
        </p:nvSpPr>
        <p:spPr/>
        <p:txBody>
          <a:bodyPr/>
          <a:lstStyle/>
          <a:p>
            <a:r>
              <a:rPr lang="de-AT" dirty="0"/>
              <a:t>Resolution</a:t>
            </a:r>
          </a:p>
        </p:txBody>
      </p:sp>
      <p:sp>
        <p:nvSpPr>
          <p:cNvPr id="3" name="Content Placeholder 2">
            <a:extLst>
              <a:ext uri="{FF2B5EF4-FFF2-40B4-BE49-F238E27FC236}">
                <a16:creationId xmlns:a16="http://schemas.microsoft.com/office/drawing/2014/main" id="{74218451-6C1D-41E7-9361-1F23CED85E6B}"/>
              </a:ext>
            </a:extLst>
          </p:cNvPr>
          <p:cNvSpPr>
            <a:spLocks noGrp="1"/>
          </p:cNvSpPr>
          <p:nvPr>
            <p:ph sz="quarter" idx="12"/>
          </p:nvPr>
        </p:nvSpPr>
        <p:spPr/>
        <p:txBody>
          <a:bodyPr/>
          <a:lstStyle/>
          <a:p>
            <a:r>
              <a:rPr lang="en-US" i="1" dirty="0"/>
              <a:t>Console</a:t>
            </a:r>
          </a:p>
          <a:p>
            <a:pPr lvl="1"/>
            <a:r>
              <a:rPr lang="en-US" dirty="0">
                <a:latin typeface="Courier New" panose="02070309020205020404" pitchFamily="49" charset="0"/>
                <a:cs typeface="Courier New" panose="02070309020205020404" pitchFamily="49" charset="0"/>
              </a:rPr>
              <a:t>yarn config set "strict-</a:t>
            </a:r>
            <a:r>
              <a:rPr lang="en-US" dirty="0" err="1">
                <a:latin typeface="Courier New" panose="02070309020205020404" pitchFamily="49" charset="0"/>
                <a:cs typeface="Courier New" panose="02070309020205020404" pitchFamily="49" charset="0"/>
              </a:rPr>
              <a:t>ssl</a:t>
            </a:r>
            <a:r>
              <a:rPr lang="en-US" dirty="0">
                <a:latin typeface="Courier New" panose="02070309020205020404" pitchFamily="49" charset="0"/>
                <a:cs typeface="Courier New" panose="02070309020205020404" pitchFamily="49" charset="0"/>
              </a:rPr>
              <a:t>" false –g</a:t>
            </a:r>
          </a:p>
          <a:p>
            <a:pPr lvl="1"/>
            <a:r>
              <a:rPr lang="en-US" dirty="0">
                <a:latin typeface="Courier New" panose="02070309020205020404" pitchFamily="49" charset="0"/>
                <a:cs typeface="Courier New" panose="02070309020205020404" pitchFamily="49" charset="0"/>
              </a:rPr>
              <a:t>yarn add [package]</a:t>
            </a:r>
          </a:p>
          <a:p>
            <a:r>
              <a:rPr lang="en-US" i="1" dirty="0">
                <a:latin typeface="Courier New" panose="02070309020205020404" pitchFamily="49" charset="0"/>
                <a:cs typeface="Courier New" panose="02070309020205020404" pitchFamily="49" charset="0"/>
              </a:rPr>
              <a:t>Fiddler</a:t>
            </a:r>
          </a:p>
          <a:p>
            <a:pPr lvl="1"/>
            <a:r>
              <a:rPr lang="en-US" dirty="0">
                <a:latin typeface="Courier New" panose="02070309020205020404" pitchFamily="49" charset="0"/>
                <a:cs typeface="Courier New" panose="02070309020205020404" pitchFamily="49" charset="0"/>
              </a:rPr>
              <a:t>Wait for response!</a:t>
            </a:r>
          </a:p>
        </p:txBody>
      </p:sp>
      <p:sp>
        <p:nvSpPr>
          <p:cNvPr id="4" name="Text Placeholder 3">
            <a:extLst>
              <a:ext uri="{FF2B5EF4-FFF2-40B4-BE49-F238E27FC236}">
                <a16:creationId xmlns:a16="http://schemas.microsoft.com/office/drawing/2014/main" id="{89EB7C76-1CE8-4513-8FD2-FD11AB93784F}"/>
              </a:ext>
            </a:extLst>
          </p:cNvPr>
          <p:cNvSpPr>
            <a:spLocks noGrp="1"/>
          </p:cNvSpPr>
          <p:nvPr>
            <p:ph type="body" sz="quarter" idx="23"/>
          </p:nvPr>
        </p:nvSpPr>
        <p:spPr/>
        <p:txBody>
          <a:bodyPr/>
          <a:lstStyle/>
          <a:p>
            <a:endParaRPr lang="de-AT"/>
          </a:p>
        </p:txBody>
      </p:sp>
      <p:sp>
        <p:nvSpPr>
          <p:cNvPr id="18" name="Rectangle 17">
            <a:extLst>
              <a:ext uri="{FF2B5EF4-FFF2-40B4-BE49-F238E27FC236}">
                <a16:creationId xmlns:a16="http://schemas.microsoft.com/office/drawing/2014/main" id="{7AC40184-7E44-4C86-9184-9BEDE4DB8381}"/>
              </a:ext>
            </a:extLst>
          </p:cNvPr>
          <p:cNvSpPr/>
          <p:nvPr/>
        </p:nvSpPr>
        <p:spPr>
          <a:xfrm>
            <a:off x="6588224" y="1275606"/>
            <a:ext cx="2160240" cy="864096"/>
          </a:xfrm>
          <a:prstGeom prst="rect">
            <a:avLst/>
          </a:prstGeom>
          <a:solidFill>
            <a:schemeClr val="accent3"/>
          </a:solid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Important to set again TRUE</a:t>
            </a:r>
          </a:p>
        </p:txBody>
      </p:sp>
      <p:cxnSp>
        <p:nvCxnSpPr>
          <p:cNvPr id="20" name="Straight Arrow Connector 19">
            <a:extLst>
              <a:ext uri="{FF2B5EF4-FFF2-40B4-BE49-F238E27FC236}">
                <a16:creationId xmlns:a16="http://schemas.microsoft.com/office/drawing/2014/main" id="{D16BA712-6A08-49A3-9ED3-16FB05D6A0CC}"/>
              </a:ext>
            </a:extLst>
          </p:cNvPr>
          <p:cNvCxnSpPr>
            <a:cxnSpLocks/>
            <a:stCxn id="18" idx="1"/>
          </p:cNvCxnSpPr>
          <p:nvPr/>
        </p:nvCxnSpPr>
        <p:spPr>
          <a:xfrm flipH="1">
            <a:off x="5724127" y="1707654"/>
            <a:ext cx="86409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41685631"/>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985BC7-40C0-42C8-A849-018E349C48C8}"/>
              </a:ext>
            </a:extLst>
          </p:cNvPr>
          <p:cNvSpPr>
            <a:spLocks noGrp="1"/>
          </p:cNvSpPr>
          <p:nvPr>
            <p:ph type="title"/>
          </p:nvPr>
        </p:nvSpPr>
        <p:spPr/>
        <p:txBody>
          <a:bodyPr/>
          <a:lstStyle/>
          <a:p>
            <a:r>
              <a:rPr lang="en-US" dirty="0"/>
              <a:t>Fetching</a:t>
            </a:r>
          </a:p>
        </p:txBody>
      </p:sp>
      <p:sp>
        <p:nvSpPr>
          <p:cNvPr id="8" name="Content Placeholder 7">
            <a:extLst>
              <a:ext uri="{FF2B5EF4-FFF2-40B4-BE49-F238E27FC236}">
                <a16:creationId xmlns:a16="http://schemas.microsoft.com/office/drawing/2014/main" id="{2B395C4A-6F07-4098-BA65-3CCDC5F171FD}"/>
              </a:ext>
            </a:extLst>
          </p:cNvPr>
          <p:cNvSpPr>
            <a:spLocks noGrp="1"/>
          </p:cNvSpPr>
          <p:nvPr>
            <p:ph sz="quarter" idx="12"/>
          </p:nvPr>
        </p:nvSpPr>
        <p:spPr/>
        <p:txBody>
          <a:bodyPr/>
          <a:lstStyle/>
          <a:p>
            <a:r>
              <a:rPr lang="en-US" dirty="0">
                <a:latin typeface="Courier New" panose="02070309020205020404" pitchFamily="49" charset="0"/>
                <a:cs typeface="Courier New" panose="02070309020205020404" pitchFamily="49" charset="0"/>
              </a:rPr>
              <a:t>yarn cache list</a:t>
            </a:r>
          </a:p>
          <a:p>
            <a:pPr lvl="1"/>
            <a:r>
              <a:rPr lang="en-US" dirty="0"/>
              <a:t>Shows the </a:t>
            </a:r>
            <a:r>
              <a:rPr lang="en-US" i="1" dirty="0"/>
              <a:t>global cache </a:t>
            </a:r>
            <a:r>
              <a:rPr lang="en-US" dirty="0"/>
              <a:t>(</a:t>
            </a:r>
            <a:r>
              <a:rPr lang="en-US" i="1" dirty="0"/>
              <a:t>tarball </a:t>
            </a:r>
            <a:r>
              <a:rPr lang="en-US" dirty="0"/>
              <a:t>files)</a:t>
            </a:r>
          </a:p>
        </p:txBody>
      </p:sp>
      <p:sp>
        <p:nvSpPr>
          <p:cNvPr id="9" name="Text Placeholder 8">
            <a:extLst>
              <a:ext uri="{FF2B5EF4-FFF2-40B4-BE49-F238E27FC236}">
                <a16:creationId xmlns:a16="http://schemas.microsoft.com/office/drawing/2014/main" id="{04F70822-FC55-43F9-B4C1-75BD6F2EC6F6}"/>
              </a:ext>
            </a:extLst>
          </p:cNvPr>
          <p:cNvSpPr>
            <a:spLocks noGrp="1"/>
          </p:cNvSpPr>
          <p:nvPr>
            <p:ph type="body" sz="quarter" idx="23"/>
          </p:nvPr>
        </p:nvSpPr>
        <p:spPr/>
        <p:txBody>
          <a:bodyPr/>
          <a:lstStyle/>
          <a:p>
            <a:endParaRPr lang="de-AT"/>
          </a:p>
        </p:txBody>
      </p:sp>
      <p:pic>
        <p:nvPicPr>
          <p:cNvPr id="5" name="Picture 4">
            <a:extLst>
              <a:ext uri="{FF2B5EF4-FFF2-40B4-BE49-F238E27FC236}">
                <a16:creationId xmlns:a16="http://schemas.microsoft.com/office/drawing/2014/main" id="{6F5EECF4-1EA5-4711-8BAD-9BF036F29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53" y="1995686"/>
            <a:ext cx="8827967" cy="1479075"/>
          </a:xfrm>
          <a:prstGeom prst="rect">
            <a:avLst/>
          </a:prstGeom>
        </p:spPr>
      </p:pic>
      <p:cxnSp>
        <p:nvCxnSpPr>
          <p:cNvPr id="10" name="Straight Arrow Connector 9">
            <a:extLst>
              <a:ext uri="{FF2B5EF4-FFF2-40B4-BE49-F238E27FC236}">
                <a16:creationId xmlns:a16="http://schemas.microsoft.com/office/drawing/2014/main" id="{F1B75468-D06A-470E-A7BC-6B7BCFA7A85F}"/>
              </a:ext>
            </a:extLst>
          </p:cNvPr>
          <p:cNvCxnSpPr>
            <a:cxnSpLocks/>
          </p:cNvCxnSpPr>
          <p:nvPr/>
        </p:nvCxnSpPr>
        <p:spPr>
          <a:xfrm>
            <a:off x="4095968" y="1679043"/>
            <a:ext cx="1340128" cy="74869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66459632"/>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ACC90-6475-4109-B708-65D14951BEF5}"/>
              </a:ext>
            </a:extLst>
          </p:cNvPr>
          <p:cNvSpPr>
            <a:spLocks noGrp="1"/>
          </p:cNvSpPr>
          <p:nvPr>
            <p:ph type="title"/>
          </p:nvPr>
        </p:nvSpPr>
        <p:spPr/>
        <p:txBody>
          <a:bodyPr/>
          <a:lstStyle/>
          <a:p>
            <a:r>
              <a:rPr lang="en-US" dirty="0"/>
              <a:t>Fetching</a:t>
            </a:r>
          </a:p>
        </p:txBody>
      </p:sp>
      <p:sp>
        <p:nvSpPr>
          <p:cNvPr id="3" name="Content Placeholder 2">
            <a:extLst>
              <a:ext uri="{FF2B5EF4-FFF2-40B4-BE49-F238E27FC236}">
                <a16:creationId xmlns:a16="http://schemas.microsoft.com/office/drawing/2014/main" id="{17CB72BF-266F-4160-A893-76331D6E0E87}"/>
              </a:ext>
            </a:extLst>
          </p:cNvPr>
          <p:cNvSpPr>
            <a:spLocks noGrp="1"/>
          </p:cNvSpPr>
          <p:nvPr>
            <p:ph sz="quarter" idx="12"/>
          </p:nvPr>
        </p:nvSpPr>
        <p:spPr/>
        <p:txBody>
          <a:bodyPr/>
          <a:lstStyle/>
          <a:p>
            <a:r>
              <a:rPr lang="en-US" dirty="0">
                <a:latin typeface="Courier New" panose="02070309020205020404" pitchFamily="49" charset="0"/>
                <a:cs typeface="Courier New" panose="02070309020205020404" pitchFamily="49" charset="0"/>
              </a:rPr>
              <a:t>yarn cache dir</a:t>
            </a:r>
          </a:p>
          <a:p>
            <a:pPr lvl="1"/>
            <a:r>
              <a:rPr lang="en-US" dirty="0"/>
              <a:t>Shows the path of the </a:t>
            </a:r>
            <a:r>
              <a:rPr lang="en-US" i="1" dirty="0"/>
              <a:t>global cache</a:t>
            </a:r>
          </a:p>
        </p:txBody>
      </p:sp>
      <p:sp>
        <p:nvSpPr>
          <p:cNvPr id="4" name="Text Placeholder 3">
            <a:extLst>
              <a:ext uri="{FF2B5EF4-FFF2-40B4-BE49-F238E27FC236}">
                <a16:creationId xmlns:a16="http://schemas.microsoft.com/office/drawing/2014/main" id="{0ADA4913-597B-47E6-BE0C-166259E6FEE5}"/>
              </a:ext>
            </a:extLst>
          </p:cNvPr>
          <p:cNvSpPr>
            <a:spLocks noGrp="1"/>
          </p:cNvSpPr>
          <p:nvPr>
            <p:ph type="body" sz="quarter" idx="23"/>
          </p:nvPr>
        </p:nvSpPr>
        <p:spPr/>
        <p:txBody>
          <a:bodyPr/>
          <a:lstStyle/>
          <a:p>
            <a:endParaRPr lang="de-AT"/>
          </a:p>
        </p:txBody>
      </p:sp>
      <p:pic>
        <p:nvPicPr>
          <p:cNvPr id="6" name="Picture 5">
            <a:extLst>
              <a:ext uri="{FF2B5EF4-FFF2-40B4-BE49-F238E27FC236}">
                <a16:creationId xmlns:a16="http://schemas.microsoft.com/office/drawing/2014/main" id="{A3C7F317-5659-40E2-A30B-D6B644ADC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347614"/>
            <a:ext cx="3419952" cy="609685"/>
          </a:xfrm>
          <a:prstGeom prst="rect">
            <a:avLst/>
          </a:prstGeom>
        </p:spPr>
      </p:pic>
      <p:pic>
        <p:nvPicPr>
          <p:cNvPr id="8" name="Picture 7">
            <a:extLst>
              <a:ext uri="{FF2B5EF4-FFF2-40B4-BE49-F238E27FC236}">
                <a16:creationId xmlns:a16="http://schemas.microsoft.com/office/drawing/2014/main" id="{95AACA5F-9582-44FF-944B-26F4EF4EC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414187"/>
            <a:ext cx="4763165" cy="2248214"/>
          </a:xfrm>
          <a:prstGeom prst="rect">
            <a:avLst/>
          </a:prstGeom>
        </p:spPr>
      </p:pic>
      <p:cxnSp>
        <p:nvCxnSpPr>
          <p:cNvPr id="10" name="Straight Arrow Connector 9">
            <a:extLst>
              <a:ext uri="{FF2B5EF4-FFF2-40B4-BE49-F238E27FC236}">
                <a16:creationId xmlns:a16="http://schemas.microsoft.com/office/drawing/2014/main" id="{7676B344-69B5-40DF-A122-34A445D4BEF7}"/>
              </a:ext>
            </a:extLst>
          </p:cNvPr>
          <p:cNvCxnSpPr>
            <a:cxnSpLocks/>
          </p:cNvCxnSpPr>
          <p:nvPr/>
        </p:nvCxnSpPr>
        <p:spPr>
          <a:xfrm>
            <a:off x="3563888" y="1450774"/>
            <a:ext cx="1368152" cy="20168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71827771"/>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141F-09F5-4948-A535-7B6E6FE05745}"/>
              </a:ext>
            </a:extLst>
          </p:cNvPr>
          <p:cNvSpPr>
            <a:spLocks noGrp="1"/>
          </p:cNvSpPr>
          <p:nvPr>
            <p:ph type="title"/>
          </p:nvPr>
        </p:nvSpPr>
        <p:spPr/>
        <p:txBody>
          <a:bodyPr/>
          <a:lstStyle/>
          <a:p>
            <a:r>
              <a:rPr lang="de-AT" dirty="0"/>
              <a:t>Linking</a:t>
            </a:r>
          </a:p>
        </p:txBody>
      </p:sp>
      <p:sp>
        <p:nvSpPr>
          <p:cNvPr id="7" name="Text Placeholder 6">
            <a:extLst>
              <a:ext uri="{FF2B5EF4-FFF2-40B4-BE49-F238E27FC236}">
                <a16:creationId xmlns:a16="http://schemas.microsoft.com/office/drawing/2014/main" id="{610D7B21-BD25-4D1B-80A0-267396B9BD1F}"/>
              </a:ext>
            </a:extLst>
          </p:cNvPr>
          <p:cNvSpPr>
            <a:spLocks noGrp="1"/>
          </p:cNvSpPr>
          <p:nvPr>
            <p:ph type="body" sz="quarter" idx="23"/>
          </p:nvPr>
        </p:nvSpPr>
        <p:spPr/>
        <p:txBody>
          <a:bodyPr/>
          <a:lstStyle/>
          <a:p>
            <a:endParaRPr lang="de-AT"/>
          </a:p>
        </p:txBody>
      </p:sp>
      <p:sp>
        <p:nvSpPr>
          <p:cNvPr id="14" name="Content Placeholder 13">
            <a:extLst>
              <a:ext uri="{FF2B5EF4-FFF2-40B4-BE49-F238E27FC236}">
                <a16:creationId xmlns:a16="http://schemas.microsoft.com/office/drawing/2014/main" id="{81BE0A79-4BAE-456C-B5C1-D74F366556A3}"/>
              </a:ext>
            </a:extLst>
          </p:cNvPr>
          <p:cNvSpPr>
            <a:spLocks noGrp="1"/>
          </p:cNvSpPr>
          <p:nvPr>
            <p:ph sz="quarter" idx="12"/>
          </p:nvPr>
        </p:nvSpPr>
        <p:spPr/>
        <p:txBody>
          <a:bodyPr/>
          <a:lstStyle/>
          <a:p>
            <a:pPr>
              <a:spcBef>
                <a:spcPts val="0"/>
              </a:spcBef>
            </a:pPr>
            <a:r>
              <a:rPr lang="en-US" dirty="0"/>
              <a:t>All files from </a:t>
            </a:r>
            <a:r>
              <a:rPr lang="en-US" i="1" dirty="0"/>
              <a:t>chalk</a:t>
            </a:r>
            <a:r>
              <a:rPr lang="en-US" dirty="0"/>
              <a:t> package </a:t>
            </a:r>
          </a:p>
          <a:p>
            <a:pPr>
              <a:spcBef>
                <a:spcPts val="0"/>
              </a:spcBef>
            </a:pPr>
            <a:r>
              <a:rPr lang="en-US" dirty="0"/>
              <a:t>were copied into the </a:t>
            </a:r>
          </a:p>
          <a:p>
            <a:pPr>
              <a:spcBef>
                <a:spcPts val="0"/>
              </a:spcBef>
            </a:pPr>
            <a:r>
              <a:rPr lang="en-US" i="1" dirty="0"/>
              <a:t>node_modules </a:t>
            </a:r>
            <a:r>
              <a:rPr lang="en-US" dirty="0"/>
              <a:t>directory</a:t>
            </a:r>
          </a:p>
        </p:txBody>
      </p:sp>
      <p:pic>
        <p:nvPicPr>
          <p:cNvPr id="16" name="Picture 15">
            <a:extLst>
              <a:ext uri="{FF2B5EF4-FFF2-40B4-BE49-F238E27FC236}">
                <a16:creationId xmlns:a16="http://schemas.microsoft.com/office/drawing/2014/main" id="{97CAEDF8-232D-40C2-9976-9C08EA84F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093490"/>
            <a:ext cx="3858163" cy="2257740"/>
          </a:xfrm>
          <a:prstGeom prst="rect">
            <a:avLst/>
          </a:prstGeom>
        </p:spPr>
      </p:pic>
      <p:cxnSp>
        <p:nvCxnSpPr>
          <p:cNvPr id="18" name="Connector: Elbow 17">
            <a:extLst>
              <a:ext uri="{FF2B5EF4-FFF2-40B4-BE49-F238E27FC236}">
                <a16:creationId xmlns:a16="http://schemas.microsoft.com/office/drawing/2014/main" id="{5E892F96-32A8-4CDC-98C0-F59542876825}"/>
              </a:ext>
            </a:extLst>
          </p:cNvPr>
          <p:cNvCxnSpPr/>
          <p:nvPr/>
        </p:nvCxnSpPr>
        <p:spPr>
          <a:xfrm>
            <a:off x="2843808" y="2355726"/>
            <a:ext cx="1152128" cy="294494"/>
          </a:xfrm>
          <a:prstGeom prst="bentConnector3">
            <a:avLst>
              <a:gd name="adj1" fmla="val -1"/>
            </a:avLst>
          </a:prstGeom>
          <a:ln>
            <a:tailEnd type="triangle"/>
          </a:ln>
        </p:spPr>
        <p:style>
          <a:lnRef idx="1">
            <a:schemeClr val="accent3"/>
          </a:lnRef>
          <a:fillRef idx="0">
            <a:schemeClr val="accent3"/>
          </a:fillRef>
          <a:effectRef idx="0">
            <a:schemeClr val="accent3"/>
          </a:effectRef>
          <a:fontRef idx="minor">
            <a:schemeClr val="tx1"/>
          </a:fontRef>
        </p:style>
      </p:cxnSp>
      <p:sp>
        <p:nvSpPr>
          <p:cNvPr id="20" name="Oval 19">
            <a:extLst>
              <a:ext uri="{FF2B5EF4-FFF2-40B4-BE49-F238E27FC236}">
                <a16:creationId xmlns:a16="http://schemas.microsoft.com/office/drawing/2014/main" id="{D2C6C9AC-7E75-4198-8B7D-3CBFCE8F2644}"/>
              </a:ext>
            </a:extLst>
          </p:cNvPr>
          <p:cNvSpPr/>
          <p:nvPr/>
        </p:nvSpPr>
        <p:spPr>
          <a:xfrm>
            <a:off x="7020272" y="987622"/>
            <a:ext cx="936000" cy="4320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28172977"/>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A66E-F875-4B21-8ABB-A6ED352A03E8}"/>
              </a:ext>
            </a:extLst>
          </p:cNvPr>
          <p:cNvSpPr>
            <a:spLocks noGrp="1"/>
          </p:cNvSpPr>
          <p:nvPr>
            <p:ph type="title"/>
          </p:nvPr>
        </p:nvSpPr>
        <p:spPr/>
        <p:txBody>
          <a:bodyPr/>
          <a:lstStyle/>
          <a:p>
            <a:r>
              <a:rPr lang="en-US" dirty="0"/>
              <a:t>.yarn-integrity File</a:t>
            </a:r>
          </a:p>
        </p:txBody>
      </p:sp>
      <p:sp>
        <p:nvSpPr>
          <p:cNvPr id="7" name="Text Placeholder 6">
            <a:extLst>
              <a:ext uri="{FF2B5EF4-FFF2-40B4-BE49-F238E27FC236}">
                <a16:creationId xmlns:a16="http://schemas.microsoft.com/office/drawing/2014/main" id="{11338D9B-D4E9-42F5-9831-3A7A299C93D3}"/>
              </a:ext>
            </a:extLst>
          </p:cNvPr>
          <p:cNvSpPr>
            <a:spLocks noGrp="1"/>
          </p:cNvSpPr>
          <p:nvPr>
            <p:ph type="body" sz="quarter" idx="23"/>
          </p:nvPr>
        </p:nvSpPr>
        <p:spPr/>
        <p:txBody>
          <a:bodyPr/>
          <a:lstStyle/>
          <a:p>
            <a:endParaRPr lang="de-AT"/>
          </a:p>
        </p:txBody>
      </p:sp>
      <p:sp>
        <p:nvSpPr>
          <p:cNvPr id="9" name="Content Placeholder 8">
            <a:extLst>
              <a:ext uri="{FF2B5EF4-FFF2-40B4-BE49-F238E27FC236}">
                <a16:creationId xmlns:a16="http://schemas.microsoft.com/office/drawing/2014/main" id="{A070EB6D-2650-42D5-981F-58F379B10AFB}"/>
              </a:ext>
            </a:extLst>
          </p:cNvPr>
          <p:cNvSpPr>
            <a:spLocks noGrp="1"/>
          </p:cNvSpPr>
          <p:nvPr>
            <p:ph sz="quarter" idx="12"/>
          </p:nvPr>
        </p:nvSpPr>
        <p:spPr/>
        <p:txBody>
          <a:bodyPr/>
          <a:lstStyle/>
          <a:p>
            <a:r>
              <a:rPr lang="en-US" dirty="0"/>
              <a:t>Generated from the </a:t>
            </a:r>
            <a:r>
              <a:rPr lang="en-US" i="1" dirty="0"/>
              <a:t>yarn.lock </a:t>
            </a:r>
            <a:r>
              <a:rPr lang="en-US" dirty="0"/>
              <a:t>file, to check the versions of the dependencies</a:t>
            </a:r>
          </a:p>
        </p:txBody>
      </p:sp>
      <p:pic>
        <p:nvPicPr>
          <p:cNvPr id="11" name="Picture 10">
            <a:extLst>
              <a:ext uri="{FF2B5EF4-FFF2-40B4-BE49-F238E27FC236}">
                <a16:creationId xmlns:a16="http://schemas.microsoft.com/office/drawing/2014/main" id="{D85645EB-73E5-4A43-A3ED-6B013B088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225950"/>
            <a:ext cx="8208913" cy="2532932"/>
          </a:xfrm>
          <a:prstGeom prst="rect">
            <a:avLst/>
          </a:prstGeom>
        </p:spPr>
      </p:pic>
    </p:spTree>
    <p:extLst>
      <p:ext uri="{BB962C8B-B14F-4D97-AF65-F5344CB8AC3E}">
        <p14:creationId xmlns:p14="http://schemas.microsoft.com/office/powerpoint/2010/main" val="3182006665"/>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31C-24CE-4931-9132-C2994AA98C11}"/>
              </a:ext>
            </a:extLst>
          </p:cNvPr>
          <p:cNvSpPr>
            <a:spLocks noGrp="1"/>
          </p:cNvSpPr>
          <p:nvPr>
            <p:ph type="title"/>
          </p:nvPr>
        </p:nvSpPr>
        <p:spPr/>
        <p:txBody>
          <a:bodyPr/>
          <a:lstStyle/>
          <a:p>
            <a:r>
              <a:rPr lang="en-US" dirty="0"/>
              <a:t>Install Angular CLI</a:t>
            </a:r>
          </a:p>
        </p:txBody>
      </p:sp>
      <p:sp>
        <p:nvSpPr>
          <p:cNvPr id="3" name="Content Placeholder 2">
            <a:extLst>
              <a:ext uri="{FF2B5EF4-FFF2-40B4-BE49-F238E27FC236}">
                <a16:creationId xmlns:a16="http://schemas.microsoft.com/office/drawing/2014/main" id="{E323E9F0-2E45-4792-9161-A177F1337F2F}"/>
              </a:ext>
            </a:extLst>
          </p:cNvPr>
          <p:cNvSpPr>
            <a:spLocks noGrp="1"/>
          </p:cNvSpPr>
          <p:nvPr>
            <p:ph sz="quarter" idx="12"/>
          </p:nvPr>
        </p:nvSpPr>
        <p:spPr/>
        <p:txBody>
          <a:bodyPr/>
          <a:lstStyle/>
          <a:p>
            <a:pPr marL="0" indent="180975"/>
            <a:r>
              <a:rPr lang="en-US" dirty="0"/>
              <a:t>Console commands</a:t>
            </a:r>
          </a:p>
          <a:p>
            <a:pPr marL="464100" indent="-457200">
              <a:buFont typeface="+mj-lt"/>
              <a:buAutoNum type="arabicPeriod"/>
            </a:pPr>
            <a:r>
              <a:rPr lang="en-US" sz="1600" dirty="0">
                <a:latin typeface="Courier New" panose="02070309020205020404" pitchFamily="49" charset="0"/>
                <a:cs typeface="Courier New" panose="02070309020205020404" pitchFamily="49" charset="0"/>
              </a:rPr>
              <a:t>yarn global add @angular/cli</a:t>
            </a:r>
          </a:p>
          <a:p>
            <a:pPr marL="464100" indent="-457200">
              <a:buFont typeface="+mj-lt"/>
              <a:buAutoNum type="arabicPeriod"/>
            </a:pPr>
            <a:r>
              <a:rPr lang="en-US" sz="1600" dirty="0">
                <a:latin typeface="Courier New" panose="02070309020205020404" pitchFamily="49" charset="0"/>
                <a:cs typeface="Courier New" panose="02070309020205020404" pitchFamily="49" charset="0"/>
              </a:rPr>
              <a:t>ng set --global packageManager=yarn</a:t>
            </a:r>
          </a:p>
          <a:p>
            <a:pPr marL="464100" indent="-457200">
              <a:buFont typeface="+mj-lt"/>
              <a:buAutoNum type="arabicPeriod"/>
            </a:pPr>
            <a:r>
              <a:rPr lang="en-US" sz="1600" dirty="0">
                <a:latin typeface="Courier New" panose="02070309020205020404" pitchFamily="49" charset="0"/>
                <a:cs typeface="Courier New" panose="02070309020205020404" pitchFamily="49" charset="0"/>
              </a:rPr>
              <a:t>ng new hello-world-app</a:t>
            </a:r>
          </a:p>
          <a:p>
            <a:pPr marL="464100" indent="-457200">
              <a:buFont typeface="+mj-lt"/>
              <a:buAutoNum type="arabicPeriod"/>
            </a:pPr>
            <a:r>
              <a:rPr lang="en-US" sz="1600" dirty="0">
                <a:latin typeface="Courier New" panose="02070309020205020404" pitchFamily="49" charset="0"/>
                <a:cs typeface="Courier New" panose="02070309020205020404" pitchFamily="49" charset="0"/>
              </a:rPr>
              <a:t>cd hello-world-app</a:t>
            </a:r>
          </a:p>
          <a:p>
            <a:pPr marL="464100" indent="-457200">
              <a:buFont typeface="+mj-lt"/>
              <a:buAutoNum type="arabicPeriod"/>
            </a:pPr>
            <a:r>
              <a:rPr lang="en-US" sz="1600" dirty="0">
                <a:latin typeface="Courier New" panose="02070309020205020404" pitchFamily="49" charset="0"/>
                <a:cs typeface="Courier New" panose="02070309020205020404" pitchFamily="49" charset="0"/>
              </a:rPr>
              <a:t>ng serve</a:t>
            </a:r>
          </a:p>
        </p:txBody>
      </p:sp>
      <p:sp>
        <p:nvSpPr>
          <p:cNvPr id="4" name="Text Placeholder 3">
            <a:extLst>
              <a:ext uri="{FF2B5EF4-FFF2-40B4-BE49-F238E27FC236}">
                <a16:creationId xmlns:a16="http://schemas.microsoft.com/office/drawing/2014/main" id="{5C86E5D7-6C0D-48C5-9D91-C18870DB1D58}"/>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292144071"/>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429C-C963-4FE7-8CE1-641AFE6D7B6E}"/>
              </a:ext>
            </a:extLst>
          </p:cNvPr>
          <p:cNvSpPr>
            <a:spLocks noGrp="1"/>
          </p:cNvSpPr>
          <p:nvPr>
            <p:ph type="title"/>
          </p:nvPr>
        </p:nvSpPr>
        <p:spPr/>
        <p:txBody>
          <a:bodyPr/>
          <a:lstStyle/>
          <a:p>
            <a:r>
              <a:rPr lang="de-AT" dirty="0"/>
              <a:t>NPM 5</a:t>
            </a:r>
          </a:p>
        </p:txBody>
      </p:sp>
      <p:sp>
        <p:nvSpPr>
          <p:cNvPr id="3" name="Text Placeholder 2">
            <a:extLst>
              <a:ext uri="{FF2B5EF4-FFF2-40B4-BE49-F238E27FC236}">
                <a16:creationId xmlns:a16="http://schemas.microsoft.com/office/drawing/2014/main" id="{AD1747B3-7D74-4028-A992-751A1025627D}"/>
              </a:ext>
            </a:extLst>
          </p:cNvPr>
          <p:cNvSpPr>
            <a:spLocks noGrp="1"/>
          </p:cNvSpPr>
          <p:nvPr>
            <p:ph type="body" sz="quarter" idx="25"/>
          </p:nvPr>
        </p:nvSpPr>
        <p:spPr/>
        <p:txBody>
          <a:bodyPr/>
          <a:lstStyle/>
          <a:p>
            <a:r>
              <a:rPr lang="en-US" dirty="0"/>
              <a:t>What‘s New?</a:t>
            </a:r>
          </a:p>
        </p:txBody>
      </p:sp>
      <p:pic>
        <p:nvPicPr>
          <p:cNvPr id="4" name="Picture 4" descr="Image result for npm logo">
            <a:extLst>
              <a:ext uri="{FF2B5EF4-FFF2-40B4-BE49-F238E27FC236}">
                <a16:creationId xmlns:a16="http://schemas.microsoft.com/office/drawing/2014/main" id="{D1135DF4-62C7-4B6E-90C9-B42A2402E5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2042114"/>
            <a:ext cx="3752339" cy="1459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75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38E2-A0CB-4924-B01A-6A52AAD6469E}"/>
              </a:ext>
            </a:extLst>
          </p:cNvPr>
          <p:cNvSpPr>
            <a:spLocks noGrp="1"/>
          </p:cNvSpPr>
          <p:nvPr>
            <p:ph type="title"/>
          </p:nvPr>
        </p:nvSpPr>
        <p:spPr/>
        <p:txBody>
          <a:bodyPr/>
          <a:lstStyle/>
          <a:p>
            <a:r>
              <a:rPr lang="de-AT" dirty="0"/>
              <a:t>NPM 5 </a:t>
            </a:r>
          </a:p>
        </p:txBody>
      </p:sp>
      <p:sp>
        <p:nvSpPr>
          <p:cNvPr id="3" name="Content Placeholder 2">
            <a:extLst>
              <a:ext uri="{FF2B5EF4-FFF2-40B4-BE49-F238E27FC236}">
                <a16:creationId xmlns:a16="http://schemas.microsoft.com/office/drawing/2014/main" id="{C716894B-14E5-49F6-995F-446E1A19E886}"/>
              </a:ext>
            </a:extLst>
          </p:cNvPr>
          <p:cNvSpPr>
            <a:spLocks noGrp="1"/>
          </p:cNvSpPr>
          <p:nvPr>
            <p:ph sz="quarter" idx="12"/>
          </p:nvPr>
        </p:nvSpPr>
        <p:spPr/>
        <p:txBody>
          <a:bodyPr/>
          <a:lstStyle/>
          <a:p>
            <a:r>
              <a:rPr lang="en-US" dirty="0">
                <a:hlinkClick r:id="rId2"/>
              </a:rPr>
              <a:t>Blog post</a:t>
            </a:r>
            <a:endParaRPr lang="en-US" dirty="0"/>
          </a:p>
          <a:p>
            <a:r>
              <a:rPr lang="en-US" dirty="0"/>
              <a:t>Got a speed update (from 20% to 100% faster)</a:t>
            </a:r>
          </a:p>
          <a:p>
            <a:r>
              <a:rPr lang="en-US" i="1" dirty="0">
                <a:hlinkClick r:id="rId3"/>
              </a:rPr>
              <a:t>Shrinkwrap</a:t>
            </a:r>
            <a:r>
              <a:rPr lang="en-US" dirty="0"/>
              <a:t> does not exist anymore</a:t>
            </a:r>
          </a:p>
          <a:p>
            <a:r>
              <a:rPr lang="en-US" i="1" dirty="0"/>
              <a:t>Lockfiles</a:t>
            </a:r>
            <a:r>
              <a:rPr lang="en-US" dirty="0"/>
              <a:t> and </a:t>
            </a:r>
            <a:r>
              <a:rPr lang="en-US" i="1" dirty="0"/>
              <a:t>cache</a:t>
            </a:r>
            <a:r>
              <a:rPr lang="en-US" dirty="0"/>
              <a:t> works almost like </a:t>
            </a:r>
            <a:r>
              <a:rPr lang="en-US" i="1" dirty="0"/>
              <a:t>yarn</a:t>
            </a:r>
            <a:r>
              <a:rPr lang="en-US" dirty="0"/>
              <a:t> (</a:t>
            </a:r>
            <a:r>
              <a:rPr lang="en-US" i="1" dirty="0"/>
              <a:t>SHA512 hashes</a:t>
            </a:r>
            <a:r>
              <a:rPr lang="en-US" dirty="0"/>
              <a:t>)</a:t>
            </a:r>
          </a:p>
          <a:p>
            <a:r>
              <a:rPr lang="en-US" dirty="0"/>
              <a:t>Do not need </a:t>
            </a:r>
            <a:r>
              <a:rPr lang="en-US" i="1" dirty="0"/>
              <a:t>--save</a:t>
            </a:r>
            <a:r>
              <a:rPr lang="en-US" dirty="0"/>
              <a:t> anymore</a:t>
            </a:r>
            <a:endParaRPr lang="en-US" i="1" dirty="0"/>
          </a:p>
          <a:p>
            <a:r>
              <a:rPr lang="en-US" dirty="0"/>
              <a:t>Package output tree is gone</a:t>
            </a:r>
          </a:p>
          <a:p>
            <a:endParaRPr lang="de-AT" i="1" dirty="0"/>
          </a:p>
        </p:txBody>
      </p:sp>
      <p:sp>
        <p:nvSpPr>
          <p:cNvPr id="4" name="Text Placeholder 3">
            <a:extLst>
              <a:ext uri="{FF2B5EF4-FFF2-40B4-BE49-F238E27FC236}">
                <a16:creationId xmlns:a16="http://schemas.microsoft.com/office/drawing/2014/main" id="{3E8B2781-88E0-41E6-9C91-E2CC5C249400}"/>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894681726"/>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A49B-2ECE-4B2E-AA66-72013BA4249E}"/>
              </a:ext>
            </a:extLst>
          </p:cNvPr>
          <p:cNvSpPr>
            <a:spLocks noGrp="1"/>
          </p:cNvSpPr>
          <p:nvPr>
            <p:ph type="title"/>
          </p:nvPr>
        </p:nvSpPr>
        <p:spPr/>
        <p:txBody>
          <a:bodyPr/>
          <a:lstStyle/>
          <a:p>
            <a:r>
              <a:rPr lang="de-AT" dirty="0"/>
              <a:t>Summary</a:t>
            </a:r>
          </a:p>
        </p:txBody>
      </p:sp>
      <p:sp>
        <p:nvSpPr>
          <p:cNvPr id="3" name="Text Placeholder 2">
            <a:extLst>
              <a:ext uri="{FF2B5EF4-FFF2-40B4-BE49-F238E27FC236}">
                <a16:creationId xmlns:a16="http://schemas.microsoft.com/office/drawing/2014/main" id="{777C893E-850B-4FA8-8229-025C4DAF1445}"/>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00451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225A-4775-432E-B609-5FEA55997E4E}"/>
              </a:ext>
            </a:extLst>
          </p:cNvPr>
          <p:cNvSpPr>
            <a:spLocks noGrp="1"/>
          </p:cNvSpPr>
          <p:nvPr>
            <p:ph type="title"/>
          </p:nvPr>
        </p:nvSpPr>
        <p:spPr>
          <a:xfrm>
            <a:off x="683568" y="195486"/>
            <a:ext cx="8208913" cy="681980"/>
          </a:xfrm>
        </p:spPr>
        <p:txBody>
          <a:bodyPr/>
          <a:lstStyle/>
          <a:p>
            <a:r>
              <a:rPr lang="de-AT" dirty="0" err="1"/>
              <a:t>Yarn</a:t>
            </a:r>
            <a:r>
              <a:rPr lang="de-AT" dirty="0"/>
              <a:t> </a:t>
            </a:r>
            <a:r>
              <a:rPr lang="de-AT" dirty="0" err="1"/>
              <a:t>killed</a:t>
            </a:r>
            <a:r>
              <a:rPr lang="de-AT" dirty="0"/>
              <a:t> </a:t>
            </a:r>
            <a:r>
              <a:rPr lang="de-AT" dirty="0" err="1"/>
              <a:t>npm</a:t>
            </a:r>
            <a:r>
              <a:rPr lang="de-AT" dirty="0"/>
              <a:t>?</a:t>
            </a:r>
          </a:p>
        </p:txBody>
      </p:sp>
      <p:sp>
        <p:nvSpPr>
          <p:cNvPr id="3" name="Content Placeholder 2">
            <a:extLst>
              <a:ext uri="{FF2B5EF4-FFF2-40B4-BE49-F238E27FC236}">
                <a16:creationId xmlns:a16="http://schemas.microsoft.com/office/drawing/2014/main" id="{13A7E6F0-A1E5-4FA4-A33A-03C083996F32}"/>
              </a:ext>
            </a:extLst>
          </p:cNvPr>
          <p:cNvSpPr>
            <a:spLocks noGrp="1"/>
          </p:cNvSpPr>
          <p:nvPr>
            <p:ph sz="quarter" idx="12"/>
          </p:nvPr>
        </p:nvSpPr>
        <p:spPr/>
        <p:txBody>
          <a:bodyPr/>
          <a:lstStyle/>
          <a:p>
            <a:r>
              <a:rPr lang="de-AT" dirty="0" err="1"/>
              <a:t>No</a:t>
            </a:r>
            <a:r>
              <a:rPr lang="de-AT" dirty="0"/>
              <a:t>!</a:t>
            </a:r>
          </a:p>
          <a:p>
            <a:pPr lvl="1"/>
            <a:r>
              <a:rPr lang="de-AT" dirty="0" err="1"/>
              <a:t>Yarn</a:t>
            </a:r>
            <a:r>
              <a:rPr lang="de-AT" dirty="0"/>
              <a:t> </a:t>
            </a:r>
            <a:r>
              <a:rPr lang="de-AT" dirty="0" err="1"/>
              <a:t>is</a:t>
            </a:r>
            <a:r>
              <a:rPr lang="de-AT" dirty="0"/>
              <a:t> just an alternative </a:t>
            </a:r>
            <a:r>
              <a:rPr lang="de-AT" dirty="0" err="1"/>
              <a:t>client</a:t>
            </a:r>
            <a:endParaRPr lang="de-AT" dirty="0"/>
          </a:p>
          <a:p>
            <a:pPr lvl="1"/>
            <a:r>
              <a:rPr lang="de-AT" dirty="0"/>
              <a:t>NPM </a:t>
            </a:r>
            <a:r>
              <a:rPr lang="de-AT" dirty="0" err="1"/>
              <a:t>ecosystem</a:t>
            </a:r>
            <a:r>
              <a:rPr lang="de-AT" dirty="0"/>
              <a:t> </a:t>
            </a:r>
            <a:r>
              <a:rPr lang="de-AT" dirty="0" err="1"/>
              <a:t>is</a:t>
            </a:r>
            <a:r>
              <a:rPr lang="de-AT" dirty="0"/>
              <a:t> </a:t>
            </a:r>
            <a:r>
              <a:rPr lang="de-AT" dirty="0" err="1"/>
              <a:t>used</a:t>
            </a:r>
            <a:r>
              <a:rPr lang="de-AT" dirty="0"/>
              <a:t> </a:t>
            </a:r>
            <a:r>
              <a:rPr lang="de-AT" dirty="0" err="1"/>
              <a:t>under</a:t>
            </a:r>
            <a:r>
              <a:rPr lang="de-AT" dirty="0"/>
              <a:t> </a:t>
            </a:r>
            <a:r>
              <a:rPr lang="de-AT" dirty="0" err="1"/>
              <a:t>the</a:t>
            </a:r>
            <a:r>
              <a:rPr lang="de-AT" dirty="0"/>
              <a:t> </a:t>
            </a:r>
            <a:r>
              <a:rPr lang="de-AT" dirty="0" err="1"/>
              <a:t>covers</a:t>
            </a:r>
            <a:endParaRPr lang="de-AT" dirty="0"/>
          </a:p>
          <a:p>
            <a:r>
              <a:rPr lang="de-AT" dirty="0"/>
              <a:t>NPM@5 </a:t>
            </a:r>
            <a:r>
              <a:rPr lang="de-AT" dirty="0" err="1"/>
              <a:t>is</a:t>
            </a:r>
            <a:r>
              <a:rPr lang="de-AT" dirty="0"/>
              <a:t> </a:t>
            </a:r>
            <a:r>
              <a:rPr lang="de-AT" dirty="0" err="1"/>
              <a:t>very</a:t>
            </a:r>
            <a:r>
              <a:rPr lang="de-AT" dirty="0"/>
              <a:t> </a:t>
            </a:r>
            <a:r>
              <a:rPr lang="de-AT" dirty="0" err="1"/>
              <a:t>similar</a:t>
            </a:r>
            <a:r>
              <a:rPr lang="de-AT" dirty="0"/>
              <a:t> </a:t>
            </a:r>
            <a:r>
              <a:rPr lang="de-AT" dirty="0" err="1"/>
              <a:t>to</a:t>
            </a:r>
            <a:r>
              <a:rPr lang="de-AT" dirty="0"/>
              <a:t> </a:t>
            </a:r>
            <a:r>
              <a:rPr lang="de-AT" dirty="0" err="1"/>
              <a:t>Yarn</a:t>
            </a:r>
            <a:endParaRPr lang="de-AT" dirty="0"/>
          </a:p>
          <a:p>
            <a:pPr lvl="1"/>
            <a:r>
              <a:rPr lang="de-AT" dirty="0" err="1"/>
              <a:t>You</a:t>
            </a:r>
            <a:r>
              <a:rPr lang="de-AT" dirty="0"/>
              <a:t> </a:t>
            </a:r>
            <a:r>
              <a:rPr lang="de-AT" dirty="0" err="1"/>
              <a:t>could</a:t>
            </a:r>
            <a:r>
              <a:rPr lang="de-AT" dirty="0"/>
              <a:t> mix </a:t>
            </a:r>
            <a:r>
              <a:rPr lang="de-AT" dirty="0" err="1"/>
              <a:t>inside</a:t>
            </a:r>
            <a:r>
              <a:rPr lang="de-AT" dirty="0"/>
              <a:t> a </a:t>
            </a:r>
            <a:r>
              <a:rPr lang="de-AT" dirty="0" err="1"/>
              <a:t>team</a:t>
            </a:r>
            <a:r>
              <a:rPr lang="de-AT" dirty="0"/>
              <a:t> – not </a:t>
            </a:r>
            <a:r>
              <a:rPr lang="de-AT" dirty="0" err="1"/>
              <a:t>sure</a:t>
            </a:r>
            <a:r>
              <a:rPr lang="de-AT" dirty="0"/>
              <a:t> </a:t>
            </a:r>
            <a:r>
              <a:rPr lang="de-AT" dirty="0" err="1"/>
              <a:t>if</a:t>
            </a:r>
            <a:r>
              <a:rPr lang="de-AT" dirty="0"/>
              <a:t> </a:t>
            </a:r>
            <a:r>
              <a:rPr lang="de-AT" dirty="0" err="1"/>
              <a:t>you</a:t>
            </a:r>
            <a:r>
              <a:rPr lang="de-AT" dirty="0"/>
              <a:t> </a:t>
            </a:r>
            <a:r>
              <a:rPr lang="de-AT" dirty="0" err="1"/>
              <a:t>should</a:t>
            </a:r>
            <a:endParaRPr lang="de-AT" dirty="0"/>
          </a:p>
          <a:p>
            <a:pPr lvl="1"/>
            <a:r>
              <a:rPr lang="de-AT" dirty="0" err="1"/>
              <a:t>Yarn</a:t>
            </a:r>
            <a:r>
              <a:rPr lang="de-AT" dirty="0"/>
              <a:t> </a:t>
            </a:r>
            <a:r>
              <a:rPr lang="de-AT" dirty="0" err="1"/>
              <a:t>has</a:t>
            </a:r>
            <a:r>
              <a:rPr lang="de-AT" dirty="0"/>
              <a:t> </a:t>
            </a:r>
            <a:r>
              <a:rPr lang="de-AT" dirty="0" err="1"/>
              <a:t>icons</a:t>
            </a:r>
            <a:r>
              <a:rPr lang="de-AT" dirty="0"/>
              <a:t> ;-) (on </a:t>
            </a:r>
            <a:r>
              <a:rPr lang="de-AT" dirty="0" err="1"/>
              <a:t>some</a:t>
            </a:r>
            <a:r>
              <a:rPr lang="de-AT" dirty="0"/>
              <a:t> </a:t>
            </a:r>
            <a:r>
              <a:rPr lang="de-AT" dirty="0" err="1"/>
              <a:t>platforms</a:t>
            </a:r>
            <a:r>
              <a:rPr lang="de-AT" dirty="0"/>
              <a:t>)</a:t>
            </a:r>
          </a:p>
          <a:p>
            <a:r>
              <a:rPr lang="de-AT" dirty="0"/>
              <a:t>Competition </a:t>
            </a:r>
            <a:r>
              <a:rPr lang="de-AT" dirty="0" err="1"/>
              <a:t>is</a:t>
            </a:r>
            <a:r>
              <a:rPr lang="de-AT" dirty="0"/>
              <a:t> </a:t>
            </a:r>
            <a:r>
              <a:rPr lang="de-AT" dirty="0" err="1"/>
              <a:t>good</a:t>
            </a:r>
            <a:r>
              <a:rPr lang="de-AT" dirty="0"/>
              <a:t> </a:t>
            </a:r>
            <a:r>
              <a:rPr lang="de-AT" dirty="0" err="1"/>
              <a:t>for</a:t>
            </a:r>
            <a:r>
              <a:rPr lang="de-AT" dirty="0"/>
              <a:t> </a:t>
            </a:r>
            <a:r>
              <a:rPr lang="de-AT" dirty="0" err="1"/>
              <a:t>business</a:t>
            </a:r>
            <a:endParaRPr lang="de-AT" dirty="0"/>
          </a:p>
          <a:p>
            <a:pPr lvl="1"/>
            <a:r>
              <a:rPr lang="de-AT" dirty="0"/>
              <a:t>Even in </a:t>
            </a:r>
            <a:r>
              <a:rPr lang="de-AT" dirty="0" err="1"/>
              <a:t>the</a:t>
            </a:r>
            <a:r>
              <a:rPr lang="de-AT" dirty="0"/>
              <a:t> Open Source </a:t>
            </a:r>
            <a:r>
              <a:rPr lang="de-AT" dirty="0" err="1"/>
              <a:t>world</a:t>
            </a:r>
            <a:endParaRPr lang="de-AT" dirty="0"/>
          </a:p>
        </p:txBody>
      </p:sp>
      <p:sp>
        <p:nvSpPr>
          <p:cNvPr id="4" name="Text Placeholder 3">
            <a:extLst>
              <a:ext uri="{FF2B5EF4-FFF2-40B4-BE49-F238E27FC236}">
                <a16:creationId xmlns:a16="http://schemas.microsoft.com/office/drawing/2014/main" id="{28975E24-24A6-45AA-9D9F-FD278EFAED66}"/>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581614596"/>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1BA2BD-63E4-4B27-AAC9-0387EE435445}"/>
              </a:ext>
            </a:extLst>
          </p:cNvPr>
          <p:cNvSpPr>
            <a:spLocks noGrp="1"/>
          </p:cNvSpPr>
          <p:nvPr>
            <p:ph type="body" sz="quarter" idx="23"/>
          </p:nvPr>
        </p:nvSpPr>
        <p:spPr/>
        <p:txBody>
          <a:bodyPr/>
          <a:lstStyle/>
          <a:p>
            <a:r>
              <a:rPr lang="de-AT" dirty="0"/>
              <a:t>…and npm@5 </a:t>
            </a:r>
            <a:r>
              <a:rPr lang="de-AT" dirty="0" err="1"/>
              <a:t>catched</a:t>
            </a:r>
            <a:r>
              <a:rPr lang="de-AT" dirty="0"/>
              <a:t> </a:t>
            </a:r>
            <a:r>
              <a:rPr lang="de-AT" dirty="0" err="1"/>
              <a:t>up</a:t>
            </a:r>
            <a:endParaRPr lang="de-AT" dirty="0"/>
          </a:p>
        </p:txBody>
      </p:sp>
      <p:sp>
        <p:nvSpPr>
          <p:cNvPr id="4" name="Title 3">
            <a:extLst>
              <a:ext uri="{FF2B5EF4-FFF2-40B4-BE49-F238E27FC236}">
                <a16:creationId xmlns:a16="http://schemas.microsoft.com/office/drawing/2014/main" id="{BC583284-8B86-44A9-95EE-26E7303A6BD0}"/>
              </a:ext>
            </a:extLst>
          </p:cNvPr>
          <p:cNvSpPr>
            <a:spLocks noGrp="1"/>
          </p:cNvSpPr>
          <p:nvPr>
            <p:ph type="title"/>
          </p:nvPr>
        </p:nvSpPr>
        <p:spPr/>
        <p:txBody>
          <a:bodyPr/>
          <a:lstStyle/>
          <a:p>
            <a:r>
              <a:rPr lang="de-AT" dirty="0" err="1"/>
              <a:t>Yarn</a:t>
            </a:r>
            <a:r>
              <a:rPr lang="de-AT" dirty="0"/>
              <a:t> </a:t>
            </a:r>
            <a:r>
              <a:rPr lang="de-AT" dirty="0" err="1"/>
              <a:t>came</a:t>
            </a:r>
            <a:r>
              <a:rPr lang="de-AT" dirty="0"/>
              <a:t> </a:t>
            </a:r>
            <a:r>
              <a:rPr lang="de-AT" dirty="0" err="1"/>
              <a:t>to</a:t>
            </a:r>
            <a:r>
              <a:rPr lang="de-AT" dirty="0"/>
              <a:t> </a:t>
            </a:r>
            <a:r>
              <a:rPr lang="de-AT" dirty="0" err="1"/>
              <a:t>make</a:t>
            </a:r>
            <a:r>
              <a:rPr lang="de-AT" dirty="0"/>
              <a:t> </a:t>
            </a:r>
            <a:r>
              <a:rPr lang="de-AT" dirty="0" err="1"/>
              <a:t>everything</a:t>
            </a:r>
            <a:r>
              <a:rPr lang="de-AT" dirty="0"/>
              <a:t> </a:t>
            </a:r>
            <a:r>
              <a:rPr lang="de-AT" dirty="0" err="1"/>
              <a:t>better</a:t>
            </a:r>
            <a:r>
              <a:rPr lang="de-AT" dirty="0"/>
              <a:t>…</a:t>
            </a:r>
          </a:p>
        </p:txBody>
      </p:sp>
      <p:sp>
        <p:nvSpPr>
          <p:cNvPr id="5" name="Text Placeholder 4">
            <a:extLst>
              <a:ext uri="{FF2B5EF4-FFF2-40B4-BE49-F238E27FC236}">
                <a16:creationId xmlns:a16="http://schemas.microsoft.com/office/drawing/2014/main" id="{29805D9C-DD5F-41D1-A93D-7D63E4C16470}"/>
              </a:ext>
            </a:extLst>
          </p:cNvPr>
          <p:cNvSpPr>
            <a:spLocks noGrp="1"/>
          </p:cNvSpPr>
          <p:nvPr>
            <p:ph type="body" sz="quarter" idx="25"/>
          </p:nvPr>
        </p:nvSpPr>
        <p:spPr/>
        <p:txBody>
          <a:bodyPr/>
          <a:lstStyle/>
          <a:p>
            <a:endParaRPr lang="de-AT"/>
          </a:p>
        </p:txBody>
      </p:sp>
      <p:pic>
        <p:nvPicPr>
          <p:cNvPr id="6" name="Picture 2" descr="Image result for yarn logo">
            <a:extLst>
              <a:ext uri="{FF2B5EF4-FFF2-40B4-BE49-F238E27FC236}">
                <a16:creationId xmlns:a16="http://schemas.microsoft.com/office/drawing/2014/main" id="{FF2C4DE3-22AA-4277-B084-6893D7E35D05}"/>
              </a:ext>
            </a:extLst>
          </p:cNvPr>
          <p:cNvPicPr>
            <a:picLocks noGrp="1" noChangeAspect="1" noChangeArrowheads="1"/>
          </p:cNvPicPr>
          <p:nvPr>
            <p:ph sz="quarter" idx="22"/>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339502"/>
            <a:ext cx="4032448" cy="2111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npm logo">
            <a:extLst>
              <a:ext uri="{FF2B5EF4-FFF2-40B4-BE49-F238E27FC236}">
                <a16:creationId xmlns:a16="http://schemas.microsoft.com/office/drawing/2014/main" id="{78A3FF15-A0E8-4C10-B2A0-1CC57CA1E2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792" y="2326225"/>
            <a:ext cx="3752339" cy="14598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4DC62F8-6170-4F2D-80DB-7BA1E3C9A477}"/>
              </a:ext>
            </a:extLst>
          </p:cNvPr>
          <p:cNvSpPr txBox="1"/>
          <p:nvPr/>
        </p:nvSpPr>
        <p:spPr>
          <a:xfrm>
            <a:off x="6367592" y="1944788"/>
            <a:ext cx="2388795" cy="1862048"/>
          </a:xfrm>
          <a:prstGeom prst="rect">
            <a:avLst/>
          </a:prstGeom>
          <a:noFill/>
        </p:spPr>
        <p:txBody>
          <a:bodyPr wrap="none" rtlCol="0">
            <a:spAutoFit/>
          </a:bodyPr>
          <a:lstStyle/>
          <a:p>
            <a:r>
              <a:rPr lang="de-AT" sz="11500" dirty="0"/>
              <a:t>@5</a:t>
            </a:r>
          </a:p>
        </p:txBody>
      </p:sp>
    </p:spTree>
    <p:extLst>
      <p:ext uri="{BB962C8B-B14F-4D97-AF65-F5344CB8AC3E}">
        <p14:creationId xmlns:p14="http://schemas.microsoft.com/office/powerpoint/2010/main" val="1271424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p:txBody>
          <a:bodyPr/>
          <a:lstStyle/>
          <a:p>
            <a:r>
              <a:rPr lang="en-US" dirty="0"/>
              <a:t>NPM </a:t>
            </a:r>
            <a:r>
              <a:rPr lang="en-US"/>
              <a:t>5 and Yarn</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a:t>Q&amp;A</a:t>
            </a:r>
            <a:endParaRPr lang="en-US" dirty="0"/>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0" name="Text Placeholder 9"/>
          <p:cNvSpPr>
            <a:spLocks noGrp="1"/>
          </p:cNvSpPr>
          <p:nvPr>
            <p:ph type="body" sz="quarter" idx="25"/>
          </p:nvPr>
        </p:nvSpPr>
        <p:spPr/>
        <p:txBody>
          <a:bodyPr/>
          <a:lstStyle/>
          <a:p>
            <a:r>
              <a:rPr lang="en-US"/>
              <a:t>Thank your for coming!</a:t>
            </a:r>
            <a:endParaRPr lang="en-US" dirty="0"/>
          </a:p>
        </p:txBody>
      </p:sp>
      <p:sp>
        <p:nvSpPr>
          <p:cNvPr id="22" name="Content Placeholder 21"/>
          <p:cNvSpPr>
            <a:spLocks noGrp="1"/>
          </p:cNvSpPr>
          <p:nvPr>
            <p:ph sz="quarter" idx="26"/>
          </p:nvPr>
        </p:nvSpPr>
        <p:spPr/>
        <p:txBody>
          <a:bodyPr/>
          <a:lstStyle/>
          <a:p>
            <a:r>
              <a:rPr lang="de-AT"/>
              <a:t>Web</a:t>
            </a:r>
          </a:p>
          <a:p>
            <a:r>
              <a:rPr lang="de-AT"/>
              <a:t>Mail</a:t>
            </a:r>
          </a:p>
          <a:p>
            <a:r>
              <a:rPr lang="de-AT"/>
              <a:t>Twitter</a:t>
            </a:r>
            <a:endParaRPr lang="en-US" dirty="0"/>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429C-C963-4FE7-8CE1-641AFE6D7B6E}"/>
              </a:ext>
            </a:extLst>
          </p:cNvPr>
          <p:cNvSpPr>
            <a:spLocks noGrp="1"/>
          </p:cNvSpPr>
          <p:nvPr>
            <p:ph type="title"/>
          </p:nvPr>
        </p:nvSpPr>
        <p:spPr/>
        <p:txBody>
          <a:bodyPr/>
          <a:lstStyle/>
          <a:p>
            <a:r>
              <a:rPr lang="en-US" dirty="0"/>
              <a:t>Yarn</a:t>
            </a:r>
          </a:p>
        </p:txBody>
      </p:sp>
      <p:sp>
        <p:nvSpPr>
          <p:cNvPr id="3" name="Text Placeholder 2">
            <a:extLst>
              <a:ext uri="{FF2B5EF4-FFF2-40B4-BE49-F238E27FC236}">
                <a16:creationId xmlns:a16="http://schemas.microsoft.com/office/drawing/2014/main" id="{AD1747B3-7D74-4028-A992-751A1025627D}"/>
              </a:ext>
            </a:extLst>
          </p:cNvPr>
          <p:cNvSpPr>
            <a:spLocks noGrp="1"/>
          </p:cNvSpPr>
          <p:nvPr>
            <p:ph type="body" sz="quarter" idx="25"/>
          </p:nvPr>
        </p:nvSpPr>
        <p:spPr/>
        <p:txBody>
          <a:bodyPr/>
          <a:lstStyle/>
          <a:p>
            <a:r>
              <a:rPr lang="en-US" dirty="0"/>
              <a:t>An Introduction…</a:t>
            </a:r>
          </a:p>
        </p:txBody>
      </p:sp>
      <p:pic>
        <p:nvPicPr>
          <p:cNvPr id="4" name="Picture 2" descr="Image result for yarn logo">
            <a:extLst>
              <a:ext uri="{FF2B5EF4-FFF2-40B4-BE49-F238E27FC236}">
                <a16:creationId xmlns:a16="http://schemas.microsoft.com/office/drawing/2014/main" id="{B3F1578E-5B6A-48EF-BB7B-4215C67B31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0032" y="1731089"/>
            <a:ext cx="4032448" cy="2111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5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892A-A8ED-4FDE-BE37-80ADCCD6A35B}"/>
              </a:ext>
            </a:extLst>
          </p:cNvPr>
          <p:cNvSpPr>
            <a:spLocks noGrp="1"/>
          </p:cNvSpPr>
          <p:nvPr>
            <p:ph type="title"/>
          </p:nvPr>
        </p:nvSpPr>
        <p:spPr/>
        <p:txBody>
          <a:bodyPr/>
          <a:lstStyle/>
          <a:p>
            <a:r>
              <a:rPr lang="en-US" dirty="0"/>
              <a:t>What is Yarn?</a:t>
            </a:r>
          </a:p>
        </p:txBody>
      </p:sp>
      <p:sp>
        <p:nvSpPr>
          <p:cNvPr id="3" name="Content Placeholder 2">
            <a:extLst>
              <a:ext uri="{FF2B5EF4-FFF2-40B4-BE49-F238E27FC236}">
                <a16:creationId xmlns:a16="http://schemas.microsoft.com/office/drawing/2014/main" id="{AA3741E1-EF56-433D-AD97-AF0D2F8B515A}"/>
              </a:ext>
            </a:extLst>
          </p:cNvPr>
          <p:cNvSpPr>
            <a:spLocks noGrp="1"/>
          </p:cNvSpPr>
          <p:nvPr>
            <p:ph sz="quarter" idx="12"/>
          </p:nvPr>
        </p:nvSpPr>
        <p:spPr/>
        <p:txBody>
          <a:bodyPr/>
          <a:lstStyle/>
          <a:p>
            <a:r>
              <a:rPr lang="en-GB" dirty="0"/>
              <a:t>Alternative </a:t>
            </a:r>
            <a:r>
              <a:rPr lang="en-GB" dirty="0">
                <a:hlinkClick r:id="rId2"/>
              </a:rPr>
              <a:t>NPM</a:t>
            </a:r>
            <a:r>
              <a:rPr lang="en-GB" dirty="0"/>
              <a:t> client</a:t>
            </a:r>
          </a:p>
          <a:p>
            <a:pPr lvl="1"/>
            <a:r>
              <a:rPr lang="en-US" i="1" dirty="0" err="1"/>
              <a:t>package.json</a:t>
            </a:r>
            <a:r>
              <a:rPr lang="en-US" dirty="0"/>
              <a:t> -&gt; switch between </a:t>
            </a:r>
            <a:r>
              <a:rPr lang="en-US" i="1" dirty="0"/>
              <a:t>yarn</a:t>
            </a:r>
            <a:r>
              <a:rPr lang="en-US" dirty="0"/>
              <a:t> and </a:t>
            </a:r>
            <a:r>
              <a:rPr lang="en-US" i="1" dirty="0" err="1"/>
              <a:t>npm</a:t>
            </a:r>
            <a:r>
              <a:rPr lang="en-US" dirty="0"/>
              <a:t> is easy</a:t>
            </a:r>
            <a:endParaRPr lang="en-GB" dirty="0"/>
          </a:p>
          <a:p>
            <a:r>
              <a:rPr lang="en-GB" dirty="0"/>
              <a:t>Developed by </a:t>
            </a:r>
          </a:p>
          <a:p>
            <a:pPr lvl="1"/>
            <a:r>
              <a:rPr lang="en-GB" dirty="0"/>
              <a:t>Facebook, Google, Tilde, Exponent</a:t>
            </a:r>
          </a:p>
          <a:p>
            <a:pPr lvl="1"/>
            <a:r>
              <a:rPr lang="de-AT" dirty="0"/>
              <a:t>BSD License</a:t>
            </a:r>
            <a:endParaRPr lang="en-GB" dirty="0"/>
          </a:p>
          <a:p>
            <a:pPr lvl="1"/>
            <a:r>
              <a:rPr lang="en-GB" dirty="0"/>
              <a:t>Release in October 2016</a:t>
            </a:r>
          </a:p>
          <a:p>
            <a:r>
              <a:rPr lang="en-US" dirty="0"/>
              <a:t>Links</a:t>
            </a:r>
          </a:p>
          <a:p>
            <a:pPr lvl="1"/>
            <a:r>
              <a:rPr lang="en-US" dirty="0">
                <a:hlinkClick r:id="rId3"/>
              </a:rPr>
              <a:t>Official Website</a:t>
            </a:r>
            <a:r>
              <a:rPr lang="en-US" dirty="0"/>
              <a:t>, </a:t>
            </a:r>
            <a:r>
              <a:rPr lang="en-US" dirty="0" err="1">
                <a:hlinkClick r:id="rId4"/>
              </a:rPr>
              <a:t>Github</a:t>
            </a:r>
            <a:endParaRPr lang="en-US" dirty="0"/>
          </a:p>
          <a:p>
            <a:r>
              <a:rPr lang="de-AT" dirty="0" err="1"/>
              <a:t>They</a:t>
            </a:r>
            <a:r>
              <a:rPr lang="de-AT" dirty="0"/>
              <a:t> </a:t>
            </a:r>
            <a:r>
              <a:rPr lang="de-AT" dirty="0" err="1"/>
              <a:t>have</a:t>
            </a:r>
            <a:r>
              <a:rPr lang="de-AT" dirty="0"/>
              <a:t> funny </a:t>
            </a:r>
            <a:r>
              <a:rPr lang="de-AT" dirty="0" err="1"/>
              <a:t>icons</a:t>
            </a:r>
            <a:r>
              <a:rPr lang="de-AT" dirty="0"/>
              <a:t> and </a:t>
            </a:r>
            <a:r>
              <a:rPr lang="de-AT" dirty="0" err="1">
                <a:hlinkClick r:id="rId5"/>
              </a:rPr>
              <a:t>Shitty</a:t>
            </a:r>
            <a:r>
              <a:rPr lang="de-AT" dirty="0">
                <a:hlinkClick r:id="rId5"/>
              </a:rPr>
              <a:t> </a:t>
            </a:r>
            <a:r>
              <a:rPr lang="de-AT" dirty="0" err="1">
                <a:hlinkClick r:id="rId5"/>
              </a:rPr>
              <a:t>Watercolour</a:t>
            </a:r>
            <a:r>
              <a:rPr lang="de-AT" dirty="0"/>
              <a:t> </a:t>
            </a:r>
            <a:r>
              <a:rPr lang="de-AT" dirty="0" err="1"/>
              <a:t>artwork</a:t>
            </a:r>
            <a:r>
              <a:rPr lang="de-AT" dirty="0"/>
              <a:t> ;-)</a:t>
            </a:r>
          </a:p>
        </p:txBody>
      </p:sp>
      <p:sp>
        <p:nvSpPr>
          <p:cNvPr id="10" name="Text Placeholder 9">
            <a:extLst>
              <a:ext uri="{FF2B5EF4-FFF2-40B4-BE49-F238E27FC236}">
                <a16:creationId xmlns:a16="http://schemas.microsoft.com/office/drawing/2014/main" id="{DBEF6DFB-C6E1-48C6-9B5F-8F96EB96B95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93565134"/>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892A-A8ED-4FDE-BE37-80ADCCD6A35B}"/>
              </a:ext>
            </a:extLst>
          </p:cNvPr>
          <p:cNvSpPr>
            <a:spLocks noGrp="1"/>
          </p:cNvSpPr>
          <p:nvPr>
            <p:ph type="title"/>
          </p:nvPr>
        </p:nvSpPr>
        <p:spPr/>
        <p:txBody>
          <a:bodyPr/>
          <a:lstStyle/>
          <a:p>
            <a:r>
              <a:rPr lang="en-US" dirty="0"/>
              <a:t>How to install?</a:t>
            </a:r>
          </a:p>
        </p:txBody>
      </p:sp>
      <p:sp>
        <p:nvSpPr>
          <p:cNvPr id="11" name="Content Placeholder 10">
            <a:extLst>
              <a:ext uri="{FF2B5EF4-FFF2-40B4-BE49-F238E27FC236}">
                <a16:creationId xmlns:a16="http://schemas.microsoft.com/office/drawing/2014/main" id="{3A50D6CA-CE92-420B-B899-EFF6C002CA42}"/>
              </a:ext>
            </a:extLst>
          </p:cNvPr>
          <p:cNvSpPr>
            <a:spLocks noGrp="1"/>
          </p:cNvSpPr>
          <p:nvPr>
            <p:ph sz="quarter" idx="12"/>
          </p:nvPr>
        </p:nvSpPr>
        <p:spPr/>
        <p:txBody>
          <a:bodyPr/>
          <a:lstStyle/>
          <a:p>
            <a:r>
              <a:rPr lang="de-AT" dirty="0"/>
              <a:t>Windows</a:t>
            </a:r>
          </a:p>
          <a:p>
            <a:pPr lvl="1"/>
            <a:r>
              <a:rPr lang="en-US" dirty="0"/>
              <a:t>First you need to install </a:t>
            </a:r>
            <a:r>
              <a:rPr lang="en-US" i="1" dirty="0">
                <a:hlinkClick r:id="rId2"/>
              </a:rPr>
              <a:t>Node.js</a:t>
            </a:r>
            <a:endParaRPr lang="en-US" i="1" dirty="0"/>
          </a:p>
          <a:p>
            <a:pPr lvl="1"/>
            <a:r>
              <a:rPr lang="en-US" dirty="0"/>
              <a:t>Click on this link and install </a:t>
            </a:r>
            <a:r>
              <a:rPr lang="en-US" i="1" dirty="0">
                <a:hlinkClick r:id="rId3"/>
              </a:rPr>
              <a:t>yarn</a:t>
            </a:r>
            <a:endParaRPr lang="en-US" i="1" dirty="0"/>
          </a:p>
          <a:p>
            <a:r>
              <a:rPr lang="en-US" dirty="0"/>
              <a:t>If you have got Node.js and </a:t>
            </a:r>
            <a:r>
              <a:rPr lang="en-US" dirty="0">
                <a:hlinkClick r:id="rId4"/>
              </a:rPr>
              <a:t>npm</a:t>
            </a:r>
            <a:r>
              <a:rPr lang="en-US" dirty="0"/>
              <a:t> installed</a:t>
            </a:r>
          </a:p>
          <a:p>
            <a:pPr lvl="1"/>
            <a:r>
              <a:rPr lang="en-US" dirty="0"/>
              <a:t>Just write this in the command line</a:t>
            </a:r>
          </a:p>
          <a:p>
            <a:r>
              <a:rPr lang="en-US" dirty="0"/>
              <a:t>Other </a:t>
            </a:r>
            <a:r>
              <a:rPr lang="en-US" dirty="0">
                <a:hlinkClick r:id="rId5"/>
              </a:rPr>
              <a:t>operating systems</a:t>
            </a:r>
            <a:endParaRPr lang="en-US" dirty="0"/>
          </a:p>
          <a:p>
            <a:pPr lvl="1"/>
            <a:endParaRPr lang="en-US" dirty="0"/>
          </a:p>
        </p:txBody>
      </p:sp>
      <p:sp>
        <p:nvSpPr>
          <p:cNvPr id="3" name="Content Placeholder 2">
            <a:extLst>
              <a:ext uri="{FF2B5EF4-FFF2-40B4-BE49-F238E27FC236}">
                <a16:creationId xmlns:a16="http://schemas.microsoft.com/office/drawing/2014/main" id="{AA3741E1-EF56-433D-AD97-AF0D2F8B515A}"/>
              </a:ext>
            </a:extLst>
          </p:cNvPr>
          <p:cNvSpPr>
            <a:spLocks noGrp="1"/>
          </p:cNvSpPr>
          <p:nvPr>
            <p:ph type="body" sz="quarter" idx="23"/>
          </p:nvPr>
        </p:nvSpPr>
        <p:spPr/>
        <p:txBody>
          <a:bodyPr/>
          <a:lstStyle/>
          <a:p>
            <a:endParaRPr lang="en-GB" dirty="0"/>
          </a:p>
        </p:txBody>
      </p:sp>
      <p:pic>
        <p:nvPicPr>
          <p:cNvPr id="13" name="Picture 12">
            <a:extLst>
              <a:ext uri="{FF2B5EF4-FFF2-40B4-BE49-F238E27FC236}">
                <a16:creationId xmlns:a16="http://schemas.microsoft.com/office/drawing/2014/main" id="{06523A27-F63C-4055-B724-0F3C2D5A06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76056" y="2829262"/>
            <a:ext cx="2172003" cy="323895"/>
          </a:xfrm>
          <a:prstGeom prst="rect">
            <a:avLst/>
          </a:prstGeom>
        </p:spPr>
      </p:pic>
      <p:cxnSp>
        <p:nvCxnSpPr>
          <p:cNvPr id="15" name="Straight Arrow Connector 14">
            <a:extLst>
              <a:ext uri="{FF2B5EF4-FFF2-40B4-BE49-F238E27FC236}">
                <a16:creationId xmlns:a16="http://schemas.microsoft.com/office/drawing/2014/main" id="{84843E84-B26C-4848-8590-6B22FB40DD04}"/>
              </a:ext>
            </a:extLst>
          </p:cNvPr>
          <p:cNvCxnSpPr>
            <a:cxnSpLocks/>
          </p:cNvCxnSpPr>
          <p:nvPr/>
        </p:nvCxnSpPr>
        <p:spPr>
          <a:xfrm>
            <a:off x="3923928" y="2868925"/>
            <a:ext cx="841611" cy="12228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96824209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CA41B9-83B0-4F79-888D-26619A732C2C}"/>
              </a:ext>
            </a:extLst>
          </p:cNvPr>
          <p:cNvSpPr>
            <a:spLocks noGrp="1"/>
          </p:cNvSpPr>
          <p:nvPr>
            <p:ph type="body" sz="quarter" idx="16"/>
          </p:nvPr>
        </p:nvSpPr>
        <p:spPr/>
        <p:txBody>
          <a:bodyPr/>
          <a:lstStyle/>
          <a:p>
            <a:r>
              <a:rPr lang="de-AT" dirty="0" err="1"/>
              <a:t>Install</a:t>
            </a:r>
            <a:r>
              <a:rPr lang="de-AT" dirty="0"/>
              <a:t> </a:t>
            </a:r>
            <a:r>
              <a:rPr lang="de-AT" dirty="0" err="1"/>
              <a:t>Yarn</a:t>
            </a:r>
            <a:endParaRPr lang="de-AT" dirty="0"/>
          </a:p>
        </p:txBody>
      </p:sp>
      <p:sp>
        <p:nvSpPr>
          <p:cNvPr id="3" name="Text Placeholder 2">
            <a:extLst>
              <a:ext uri="{FF2B5EF4-FFF2-40B4-BE49-F238E27FC236}">
                <a16:creationId xmlns:a16="http://schemas.microsoft.com/office/drawing/2014/main" id="{D4D24A9E-98B9-471F-B695-109243283387}"/>
              </a:ext>
            </a:extLst>
          </p:cNvPr>
          <p:cNvSpPr>
            <a:spLocks noGrp="1"/>
          </p:cNvSpPr>
          <p:nvPr>
            <p:ph type="body" sz="quarter" idx="24"/>
          </p:nvPr>
        </p:nvSpPr>
        <p:spPr/>
        <p:txBody>
          <a:bodyPr/>
          <a:lstStyle/>
          <a:p>
            <a:r>
              <a:rPr lang="de-AT" i="1" dirty="0" err="1"/>
              <a:t>npm</a:t>
            </a:r>
            <a:r>
              <a:rPr lang="de-AT" i="1" dirty="0"/>
              <a:t> </a:t>
            </a:r>
            <a:r>
              <a:rPr lang="de-AT" i="1" dirty="0" err="1"/>
              <a:t>install</a:t>
            </a:r>
            <a:r>
              <a:rPr lang="de-AT" i="1" dirty="0"/>
              <a:t> -g </a:t>
            </a:r>
            <a:r>
              <a:rPr lang="de-AT" i="1" dirty="0" err="1"/>
              <a:t>npm</a:t>
            </a:r>
            <a:r>
              <a:rPr lang="de-AT" i="1" dirty="0"/>
              <a:t>/</a:t>
            </a:r>
            <a:r>
              <a:rPr lang="de-AT" i="1" dirty="0" err="1"/>
              <a:t>yarn</a:t>
            </a:r>
            <a:endParaRPr lang="de-AT" i="1" dirty="0"/>
          </a:p>
          <a:p>
            <a:r>
              <a:rPr lang="de-AT" i="1" dirty="0" err="1"/>
              <a:t>which</a:t>
            </a:r>
            <a:r>
              <a:rPr lang="de-AT" i="1" dirty="0"/>
              <a:t>/</a:t>
            </a:r>
            <a:r>
              <a:rPr lang="de-AT" i="1" dirty="0" err="1"/>
              <a:t>where</a:t>
            </a:r>
            <a:r>
              <a:rPr lang="de-AT" i="1" dirty="0"/>
              <a:t> </a:t>
            </a:r>
            <a:r>
              <a:rPr lang="de-AT" i="1" dirty="0" err="1"/>
              <a:t>yarn</a:t>
            </a:r>
            <a:endParaRPr lang="de-AT" i="1" dirty="0"/>
          </a:p>
          <a:p>
            <a:r>
              <a:rPr lang="de-AT" i="1" dirty="0" err="1"/>
              <a:t>yarn</a:t>
            </a:r>
            <a:r>
              <a:rPr lang="de-AT" i="1" dirty="0"/>
              <a:t>/</a:t>
            </a:r>
            <a:r>
              <a:rPr lang="de-AT" i="1" dirty="0" err="1"/>
              <a:t>npm</a:t>
            </a:r>
            <a:r>
              <a:rPr lang="de-AT" i="1" dirty="0"/>
              <a:t> --version</a:t>
            </a:r>
          </a:p>
          <a:p>
            <a:endParaRPr lang="de-AT" i="1" dirty="0"/>
          </a:p>
        </p:txBody>
      </p:sp>
      <p:sp>
        <p:nvSpPr>
          <p:cNvPr id="4" name="Text Placeholder 3">
            <a:extLst>
              <a:ext uri="{FF2B5EF4-FFF2-40B4-BE49-F238E27FC236}">
                <a16:creationId xmlns:a16="http://schemas.microsoft.com/office/drawing/2014/main" id="{E78699F9-549F-4B1D-9955-D664CA17CE88}"/>
              </a:ext>
            </a:extLst>
          </p:cNvPr>
          <p:cNvSpPr>
            <a:spLocks noGrp="1"/>
          </p:cNvSpPr>
          <p:nvPr>
            <p:ph type="body" sz="quarter" idx="25"/>
          </p:nvPr>
        </p:nvSpPr>
        <p:spPr/>
        <p:txBody>
          <a:bodyPr/>
          <a:lstStyle/>
          <a:p>
            <a:endParaRPr lang="de-AT"/>
          </a:p>
        </p:txBody>
      </p:sp>
      <p:sp>
        <p:nvSpPr>
          <p:cNvPr id="5" name="Text Placeholder 4">
            <a:extLst>
              <a:ext uri="{FF2B5EF4-FFF2-40B4-BE49-F238E27FC236}">
                <a16:creationId xmlns:a16="http://schemas.microsoft.com/office/drawing/2014/main" id="{3440C803-220A-47D7-A62C-FFA39B49CE6D}"/>
              </a:ext>
            </a:extLst>
          </p:cNvPr>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125231904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98B0-23C8-49DC-A21F-71BCEC13694F}"/>
              </a:ext>
            </a:extLst>
          </p:cNvPr>
          <p:cNvSpPr>
            <a:spLocks noGrp="1"/>
          </p:cNvSpPr>
          <p:nvPr>
            <p:ph type="title"/>
          </p:nvPr>
        </p:nvSpPr>
        <p:spPr/>
        <p:txBody>
          <a:bodyPr/>
          <a:lstStyle/>
          <a:p>
            <a:r>
              <a:rPr lang="de-AT"/>
              <a:t>Main Features</a:t>
            </a:r>
            <a:endParaRPr lang="de-AT" dirty="0"/>
          </a:p>
        </p:txBody>
      </p:sp>
      <p:sp>
        <p:nvSpPr>
          <p:cNvPr id="3" name="Content Placeholder 2">
            <a:extLst>
              <a:ext uri="{FF2B5EF4-FFF2-40B4-BE49-F238E27FC236}">
                <a16:creationId xmlns:a16="http://schemas.microsoft.com/office/drawing/2014/main" id="{977B013C-D1C9-49D8-9DA1-1AF586B66DE4}"/>
              </a:ext>
            </a:extLst>
          </p:cNvPr>
          <p:cNvSpPr>
            <a:spLocks noGrp="1"/>
          </p:cNvSpPr>
          <p:nvPr>
            <p:ph sz="quarter" idx="12"/>
          </p:nvPr>
        </p:nvSpPr>
        <p:spPr/>
        <p:txBody>
          <a:bodyPr/>
          <a:lstStyle/>
          <a:p>
            <a:r>
              <a:rPr lang="en-US" dirty="0"/>
              <a:t>Registry compatibility</a:t>
            </a:r>
          </a:p>
          <a:p>
            <a:pPr lvl="1"/>
            <a:r>
              <a:rPr lang="en-US" dirty="0"/>
              <a:t>Same </a:t>
            </a:r>
            <a:r>
              <a:rPr lang="en-US" i="1" dirty="0"/>
              <a:t>package.json </a:t>
            </a:r>
            <a:r>
              <a:rPr lang="en-US" dirty="0"/>
              <a:t>file, means that you can use another package manager</a:t>
            </a:r>
          </a:p>
          <a:p>
            <a:r>
              <a:rPr lang="en-US" dirty="0"/>
              <a:t>Deterministic install algorithm</a:t>
            </a:r>
          </a:p>
          <a:p>
            <a:pPr lvl="1"/>
            <a:r>
              <a:rPr lang="en-US" dirty="0"/>
              <a:t>The same dependencies will be installed in the same exact way on any machine</a:t>
            </a:r>
          </a:p>
          <a:p>
            <a:pPr lvl="1"/>
            <a:r>
              <a:rPr lang="en-US" dirty="0"/>
              <a:t>Similar to what </a:t>
            </a:r>
            <a:r>
              <a:rPr lang="en-US" i="1" dirty="0"/>
              <a:t>NPM 5</a:t>
            </a:r>
            <a:r>
              <a:rPr lang="en-US" dirty="0"/>
              <a:t> does</a:t>
            </a:r>
          </a:p>
          <a:p>
            <a:r>
              <a:rPr lang="en-US" dirty="0"/>
              <a:t>Caching mode</a:t>
            </a:r>
          </a:p>
          <a:p>
            <a:pPr lvl="1"/>
            <a:r>
              <a:rPr lang="en-US" i="1" dirty="0"/>
              <a:t>Yarn</a:t>
            </a:r>
            <a:r>
              <a:rPr lang="en-US" dirty="0"/>
              <a:t> saves all packages in the </a:t>
            </a:r>
            <a:r>
              <a:rPr lang="en-US" i="1" dirty="0"/>
              <a:t>global cache</a:t>
            </a:r>
          </a:p>
        </p:txBody>
      </p:sp>
      <p:sp>
        <p:nvSpPr>
          <p:cNvPr id="7" name="Text Placeholder 6">
            <a:extLst>
              <a:ext uri="{FF2B5EF4-FFF2-40B4-BE49-F238E27FC236}">
                <a16:creationId xmlns:a16="http://schemas.microsoft.com/office/drawing/2014/main" id="{6169980A-91ED-4057-B233-9B10913353A3}"/>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790428593"/>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3D43D4A-F5F8-47F6-A4EC-521F433C91BF}">
  <ds:schemaRefs>
    <ds:schemaRef ds:uri="http://purl.org/dc/dcmitype/"/>
    <ds:schemaRef ds:uri="http://purl.org/dc/elements/1.1/"/>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0</TotalTime>
  <Words>826</Words>
  <Application>Microsoft Office PowerPoint</Application>
  <PresentationFormat>On-screen Show (16:9)</PresentationFormat>
  <Paragraphs>199</Paragraphs>
  <Slides>40</Slides>
  <Notes>0</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ＭＳ Ｐゴシック</vt:lpstr>
      <vt:lpstr>Arial</vt:lpstr>
      <vt:lpstr>Calibri</vt:lpstr>
      <vt:lpstr>Consolas</vt:lpstr>
      <vt:lpstr>Courier New</vt:lpstr>
      <vt:lpstr>Lucida Console</vt:lpstr>
      <vt:lpstr>Segoe UI</vt:lpstr>
      <vt:lpstr>Segoe UI Light</vt:lpstr>
      <vt:lpstr>Segoe UI Semibold</vt:lpstr>
      <vt:lpstr>Segoe UI Semilight</vt:lpstr>
      <vt:lpstr>Wingdings 3</vt:lpstr>
      <vt:lpstr>Larissa-Design</vt:lpstr>
      <vt:lpstr>PowerPoint Presentation</vt:lpstr>
      <vt:lpstr>Your Host</vt:lpstr>
      <vt:lpstr>What‘s the Problem?</vt:lpstr>
      <vt:lpstr>Yarn came to make everything better…</vt:lpstr>
      <vt:lpstr>Yarn</vt:lpstr>
      <vt:lpstr>What is Yarn?</vt:lpstr>
      <vt:lpstr>How to install?</vt:lpstr>
      <vt:lpstr>PowerPoint Presentation</vt:lpstr>
      <vt:lpstr>Main Features</vt:lpstr>
      <vt:lpstr>Main Features</vt:lpstr>
      <vt:lpstr>Commands</vt:lpstr>
      <vt:lpstr>Popular Commands</vt:lpstr>
      <vt:lpstr>Popular Commands</vt:lpstr>
      <vt:lpstr>Popular Commands</vt:lpstr>
      <vt:lpstr>Popular Commands</vt:lpstr>
      <vt:lpstr>Popular Commands</vt:lpstr>
      <vt:lpstr>Popular Commands</vt:lpstr>
      <vt:lpstr>New Commands</vt:lpstr>
      <vt:lpstr>New Commands</vt:lpstr>
      <vt:lpstr>New Commands</vt:lpstr>
      <vt:lpstr>New Commands</vt:lpstr>
      <vt:lpstr>New Commands</vt:lpstr>
      <vt:lpstr>New Commands</vt:lpstr>
      <vt:lpstr>New Commands</vt:lpstr>
      <vt:lpstr>Lockfile Comparison</vt:lpstr>
      <vt:lpstr>Lockfile Comparison</vt:lpstr>
      <vt:lpstr>Install Process</vt:lpstr>
      <vt:lpstr>Resolution</vt:lpstr>
      <vt:lpstr>Resolution</vt:lpstr>
      <vt:lpstr>Resolution</vt:lpstr>
      <vt:lpstr>Fetching</vt:lpstr>
      <vt:lpstr>Fetching</vt:lpstr>
      <vt:lpstr>Linking</vt:lpstr>
      <vt:lpstr>.yarn-integrity File</vt:lpstr>
      <vt:lpstr>Install Angular CLI</vt:lpstr>
      <vt:lpstr>NPM 5</vt:lpstr>
      <vt:lpstr>NPM 5 </vt:lpstr>
      <vt:lpstr>Summary</vt:lpstr>
      <vt:lpstr>Yarn killed npm?</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Yarn and NPM 5</dc:title>
  <dc:subject/>
  <dc:creator>Rainer Stropek</dc:creator>
  <cp:keywords/>
  <dc:description/>
  <cp:lastModifiedBy>Rainer Stropek</cp:lastModifiedBy>
  <cp:revision>616</cp:revision>
  <dcterms:created xsi:type="dcterms:W3CDTF">2008-12-21T08:14:37Z</dcterms:created>
  <dcterms:modified xsi:type="dcterms:W3CDTF">2017-09-27T08:01:53Z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