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F943-9EF6-4B8F-894E-AAF0C7F65A2C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5541-8EBC-4C8F-9823-1910E108A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802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F943-9EF6-4B8F-894E-AAF0C7F65A2C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5541-8EBC-4C8F-9823-1910E108A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848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F943-9EF6-4B8F-894E-AAF0C7F65A2C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5541-8EBC-4C8F-9823-1910E108A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63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F943-9EF6-4B8F-894E-AAF0C7F65A2C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5541-8EBC-4C8F-9823-1910E108A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80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F943-9EF6-4B8F-894E-AAF0C7F65A2C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5541-8EBC-4C8F-9823-1910E108A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60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F943-9EF6-4B8F-894E-AAF0C7F65A2C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5541-8EBC-4C8F-9823-1910E108A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2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F943-9EF6-4B8F-894E-AAF0C7F65A2C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5541-8EBC-4C8F-9823-1910E108A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3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F943-9EF6-4B8F-894E-AAF0C7F65A2C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5541-8EBC-4C8F-9823-1910E108A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479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F943-9EF6-4B8F-894E-AAF0C7F65A2C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5541-8EBC-4C8F-9823-1910E108A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21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F943-9EF6-4B8F-894E-AAF0C7F65A2C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5541-8EBC-4C8F-9823-1910E108A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62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1F943-9EF6-4B8F-894E-AAF0C7F65A2C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85541-8EBC-4C8F-9823-1910E108A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7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1F943-9EF6-4B8F-894E-AAF0C7F65A2C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85541-8EBC-4C8F-9823-1910E108A4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93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28" y="2700783"/>
            <a:ext cx="11710349" cy="139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07" y="231255"/>
            <a:ext cx="10237781" cy="640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0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программу, в которой пользователь вводит значения скорости </a:t>
            </a:r>
            <a:r>
              <a:rPr lang="ru-RU" dirty="0" smtClean="0"/>
              <a:t>в км/ч 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v;) и времени в часах (</a:t>
            </a:r>
            <a:r>
              <a:rPr lang="ru-RU" dirty="0" err="1"/>
              <a:t>float</a:t>
            </a:r>
            <a:r>
              <a:rPr lang="ru-RU" dirty="0"/>
              <a:t> </a:t>
            </a:r>
            <a:r>
              <a:rPr lang="ru-RU"/>
              <a:t>t</a:t>
            </a:r>
            <a:r>
              <a:rPr lang="ru-RU" smtClean="0"/>
              <a:t>;).</a:t>
            </a:r>
          </a:p>
          <a:p>
            <a:r>
              <a:rPr lang="ru-RU" dirty="0" smtClean="0"/>
              <a:t>Реализовать </a:t>
            </a:r>
            <a:r>
              <a:rPr lang="ru-RU" dirty="0"/>
              <a:t>вывод пройденного с указанной скоростью за </a:t>
            </a:r>
            <a:r>
              <a:rPr lang="ru-RU" dirty="0" smtClean="0"/>
              <a:t>указанное пользователем </a:t>
            </a:r>
            <a:r>
              <a:rPr lang="ru-RU" dirty="0"/>
              <a:t>время расстояния (</a:t>
            </a:r>
            <a:r>
              <a:rPr lang="ru-RU" dirty="0" err="1"/>
              <a:t>float</a:t>
            </a:r>
            <a:r>
              <a:rPr lang="ru-RU" dirty="0"/>
              <a:t> s = v*t;). </a:t>
            </a:r>
          </a:p>
        </p:txBody>
      </p:sp>
    </p:spTree>
    <p:extLst>
      <p:ext uri="{BB962C8B-B14F-4D97-AF65-F5344CB8AC3E}">
        <p14:creationId xmlns:p14="http://schemas.microsoft.com/office/powerpoint/2010/main" val="74445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3" y="2505949"/>
            <a:ext cx="10922923" cy="151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1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Объявить и инициализировать значения для следующих переменных:</a:t>
            </a:r>
          </a:p>
          <a:p>
            <a:r>
              <a:rPr lang="en-US" dirty="0" smtClean="0"/>
              <a:t>digit = 4</a:t>
            </a:r>
          </a:p>
          <a:p>
            <a:r>
              <a:rPr lang="en-US" dirty="0" err="1" smtClean="0"/>
              <a:t>num</a:t>
            </a:r>
            <a:r>
              <a:rPr lang="en-US" dirty="0" smtClean="0"/>
              <a:t> = 5,34</a:t>
            </a:r>
          </a:p>
          <a:p>
            <a:r>
              <a:rPr lang="en-US" dirty="0" smtClean="0"/>
              <a:t>symbol = '*'</a:t>
            </a:r>
          </a:p>
          <a:p>
            <a:r>
              <a:rPr lang="en-US" dirty="0" smtClean="0"/>
              <a:t>text = "Hello"</a:t>
            </a:r>
          </a:p>
          <a:p>
            <a:r>
              <a:rPr lang="en-US" dirty="0" err="1" smtClean="0"/>
              <a:t>isTrue</a:t>
            </a:r>
            <a:r>
              <a:rPr lang="en-US" dirty="0" smtClean="0"/>
              <a:t> =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249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91" y="477543"/>
            <a:ext cx="7874921" cy="607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7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51" y="88023"/>
            <a:ext cx="10831323" cy="677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2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Арифметические операции в с++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490560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782">
                  <a:extLst>
                    <a:ext uri="{9D8B030D-6E8A-4147-A177-3AD203B41FA5}">
                      <a16:colId xmlns:a16="http://schemas.microsoft.com/office/drawing/2014/main" val="4122256310"/>
                    </a:ext>
                  </a:extLst>
                </a:gridCol>
                <a:gridCol w="9732818">
                  <a:extLst>
                    <a:ext uri="{9D8B030D-6E8A-4147-A177-3AD203B41FA5}">
                      <a16:colId xmlns:a16="http://schemas.microsoft.com/office/drawing/2014/main" val="132848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Сложение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0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Вычитание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35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Умножение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2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/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Деление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5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Остаток от деления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6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Инкремент (Увеличение на 1)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39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--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Декремент (Уменьшение</a:t>
                      </a:r>
                      <a:r>
                        <a:rPr lang="ru-RU" baseline="0" dirty="0" smtClean="0"/>
                        <a:t> на </a:t>
                      </a:r>
                      <a:r>
                        <a:rPr lang="ru-RU" dirty="0" smtClean="0"/>
                        <a:t>1)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03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163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92" y="464467"/>
            <a:ext cx="5317315" cy="55539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313" y="431215"/>
            <a:ext cx="4856425" cy="5522449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5894623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43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Объявить две целочисленных переменных </a:t>
            </a:r>
            <a:r>
              <a:rPr lang="en-US" dirty="0" smtClean="0"/>
              <a:t>a = </a:t>
            </a:r>
            <a:r>
              <a:rPr lang="ru-RU" dirty="0" smtClean="0"/>
              <a:t>11</a:t>
            </a:r>
            <a:r>
              <a:rPr lang="en-US" dirty="0" smtClean="0"/>
              <a:t>, b = </a:t>
            </a:r>
            <a:r>
              <a:rPr lang="ru-RU" dirty="0" smtClean="0"/>
              <a:t>6</a:t>
            </a:r>
            <a:r>
              <a:rPr lang="en-US" dirty="0" smtClean="0"/>
              <a:t>.</a:t>
            </a:r>
          </a:p>
          <a:p>
            <a:r>
              <a:rPr lang="ru-RU" dirty="0" smtClean="0"/>
              <a:t>Вычислить для них все арифметические операции, результат вывести на консоль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995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 присваивания в с++</a:t>
            </a:r>
            <a:endParaRPr lang="ru-RU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416498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782">
                  <a:extLst>
                    <a:ext uri="{9D8B030D-6E8A-4147-A177-3AD203B41FA5}">
                      <a16:colId xmlns:a16="http://schemas.microsoft.com/office/drawing/2014/main" val="4122256310"/>
                    </a:ext>
                  </a:extLst>
                </a:gridCol>
                <a:gridCol w="9732818">
                  <a:extLst>
                    <a:ext uri="{9D8B030D-6E8A-4147-A177-3AD203B41FA5}">
                      <a16:colId xmlns:a16="http://schemas.microsoft.com/office/drawing/2014/main" val="1328483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+=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Сложение с присвоением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00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r>
                        <a:rPr lang="ru-RU" dirty="0" smtClean="0"/>
                        <a:t>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Вычитание с присвоением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356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r>
                        <a:rPr lang="ru-RU" dirty="0" smtClean="0"/>
                        <a:t>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Умножение </a:t>
                      </a:r>
                      <a:r>
                        <a:rPr lang="ru-RU" dirty="0" smtClean="0"/>
                        <a:t>с присвоением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24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/=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Деление </a:t>
                      </a:r>
                      <a:r>
                        <a:rPr lang="ru-RU" dirty="0" smtClean="0"/>
                        <a:t>с присвоением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54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%=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Остаток от деления </a:t>
                      </a:r>
                      <a:r>
                        <a:rPr lang="ru-RU" dirty="0" smtClean="0"/>
                        <a:t>с присвоением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67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0976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151</Words>
  <Application>Microsoft Office PowerPoint</Application>
  <PresentationFormat>Широкоэкранный</PresentationFormat>
  <Paragraphs>39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Задание</vt:lpstr>
      <vt:lpstr>Презентация PowerPoint</vt:lpstr>
      <vt:lpstr>Презентация PowerPoint</vt:lpstr>
      <vt:lpstr>Арифметические операции в с++</vt:lpstr>
      <vt:lpstr>Презентация PowerPoint</vt:lpstr>
      <vt:lpstr>Задание</vt:lpstr>
      <vt:lpstr>Операторы присваивания в с++</vt:lpstr>
      <vt:lpstr>Презентация PowerPoint</vt:lpstr>
      <vt:lpstr>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221</dc:creator>
  <cp:lastModifiedBy>221</cp:lastModifiedBy>
  <cp:revision>8</cp:revision>
  <dcterms:created xsi:type="dcterms:W3CDTF">2025-09-16T05:41:19Z</dcterms:created>
  <dcterms:modified xsi:type="dcterms:W3CDTF">2025-09-16T06:23:43Z</dcterms:modified>
</cp:coreProperties>
</file>