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9E45D-7E48-4214-945F-2690FAA4D1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85D4F52-CB17-4AAB-AA03-A88C1038A2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69AE3E7-F798-4077-855C-B291084B3C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24E81F-97D5-4848-9BF1-3C4397D88E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9814EA-FABE-4507-B022-62BED4794C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4EA8C9-F778-4D1E-BE9D-CA1616B92F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0FFE507-B034-4481-BCB4-BF26A0BC75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5354280" cy="46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521000"/>
            <a:ext cx="5354280" cy="46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2BE4E54-1A24-4E16-BC4B-B816F8AA02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FD77B0A-DA42-4C76-83BF-000E7A684D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D428EEF-933C-4C75-B07E-8C3C3FB770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3EE1B6D-FB86-4477-9181-41C65BCB97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1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10" descr=""/>
          <p:cNvPicPr/>
          <p:nvPr/>
        </p:nvPicPr>
        <p:blipFill>
          <a:blip r:embed="rId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184500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7370B9-130A-45A9-ACF8-B6AC858D4D1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6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83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84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32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1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823212-59F5-43CB-8C5F-DB4EFCEF156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92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93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Вставка рисунка</a:t>
            </a:r>
            <a:endParaRPr b="0" lang="ru-RU" sz="32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1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831BD7-4D42-422E-BCAD-0B1ED3B3C9E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12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3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06960" y="274680"/>
            <a:ext cx="926928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9515DA-4D21-47D0-9C05-C3710A2894CF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20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1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06258F-4011-4439-900F-029B11783330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28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9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17375e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2">
                    <a:lumMod val="75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7375e"/>
              </a:buClr>
              <a:buFont typeface="Arial"/>
              <a:buChar char="–"/>
            </a:pPr>
            <a:r>
              <a:rPr b="0" lang="ru-RU" sz="2000" spc="-1" strike="noStrike">
                <a:solidFill>
                  <a:schemeClr val="dk2">
                    <a:lumMod val="75000"/>
                  </a:schemeClr>
                </a:solidFill>
                <a:latin typeface="Arial"/>
              </a:rPr>
              <a:t>Второй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17375e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2">
                    <a:lumMod val="75000"/>
                  </a:schemeClr>
                </a:solidFill>
                <a:latin typeface="Arial"/>
              </a:rPr>
              <a:t>Третий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17375e"/>
              </a:buClr>
              <a:buFont typeface="Arial"/>
              <a:buChar char="–"/>
            </a:pPr>
            <a:r>
              <a:rPr b="0" lang="ru-RU" sz="1600" spc="-1" strike="noStrike">
                <a:solidFill>
                  <a:schemeClr val="dk2">
                    <a:lumMod val="75000"/>
                  </a:schemeClr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17375e"/>
              </a:buClr>
              <a:buFont typeface="Arial"/>
              <a:buChar char="»"/>
            </a:pPr>
            <a:r>
              <a:rPr b="0" lang="ru-RU" sz="1600" spc="-1" strike="noStrike">
                <a:solidFill>
                  <a:schemeClr val="dk2">
                    <a:lumMod val="75000"/>
                  </a:schemeClr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D7D20B-9FA5-4E22-B2E2-9DA9535A0CB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38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39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4000" spc="-1" strike="noStrike" cap="all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Образец текста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85CF4C-5B6B-46DA-94F9-BA4F79C3C4B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46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7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74680"/>
            <a:ext cx="926928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989000"/>
            <a:ext cx="5384520" cy="413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7760" y="1989000"/>
            <a:ext cx="5384520" cy="413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AA32C4-4AB0-46D9-BC59-5025C2B9EE17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58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9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06960" y="274680"/>
            <a:ext cx="926928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Образец текста</a:t>
            </a:r>
            <a:endParaRPr b="0" lang="ru-RU" sz="24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Второй уровень</a:t>
            </a:r>
            <a:endParaRPr b="0" lang="ru-RU" sz="20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10243e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Третий уровень</a:t>
            </a:r>
            <a:endParaRPr b="0" lang="ru-RU" sz="18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–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10243e"/>
              </a:buClr>
              <a:buFont typeface="Arial"/>
              <a:buChar char="»"/>
            </a:pPr>
            <a:r>
              <a:rPr b="0" lang="ru-RU" sz="1600" spc="-1" strike="noStrike">
                <a:solidFill>
                  <a:schemeClr val="dk2">
                    <a:lumMod val="50000"/>
                  </a:schemeClr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3E982D-C978-4570-A814-C828D8744C1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69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0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06960" y="274680"/>
            <a:ext cx="926928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Cambria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D42418-F88B-4582-9724-26C95926C57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6" descr=""/>
          <p:cNvPicPr/>
          <p:nvPr/>
        </p:nvPicPr>
        <p:blipFill>
          <a:blip r:embed="rId3"/>
          <a:srcRect l="0" t="27972" r="0" b="0"/>
          <a:stretch/>
        </p:blipFill>
        <p:spPr>
          <a:xfrm>
            <a:off x="0" y="1558800"/>
            <a:ext cx="12191760" cy="4938840"/>
          </a:xfrm>
          <a:prstGeom prst="rect">
            <a:avLst/>
          </a:prstGeom>
          <a:ln w="0">
            <a:noFill/>
          </a:ln>
        </p:spPr>
      </p:pic>
      <p:sp>
        <p:nvSpPr>
          <p:cNvPr id="77" name="Прямоугольник 1"/>
          <p:cNvSpPr/>
          <p:nvPr/>
        </p:nvSpPr>
        <p:spPr>
          <a:xfrm>
            <a:off x="28080" y="22320"/>
            <a:ext cx="2255040" cy="16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8" name="Рисунок 7" descr=""/>
          <p:cNvPicPr/>
          <p:nvPr/>
        </p:nvPicPr>
        <p:blipFill>
          <a:blip r:embed="rId4"/>
          <a:srcRect l="0" t="0" r="73073" b="0"/>
          <a:stretch/>
        </p:blipFill>
        <p:spPr>
          <a:xfrm>
            <a:off x="263520" y="240120"/>
            <a:ext cx="1007640" cy="93996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9D1535-B6CA-4915-9423-8BDEDEF00287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4400" y="184500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Заголовок титульного слайда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828800" y="3573000"/>
            <a:ext cx="8534160" cy="105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2">
                    <a:lumMod val="75000"/>
                  </a:schemeClr>
                </a:solidFill>
                <a:latin typeface="Arial"/>
              </a:rPr>
              <a:t>Подзаголовок слайда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Arial"/>
              </a:rPr>
              <a:t>Актуальность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30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Игры-стратегии помогают развить навыки аналитического мышления в режиме реального времени, посредством контроля ресурсов. Данная разновидность игр помогает интересно и с некоторой пользой провести время. Продумывание вариантов использования ресурсов позволяет развить способности к математическим расчётам.</a:t>
            </a:r>
            <a:endParaRPr b="0" lang="ru-RU" sz="30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Arial"/>
              </a:rPr>
              <a:t>Цель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35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Разработка стратегической игры «Магические башни». </a:t>
            </a:r>
            <a:endParaRPr b="0" lang="ru-RU" sz="35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Arial"/>
              </a:rPr>
              <a:t>Задачи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1417"/>
              </a:spcBef>
              <a:buClr>
                <a:srgbClr val="17375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5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выбрать среду разработки и язык программирования,</a:t>
            </a:r>
            <a:endParaRPr b="0" lang="ru-RU" sz="35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1417"/>
              </a:spcBef>
              <a:buClr>
                <a:srgbClr val="17375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5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спроектировать интерфейс игры,</a:t>
            </a:r>
            <a:endParaRPr b="0" lang="ru-RU" sz="35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1417"/>
              </a:spcBef>
              <a:buClr>
                <a:srgbClr val="17375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5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написать код игры,</a:t>
            </a:r>
            <a:endParaRPr b="0" lang="ru-RU" sz="35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1417"/>
              </a:spcBef>
              <a:buClr>
                <a:srgbClr val="17375e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5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выполнить тестирование и отладку.</a:t>
            </a:r>
            <a:endParaRPr b="0" lang="ru-RU" sz="35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0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75520" y="27468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70c0"/>
                </a:solidFill>
                <a:latin typeface="Arial"/>
              </a:rPr>
              <a:t>Заключение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521000"/>
            <a:ext cx="10972440" cy="468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500" spc="-1" strike="noStrike">
                <a:solidFill>
                  <a:schemeClr val="dk2">
                    <a:lumMod val="75000"/>
                  </a:schemeClr>
                </a:solidFill>
                <a:latin typeface="Arial"/>
                <a:ea typeface="Microsoft YaHei"/>
              </a:rPr>
              <a:t>В ходе выполнения курсовой работы разработана игра-стратегия "Магические башни", которая поможет с пользой и интересом провести время.</a:t>
            </a:r>
            <a:endParaRPr b="0" lang="ru-RU" sz="3500" spc="-1" strike="noStrike">
              <a:solidFill>
                <a:schemeClr val="dk2">
                  <a:lumMod val="7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47520" y="2349000"/>
            <a:ext cx="8640720" cy="993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rgbClr val="0070c0"/>
                </a:solidFill>
                <a:latin typeface="Arial"/>
              </a:rPr>
              <a:t>Спасибо за внимание</a:t>
            </a:r>
            <a:r>
              <a:rPr b="1" lang="en-US" sz="4000" spc="-1" strike="noStrike">
                <a:solidFill>
                  <a:srgbClr val="0070c0"/>
                </a:solidFill>
                <a:latin typeface="Arial"/>
              </a:rPr>
              <a:t>!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narfu_presentation</Template>
  <TotalTime>638</TotalTime>
  <Application>LibreOffice/24.2.4.1$Linux_X86_64 LibreOffice_project/420$Build-1</Application>
  <AppVersion>15.0000</AppVersion>
  <Words>11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2017-12-26T07:44:00Z</dcterms:created>
  <dc:creator>Воловик Ольга Анатольевна</dc:creator>
  <dc:description/>
  <dc:language>ru-RU</dc:language>
  <cp:lastModifiedBy/>
  <dcterms:modified xsi:type="dcterms:W3CDTF">2025-01-20T12:04:18Z</dcterms:modified>
  <cp:revision>50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</vt:i4>
  </property>
</Properties>
</file>