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6" r:id="rId2"/>
    <p:sldId id="273" r:id="rId3"/>
    <p:sldId id="257" r:id="rId4"/>
    <p:sldId id="261" r:id="rId5"/>
    <p:sldId id="263" r:id="rId6"/>
    <p:sldId id="258" r:id="rId7"/>
    <p:sldId id="265" r:id="rId8"/>
    <p:sldId id="266" r:id="rId9"/>
    <p:sldId id="267" r:id="rId10"/>
    <p:sldId id="264" r:id="rId11"/>
    <p:sldId id="272" r:id="rId12"/>
    <p:sldId id="274" r:id="rId13"/>
    <p:sldId id="270" r:id="rId14"/>
    <p:sldId id="271" r:id="rId15"/>
    <p:sldId id="26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7" autoAdjust="0"/>
    <p:restoredTop sz="94660"/>
  </p:normalViewPr>
  <p:slideViewPr>
    <p:cSldViewPr snapToGrid="0">
      <p:cViewPr>
        <p:scale>
          <a:sx n="82" d="100"/>
          <a:sy n="82" d="100"/>
        </p:scale>
        <p:origin x="1596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F607D9-056B-49A6-AD95-643F712BBD95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21CDA2-BAC2-42D1-8A64-C602307FC1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832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21CDA2-BAC2-42D1-8A64-C602307FC1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192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5B2E1-1458-31F2-2A6B-64FE7CA3B9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 Rounded MT Bold" panose="020F0704030504030204" pitchFamily="34" charset="0"/>
              </a:rPr>
              <a:t>CHINOOK MUSIC DATASET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D4AF33-8921-3FAB-685C-C46D6F0291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677102"/>
            <a:ext cx="8637072" cy="977621"/>
          </a:xfrm>
        </p:spPr>
        <p:txBody>
          <a:bodyPr/>
          <a:lstStyle/>
          <a:p>
            <a:pPr algn="ctr"/>
            <a:r>
              <a:rPr lang="en-US" dirty="0"/>
              <a:t>							By </a:t>
            </a:r>
          </a:p>
          <a:p>
            <a:pPr algn="r"/>
            <a:r>
              <a:rPr lang="en-US" dirty="0"/>
              <a:t>M.V.S. Vamsi krishna</a:t>
            </a:r>
          </a:p>
        </p:txBody>
      </p:sp>
    </p:spTree>
    <p:extLst>
      <p:ext uri="{BB962C8B-B14F-4D97-AF65-F5344CB8AC3E}">
        <p14:creationId xmlns:p14="http://schemas.microsoft.com/office/powerpoint/2010/main" val="2024558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graph of different colored lines&#10;&#10;Description automatically generated with medium confidence">
            <a:extLst>
              <a:ext uri="{FF2B5EF4-FFF2-40B4-BE49-F238E27FC236}">
                <a16:creationId xmlns:a16="http://schemas.microsoft.com/office/drawing/2014/main" id="{2D799C60-A842-4AC0-AC5C-653FA3D21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596" y="2494590"/>
            <a:ext cx="5269436" cy="2934736"/>
          </a:xfrm>
          <a:prstGeom prst="rect">
            <a:avLst/>
          </a:prstGeom>
        </p:spPr>
      </p:pic>
      <p:pic>
        <p:nvPicPr>
          <p:cNvPr id="3" name="Picture 2" descr="A graph of various artists&#10;&#10;Description automatically generated">
            <a:extLst>
              <a:ext uri="{FF2B5EF4-FFF2-40B4-BE49-F238E27FC236}">
                <a16:creationId xmlns:a16="http://schemas.microsoft.com/office/drawing/2014/main" id="{36D2BB85-BF86-977A-055E-BE112BDB4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2970" y="2494590"/>
            <a:ext cx="5496560" cy="29347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CC1021B-59CB-2421-1C53-7A1D94BB9827}"/>
              </a:ext>
            </a:extLst>
          </p:cNvPr>
          <p:cNvSpPr txBox="1"/>
          <p:nvPr/>
        </p:nvSpPr>
        <p:spPr>
          <a:xfrm>
            <a:off x="826564" y="1105508"/>
            <a:ext cx="98249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War Pigs is the most famous Track in USA followed by You know I’m no good.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Van </a:t>
            </a:r>
            <a:r>
              <a:rPr lang="en-US" dirty="0" err="1"/>
              <a:t>Malen</a:t>
            </a:r>
            <a:r>
              <a:rPr lang="en-US" dirty="0"/>
              <a:t> is the most popular Artist in USA followed by R.E.M and The Rolling Stone</a:t>
            </a:r>
          </a:p>
        </p:txBody>
      </p:sp>
    </p:spTree>
    <p:extLst>
      <p:ext uri="{BB962C8B-B14F-4D97-AF65-F5344CB8AC3E}">
        <p14:creationId xmlns:p14="http://schemas.microsoft.com/office/powerpoint/2010/main" val="4293138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e chart with different colored circles&#10;&#10;Description automatically generated">
            <a:extLst>
              <a:ext uri="{FF2B5EF4-FFF2-40B4-BE49-F238E27FC236}">
                <a16:creationId xmlns:a16="http://schemas.microsoft.com/office/drawing/2014/main" id="{ADA6AF44-F25E-01B1-8794-9D3FFE97C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6690" y="2247900"/>
            <a:ext cx="5458619" cy="337978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BBC904B-E4FE-6AEA-C5D7-406A225FEC6E}"/>
              </a:ext>
            </a:extLst>
          </p:cNvPr>
          <p:cNvSpPr txBox="1"/>
          <p:nvPr/>
        </p:nvSpPr>
        <p:spPr>
          <a:xfrm flipH="1">
            <a:off x="1787523" y="903020"/>
            <a:ext cx="8616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Below Pie Chart shows Top 8 Genres in USA based on their Sales performance.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And Rock, Alternative &amp; Punk and Metal covers more than 75% of sales in the store.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54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graph of a customer&#10;&#10;Description automatically generated with medium confidence">
            <a:extLst>
              <a:ext uri="{FF2B5EF4-FFF2-40B4-BE49-F238E27FC236}">
                <a16:creationId xmlns:a16="http://schemas.microsoft.com/office/drawing/2014/main" id="{FD4B1F58-FEDD-33E0-4667-E4C5239AA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7746" y="2536314"/>
            <a:ext cx="5376508" cy="3181896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3D22F32C-EF37-EEAC-3195-E6796BC419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5022" y="781988"/>
            <a:ext cx="8821955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Below stacked bar shows Long-term customers vs </a:t>
            </a:r>
            <a:r>
              <a:rPr lang="en-US" altLang="en-US" dirty="0">
                <a:latin typeface="+mj-lt"/>
              </a:rPr>
              <a:t>New customers in various metrics like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average purchase frequency, basket size, spending amount, and order value.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We can see higher loyalty and spending tendencies among long-term customers. </a:t>
            </a:r>
            <a:r>
              <a:rPr lang="en-US" altLang="en-US" dirty="0">
                <a:latin typeface="+mj-lt"/>
              </a:rPr>
              <a:t>And i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 also emphasizing the need for retention strategies towards New customers.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501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1E9958-EB08-B641-901B-EAB7F1C8BE46}"/>
              </a:ext>
            </a:extLst>
          </p:cNvPr>
          <p:cNvSpPr txBox="1"/>
          <p:nvPr/>
        </p:nvSpPr>
        <p:spPr>
          <a:xfrm>
            <a:off x="1408674" y="1090188"/>
            <a:ext cx="842020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Strategies to Maximize Store Profits</a:t>
            </a:r>
            <a:endParaRPr lang="en-US" sz="300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05B6B30-D22D-5E06-8F54-CE8C7DEAAE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7838" y="1997838"/>
            <a:ext cx="10362161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To enhance sales, high-affinity genres, tracks, and artists should be bundled and</a:t>
            </a:r>
            <a:r>
              <a:rPr lang="en-US" altLang="en-US" sz="2000" dirty="0"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promoted together through combination deals.</a:t>
            </a:r>
          </a:p>
          <a:p>
            <a:pPr marL="28575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The top-performing artist is Van Halen, and the United States holds the largest customer base.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Loyal</a:t>
            </a:r>
            <a:r>
              <a:rPr lang="en-US" altLang="en-US" sz="2000" dirty="0">
                <a:latin typeface="+mj-lt"/>
              </a:rPr>
              <a:t> and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long-term customers show a trend of frequent purchases and higher spending, reflecting strong customer engagement.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While Rock music leads in popularity worldwide, regional preferences vary, such as Brazil favoring</a:t>
            </a:r>
            <a:r>
              <a:rPr lang="en-US" altLang="en-US" sz="2000" dirty="0">
                <a:latin typeface="+mj-lt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Alternative &amp; Punk and Metal genres. </a:t>
            </a:r>
          </a:p>
          <a:p>
            <a:pPr marL="28575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+mj-lt"/>
              </a:rPr>
              <a:t>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dditionally, collecting feedback from regions with lower-value </a:t>
            </a:r>
            <a:r>
              <a:rPr lang="en-US" altLang="en-US" sz="2000" dirty="0">
                <a:latin typeface="+mj-lt"/>
              </a:rPr>
              <a:t>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ustomers can help tailor strategies to increase their engagement and expand the overall user base.</a:t>
            </a:r>
          </a:p>
        </p:txBody>
      </p:sp>
    </p:spTree>
    <p:extLst>
      <p:ext uri="{BB962C8B-B14F-4D97-AF65-F5344CB8AC3E}">
        <p14:creationId xmlns:p14="http://schemas.microsoft.com/office/powerpoint/2010/main" val="35304812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9FE7D-83D9-14CC-5BAA-8C35D7625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5528" y="1210884"/>
            <a:ext cx="9603275" cy="1049235"/>
          </a:xfrm>
        </p:spPr>
        <p:txBody>
          <a:bodyPr/>
          <a:lstStyle/>
          <a:p>
            <a:r>
              <a:rPr lang="en-US" dirty="0"/>
              <a:t>Conclusion :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EDD228-6535-E26A-B63C-57F61FC9A110}"/>
              </a:ext>
            </a:extLst>
          </p:cNvPr>
          <p:cNvSpPr txBox="1"/>
          <p:nvPr/>
        </p:nvSpPr>
        <p:spPr>
          <a:xfrm>
            <a:off x="1091291" y="1997839"/>
            <a:ext cx="10191751" cy="3077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To maximize engagement, pair high-affinity genres, tracks, and artists in promotional offers and bundled sales.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Add tracks from low-selling albums to curated playlists to increase their visibility and appeal.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Introduce a subscription model with exclusive perks and discounts to enhance customer loyalty and boost revenue.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Additionally, sponsor collaborative concerts featuring popular artists to expand brand visibility and elevate brand perception.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Collect feedback from regions with lower-value customers to identify opportunities for converting them into higher-value segments and growing the customer base.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2023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1BA32B-201A-2F2B-0EC0-3BB1086CC8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08519" y="2769875"/>
            <a:ext cx="8630446" cy="1012929"/>
          </a:xfrm>
        </p:spPr>
        <p:txBody>
          <a:bodyPr>
            <a:normAutofit/>
          </a:bodyPr>
          <a:lstStyle/>
          <a:p>
            <a:pPr algn="r"/>
            <a:r>
              <a:rPr lang="en-US" sz="4000" dirty="0"/>
              <a:t>- Thank You</a:t>
            </a:r>
          </a:p>
        </p:txBody>
      </p:sp>
    </p:spTree>
    <p:extLst>
      <p:ext uri="{BB962C8B-B14F-4D97-AF65-F5344CB8AC3E}">
        <p14:creationId xmlns:p14="http://schemas.microsoft.com/office/powerpoint/2010/main" val="1481239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4E5EC-D5B4-FF89-4BA2-4B846B00C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109319"/>
            <a:ext cx="9603275" cy="1049235"/>
          </a:xfrm>
        </p:spPr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08E0B-6370-7A8A-C658-6E7D5E115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</a:pPr>
            <a:r>
              <a:rPr lang="en-US" dirty="0"/>
              <a:t>Problem Statement</a:t>
            </a:r>
          </a:p>
          <a:p>
            <a:pPr>
              <a:buClrTx/>
            </a:pPr>
            <a:r>
              <a:rPr lang="en-US" dirty="0"/>
              <a:t>Data description </a:t>
            </a:r>
          </a:p>
          <a:p>
            <a:pPr>
              <a:buClrTx/>
            </a:pPr>
            <a:r>
              <a:rPr lang="en-US" dirty="0"/>
              <a:t>Database Schema</a:t>
            </a:r>
          </a:p>
          <a:p>
            <a:pPr>
              <a:buClrTx/>
            </a:pPr>
            <a:r>
              <a:rPr lang="en-US" sz="2000" dirty="0"/>
              <a:t>Key insights and their visualizations</a:t>
            </a:r>
            <a:endParaRPr lang="en-US" dirty="0"/>
          </a:p>
          <a:p>
            <a:pPr>
              <a:buClrTx/>
            </a:pPr>
            <a:r>
              <a:rPr lang="en-US" sz="2000" dirty="0"/>
              <a:t>Strategies to Maximize Store Profits</a:t>
            </a:r>
          </a:p>
          <a:p>
            <a:pPr>
              <a:buClrTx/>
            </a:pPr>
            <a:r>
              <a:rPr lang="en-US" dirty="0"/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15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65151-A52F-20DC-CDC5-05A4ABE86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109319"/>
            <a:ext cx="9603275" cy="1049235"/>
          </a:xfrm>
        </p:spPr>
        <p:txBody>
          <a:bodyPr/>
          <a:lstStyle/>
          <a:p>
            <a:r>
              <a:rPr lang="en-GB" sz="3200" dirty="0"/>
              <a:t>Problem statement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EAB37-68E3-B8B4-52A9-B6ABAFB5E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600" dirty="0">
                <a:latin typeface="Franklin Gothic Medium" panose="020B0603020102020204" pitchFamily="34" charset="0"/>
              </a:rPr>
              <a:t>You are hired as a data analyst at Chinook, and your objective is to analyze music record sales data to gain insights and make recommendations for the company's strategy in the physical music market.</a:t>
            </a:r>
            <a:br>
              <a:rPr lang="en-US" sz="2400" dirty="0">
                <a:latin typeface="Franklin Gothic Medium" panose="020B0603020102020204" pitchFamily="34" charset="0"/>
              </a:rPr>
            </a:br>
            <a:endParaRPr lang="en-US" sz="2400" dirty="0">
              <a:latin typeface="Franklin Gothic Medium" panose="020B06030201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738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9E31C-CD03-BA83-8776-D03A5F8E3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185519"/>
            <a:ext cx="9603275" cy="1024281"/>
          </a:xfrm>
        </p:spPr>
        <p:txBody>
          <a:bodyPr/>
          <a:lstStyle/>
          <a:p>
            <a:r>
              <a:rPr lang="en-US" dirty="0"/>
              <a:t>Data description: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4982D-567A-9CAF-6F3B-38C978CA82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687" y="2006107"/>
            <a:ext cx="9603275" cy="345061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This database is designed for managing a music store's operations, including customer purchases, music inventory, and employee records. Below is a brief summary of the key tables and their purposes:</a:t>
            </a:r>
          </a:p>
          <a:p>
            <a:r>
              <a:rPr lang="en-US" b="1" dirty="0"/>
              <a:t>Employee</a:t>
            </a:r>
            <a:r>
              <a:rPr lang="en-US" dirty="0"/>
              <a:t>: Stores employee details like names, roles, and reporting hierarchy.</a:t>
            </a:r>
          </a:p>
          <a:p>
            <a:r>
              <a:rPr lang="en-US" b="1" dirty="0"/>
              <a:t>Customer</a:t>
            </a:r>
            <a:r>
              <a:rPr lang="en-US" dirty="0"/>
              <a:t>: Contains customer information, including invoices, contact details and support representatives.</a:t>
            </a:r>
          </a:p>
          <a:p>
            <a:r>
              <a:rPr lang="en-US" b="1" dirty="0"/>
              <a:t>Invoice</a:t>
            </a:r>
            <a:r>
              <a:rPr lang="en-US" dirty="0"/>
              <a:t>: Tracks transactions of customers with billing information and total amounts.</a:t>
            </a:r>
          </a:p>
          <a:p>
            <a:r>
              <a:rPr lang="en-US" b="1" dirty="0"/>
              <a:t>Invoice Line</a:t>
            </a:r>
            <a:r>
              <a:rPr lang="en-US" dirty="0"/>
              <a:t>: Details items purchased in each invoice, including track, quantity, and price.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407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A171A5E-D5B0-E428-CD25-450B9B581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185519"/>
            <a:ext cx="9603275" cy="1024281"/>
          </a:xfrm>
        </p:spPr>
        <p:txBody>
          <a:bodyPr/>
          <a:lstStyle/>
          <a:p>
            <a:r>
              <a:rPr lang="en-US" dirty="0"/>
              <a:t>Data description: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26478B-38E2-8B1D-D474-2AAEB1791413}"/>
              </a:ext>
            </a:extLst>
          </p:cNvPr>
          <p:cNvSpPr txBox="1"/>
          <p:nvPr/>
        </p:nvSpPr>
        <p:spPr>
          <a:xfrm>
            <a:off x="864918" y="1975229"/>
            <a:ext cx="9991971" cy="24207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defTabSz="9144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b="1" dirty="0"/>
              <a:t>Track</a:t>
            </a:r>
            <a:r>
              <a:rPr lang="en-US" sz="2000" dirty="0"/>
              <a:t>: Stores details of individual music tracks, including album, genre, and media type.</a:t>
            </a:r>
          </a:p>
          <a:p>
            <a:pPr marL="342900" indent="-342900" defTabSz="9144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b="1" dirty="0"/>
              <a:t>Album</a:t>
            </a:r>
            <a:r>
              <a:rPr lang="en-US" sz="2000" dirty="0"/>
              <a:t> and </a:t>
            </a:r>
            <a:r>
              <a:rPr lang="en-US" sz="2000" b="1" dirty="0"/>
              <a:t>Artist</a:t>
            </a:r>
            <a:r>
              <a:rPr lang="en-US" sz="2000" dirty="0"/>
              <a:t>: Contains information about music albums and their associated artists.</a:t>
            </a:r>
          </a:p>
          <a:p>
            <a:pPr marL="342900" indent="-342900" defTabSz="9144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b="1" dirty="0"/>
              <a:t>Playlist</a:t>
            </a:r>
            <a:r>
              <a:rPr lang="en-US" sz="2000" dirty="0"/>
              <a:t>: Lists user-generated playlists and the tracks they include.</a:t>
            </a:r>
          </a:p>
          <a:p>
            <a:pPr marL="342900" indent="-342900" defTabSz="9144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b="1" dirty="0"/>
              <a:t>Media Type</a:t>
            </a:r>
            <a:r>
              <a:rPr lang="en-US" sz="2000" dirty="0"/>
              <a:t>: Defines the formats (e.g., MP3, WAV) of music tracks.</a:t>
            </a:r>
          </a:p>
          <a:p>
            <a:pPr marL="342900" indent="-342900" defTabSz="9144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b="1" dirty="0"/>
              <a:t>Genre</a:t>
            </a:r>
            <a:r>
              <a:rPr lang="en-US" sz="2000" dirty="0"/>
              <a:t>: Categorizes tracks into genres like Rock, Jazz, etc.</a:t>
            </a:r>
          </a:p>
        </p:txBody>
      </p:sp>
    </p:spTree>
    <p:extLst>
      <p:ext uri="{BB962C8B-B14F-4D97-AF65-F5344CB8AC3E}">
        <p14:creationId xmlns:p14="http://schemas.microsoft.com/office/powerpoint/2010/main" val="810664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176DA6-4BBF-42A4-9C94-E6613CCD6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AAB0AE-172B-4FB4-80C2-86CD6B824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Google Shape;79;p17" descr="A screenshot of a computer&#10;&#10;Description automatically generated">
            <a:extLst>
              <a:ext uri="{FF2B5EF4-FFF2-40B4-BE49-F238E27FC236}">
                <a16:creationId xmlns:a16="http://schemas.microsoft.com/office/drawing/2014/main" id="{C6B05F96-5CB7-F9D7-AF21-F851F8D01992}"/>
              </a:ext>
            </a:extLst>
          </p:cNvPr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5410199" y="963507"/>
            <a:ext cx="5371557" cy="4968240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E74E16C-05A3-8A11-0F7D-FA0AADCE074D}"/>
              </a:ext>
            </a:extLst>
          </p:cNvPr>
          <p:cNvSpPr txBox="1"/>
          <p:nvPr/>
        </p:nvSpPr>
        <p:spPr>
          <a:xfrm>
            <a:off x="1117254" y="963507"/>
            <a:ext cx="337130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Database Schema :</a:t>
            </a:r>
          </a:p>
        </p:txBody>
      </p:sp>
    </p:spTree>
    <p:extLst>
      <p:ext uri="{BB962C8B-B14F-4D97-AF65-F5344CB8AC3E}">
        <p14:creationId xmlns:p14="http://schemas.microsoft.com/office/powerpoint/2010/main" val="3321596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graph&#10;&#10;Description automatically generated">
            <a:extLst>
              <a:ext uri="{FF2B5EF4-FFF2-40B4-BE49-F238E27FC236}">
                <a16:creationId xmlns:a16="http://schemas.microsoft.com/office/drawing/2014/main" id="{87EDF8BD-BCDC-B99C-BF69-A30C8A9DB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0591" y="3034063"/>
            <a:ext cx="6175375" cy="2153920"/>
          </a:xfrm>
          <a:prstGeom prst="rect">
            <a:avLst/>
          </a:prstGeom>
        </p:spPr>
      </p:pic>
      <p:pic>
        <p:nvPicPr>
          <p:cNvPr id="3" name="Picture 2" descr="A graph of a number of invoices&#10;&#10;Description automatically generated">
            <a:extLst>
              <a:ext uri="{FF2B5EF4-FFF2-40B4-BE49-F238E27FC236}">
                <a16:creationId xmlns:a16="http://schemas.microsoft.com/office/drawing/2014/main" id="{260DFD3E-893C-0C84-E1B9-C14829432F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493" y="2869281"/>
            <a:ext cx="4420870" cy="24834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333B775-2D4B-C370-2D96-BC2BA4002F21}"/>
              </a:ext>
            </a:extLst>
          </p:cNvPr>
          <p:cNvSpPr txBox="1"/>
          <p:nvPr/>
        </p:nvSpPr>
        <p:spPr>
          <a:xfrm>
            <a:off x="701493" y="538843"/>
            <a:ext cx="7543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Key insights and their visualizations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89D304-6C31-10DE-C3F4-B9F950BE6C44}"/>
              </a:ext>
            </a:extLst>
          </p:cNvPr>
          <p:cNvSpPr txBox="1"/>
          <p:nvPr/>
        </p:nvSpPr>
        <p:spPr>
          <a:xfrm>
            <a:off x="701492" y="1505234"/>
            <a:ext cx="1022050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USA generates the highest revenue and gets highest number of invoices followed by Canada and Brazil.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USA is the country where most of the customers are located followed by Canada, Brazil and France.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105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graph of a number of different types of rock bands&#10;&#10;Description automatically generated with medium confidence">
            <a:extLst>
              <a:ext uri="{FF2B5EF4-FFF2-40B4-BE49-F238E27FC236}">
                <a16:creationId xmlns:a16="http://schemas.microsoft.com/office/drawing/2014/main" id="{921615EA-7DC1-3E28-94A4-5D49B4D39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8836" y="2670878"/>
            <a:ext cx="5629890" cy="2008520"/>
          </a:xfrm>
          <a:prstGeom prst="rect">
            <a:avLst/>
          </a:prstGeom>
        </p:spPr>
      </p:pic>
      <p:pic>
        <p:nvPicPr>
          <p:cNvPr id="3" name="Picture 2" descr="A screenshot of a graph&#10;&#10;Description automatically generated">
            <a:extLst>
              <a:ext uri="{FF2B5EF4-FFF2-40B4-BE49-F238E27FC236}">
                <a16:creationId xmlns:a16="http://schemas.microsoft.com/office/drawing/2014/main" id="{56409683-66A5-3A63-C27B-70F95CFB70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42" y="2437013"/>
            <a:ext cx="5312124" cy="24762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CB5154B-DD6A-2D59-EA4A-3E9E972D9648}"/>
              </a:ext>
            </a:extLst>
          </p:cNvPr>
          <p:cNvSpPr txBox="1"/>
          <p:nvPr/>
        </p:nvSpPr>
        <p:spPr>
          <a:xfrm>
            <a:off x="919343" y="1177472"/>
            <a:ext cx="808919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Rock and Metal are the genres which are sold together the most.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Led Zeppelin and Green Day are the artist are sold together the highest.</a:t>
            </a:r>
          </a:p>
        </p:txBody>
      </p:sp>
    </p:spTree>
    <p:extLst>
      <p:ext uri="{BB962C8B-B14F-4D97-AF65-F5344CB8AC3E}">
        <p14:creationId xmlns:p14="http://schemas.microsoft.com/office/powerpoint/2010/main" val="3217436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2C9703D-C8F9-44AD-A7C0-C2F3871F8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60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6A7D1A-5850-0DD3-26F8-5B35810AF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263" y="1998366"/>
            <a:ext cx="8025474" cy="347101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7235B28-F7ED-ABA3-39CE-04B5FF2A05D1}"/>
              </a:ext>
            </a:extLst>
          </p:cNvPr>
          <p:cNvSpPr txBox="1"/>
          <p:nvPr/>
        </p:nvSpPr>
        <p:spPr>
          <a:xfrm>
            <a:off x="1337733" y="1122914"/>
            <a:ext cx="108542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USA, Canada and Brazil are the top 3 countries with the highest average spending customer base.</a:t>
            </a:r>
          </a:p>
        </p:txBody>
      </p:sp>
    </p:spTree>
    <p:extLst>
      <p:ext uri="{BB962C8B-B14F-4D97-AF65-F5344CB8AC3E}">
        <p14:creationId xmlns:p14="http://schemas.microsoft.com/office/powerpoint/2010/main" val="53841546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452</TotalTime>
  <Words>673</Words>
  <Application>Microsoft Office PowerPoint</Application>
  <PresentationFormat>Widescreen</PresentationFormat>
  <Paragraphs>55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Aptos</vt:lpstr>
      <vt:lpstr>Arial</vt:lpstr>
      <vt:lpstr>Arial Rounded MT Bold</vt:lpstr>
      <vt:lpstr>Franklin Gothic Medium</vt:lpstr>
      <vt:lpstr>Gill Sans MT</vt:lpstr>
      <vt:lpstr>Gallery</vt:lpstr>
      <vt:lpstr>CHINOOK MUSIC DATASET ANALYSIS</vt:lpstr>
      <vt:lpstr>Table of contents</vt:lpstr>
      <vt:lpstr>Problem statement</vt:lpstr>
      <vt:lpstr>Data description:</vt:lpstr>
      <vt:lpstr>Data description: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 :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prathap kumar</dc:creator>
  <cp:lastModifiedBy>prathap kumar</cp:lastModifiedBy>
  <cp:revision>63</cp:revision>
  <dcterms:created xsi:type="dcterms:W3CDTF">2024-12-22T17:45:34Z</dcterms:created>
  <dcterms:modified xsi:type="dcterms:W3CDTF">2024-12-30T07:48:55Z</dcterms:modified>
</cp:coreProperties>
</file>