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44727-12AC-4731-8D8D-5DEBDD685D40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13C8151F-8348-4A82-9547-ECC419B62ECA}">
      <dgm:prSet/>
      <dgm:spPr/>
      <dgm:t>
        <a:bodyPr/>
        <a:lstStyle/>
        <a:p>
          <a:pPr rtl="0" latinLnBrk="1"/>
          <a:r>
            <a:rPr lang="ko-KR" dirty="0" smtClean="0"/>
            <a:t>공격이나 </a:t>
          </a:r>
          <a:r>
            <a:rPr lang="ko-KR" dirty="0" err="1" smtClean="0"/>
            <a:t>피격효과</a:t>
          </a:r>
          <a:endParaRPr lang="ko-KR" dirty="0"/>
        </a:p>
      </dgm:t>
    </dgm:pt>
    <dgm:pt modelId="{9A6C4A71-F473-43E3-8A47-74083A02158C}" type="parTrans" cxnId="{90C4ECCC-ADC0-4FE6-8FE5-23E88A501A54}">
      <dgm:prSet/>
      <dgm:spPr/>
      <dgm:t>
        <a:bodyPr/>
        <a:lstStyle/>
        <a:p>
          <a:pPr latinLnBrk="1"/>
          <a:endParaRPr lang="ko-KR" altLang="en-US"/>
        </a:p>
      </dgm:t>
    </dgm:pt>
    <dgm:pt modelId="{4EAC9CE3-167E-4BD5-B61F-BD41CF9D9CC6}" type="sibTrans" cxnId="{90C4ECCC-ADC0-4FE6-8FE5-23E88A501A54}">
      <dgm:prSet/>
      <dgm:spPr/>
      <dgm:t>
        <a:bodyPr/>
        <a:lstStyle/>
        <a:p>
          <a:pPr latinLnBrk="1"/>
          <a:endParaRPr lang="ko-KR" altLang="en-US"/>
        </a:p>
      </dgm:t>
    </dgm:pt>
    <dgm:pt modelId="{7CF31F08-CB95-4A74-83F7-381C50CA9F72}">
      <dgm:prSet/>
      <dgm:spPr/>
      <dgm:t>
        <a:bodyPr/>
        <a:lstStyle/>
        <a:p>
          <a:pPr rtl="0" latinLnBrk="1"/>
          <a:r>
            <a:rPr lang="en-US" altLang="ko-KR" dirty="0" smtClean="0"/>
            <a:t>Player</a:t>
          </a:r>
          <a:r>
            <a:rPr lang="ko-KR" altLang="en-US" dirty="0" smtClean="0"/>
            <a:t>의 움직임</a:t>
          </a:r>
          <a:endParaRPr lang="en-US" altLang="ko-KR" dirty="0" smtClean="0"/>
        </a:p>
      </dgm:t>
    </dgm:pt>
    <dgm:pt modelId="{6D8AF184-1C6D-4848-8FB7-D3220EBDD4F9}" type="parTrans" cxnId="{4B21D9F1-1C69-46D8-8936-CAE6F30EDC02}">
      <dgm:prSet/>
      <dgm:spPr/>
      <dgm:t>
        <a:bodyPr/>
        <a:lstStyle/>
        <a:p>
          <a:pPr latinLnBrk="1"/>
          <a:endParaRPr lang="ko-KR" altLang="en-US"/>
        </a:p>
      </dgm:t>
    </dgm:pt>
    <dgm:pt modelId="{7239915B-F017-488A-B634-F3A8E0128997}" type="sibTrans" cxnId="{4B21D9F1-1C69-46D8-8936-CAE6F30EDC02}">
      <dgm:prSet/>
      <dgm:spPr/>
      <dgm:t>
        <a:bodyPr/>
        <a:lstStyle/>
        <a:p>
          <a:pPr latinLnBrk="1"/>
          <a:endParaRPr lang="ko-KR" altLang="en-US"/>
        </a:p>
      </dgm:t>
    </dgm:pt>
    <dgm:pt modelId="{2EBF7CD0-2AA3-458A-9808-7EA3558C575C}">
      <dgm:prSet/>
      <dgm:spPr/>
      <dgm:t>
        <a:bodyPr/>
        <a:lstStyle/>
        <a:p>
          <a:pPr rtl="0" latinLnBrk="1"/>
          <a:r>
            <a:rPr lang="ko-KR" dirty="0" smtClean="0"/>
            <a:t>적</a:t>
          </a:r>
          <a:r>
            <a:rPr lang="en-US" dirty="0" smtClean="0"/>
            <a:t>(</a:t>
          </a:r>
          <a:r>
            <a:rPr lang="ko-KR" dirty="0" smtClean="0"/>
            <a:t>표적</a:t>
          </a:r>
          <a:r>
            <a:rPr lang="en-US" dirty="0" smtClean="0"/>
            <a:t>)</a:t>
          </a:r>
          <a:r>
            <a:rPr lang="ko-KR" dirty="0" smtClean="0"/>
            <a:t>의 움직임</a:t>
          </a:r>
          <a:endParaRPr lang="ko-KR" dirty="0"/>
        </a:p>
      </dgm:t>
    </dgm:pt>
    <dgm:pt modelId="{BE83DB62-15EF-4E31-934E-B6A75960C9D5}" type="parTrans" cxnId="{5AD15675-BD32-4A31-97E8-9842BCF21A4A}">
      <dgm:prSet/>
      <dgm:spPr/>
      <dgm:t>
        <a:bodyPr/>
        <a:lstStyle/>
        <a:p>
          <a:pPr latinLnBrk="1"/>
          <a:endParaRPr lang="ko-KR" altLang="en-US"/>
        </a:p>
      </dgm:t>
    </dgm:pt>
    <dgm:pt modelId="{A6B06D03-AEB2-482E-8991-7458E1582104}" type="sibTrans" cxnId="{5AD15675-BD32-4A31-97E8-9842BCF21A4A}">
      <dgm:prSet/>
      <dgm:spPr/>
      <dgm:t>
        <a:bodyPr/>
        <a:lstStyle/>
        <a:p>
          <a:pPr latinLnBrk="1"/>
          <a:endParaRPr lang="ko-KR" altLang="en-US"/>
        </a:p>
      </dgm:t>
    </dgm:pt>
    <dgm:pt modelId="{5441159E-88FF-49F6-8170-D0F96B2DA4D9}">
      <dgm:prSet/>
      <dgm:spPr/>
      <dgm:t>
        <a:bodyPr/>
        <a:lstStyle/>
        <a:p>
          <a:pPr rtl="0" latinLnBrk="1"/>
          <a:r>
            <a:rPr lang="ko-KR" altLang="en-US" dirty="0" smtClean="0"/>
            <a:t>체력이나 탄약 등의 </a:t>
          </a:r>
          <a:r>
            <a:rPr lang="en-US" altLang="ko-KR" dirty="0" smtClean="0"/>
            <a:t>UI</a:t>
          </a:r>
          <a:endParaRPr lang="ko-KR" dirty="0"/>
        </a:p>
      </dgm:t>
    </dgm:pt>
    <dgm:pt modelId="{BF772DF3-A65E-4A8C-A922-D9A99D1F739A}" type="parTrans" cxnId="{5A83AB16-E663-4C96-81E8-A56D6738E98F}">
      <dgm:prSet/>
      <dgm:spPr/>
      <dgm:t>
        <a:bodyPr/>
        <a:lstStyle/>
        <a:p>
          <a:pPr latinLnBrk="1"/>
          <a:endParaRPr lang="ko-KR" altLang="en-US"/>
        </a:p>
      </dgm:t>
    </dgm:pt>
    <dgm:pt modelId="{20846699-B14C-472E-9017-08B25CE080B5}" type="sibTrans" cxnId="{5A83AB16-E663-4C96-81E8-A56D6738E98F}">
      <dgm:prSet/>
      <dgm:spPr/>
      <dgm:t>
        <a:bodyPr/>
        <a:lstStyle/>
        <a:p>
          <a:pPr latinLnBrk="1"/>
          <a:endParaRPr lang="ko-KR" altLang="en-US"/>
        </a:p>
      </dgm:t>
    </dgm:pt>
    <dgm:pt modelId="{A52570FC-25C0-4E2C-A7AD-21721FE6E4CD}">
      <dgm:prSet/>
      <dgm:spPr/>
      <dgm:t>
        <a:bodyPr/>
        <a:lstStyle/>
        <a:p>
          <a:pPr rtl="0" latinLnBrk="1"/>
          <a:r>
            <a:rPr lang="ko-KR" altLang="en-US" dirty="0" smtClean="0"/>
            <a:t>무기의 구현</a:t>
          </a:r>
          <a:endParaRPr lang="ko-KR" dirty="0"/>
        </a:p>
      </dgm:t>
    </dgm:pt>
    <dgm:pt modelId="{8C0F3DAB-BB97-49AC-938E-4401B1E01AF6}" type="parTrans" cxnId="{DE4AFBA8-6379-413A-817C-1DC602800683}">
      <dgm:prSet/>
      <dgm:spPr/>
      <dgm:t>
        <a:bodyPr/>
        <a:lstStyle/>
        <a:p>
          <a:pPr latinLnBrk="1"/>
          <a:endParaRPr lang="ko-KR" altLang="en-US"/>
        </a:p>
      </dgm:t>
    </dgm:pt>
    <dgm:pt modelId="{CC0ECA42-1B1F-4BB9-AF89-49F5093B19F7}" type="sibTrans" cxnId="{DE4AFBA8-6379-413A-817C-1DC602800683}">
      <dgm:prSet/>
      <dgm:spPr/>
      <dgm:t>
        <a:bodyPr/>
        <a:lstStyle/>
        <a:p>
          <a:pPr latinLnBrk="1"/>
          <a:endParaRPr lang="ko-KR" altLang="en-US"/>
        </a:p>
      </dgm:t>
    </dgm:pt>
    <dgm:pt modelId="{DE79580F-D564-4ACE-96AD-D7B7365E655B}">
      <dgm:prSet/>
      <dgm:spPr/>
      <dgm:t>
        <a:bodyPr/>
        <a:lstStyle/>
        <a:p>
          <a:pPr rtl="0" latinLnBrk="1"/>
          <a:r>
            <a:rPr lang="ko-KR" altLang="en-US" dirty="0" smtClean="0"/>
            <a:t>장전 모션이나 무기 별 모션 수류탄이나 총의 다른 모션</a:t>
          </a:r>
          <a:endParaRPr lang="ko-KR" dirty="0"/>
        </a:p>
      </dgm:t>
    </dgm:pt>
    <dgm:pt modelId="{4F4222E8-A612-4585-A16D-C2726FEB9CE0}" type="parTrans" cxnId="{182C33B6-B211-4CE3-939E-A365EF0E3CA5}">
      <dgm:prSet/>
      <dgm:spPr/>
      <dgm:t>
        <a:bodyPr/>
        <a:lstStyle/>
        <a:p>
          <a:pPr latinLnBrk="1"/>
          <a:endParaRPr lang="ko-KR" altLang="en-US"/>
        </a:p>
      </dgm:t>
    </dgm:pt>
    <dgm:pt modelId="{4031A226-82AF-417F-9597-AF7981D44B02}" type="sibTrans" cxnId="{182C33B6-B211-4CE3-939E-A365EF0E3CA5}">
      <dgm:prSet/>
      <dgm:spPr/>
      <dgm:t>
        <a:bodyPr/>
        <a:lstStyle/>
        <a:p>
          <a:pPr latinLnBrk="1"/>
          <a:endParaRPr lang="ko-KR" altLang="en-US"/>
        </a:p>
      </dgm:t>
    </dgm:pt>
    <dgm:pt modelId="{CA723924-AED4-48F9-A65F-70E9FD853A36}">
      <dgm:prSet/>
      <dgm:spPr/>
      <dgm:t>
        <a:bodyPr/>
        <a:lstStyle/>
        <a:p>
          <a:pPr rtl="0" latinLnBrk="1"/>
          <a:r>
            <a:rPr lang="en-US" altLang="ko-KR" dirty="0" smtClean="0"/>
            <a:t>ex)</a:t>
          </a:r>
          <a:r>
            <a:rPr lang="ko-KR" altLang="en-US" dirty="0" smtClean="0"/>
            <a:t>피 </a:t>
          </a:r>
          <a:r>
            <a:rPr lang="ko-KR" altLang="en-US" dirty="0" err="1" smtClean="0"/>
            <a:t>뿜뿜</a:t>
          </a:r>
          <a:r>
            <a:rPr lang="ko-KR" altLang="en-US" dirty="0" smtClean="0"/>
            <a:t> </a:t>
          </a:r>
          <a:r>
            <a:rPr lang="en-US" altLang="ko-KR" dirty="0" smtClean="0"/>
            <a:t>, </a:t>
          </a:r>
          <a:r>
            <a:rPr lang="ko-KR" altLang="en-US" dirty="0" smtClean="0"/>
            <a:t>폭발 </a:t>
          </a:r>
          <a:r>
            <a:rPr lang="en-US" altLang="ko-KR" dirty="0" smtClean="0"/>
            <a:t>, </a:t>
          </a:r>
          <a:r>
            <a:rPr lang="ko-KR" altLang="en-US" dirty="0" smtClean="0"/>
            <a:t>총구의 화염</a:t>
          </a:r>
          <a:r>
            <a:rPr lang="en-US" altLang="ko-KR" dirty="0" smtClean="0"/>
            <a:t> </a:t>
          </a:r>
          <a:endParaRPr lang="ko-KR" dirty="0"/>
        </a:p>
      </dgm:t>
    </dgm:pt>
    <dgm:pt modelId="{D2EE175B-5722-41A7-AA76-A5D04B80D31E}" type="parTrans" cxnId="{5690BC50-9A7E-4A88-ADBC-6E2638859136}">
      <dgm:prSet/>
      <dgm:spPr/>
      <dgm:t>
        <a:bodyPr/>
        <a:lstStyle/>
        <a:p>
          <a:pPr latinLnBrk="1"/>
          <a:endParaRPr lang="ko-KR" altLang="en-US"/>
        </a:p>
      </dgm:t>
    </dgm:pt>
    <dgm:pt modelId="{989F802D-C81E-4DD6-8E0E-04CA54DE4A62}" type="sibTrans" cxnId="{5690BC50-9A7E-4A88-ADBC-6E2638859136}">
      <dgm:prSet/>
      <dgm:spPr/>
      <dgm:t>
        <a:bodyPr/>
        <a:lstStyle/>
        <a:p>
          <a:pPr latinLnBrk="1"/>
          <a:endParaRPr lang="ko-KR" altLang="en-US"/>
        </a:p>
      </dgm:t>
    </dgm:pt>
    <dgm:pt modelId="{8726A381-2F67-48C3-88DE-72C655BEC6E4}">
      <dgm:prSet/>
      <dgm:spPr/>
      <dgm:t>
        <a:bodyPr/>
        <a:lstStyle/>
        <a:p>
          <a:pPr rtl="0" latinLnBrk="1"/>
          <a:r>
            <a:rPr lang="ko-KR" altLang="en-US" dirty="0" smtClean="0"/>
            <a:t>무기 별 탄약 및 재장전</a:t>
          </a:r>
          <a:endParaRPr lang="ko-KR" dirty="0"/>
        </a:p>
      </dgm:t>
    </dgm:pt>
    <dgm:pt modelId="{A119DE5F-6B0A-4768-983D-57E1A1DB1ED2}" type="parTrans" cxnId="{A62AA2A7-6FB3-4A54-95C0-FB8C4ED59DB1}">
      <dgm:prSet/>
      <dgm:spPr/>
      <dgm:t>
        <a:bodyPr/>
        <a:lstStyle/>
        <a:p>
          <a:pPr latinLnBrk="1"/>
          <a:endParaRPr lang="ko-KR" altLang="en-US"/>
        </a:p>
      </dgm:t>
    </dgm:pt>
    <dgm:pt modelId="{C5CC51AE-BBD7-488C-BEB9-C03216DD2164}" type="sibTrans" cxnId="{A62AA2A7-6FB3-4A54-95C0-FB8C4ED59DB1}">
      <dgm:prSet/>
      <dgm:spPr/>
      <dgm:t>
        <a:bodyPr/>
        <a:lstStyle/>
        <a:p>
          <a:pPr latinLnBrk="1"/>
          <a:endParaRPr lang="ko-KR" altLang="en-US"/>
        </a:p>
      </dgm:t>
    </dgm:pt>
    <dgm:pt modelId="{6855206A-5CF3-404F-9349-9B179E9A2D52}">
      <dgm:prSet/>
      <dgm:spPr/>
      <dgm:t>
        <a:bodyPr/>
        <a:lstStyle/>
        <a:p>
          <a:pPr rtl="0" latinLnBrk="1"/>
          <a:r>
            <a:rPr lang="ko-KR" altLang="en-US" dirty="0" smtClean="0"/>
            <a:t>공격하는 움직임이나 이동 및 움직임</a:t>
          </a:r>
          <a:endParaRPr lang="ko-KR" dirty="0"/>
        </a:p>
      </dgm:t>
    </dgm:pt>
    <dgm:pt modelId="{6DADB5BF-3122-4C43-8094-D7AC186108F0}" type="parTrans" cxnId="{97CC9D6A-DAE7-4149-9B91-A1742C72E210}">
      <dgm:prSet/>
      <dgm:spPr/>
      <dgm:t>
        <a:bodyPr/>
        <a:lstStyle/>
        <a:p>
          <a:pPr latinLnBrk="1"/>
          <a:endParaRPr lang="ko-KR" altLang="en-US"/>
        </a:p>
      </dgm:t>
    </dgm:pt>
    <dgm:pt modelId="{A0A469D5-FD47-4E50-B8D2-3498DF1E745E}" type="sibTrans" cxnId="{97CC9D6A-DAE7-4149-9B91-A1742C72E210}">
      <dgm:prSet/>
      <dgm:spPr/>
      <dgm:t>
        <a:bodyPr/>
        <a:lstStyle/>
        <a:p>
          <a:pPr latinLnBrk="1"/>
          <a:endParaRPr lang="ko-KR" altLang="en-US"/>
        </a:p>
      </dgm:t>
    </dgm:pt>
    <dgm:pt modelId="{CCF934B2-3E1E-4823-8DA1-1C07BFCBA8A9}">
      <dgm:prSet/>
      <dgm:spPr/>
      <dgm:t>
        <a:bodyPr/>
        <a:lstStyle/>
        <a:p>
          <a:pPr rtl="0" latinLnBrk="1"/>
          <a:r>
            <a:rPr lang="ko-KR" altLang="en-US" dirty="0" smtClean="0"/>
            <a:t>자연스러운 이동 모션 및 공격 움직임</a:t>
          </a:r>
          <a:endParaRPr lang="en-US" altLang="ko-KR" dirty="0" smtClean="0"/>
        </a:p>
      </dgm:t>
    </dgm:pt>
    <dgm:pt modelId="{9BE95FDD-0803-4FD0-B2FE-63E481CADAC8}" type="parTrans" cxnId="{EF0CAA0F-364B-4193-91F2-B8CEBE1B2D72}">
      <dgm:prSet/>
      <dgm:spPr/>
      <dgm:t>
        <a:bodyPr/>
        <a:lstStyle/>
        <a:p>
          <a:pPr latinLnBrk="1"/>
          <a:endParaRPr lang="ko-KR" altLang="en-US"/>
        </a:p>
      </dgm:t>
    </dgm:pt>
    <dgm:pt modelId="{3550050B-AF4E-49BD-8284-D74438A5ED73}" type="sibTrans" cxnId="{EF0CAA0F-364B-4193-91F2-B8CEBE1B2D72}">
      <dgm:prSet/>
      <dgm:spPr/>
      <dgm:t>
        <a:bodyPr/>
        <a:lstStyle/>
        <a:p>
          <a:pPr latinLnBrk="1"/>
          <a:endParaRPr lang="ko-KR" altLang="en-US"/>
        </a:p>
      </dgm:t>
    </dgm:pt>
    <dgm:pt modelId="{375FE372-35E9-4655-BB3B-D377D754AA0A}" type="pres">
      <dgm:prSet presAssocID="{F7044727-12AC-4731-8D8D-5DEBDD685D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07321C-74A4-4049-AF9E-FEE978464213}" type="pres">
      <dgm:prSet presAssocID="{13C8151F-8348-4A82-9547-ECC419B62EC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A84F80-7197-4EF5-9CF5-FD232EE172FE}" type="pres">
      <dgm:prSet presAssocID="{13C8151F-8348-4A82-9547-ECC419B62ECA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9E04DA-F9A1-46A1-937A-771D0A0C2F31}" type="pres">
      <dgm:prSet presAssocID="{A52570FC-25C0-4E2C-A7AD-21721FE6E4CD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939C24-ECF3-4D89-A835-AE72C6B9D02A}" type="pres">
      <dgm:prSet presAssocID="{A52570FC-25C0-4E2C-A7AD-21721FE6E4CD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1F2982-74C3-40F8-B0E1-7E4BFFC5EC5B}" type="pres">
      <dgm:prSet presAssocID="{5441159E-88FF-49F6-8170-D0F96B2DA4D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D1E536-5D63-4D13-8892-FE265B752951}" type="pres">
      <dgm:prSet presAssocID="{5441159E-88FF-49F6-8170-D0F96B2DA4D9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FD6287-FAAE-484C-B912-2E59F3A350DA}" type="pres">
      <dgm:prSet presAssocID="{7CF31F08-CB95-4A74-83F7-381C50CA9F7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AF8A2E-97EF-46C2-B84B-F89488E02015}" type="pres">
      <dgm:prSet presAssocID="{7CF31F08-CB95-4A74-83F7-381C50CA9F72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1F24DF9-A183-4962-BFA3-D396689DC2D4}" type="pres">
      <dgm:prSet presAssocID="{2EBF7CD0-2AA3-458A-9808-7EA3558C575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AA361B-2524-433D-BF64-728D7BEFCBE3}" type="pres">
      <dgm:prSet presAssocID="{2EBF7CD0-2AA3-458A-9808-7EA3558C575C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A83AB16-E663-4C96-81E8-A56D6738E98F}" srcId="{F7044727-12AC-4731-8D8D-5DEBDD685D40}" destId="{5441159E-88FF-49F6-8170-D0F96B2DA4D9}" srcOrd="2" destOrd="0" parTransId="{BF772DF3-A65E-4A8C-A922-D9A99D1F739A}" sibTransId="{20846699-B14C-472E-9017-08B25CE080B5}"/>
    <dgm:cxn modelId="{97CC9D6A-DAE7-4149-9B91-A1742C72E210}" srcId="{2EBF7CD0-2AA3-458A-9808-7EA3558C575C}" destId="{6855206A-5CF3-404F-9349-9B179E9A2D52}" srcOrd="0" destOrd="0" parTransId="{6DADB5BF-3122-4C43-8094-D7AC186108F0}" sibTransId="{A0A469D5-FD47-4E50-B8D2-3498DF1E745E}"/>
    <dgm:cxn modelId="{EA564D34-A246-4E38-B885-0647BB9FF115}" type="presOf" srcId="{A52570FC-25C0-4E2C-A7AD-21721FE6E4CD}" destId="{209E04DA-F9A1-46A1-937A-771D0A0C2F31}" srcOrd="0" destOrd="0" presId="urn:microsoft.com/office/officeart/2005/8/layout/vList2"/>
    <dgm:cxn modelId="{EF67B53C-66C2-4837-A264-77CE777A6181}" type="presOf" srcId="{CCF934B2-3E1E-4823-8DA1-1C07BFCBA8A9}" destId="{32AF8A2E-97EF-46C2-B84B-F89488E02015}" srcOrd="0" destOrd="0" presId="urn:microsoft.com/office/officeart/2005/8/layout/vList2"/>
    <dgm:cxn modelId="{EF0CAA0F-364B-4193-91F2-B8CEBE1B2D72}" srcId="{7CF31F08-CB95-4A74-83F7-381C50CA9F72}" destId="{CCF934B2-3E1E-4823-8DA1-1C07BFCBA8A9}" srcOrd="0" destOrd="0" parTransId="{9BE95FDD-0803-4FD0-B2FE-63E481CADAC8}" sibTransId="{3550050B-AF4E-49BD-8284-D74438A5ED73}"/>
    <dgm:cxn modelId="{9A3695F5-ED82-4D4E-9279-2A91565B6B2C}" type="presOf" srcId="{F7044727-12AC-4731-8D8D-5DEBDD685D40}" destId="{375FE372-35E9-4655-BB3B-D377D754AA0A}" srcOrd="0" destOrd="0" presId="urn:microsoft.com/office/officeart/2005/8/layout/vList2"/>
    <dgm:cxn modelId="{187AEE65-AA40-436F-98FF-BD4701FD9DEA}" type="presOf" srcId="{2EBF7CD0-2AA3-458A-9808-7EA3558C575C}" destId="{01F24DF9-A183-4962-BFA3-D396689DC2D4}" srcOrd="0" destOrd="0" presId="urn:microsoft.com/office/officeart/2005/8/layout/vList2"/>
    <dgm:cxn modelId="{90C4ECCC-ADC0-4FE6-8FE5-23E88A501A54}" srcId="{F7044727-12AC-4731-8D8D-5DEBDD685D40}" destId="{13C8151F-8348-4A82-9547-ECC419B62ECA}" srcOrd="0" destOrd="0" parTransId="{9A6C4A71-F473-43E3-8A47-74083A02158C}" sibTransId="{4EAC9CE3-167E-4BD5-B61F-BD41CF9D9CC6}"/>
    <dgm:cxn modelId="{A62AA2A7-6FB3-4A54-95C0-FB8C4ED59DB1}" srcId="{5441159E-88FF-49F6-8170-D0F96B2DA4D9}" destId="{8726A381-2F67-48C3-88DE-72C655BEC6E4}" srcOrd="0" destOrd="0" parTransId="{A119DE5F-6B0A-4768-983D-57E1A1DB1ED2}" sibTransId="{C5CC51AE-BBD7-488C-BEB9-C03216DD2164}"/>
    <dgm:cxn modelId="{5AD15675-BD32-4A31-97E8-9842BCF21A4A}" srcId="{F7044727-12AC-4731-8D8D-5DEBDD685D40}" destId="{2EBF7CD0-2AA3-458A-9808-7EA3558C575C}" srcOrd="4" destOrd="0" parTransId="{BE83DB62-15EF-4E31-934E-B6A75960C9D5}" sibTransId="{A6B06D03-AEB2-482E-8991-7458E1582104}"/>
    <dgm:cxn modelId="{182C33B6-B211-4CE3-939E-A365EF0E3CA5}" srcId="{A52570FC-25C0-4E2C-A7AD-21721FE6E4CD}" destId="{DE79580F-D564-4ACE-96AD-D7B7365E655B}" srcOrd="0" destOrd="0" parTransId="{4F4222E8-A612-4585-A16D-C2726FEB9CE0}" sibTransId="{4031A226-82AF-417F-9597-AF7981D44B02}"/>
    <dgm:cxn modelId="{5690BC50-9A7E-4A88-ADBC-6E2638859136}" srcId="{13C8151F-8348-4A82-9547-ECC419B62ECA}" destId="{CA723924-AED4-48F9-A65F-70E9FD853A36}" srcOrd="0" destOrd="0" parTransId="{D2EE175B-5722-41A7-AA76-A5D04B80D31E}" sibTransId="{989F802D-C81E-4DD6-8E0E-04CA54DE4A62}"/>
    <dgm:cxn modelId="{EB8C2E90-FFFD-496D-A51B-F5FC51C40259}" type="presOf" srcId="{6855206A-5CF3-404F-9349-9B179E9A2D52}" destId="{F9AA361B-2524-433D-BF64-728D7BEFCBE3}" srcOrd="0" destOrd="0" presId="urn:microsoft.com/office/officeart/2005/8/layout/vList2"/>
    <dgm:cxn modelId="{098CC593-CEE6-4161-A063-49B7E3AE0A21}" type="presOf" srcId="{DE79580F-D564-4ACE-96AD-D7B7365E655B}" destId="{4E939C24-ECF3-4D89-A835-AE72C6B9D02A}" srcOrd="0" destOrd="0" presId="urn:microsoft.com/office/officeart/2005/8/layout/vList2"/>
    <dgm:cxn modelId="{4B21D9F1-1C69-46D8-8936-CAE6F30EDC02}" srcId="{F7044727-12AC-4731-8D8D-5DEBDD685D40}" destId="{7CF31F08-CB95-4A74-83F7-381C50CA9F72}" srcOrd="3" destOrd="0" parTransId="{6D8AF184-1C6D-4848-8FB7-D3220EBDD4F9}" sibTransId="{7239915B-F017-488A-B634-F3A8E0128997}"/>
    <dgm:cxn modelId="{81FD3E00-1F9F-4C6E-B467-23439E36CAEC}" type="presOf" srcId="{8726A381-2F67-48C3-88DE-72C655BEC6E4}" destId="{94D1E536-5D63-4D13-8892-FE265B752951}" srcOrd="0" destOrd="0" presId="urn:microsoft.com/office/officeart/2005/8/layout/vList2"/>
    <dgm:cxn modelId="{DE4AFBA8-6379-413A-817C-1DC602800683}" srcId="{F7044727-12AC-4731-8D8D-5DEBDD685D40}" destId="{A52570FC-25C0-4E2C-A7AD-21721FE6E4CD}" srcOrd="1" destOrd="0" parTransId="{8C0F3DAB-BB97-49AC-938E-4401B1E01AF6}" sibTransId="{CC0ECA42-1B1F-4BB9-AF89-49F5093B19F7}"/>
    <dgm:cxn modelId="{D61A4C7B-FD69-4B5A-B72D-F8C167F33B7B}" type="presOf" srcId="{13C8151F-8348-4A82-9547-ECC419B62ECA}" destId="{5D07321C-74A4-4049-AF9E-FEE978464213}" srcOrd="0" destOrd="0" presId="urn:microsoft.com/office/officeart/2005/8/layout/vList2"/>
    <dgm:cxn modelId="{AC3BAD6B-4810-4E70-B1DF-FE1DCA8D9872}" type="presOf" srcId="{CA723924-AED4-48F9-A65F-70E9FD853A36}" destId="{15A84F80-7197-4EF5-9CF5-FD232EE172FE}" srcOrd="0" destOrd="0" presId="urn:microsoft.com/office/officeart/2005/8/layout/vList2"/>
    <dgm:cxn modelId="{D857D427-2ADD-47F5-B423-14F9DE4887A6}" type="presOf" srcId="{5441159E-88FF-49F6-8170-D0F96B2DA4D9}" destId="{381F2982-74C3-40F8-B0E1-7E4BFFC5EC5B}" srcOrd="0" destOrd="0" presId="urn:microsoft.com/office/officeart/2005/8/layout/vList2"/>
    <dgm:cxn modelId="{52B36664-FB6C-4412-9286-DF16A21B7DFB}" type="presOf" srcId="{7CF31F08-CB95-4A74-83F7-381C50CA9F72}" destId="{C0FD6287-FAAE-484C-B912-2E59F3A350DA}" srcOrd="0" destOrd="0" presId="urn:microsoft.com/office/officeart/2005/8/layout/vList2"/>
    <dgm:cxn modelId="{1E71291C-F2E9-4E67-89D1-FED651843416}" type="presParOf" srcId="{375FE372-35E9-4655-BB3B-D377D754AA0A}" destId="{5D07321C-74A4-4049-AF9E-FEE978464213}" srcOrd="0" destOrd="0" presId="urn:microsoft.com/office/officeart/2005/8/layout/vList2"/>
    <dgm:cxn modelId="{7902EF02-DD24-4AB9-B338-49893DFB2EBD}" type="presParOf" srcId="{375FE372-35E9-4655-BB3B-D377D754AA0A}" destId="{15A84F80-7197-4EF5-9CF5-FD232EE172FE}" srcOrd="1" destOrd="0" presId="urn:microsoft.com/office/officeart/2005/8/layout/vList2"/>
    <dgm:cxn modelId="{CE334352-3531-4C17-9F66-8969DA5A463B}" type="presParOf" srcId="{375FE372-35E9-4655-BB3B-D377D754AA0A}" destId="{209E04DA-F9A1-46A1-937A-771D0A0C2F31}" srcOrd="2" destOrd="0" presId="urn:microsoft.com/office/officeart/2005/8/layout/vList2"/>
    <dgm:cxn modelId="{3578FFFE-A19C-4B45-A454-FA4DCD5AF70D}" type="presParOf" srcId="{375FE372-35E9-4655-BB3B-D377D754AA0A}" destId="{4E939C24-ECF3-4D89-A835-AE72C6B9D02A}" srcOrd="3" destOrd="0" presId="urn:microsoft.com/office/officeart/2005/8/layout/vList2"/>
    <dgm:cxn modelId="{055D32AE-E6D2-4C3E-8796-E1203B17E5B9}" type="presParOf" srcId="{375FE372-35E9-4655-BB3B-D377D754AA0A}" destId="{381F2982-74C3-40F8-B0E1-7E4BFFC5EC5B}" srcOrd="4" destOrd="0" presId="urn:microsoft.com/office/officeart/2005/8/layout/vList2"/>
    <dgm:cxn modelId="{6DA87BC1-8450-4682-A59C-CCA9C1F38EE9}" type="presParOf" srcId="{375FE372-35E9-4655-BB3B-D377D754AA0A}" destId="{94D1E536-5D63-4D13-8892-FE265B752951}" srcOrd="5" destOrd="0" presId="urn:microsoft.com/office/officeart/2005/8/layout/vList2"/>
    <dgm:cxn modelId="{6832C2D9-880E-4B4E-A15A-94FFAE39E81A}" type="presParOf" srcId="{375FE372-35E9-4655-BB3B-D377D754AA0A}" destId="{C0FD6287-FAAE-484C-B912-2E59F3A350DA}" srcOrd="6" destOrd="0" presId="urn:microsoft.com/office/officeart/2005/8/layout/vList2"/>
    <dgm:cxn modelId="{D3389BF4-1F31-4EB3-87DA-2774FDECEB13}" type="presParOf" srcId="{375FE372-35E9-4655-BB3B-D377D754AA0A}" destId="{32AF8A2E-97EF-46C2-B84B-F89488E02015}" srcOrd="7" destOrd="0" presId="urn:microsoft.com/office/officeart/2005/8/layout/vList2"/>
    <dgm:cxn modelId="{CE93B13A-DE67-4CD2-8E57-5EE89895A2FA}" type="presParOf" srcId="{375FE372-35E9-4655-BB3B-D377D754AA0A}" destId="{01F24DF9-A183-4962-BFA3-D396689DC2D4}" srcOrd="8" destOrd="0" presId="urn:microsoft.com/office/officeart/2005/8/layout/vList2"/>
    <dgm:cxn modelId="{0E4B5811-37A1-4CCA-B042-337956697D09}" type="presParOf" srcId="{375FE372-35E9-4655-BB3B-D377D754AA0A}" destId="{F9AA361B-2524-433D-BF64-728D7BEFCBE3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7321C-74A4-4049-AF9E-FEE978464213}">
      <dsp:nvSpPr>
        <dsp:cNvPr id="0" name=""/>
        <dsp:cNvSpPr/>
      </dsp:nvSpPr>
      <dsp:spPr>
        <a:xfrm>
          <a:off x="0" y="14602"/>
          <a:ext cx="11388089" cy="59604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공격이나 </a:t>
          </a:r>
          <a:r>
            <a:rPr lang="ko-KR" altLang="en-US" sz="1900" kern="1200" dirty="0" err="1" smtClean="0"/>
            <a:t>피격효과</a:t>
          </a:r>
          <a:endParaRPr lang="ko-KR" altLang="en-US" sz="1900" kern="1200" dirty="0"/>
        </a:p>
      </dsp:txBody>
      <dsp:txXfrm>
        <a:off x="29096" y="43698"/>
        <a:ext cx="11329897" cy="537849"/>
      </dsp:txXfrm>
    </dsp:sp>
    <dsp:sp modelId="{15A84F80-7197-4EF5-9CF5-FD232EE172FE}">
      <dsp:nvSpPr>
        <dsp:cNvPr id="0" name=""/>
        <dsp:cNvSpPr/>
      </dsp:nvSpPr>
      <dsp:spPr>
        <a:xfrm>
          <a:off x="0" y="610644"/>
          <a:ext cx="11388089" cy="35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572" tIns="24130" rIns="135128" bIns="24130" numCol="1" spcCol="1270" anchor="t" anchorCtr="0">
          <a:noAutofit/>
        </a:bodyPr>
        <a:lstStyle/>
        <a:p>
          <a:pPr marL="114300" lvl="1" indent="-114300" algn="l" defTabSz="666750" rtl="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500" kern="1200" dirty="0" smtClean="0"/>
            <a:t>ex)</a:t>
          </a:r>
          <a:r>
            <a:rPr lang="ko-KR" altLang="en-US" sz="1500" kern="1200" dirty="0" smtClean="0"/>
            <a:t>피 </a:t>
          </a:r>
          <a:r>
            <a:rPr lang="ko-KR" altLang="en-US" sz="1500" kern="1200" dirty="0" err="1" smtClean="0"/>
            <a:t>뿜뿜</a:t>
          </a:r>
          <a:r>
            <a:rPr lang="ko-KR" altLang="en-US" sz="1500" kern="1200" dirty="0" smtClean="0"/>
            <a:t> </a:t>
          </a:r>
          <a:r>
            <a:rPr lang="en-US" altLang="ko-KR" sz="1500" kern="1200" dirty="0" smtClean="0"/>
            <a:t>, </a:t>
          </a:r>
          <a:r>
            <a:rPr lang="ko-KR" altLang="en-US" sz="1500" kern="1200" dirty="0" smtClean="0"/>
            <a:t>폭발 </a:t>
          </a:r>
          <a:r>
            <a:rPr lang="en-US" altLang="ko-KR" sz="1500" kern="1200" dirty="0" smtClean="0"/>
            <a:t>, </a:t>
          </a:r>
          <a:r>
            <a:rPr lang="ko-KR" altLang="en-US" sz="1500" kern="1200" dirty="0" smtClean="0"/>
            <a:t>총구의 화염</a:t>
          </a:r>
          <a:r>
            <a:rPr lang="en-US" altLang="ko-KR" sz="1500" kern="1200" dirty="0" smtClean="0"/>
            <a:t> </a:t>
          </a:r>
          <a:endParaRPr lang="ko-KR" sz="1500" kern="1200" dirty="0"/>
        </a:p>
      </dsp:txBody>
      <dsp:txXfrm>
        <a:off x="0" y="610644"/>
        <a:ext cx="11388089" cy="353970"/>
      </dsp:txXfrm>
    </dsp:sp>
    <dsp:sp modelId="{209E04DA-F9A1-46A1-937A-771D0A0C2F31}">
      <dsp:nvSpPr>
        <dsp:cNvPr id="0" name=""/>
        <dsp:cNvSpPr/>
      </dsp:nvSpPr>
      <dsp:spPr>
        <a:xfrm>
          <a:off x="0" y="964614"/>
          <a:ext cx="11388089" cy="596041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무기의 구현</a:t>
          </a:r>
          <a:endParaRPr lang="ko-KR" altLang="en-US" sz="1900" kern="1200" dirty="0"/>
        </a:p>
      </dsp:txBody>
      <dsp:txXfrm>
        <a:off x="29096" y="993710"/>
        <a:ext cx="11329897" cy="537849"/>
      </dsp:txXfrm>
    </dsp:sp>
    <dsp:sp modelId="{4E939C24-ECF3-4D89-A835-AE72C6B9D02A}">
      <dsp:nvSpPr>
        <dsp:cNvPr id="0" name=""/>
        <dsp:cNvSpPr/>
      </dsp:nvSpPr>
      <dsp:spPr>
        <a:xfrm>
          <a:off x="0" y="1560656"/>
          <a:ext cx="11388089" cy="35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572" tIns="24130" rIns="135128" bIns="24130" numCol="1" spcCol="1270" anchor="t" anchorCtr="0">
          <a:noAutofit/>
        </a:bodyPr>
        <a:lstStyle/>
        <a:p>
          <a:pPr marL="114300" lvl="1" indent="-114300" algn="l" defTabSz="666750" rtl="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500" kern="1200" dirty="0" smtClean="0"/>
            <a:t>장전 모션이나 무기 별 모션 수류탄이나 총의 다른 모션</a:t>
          </a:r>
          <a:endParaRPr lang="ko-KR" altLang="en-US" sz="1500" kern="1200" dirty="0"/>
        </a:p>
      </dsp:txBody>
      <dsp:txXfrm>
        <a:off x="0" y="1560656"/>
        <a:ext cx="11388089" cy="353970"/>
      </dsp:txXfrm>
    </dsp:sp>
    <dsp:sp modelId="{381F2982-74C3-40F8-B0E1-7E4BFFC5EC5B}">
      <dsp:nvSpPr>
        <dsp:cNvPr id="0" name=""/>
        <dsp:cNvSpPr/>
      </dsp:nvSpPr>
      <dsp:spPr>
        <a:xfrm>
          <a:off x="0" y="1914626"/>
          <a:ext cx="11388089" cy="596041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체력이나 탄약 등의 </a:t>
          </a:r>
          <a:r>
            <a:rPr lang="en-US" altLang="ko-KR" sz="1900" kern="1200" dirty="0" smtClean="0"/>
            <a:t>UI</a:t>
          </a:r>
          <a:endParaRPr lang="ko-KR" sz="1900" kern="1200" dirty="0"/>
        </a:p>
      </dsp:txBody>
      <dsp:txXfrm>
        <a:off x="29096" y="1943722"/>
        <a:ext cx="11329897" cy="537849"/>
      </dsp:txXfrm>
    </dsp:sp>
    <dsp:sp modelId="{94D1E536-5D63-4D13-8892-FE265B752951}">
      <dsp:nvSpPr>
        <dsp:cNvPr id="0" name=""/>
        <dsp:cNvSpPr/>
      </dsp:nvSpPr>
      <dsp:spPr>
        <a:xfrm>
          <a:off x="0" y="2510667"/>
          <a:ext cx="11388089" cy="35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572" tIns="24130" rIns="135128" bIns="24130" numCol="1" spcCol="1270" anchor="t" anchorCtr="0">
          <a:noAutofit/>
        </a:bodyPr>
        <a:lstStyle/>
        <a:p>
          <a:pPr marL="114300" lvl="1" indent="-114300" algn="l" defTabSz="666750" rtl="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500" kern="1200" dirty="0" smtClean="0"/>
            <a:t>무기 별 탄약 및 재장전</a:t>
          </a:r>
          <a:endParaRPr lang="ko-KR" altLang="en-US" sz="1500" kern="1200" dirty="0"/>
        </a:p>
      </dsp:txBody>
      <dsp:txXfrm>
        <a:off x="0" y="2510667"/>
        <a:ext cx="11388089" cy="353970"/>
      </dsp:txXfrm>
    </dsp:sp>
    <dsp:sp modelId="{C0FD6287-FAAE-484C-B912-2E59F3A350DA}">
      <dsp:nvSpPr>
        <dsp:cNvPr id="0" name=""/>
        <dsp:cNvSpPr/>
      </dsp:nvSpPr>
      <dsp:spPr>
        <a:xfrm>
          <a:off x="0" y="2864637"/>
          <a:ext cx="11388089" cy="596041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Player</a:t>
          </a:r>
          <a:r>
            <a:rPr lang="ko-KR" altLang="en-US" sz="1900" kern="1200" dirty="0" smtClean="0"/>
            <a:t>의 움직임</a:t>
          </a:r>
          <a:endParaRPr lang="en-US" altLang="ko-KR" sz="1900" kern="1200" dirty="0" smtClean="0"/>
        </a:p>
      </dsp:txBody>
      <dsp:txXfrm>
        <a:off x="29096" y="2893733"/>
        <a:ext cx="11329897" cy="537849"/>
      </dsp:txXfrm>
    </dsp:sp>
    <dsp:sp modelId="{32AF8A2E-97EF-46C2-B84B-F89488E02015}">
      <dsp:nvSpPr>
        <dsp:cNvPr id="0" name=""/>
        <dsp:cNvSpPr/>
      </dsp:nvSpPr>
      <dsp:spPr>
        <a:xfrm>
          <a:off x="0" y="3460679"/>
          <a:ext cx="11388089" cy="35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572" tIns="24130" rIns="135128" bIns="24130" numCol="1" spcCol="1270" anchor="t" anchorCtr="0">
          <a:noAutofit/>
        </a:bodyPr>
        <a:lstStyle/>
        <a:p>
          <a:pPr marL="114300" lvl="1" indent="-114300" algn="l" defTabSz="666750" rtl="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500" kern="1200" dirty="0" smtClean="0"/>
            <a:t>자연스러운 이동 모션 및 공격 움직임</a:t>
          </a:r>
          <a:endParaRPr lang="en-US" altLang="ko-KR" sz="1500" kern="1200" dirty="0" smtClean="0"/>
        </a:p>
      </dsp:txBody>
      <dsp:txXfrm>
        <a:off x="0" y="3460679"/>
        <a:ext cx="11388089" cy="353970"/>
      </dsp:txXfrm>
    </dsp:sp>
    <dsp:sp modelId="{01F24DF9-A183-4962-BFA3-D396689DC2D4}">
      <dsp:nvSpPr>
        <dsp:cNvPr id="0" name=""/>
        <dsp:cNvSpPr/>
      </dsp:nvSpPr>
      <dsp:spPr>
        <a:xfrm>
          <a:off x="0" y="3814649"/>
          <a:ext cx="11388089" cy="596041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900" kern="1200" dirty="0" smtClean="0"/>
            <a:t>적</a:t>
          </a:r>
          <a:r>
            <a:rPr lang="en-US" sz="1900" kern="1200" dirty="0" smtClean="0"/>
            <a:t>(</a:t>
          </a:r>
          <a:r>
            <a:rPr lang="ko-KR" sz="1900" kern="1200" dirty="0" smtClean="0"/>
            <a:t>표적</a:t>
          </a:r>
          <a:r>
            <a:rPr lang="en-US" sz="1900" kern="1200" dirty="0" smtClean="0"/>
            <a:t>)</a:t>
          </a:r>
          <a:r>
            <a:rPr lang="ko-KR" sz="1900" kern="1200" dirty="0" smtClean="0"/>
            <a:t>의 움직임</a:t>
          </a:r>
          <a:endParaRPr lang="ko-KR" sz="1900" kern="1200" dirty="0"/>
        </a:p>
      </dsp:txBody>
      <dsp:txXfrm>
        <a:off x="29096" y="3843745"/>
        <a:ext cx="11329897" cy="537849"/>
      </dsp:txXfrm>
    </dsp:sp>
    <dsp:sp modelId="{F9AA361B-2524-433D-BF64-728D7BEFCBE3}">
      <dsp:nvSpPr>
        <dsp:cNvPr id="0" name=""/>
        <dsp:cNvSpPr/>
      </dsp:nvSpPr>
      <dsp:spPr>
        <a:xfrm>
          <a:off x="0" y="4410691"/>
          <a:ext cx="11388089" cy="35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572" tIns="24130" rIns="135128" bIns="24130" numCol="1" spcCol="1270" anchor="t" anchorCtr="0">
          <a:noAutofit/>
        </a:bodyPr>
        <a:lstStyle/>
        <a:p>
          <a:pPr marL="114300" lvl="1" indent="-114300" algn="l" defTabSz="666750" rtl="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500" kern="1200" dirty="0" smtClean="0"/>
            <a:t>공격하는 움직임이나 이동 및 움직임</a:t>
          </a:r>
          <a:endParaRPr lang="ko-KR" altLang="en-US" sz="1500" kern="1200" dirty="0"/>
        </a:p>
      </dsp:txBody>
      <dsp:txXfrm>
        <a:off x="0" y="4410691"/>
        <a:ext cx="11388089" cy="353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wltjd/AppData/Roaming/PolarisOffice/ETemp/4480_18459728/fImage7265367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8" name="직사각형 7"/>
          <p:cNvSpPr>
            <a:spLocks/>
          </p:cNvSpPr>
          <p:nvPr/>
        </p:nvSpPr>
        <p:spPr>
          <a:xfrm>
            <a:off x="751205" y="1381760"/>
            <a:ext cx="10689590" cy="4135755"/>
          </a:xfrm>
          <a:prstGeom prst="rect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2019-10-27</a:t>
            </a:fld>
            <a:endParaRPr lang="ko-KR" altLang="en-US" sz="120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 b="0">
                <a:solidFill>
                  <a:schemeClr val="bg1"/>
                </a:solidFill>
              </a:defRPr>
            </a:lvl1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0">
                <a:solidFill>
                  <a:schemeClr val="bg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86143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+mn-cs"/>
              </a:rPr>
              <a:t>부제목을 입력하십시오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2019-10-27</a:t>
            </a:fld>
            <a:endParaRPr lang="ko-KR" altLang="en-US" sz="120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7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2019-10-27</a:t>
            </a:fld>
            <a:endParaRPr lang="ko-KR" altLang="en-US" sz="1200"/>
          </a:p>
        </p:txBody>
      </p:sp>
      <p:sp>
        <p:nvSpPr>
          <p:cNvPr id="8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2019-10-27</a:t>
            </a:fld>
            <a:endParaRPr lang="ko-KR" altLang="en-US" sz="120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wltjd/AppData/Roaming/PolarisOffice/ETemp/4480_18459728/fImage2322350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>
                <a:solidFill>
                  <a:schemeClr val="tx1"/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1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</p:txBody>
      </p:sp>
      <p:sp>
        <p:nvSpPr>
          <p:cNvPr id="8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2019-10-27</a:t>
            </a:fld>
            <a:endParaRPr lang="ko-KR" altLang="en-US" sz="1200"/>
          </a:p>
        </p:txBody>
      </p:sp>
      <p:sp>
        <p:nvSpPr>
          <p:cNvPr id="9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484630"/>
            <a:ext cx="5182235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484630"/>
            <a:ext cx="5182235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2019-10-27</a:t>
            </a:fld>
            <a:endParaRPr lang="ko-KR" altLang="en-US" sz="120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105" y="148463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48463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000" b="1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2019-10-27</a:t>
            </a:fld>
            <a:endParaRPr lang="ko-KR" altLang="en-US" sz="1200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1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2019-10-27</a:t>
            </a:fld>
            <a:endParaRPr lang="ko-KR" altLang="en-US" sz="120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2019-10-27</a:t>
            </a:fld>
            <a:endParaRPr lang="ko-KR" altLang="en-US" sz="120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0" y="0"/>
            <a:ext cx="5040630" cy="6858635"/>
          </a:xfrm>
          <a:prstGeom prst="rect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2">
                    <a:lumMod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bg2">
                    <a:lumMod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2">
                    <a:lumMod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bg2">
                    <a:lumMod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bg2">
                    <a:lumMod val="25000"/>
                  </a:schemeClr>
                </a:solidFill>
              </a:defRPr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둘째 수준</a:t>
            </a: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8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셋째 수준</a:t>
            </a: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6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넷째 수준</a:t>
            </a: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60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+mn-cs"/>
              </a:rPr>
              <a:t>다섯째 수준</a:t>
            </a:r>
          </a:p>
        </p:txBody>
      </p:sp>
      <p:sp>
        <p:nvSpPr>
          <p:cNvPr id="8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2019-10-27</a:t>
            </a:fld>
            <a:endParaRPr lang="ko-KR" altLang="en-US" sz="1200"/>
          </a:p>
        </p:txBody>
      </p:sp>
      <p:sp>
        <p:nvSpPr>
          <p:cNvPr id="9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1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 b="1">
                <a:solidFill>
                  <a:schemeClr val="bg1"/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solidFill>
                  <a:schemeClr val="bg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13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0" y="0"/>
            <a:ext cx="240030" cy="119761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/>
        </p:nvSpPr>
        <p:spPr>
          <a:xfrm>
            <a:off x="0" y="0"/>
            <a:ext cx="5040630" cy="6858635"/>
          </a:xfrm>
          <a:prstGeom prst="rect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039995" y="0"/>
            <a:ext cx="7152640" cy="6858635"/>
          </a:xfrm>
          <a:prstGeom prst="rect">
            <a:avLst/>
          </a:prstGeom>
        </p:spPr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 b="1">
                <a:solidFill>
                  <a:schemeClr val="bg1"/>
                </a:solidFill>
              </a:defRPr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solidFill>
                  <a:schemeClr val="bg1"/>
                </a:solidFill>
                <a:latin typeface="Calibri Light" charset="0"/>
                <a:ea typeface="Calibri Light" charset="0"/>
                <a:cs typeface="+mj-cs"/>
              </a:rPr>
              <a:t>제목을 입력하십시오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+mn-cs"/>
              </a:rPr>
              <a:t>텍스트를 입력하십시오</a:t>
            </a:r>
          </a:p>
        </p:txBody>
      </p:sp>
      <p:sp>
        <p:nvSpPr>
          <p:cNvPr id="8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2019-10-27</a:t>
            </a:fld>
            <a:endParaRPr lang="ko-KR" altLang="en-US" sz="1200"/>
          </a:p>
        </p:txBody>
      </p:sp>
      <p:sp>
        <p:nvSpPr>
          <p:cNvPr id="9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0" y="0"/>
            <a:ext cx="240030" cy="119761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2400"/>
              <a:t>마스터 부제목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20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6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ko-KR" altLang="en-US" sz="1600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2019-10-27</a:t>
            </a:fld>
            <a:endParaRPr lang="ko-KR" altLang="en-US" sz="120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>
            <a:off x="0" y="0"/>
            <a:ext cx="240030" cy="1197610"/>
          </a:xfrm>
          <a:prstGeom prst="rect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video" Target="SviIeTt2_Lc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MsDTaiZius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b="1">
                <a:latin typeface="맑은 고딕" charset="0"/>
                <a:ea typeface="맑은 고딕" charset="0"/>
              </a:rPr>
              <a:t>1. (간단한) 팀원 소개</a:t>
            </a:r>
            <a:endParaRPr lang="ko-KR" altLang="en-US" sz="440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sz="2800" dirty="0" smtClean="0">
                <a:latin typeface="맑은 고딕" charset="0"/>
                <a:ea typeface="맑은 고딕" charset="0"/>
              </a:rPr>
              <a:t>16</a:t>
            </a:r>
            <a:r>
              <a:rPr lang="ko-KR" altLang="en-US" sz="2800" dirty="0" smtClean="0">
                <a:latin typeface="맑은 고딕" charset="0"/>
                <a:ea typeface="맑은 고딕" charset="0"/>
              </a:rPr>
              <a:t>학번 </a:t>
            </a:r>
            <a:r>
              <a:rPr sz="2800" dirty="0" err="1" smtClean="0">
                <a:latin typeface="맑은 고딕" charset="0"/>
                <a:ea typeface="맑은 고딕" charset="0"/>
              </a:rPr>
              <a:t>김성호</a:t>
            </a:r>
            <a:r>
              <a:rPr sz="2800" dirty="0">
                <a:latin typeface="맑은 고딕" charset="0"/>
                <a:ea typeface="맑은 고딕" charset="0"/>
              </a:rPr>
              <a:t> </a:t>
            </a: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ko-KR" altLang="en-US" sz="2800" dirty="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sz="2800" dirty="0" smtClean="0">
                <a:latin typeface="맑은 고딕" charset="0"/>
                <a:ea typeface="맑은 고딕" charset="0"/>
              </a:rPr>
              <a:t>16</a:t>
            </a:r>
            <a:r>
              <a:rPr lang="ko-KR" altLang="en-US" sz="2800" dirty="0" smtClean="0">
                <a:latin typeface="맑은 고딕" charset="0"/>
                <a:ea typeface="맑은 고딕" charset="0"/>
              </a:rPr>
              <a:t>학번</a:t>
            </a:r>
            <a:r>
              <a:rPr sz="2800" dirty="0" smtClean="0">
                <a:latin typeface="맑은 고딕" charset="0"/>
                <a:ea typeface="맑은 고딕" charset="0"/>
              </a:rPr>
              <a:t> </a:t>
            </a:r>
            <a:r>
              <a:rPr sz="2800" dirty="0" err="1">
                <a:latin typeface="맑은 고딕" charset="0"/>
                <a:ea typeface="맑은 고딕" charset="0"/>
              </a:rPr>
              <a:t>지성은</a:t>
            </a:r>
            <a:r>
              <a:rPr sz="2800" dirty="0">
                <a:latin typeface="맑은 고딕" charset="0"/>
                <a:ea typeface="맑은 고딕" charset="0"/>
              </a:rPr>
              <a:t> </a:t>
            </a:r>
            <a:endParaRPr lang="ko-KR" altLang="en-US" sz="2800" dirty="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</a:pPr>
            <a:endParaRPr lang="ko-KR" altLang="en-US" sz="2800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1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18744" y="210566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b="1" dirty="0">
                <a:latin typeface="맑은 고딕" charset="0"/>
                <a:ea typeface="맑은 고딕" charset="0"/>
              </a:rPr>
              <a:t>2. 구현할 주제 </a:t>
            </a:r>
            <a:r>
              <a:rPr sz="4400" b="1" dirty="0" smtClean="0">
                <a:latin typeface="맑은 고딕" charset="0"/>
                <a:ea typeface="맑은 고딕" charset="0"/>
              </a:rPr>
              <a:t>소개</a:t>
            </a:r>
            <a:endParaRPr lang="ko-KR" altLang="en-US" sz="4400" b="1" dirty="0">
              <a:latin typeface="맑은 고딕" charset="0"/>
              <a:ea typeface="맑은 고딕" charset="0"/>
            </a:endParaRPr>
          </a:p>
        </p:txBody>
      </p:sp>
      <p:pic>
        <p:nvPicPr>
          <p:cNvPr id="5" name="SviIeTt2_Lc" descr="C:/Users/wltjd/AppData/Roaming/PolarisOffice/ETemp/4480_18459728/image1.jpeg"/>
          <p:cNvPicPr>
            <a:picLocks noGrp="1" noChangeAspect="1"/>
          </p:cNvPicPr>
          <p:nvPr>
            <p:ph idx="1"/>
            <a:videoFile r:link="rId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0435" y="1647825"/>
            <a:ext cx="4572635" cy="4911725"/>
          </a:xfrm>
          <a:prstGeom prst="rect">
            <a:avLst/>
          </a:prstGeom>
          <a:noFill/>
        </p:spPr>
      </p:pic>
      <p:pic>
        <p:nvPicPr>
          <p:cNvPr id="6" name="내용 개체 틀 5" descr="C:/Users/wltjd/AppData/Roaming/PolarisOffice/ETemp/4480_18459728/image2.jpg"/>
          <p:cNvPicPr>
            <a:picLocks noGrp="1" noChangeAspect="1"/>
          </p:cNvPicPr>
          <p:nvPr>
            <p:ph idx="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2825" y="1652270"/>
            <a:ext cx="5182235" cy="5083175"/>
          </a:xfrm>
          <a:prstGeom prst="rect">
            <a:avLst/>
          </a:prstGeom>
          <a:noFill/>
        </p:spPr>
      </p:pic>
      <p:pic>
        <p:nvPicPr>
          <p:cNvPr id="7" name="그림 6" descr="C:/Users/wltjd/AppData/Roaming/PolarisOffice/ETemp/4480_18459728/image3.jp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63310" y="2058035"/>
            <a:ext cx="1388110" cy="17653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782318" y="885656"/>
            <a:ext cx="6252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charset="0"/>
                <a:ea typeface="맑은 고딕" charset="0"/>
              </a:rPr>
              <a:t>-</a:t>
            </a:r>
            <a:r>
              <a:rPr lang="ko-KR" altLang="en-US" sz="3600" b="1" dirty="0">
                <a:latin typeface="맑은 고딕" charset="0"/>
                <a:ea typeface="맑은 고딕" charset="0"/>
              </a:rPr>
              <a:t>탑 다운 뷰 형식의 슈팅게임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0937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 dirty="0">
                <a:latin typeface="Calibri Light" charset="0"/>
                <a:ea typeface="Arial" charset="0"/>
                <a:cs typeface="+mj-cs"/>
              </a:rPr>
              <a:t>3. </a:t>
            </a:r>
            <a:r>
              <a:rPr sz="2800" b="1" dirty="0" smtClean="0">
                <a:latin typeface="Calibri Light" charset="0"/>
                <a:ea typeface="Arial" charset="0"/>
                <a:cs typeface="+mj-cs"/>
              </a:rPr>
              <a:t>탑 </a:t>
            </a:r>
            <a:r>
              <a:rPr sz="2800" b="1" dirty="0">
                <a:latin typeface="Calibri Light" charset="0"/>
                <a:ea typeface="Arial" charset="0"/>
                <a:cs typeface="+mj-cs"/>
              </a:rPr>
              <a:t>다운 뷰 </a:t>
            </a:r>
            <a:r>
              <a:rPr sz="2800" b="1" dirty="0" smtClean="0">
                <a:latin typeface="Calibri Light" charset="0"/>
                <a:ea typeface="Arial" charset="0"/>
                <a:cs typeface="+mj-cs"/>
              </a:rPr>
              <a:t>게임</a:t>
            </a:r>
            <a:r>
              <a:rPr lang="en-US" sz="2800" b="1" dirty="0" smtClean="0">
                <a:latin typeface="Calibri Light" charset="0"/>
                <a:ea typeface="Arial" charset="0"/>
                <a:cs typeface="+mj-cs"/>
              </a:rPr>
              <a:t> </a:t>
            </a:r>
            <a:r>
              <a:rPr lang="ko-KR" altLang="en-US" sz="2800" b="1" dirty="0" smtClean="0">
                <a:latin typeface="Calibri Light" charset="0"/>
                <a:ea typeface="Arial" charset="0"/>
                <a:cs typeface="+mj-cs"/>
              </a:rPr>
              <a:t>예시</a:t>
            </a:r>
            <a:endParaRPr lang="ko-KR" altLang="en-US" sz="2800" b="1" dirty="0">
              <a:latin typeface="Calibri Light" charset="0"/>
              <a:ea typeface="Arial" charset="0"/>
              <a:cs typeface="+mj-cs"/>
            </a:endParaRPr>
          </a:p>
        </p:txBody>
      </p:sp>
      <p:pic>
        <p:nvPicPr>
          <p:cNvPr id="3" name="온라인 미디어 2">
            <a:hlinkClick r:id="" action="ppaction://media"/>
            <a:extLst>
              <a:ext uri="{FF2B5EF4-FFF2-40B4-BE49-F238E27FC236}">
                <a16:creationId xmlns:a16="http://schemas.microsoft.com/office/drawing/2014/main" id="{52817228-867E-4096-A5DA-1B2153FCEFF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70610" y="1522787"/>
            <a:ext cx="8478983" cy="4769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b="1" dirty="0">
                <a:latin typeface="맑은 고딕" charset="0"/>
                <a:ea typeface="맑은 고딕" charset="0"/>
              </a:rPr>
              <a:t>3. 구현할 때 어려울 것 같은 점</a:t>
            </a:r>
            <a:endParaRPr lang="ko-KR" altLang="en-US" sz="4400" b="1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621999759"/>
              </p:ext>
            </p:extLst>
          </p:nvPr>
        </p:nvGraphicFramePr>
        <p:xfrm>
          <a:off x="402272" y="1475232"/>
          <a:ext cx="11388090" cy="4779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7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완료 theme pattern BnW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완료 theme pattern BnW" id="{D5A584AB-51A9-4472-82A7-C9438896390F}" vid="{89DCEC02-32DE-47B6-B129-3FC94AC3B6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Pages>4</Pages>
  <Words>90</Words>
  <Characters>0</Characters>
  <Application>Microsoft Office PowerPoint</Application>
  <DocSecurity>0</DocSecurity>
  <PresentationFormat>와이드스크린</PresentationFormat>
  <Lines>0</Lines>
  <Paragraphs>18</Paragraphs>
  <Slides>4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완료 theme pattern BnW</vt:lpstr>
      <vt:lpstr>1. (간단한) 팀원 소개</vt:lpstr>
      <vt:lpstr>2. 구현할 주제 소개</vt:lpstr>
      <vt:lpstr>3. 탑 다운 뷰 게임 예시</vt:lpstr>
      <vt:lpstr>3. 구현할 때 어려울 것 같은 점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(간단한) 팀원 소개</dc:title>
  <dc:creator>k sh</dc:creator>
  <cp:lastModifiedBy>k sh</cp:lastModifiedBy>
  <cp:revision>10</cp:revision>
  <dcterms:modified xsi:type="dcterms:W3CDTF">2019-10-27T07:20:18Z</dcterms:modified>
</cp:coreProperties>
</file>