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9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7FCB-58A0-4BC4-BA45-6EC3D8E4F5AD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C35D-7105-4FFC-AC68-241C13AA7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7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SviIeTt2_Lc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(</a:t>
            </a:r>
            <a:r>
              <a:rPr lang="ko-KR" altLang="en-US" dirty="0"/>
              <a:t>간단한</a:t>
            </a:r>
            <a:r>
              <a:rPr lang="en-US" altLang="ko-KR" dirty="0"/>
              <a:t>) </a:t>
            </a:r>
            <a:r>
              <a:rPr lang="ko-KR" altLang="en-US" dirty="0"/>
              <a:t>팀원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콘텐츠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학과 김성호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콘텐츠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학과 지성은 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구현할 주제 소개</a:t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탑 다운 뷰 형식의 슈팅게임</a:t>
            </a:r>
            <a:endParaRPr lang="ko-KR" altLang="en-US" dirty="0"/>
          </a:p>
        </p:txBody>
      </p:sp>
      <p:pic>
        <p:nvPicPr>
          <p:cNvPr id="5" name="SviIeTt2_Lc"/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2714625"/>
            <a:ext cx="4572000" cy="2571750"/>
          </a:xfrm>
          <a:prstGeom prst="rect">
            <a:avLst/>
          </a:prstGeom>
        </p:spPr>
      </p:pic>
      <p:pic>
        <p:nvPicPr>
          <p:cNvPr id="6" name="내용 개체 틀 5" descr="File:&lt;strong&gt;GTA 2&lt;/strong&gt;.JPG - Wikipedia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pic>
        <p:nvPicPr>
          <p:cNvPr id="7" name="그림 6" descr="[Especial / Discussão] Franquia Grand Theft Aut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1387221" cy="17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구현할 때 어려울 것 같은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336" y="1950720"/>
            <a:ext cx="11387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공격이나 </a:t>
            </a:r>
            <a:r>
              <a:rPr lang="ko-KR" altLang="en-US" dirty="0" err="1" smtClean="0"/>
              <a:t>피격효과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타격감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차별화된 요소 추가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마우스 방향에 따라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캐릭터의 회전 및 발사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케릭터의</a:t>
            </a:r>
            <a:r>
              <a:rPr lang="ko-KR" altLang="en-US" dirty="0" smtClean="0"/>
              <a:t> 자연스러운 움직임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다양한 무기의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스테이지의 짜임새 있는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97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와이드스크린</PresentationFormat>
  <Paragraphs>12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1. (간단한) 팀원 소개</vt:lpstr>
      <vt:lpstr>2. 구현할 주제 소개 -탑 다운 뷰 형식의 슈팅게임</vt:lpstr>
      <vt:lpstr>3. 구현할 때 어려울 것 같은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(간단한) 팀원 소개</dc:title>
  <dc:creator>k sh</dc:creator>
  <cp:lastModifiedBy>k sh</cp:lastModifiedBy>
  <cp:revision>3</cp:revision>
  <dcterms:created xsi:type="dcterms:W3CDTF">2019-10-25T07:13:02Z</dcterms:created>
  <dcterms:modified xsi:type="dcterms:W3CDTF">2019-10-25T07:23:39Z</dcterms:modified>
</cp:coreProperties>
</file>