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tore.unity.com/packages/audio/sound-fx/weapons/sci-fi-weapon-sfx-by-great-heights-audio-1479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텀프로젝트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김성호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지성은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46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 분담</a:t>
            </a:r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주제</a:t>
            </a:r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자랑할만한 </a:t>
            </a:r>
            <a:r>
              <a:rPr lang="ko-KR" altLang="en-US" sz="2800" dirty="0" err="1"/>
              <a:t>구현기능들</a:t>
            </a:r>
            <a:endParaRPr lang="ko-KR" altLang="en-US" sz="2800" dirty="0"/>
          </a:p>
          <a:p>
            <a:r>
              <a:rPr lang="en-US" altLang="ko-KR" sz="2800" dirty="0" smtClean="0"/>
              <a:t>4</a:t>
            </a:r>
            <a:r>
              <a:rPr lang="en-US" altLang="ko-KR" sz="2800" dirty="0"/>
              <a:t>. </a:t>
            </a:r>
            <a:r>
              <a:rPr lang="ko-KR" altLang="en-US" sz="2800" dirty="0"/>
              <a:t>최종 결과물 데모</a:t>
            </a:r>
          </a:p>
          <a:p>
            <a:r>
              <a:rPr lang="en-US" altLang="ko-KR" sz="2800" dirty="0" smtClean="0"/>
              <a:t>5</a:t>
            </a:r>
            <a:r>
              <a:rPr lang="en-US" altLang="ko-KR" sz="2800" dirty="0"/>
              <a:t>. </a:t>
            </a:r>
            <a:r>
              <a:rPr lang="ko-KR" altLang="en-US" sz="2800" dirty="0"/>
              <a:t>구현 시 어려웠던 점</a:t>
            </a:r>
          </a:p>
          <a:p>
            <a:r>
              <a:rPr lang="en-US" altLang="ko-KR" sz="2800" dirty="0"/>
              <a:t>6. </a:t>
            </a:r>
            <a:r>
              <a:rPr lang="ko-KR" altLang="en-US" sz="2800" dirty="0"/>
              <a:t>사용한 </a:t>
            </a:r>
            <a:r>
              <a:rPr lang="ko-KR" altLang="en-US" sz="2800" dirty="0" err="1"/>
              <a:t>애셋</a:t>
            </a:r>
            <a:r>
              <a:rPr lang="ko-KR" altLang="en-US" sz="2800" dirty="0"/>
              <a:t> 소개 </a:t>
            </a:r>
            <a:r>
              <a:rPr lang="ko-KR" altLang="en-US" sz="2800" dirty="0" smtClean="0"/>
              <a:t>페이지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699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팀원별</a:t>
            </a:r>
            <a:r>
              <a:rPr lang="ko-KR" altLang="en-US" dirty="0"/>
              <a:t> 역할 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김성호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몬스터 체력 바 및 플레이어의  움직임 등 전반적인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구현 및 설계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무기의 애니메이션 및 재장전 구현</a:t>
            </a:r>
            <a:r>
              <a:rPr lang="en-US" altLang="ko-KR" dirty="0" smtClean="0"/>
              <a:t>, ICE </a:t>
            </a:r>
            <a:r>
              <a:rPr lang="ko-KR" altLang="en-US" dirty="0" smtClean="0"/>
              <a:t>스테이지</a:t>
            </a:r>
            <a:r>
              <a:rPr lang="en-US" altLang="ko-KR" dirty="0" smtClean="0"/>
              <a:t>,Dark </a:t>
            </a:r>
            <a:r>
              <a:rPr lang="ko-KR" altLang="en-US" dirty="0" smtClean="0"/>
              <a:t>스테이지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및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Scene. BGM </a:t>
            </a:r>
            <a:r>
              <a:rPr lang="ko-KR" altLang="en-US" dirty="0" smtClean="0"/>
              <a:t>선정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버그 발견 및 수정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지성은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 및 몬스터 </a:t>
            </a:r>
            <a:r>
              <a:rPr lang="en-US" altLang="ko-KR" dirty="0" smtClean="0"/>
              <a:t>import , </a:t>
            </a:r>
            <a:r>
              <a:rPr lang="en-US" altLang="ko-KR" dirty="0" err="1" smtClean="0"/>
              <a:t>Timelimit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스테이지 </a:t>
            </a:r>
            <a:r>
              <a:rPr lang="en-US" altLang="ko-KR" dirty="0" smtClean="0"/>
              <a:t>, BOSS </a:t>
            </a:r>
            <a:r>
              <a:rPr lang="ko-KR" altLang="en-US" dirty="0" smtClean="0"/>
              <a:t>스테이지 담당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Gameover</a:t>
            </a:r>
            <a:r>
              <a:rPr lang="en-US" altLang="ko-KR" dirty="0" smtClean="0"/>
              <a:t> Scene </a:t>
            </a:r>
            <a:r>
              <a:rPr lang="ko-KR" altLang="en-US" dirty="0" smtClean="0"/>
              <a:t>구현 및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몬스터 체력 구현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효과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strike="sngStrike" dirty="0" err="1" smtClean="0"/>
              <a:t>버그생성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 smtClean="0"/>
              <a:t>스테이지를 차근차근 클리어하여 보스를 죽이는 전형적인 </a:t>
            </a:r>
            <a:r>
              <a:rPr lang="en-US" altLang="ko-KR" sz="2800" dirty="0" smtClean="0"/>
              <a:t>Top view </a:t>
            </a:r>
            <a:r>
              <a:rPr lang="ko-KR" altLang="en-US" sz="2800" dirty="0" smtClean="0"/>
              <a:t>시점의 게임</a:t>
            </a:r>
            <a:endParaRPr lang="en-US" altLang="ko-KR" sz="2800" dirty="0" smtClean="0"/>
          </a:p>
          <a:p>
            <a:r>
              <a:rPr lang="ko-KR" altLang="en-US" sz="2800" dirty="0" smtClean="0"/>
              <a:t>각각 다른 특성을 가진 스테이지로 구성 </a:t>
            </a:r>
            <a:r>
              <a:rPr lang="en-US" altLang="ko-KR" sz="2800" dirty="0" smtClean="0"/>
              <a:t> </a:t>
            </a:r>
          </a:p>
          <a:p>
            <a:r>
              <a:rPr lang="ko-KR" altLang="en-US" sz="2800" dirty="0" smtClean="0"/>
              <a:t>강력하지만 연사가 느린 권총과 빠른 연사와 재장전이 긴 기관총으로 스테이지의 몬스터 들을 죽이면 되는 간단한 게임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7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자랑할만한 </a:t>
            </a:r>
            <a:r>
              <a:rPr lang="ko-KR" altLang="en-US" dirty="0" err="1"/>
              <a:t>구현기능들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901953"/>
            <a:ext cx="10131425" cy="3889248"/>
          </a:xfrm>
        </p:spPr>
        <p:txBody>
          <a:bodyPr anchor="t"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기관총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연사의 속도를 의도적으로 </a:t>
            </a:r>
            <a:r>
              <a:rPr lang="ko-KR" altLang="en-US" sz="2800" smtClean="0"/>
              <a:t>조정하여 너무 빨리 발사되지 않도록 함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363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결과데모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9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ko-KR" altLang="en-US" dirty="0"/>
              <a:t>시 어려웠던 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800" dirty="0"/>
              <a:t>기관총의 발사 재장전 애니메이션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애니메이션을 아예 모르는 상태에서 </a:t>
            </a:r>
            <a:r>
              <a:rPr lang="ko-KR" altLang="en-US" sz="2800" dirty="0" smtClean="0"/>
              <a:t>자연스럽게 연결되도록 갖은 노력을</a:t>
            </a:r>
            <a:r>
              <a:rPr lang="en-US" altLang="ko-KR" sz="2800" dirty="0" smtClean="0"/>
              <a:t>…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 smtClean="0"/>
              <a:t>플레이어의 움직임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마우스가 가리키는 방향을 보기 위해 다른 사람이 만든 코드를 해석하여 우리에게 맞게 수정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04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/>
              <a:t>애셋</a:t>
            </a:r>
            <a:r>
              <a:rPr lang="ko-KR" altLang="en-US" dirty="0"/>
              <a:t> 소개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smtClean="0"/>
              <a:t> 48 Particle Effect Pack / </a:t>
            </a:r>
          </a:p>
          <a:p>
            <a:r>
              <a:rPr lang="en-US" altLang="ko-KR" b="1" dirty="0" err="1" smtClean="0"/>
              <a:t>amusedART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Stone Monster / </a:t>
            </a:r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en-US" altLang="ko-KR" dirty="0" smtClean="0"/>
              <a:t>Winter Forest - Low Poly Toon Battle Arena / Tower Defense Pack / </a:t>
            </a:r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Sci-Fi Weapon SFX by Great Heights Audio</a:t>
            </a:r>
            <a:endParaRPr lang="en-US" altLang="ko-KR" dirty="0" smtClean="0"/>
          </a:p>
          <a:p>
            <a:r>
              <a:rPr lang="en-US" altLang="ko-KR" dirty="0"/>
              <a:t>ASSETS3DMachine</a:t>
            </a:r>
            <a:r>
              <a:rPr lang="en-US" altLang="ko-KR" dirty="0" smtClean="0"/>
              <a:t> </a:t>
            </a:r>
            <a:r>
              <a:rPr lang="en-US" altLang="ko-KR" dirty="0"/>
              <a:t>Guns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57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160</TotalTime>
  <Words>158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천체</vt:lpstr>
      <vt:lpstr>임베디드 텀프로젝트</vt:lpstr>
      <vt:lpstr>목차</vt:lpstr>
      <vt:lpstr>팀원별 역할 분담</vt:lpstr>
      <vt:lpstr>주제</vt:lpstr>
      <vt:lpstr>자랑할만한 구현기능들</vt:lpstr>
      <vt:lpstr>최종 결과데모 </vt:lpstr>
      <vt:lpstr>구현 시 어려웠던 점</vt:lpstr>
      <vt:lpstr>사용한 애셋 소개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텀프로젝트</dc:title>
  <dc:creator>Owner</dc:creator>
  <cp:lastModifiedBy>Owner</cp:lastModifiedBy>
  <cp:revision>15</cp:revision>
  <dcterms:created xsi:type="dcterms:W3CDTF">2019-11-25T09:19:53Z</dcterms:created>
  <dcterms:modified xsi:type="dcterms:W3CDTF">2019-11-25T13:46:07Z</dcterms:modified>
</cp:coreProperties>
</file>