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wltjd/AppData/Roaming/PolarisOffice/ETemp/4480_18459728/fImage7265367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8" name="직사각형 7"/>
          <p:cNvSpPr>
            <a:spLocks/>
          </p:cNvSpPr>
          <p:nvPr/>
        </p:nvSpPr>
        <p:spPr>
          <a:xfrm>
            <a:off x="751205" y="1381760"/>
            <a:ext cx="10689590" cy="4135755"/>
          </a:xfrm>
          <a:prstGeom prst="rect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2019-10-25</a:t>
            </a:fld>
            <a:endParaRPr lang="ko-KR" altLang="en-US" sz="120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 b="0">
                <a:solidFill>
                  <a:schemeClr val="bg1"/>
                </a:solidFill>
              </a:defRPr>
            </a:lvl1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0">
                <a:solidFill>
                  <a:schemeClr val="bg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86143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+mn-cs"/>
              </a:rPr>
              <a:t>부제목을 입력하십시오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2019-10-25</a:t>
            </a:fld>
            <a:endParaRPr lang="ko-KR" altLang="en-US" sz="120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7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2019-10-25</a:t>
            </a:fld>
            <a:endParaRPr lang="ko-KR" altLang="en-US" sz="1200"/>
          </a:p>
        </p:txBody>
      </p:sp>
      <p:sp>
        <p:nvSpPr>
          <p:cNvPr id="8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2019-10-25</a:t>
            </a:fld>
            <a:endParaRPr lang="ko-KR" altLang="en-US" sz="120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wltjd/AppData/Roaming/PolarisOffice/ETemp/4480_18459728/fImage2322350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>
                <a:solidFill>
                  <a:schemeClr val="tx1"/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1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</p:txBody>
      </p:sp>
      <p:sp>
        <p:nvSpPr>
          <p:cNvPr id="8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2019-10-25</a:t>
            </a:fld>
            <a:endParaRPr lang="ko-KR" altLang="en-US" sz="1200"/>
          </a:p>
        </p:txBody>
      </p:sp>
      <p:sp>
        <p:nvSpPr>
          <p:cNvPr id="9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484630"/>
            <a:ext cx="5182235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484630"/>
            <a:ext cx="5182235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2019-10-25</a:t>
            </a:fld>
            <a:endParaRPr lang="ko-KR" altLang="en-US" sz="120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105" y="148463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48463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2019-10-25</a:t>
            </a:fld>
            <a:endParaRPr lang="ko-KR" altLang="en-US" sz="1200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1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2019-10-25</a:t>
            </a:fld>
            <a:endParaRPr lang="ko-KR" altLang="en-US" sz="120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2019-10-25</a:t>
            </a:fld>
            <a:endParaRPr lang="ko-KR" altLang="en-US" sz="120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0" y="0"/>
            <a:ext cx="5040630" cy="6858635"/>
          </a:xfrm>
          <a:prstGeom prst="rect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bg2">
                    <a:lumMod val="25000"/>
                  </a:schemeClr>
                </a:solidFill>
              </a:defRPr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6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6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8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2019-10-25</a:t>
            </a:fld>
            <a:endParaRPr lang="ko-KR" altLang="en-US" sz="1200"/>
          </a:p>
        </p:txBody>
      </p:sp>
      <p:sp>
        <p:nvSpPr>
          <p:cNvPr id="9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1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 b="1">
                <a:solidFill>
                  <a:schemeClr val="bg1"/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solidFill>
                  <a:schemeClr val="bg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13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0" y="0"/>
            <a:ext cx="240030" cy="119761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0" y="0"/>
            <a:ext cx="5040630" cy="6858635"/>
          </a:xfrm>
          <a:prstGeom prst="rect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039995" y="0"/>
            <a:ext cx="7152640" cy="6858635"/>
          </a:xfrm>
          <a:prstGeom prst="rect">
            <a:avLst/>
          </a:prstGeom>
        </p:spPr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 b="1">
                <a:solidFill>
                  <a:schemeClr val="bg1"/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solidFill>
                  <a:schemeClr val="bg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</p:txBody>
      </p:sp>
      <p:sp>
        <p:nvSpPr>
          <p:cNvPr id="8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2019-10-25</a:t>
            </a:fld>
            <a:endParaRPr lang="ko-KR" altLang="en-US" sz="1200"/>
          </a:p>
        </p:txBody>
      </p:sp>
      <p:sp>
        <p:nvSpPr>
          <p:cNvPr id="9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0" y="0"/>
            <a:ext cx="240030" cy="119761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2400"/>
              <a:t>마스터 부제목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20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6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600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2019-10-25</a:t>
            </a:fld>
            <a:endParaRPr lang="ko-KR" altLang="en-US" sz="120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>
            <a:off x="0" y="0"/>
            <a:ext cx="240030" cy="1197610"/>
          </a:xfrm>
          <a:prstGeom prst="rect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video" Target="SviIeTt2_Lc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MsDTaiZius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b="1">
                <a:latin typeface="맑은 고딕" charset="0"/>
                <a:ea typeface="맑은 고딕" charset="0"/>
              </a:rPr>
              <a:t>1. (간단한) 팀원 소개</a:t>
            </a:r>
            <a:endParaRPr lang="ko-KR" altLang="en-US" sz="440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sz="2800">
                <a:latin typeface="맑은 고딕" charset="0"/>
                <a:ea typeface="맑은 고딕" charset="0"/>
              </a:rPr>
              <a:t>콘텐츠 IT 학과 김성호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sz="2800">
                <a:latin typeface="맑은 고딕" charset="0"/>
                <a:ea typeface="맑은 고딕" charset="0"/>
              </a:rPr>
              <a:t>콘텐츠 IT 학과 지성은 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</a:pPr>
            <a:endParaRPr lang="ko-KR" altLang="en-US" sz="2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1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b="1">
                <a:latin typeface="맑은 고딕" charset="0"/>
                <a:ea typeface="맑은 고딕" charset="0"/>
              </a:rPr>
              <a:t>2. 구현할 주제 소개</a:t>
            </a:r>
            <a:br>
              <a:rPr sz="4400" b="1">
                <a:latin typeface="맑은 고딕" charset="0"/>
                <a:ea typeface="맑은 고딕" charset="0"/>
              </a:rPr>
            </a:br>
            <a:r>
              <a:rPr sz="4400" b="1">
                <a:latin typeface="맑은 고딕" charset="0"/>
                <a:ea typeface="맑은 고딕" charset="0"/>
              </a:rPr>
              <a:t>-탑 다운 뷰 형식의 슈팅게임</a:t>
            </a:r>
            <a:endParaRPr lang="ko-KR" altLang="en-US" sz="4400" b="1">
              <a:latin typeface="맑은 고딕" charset="0"/>
              <a:ea typeface="맑은 고딕" charset="0"/>
            </a:endParaRPr>
          </a:p>
        </p:txBody>
      </p:sp>
      <p:pic>
        <p:nvPicPr>
          <p:cNvPr id="5" name="SviIeTt2_Lc" descr="C:/Users/wltjd/AppData/Roaming/PolarisOffice/ETemp/4480_18459728/image1.jpeg"/>
          <p:cNvPicPr>
            <a:picLocks noGrp="1" noChangeAspect="1"/>
          </p:cNvPicPr>
          <p:nvPr>
            <p:ph idx="1"/>
            <a:videoFile r:link="rId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0435" y="1647825"/>
            <a:ext cx="4572635" cy="4911725"/>
          </a:xfrm>
          <a:prstGeom prst="rect">
            <a:avLst/>
          </a:prstGeom>
          <a:noFill/>
        </p:spPr>
      </p:pic>
      <p:pic>
        <p:nvPicPr>
          <p:cNvPr id="6" name="내용 개체 틀 5" descr="C:/Users/wltjd/AppData/Roaming/PolarisOffice/ETemp/4480_18459728/image2.jpg"/>
          <p:cNvPicPr>
            <a:picLocks noGrp="1" noChangeAspect="1"/>
          </p:cNvPicPr>
          <p:nvPr>
            <p:ph idx="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2825" y="1652270"/>
            <a:ext cx="5182235" cy="5083175"/>
          </a:xfrm>
          <a:prstGeom prst="rect">
            <a:avLst/>
          </a:prstGeom>
          <a:noFill/>
        </p:spPr>
      </p:pic>
      <p:pic>
        <p:nvPicPr>
          <p:cNvPr id="7" name="그림 6" descr="C:/Users/wltjd/AppData/Roaming/PolarisOffice/ETemp/4480_18459728/image3.jp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63310" y="2058035"/>
            <a:ext cx="1388110" cy="176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937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 dirty="0">
                <a:latin typeface="Calibri Light" charset="0"/>
                <a:ea typeface="Arial" charset="0"/>
                <a:cs typeface="+mj-cs"/>
              </a:rPr>
              <a:t>3. 대표적 탑 다운 뷰 게임</a:t>
            </a:r>
            <a:endParaRPr lang="ko-KR" altLang="en-US" sz="2800" b="1" dirty="0">
              <a:latin typeface="Calibri Light" charset="0"/>
              <a:ea typeface="Arial" charset="0"/>
              <a:cs typeface="+mj-cs"/>
            </a:endParaRPr>
          </a:p>
        </p:txBody>
      </p:sp>
      <p:pic>
        <p:nvPicPr>
          <p:cNvPr id="3" name="온라인 미디어 2">
            <a:hlinkClick r:id="" action="ppaction://media"/>
            <a:extLst>
              <a:ext uri="{FF2B5EF4-FFF2-40B4-BE49-F238E27FC236}">
                <a16:creationId xmlns:a16="http://schemas.microsoft.com/office/drawing/2014/main" id="{52817228-867E-4096-A5DA-1B2153FCEFF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70610" y="1522787"/>
            <a:ext cx="8478983" cy="47694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b="1">
                <a:latin typeface="맑은 고딕" charset="0"/>
                <a:ea typeface="맑은 고딕" charset="0"/>
              </a:rPr>
              <a:t>3. 구현할 때 어려울 것 같은 점</a:t>
            </a:r>
            <a:endParaRPr lang="ko-KR" altLang="en-US" sz="4400" b="1">
              <a:latin typeface="맑은 고딕" charset="0"/>
              <a:ea typeface="맑은 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402590" y="1950720"/>
            <a:ext cx="11388090" cy="20300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 공격이나 피격효과 (타격감) 구현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85750" indent="-2857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 차별화된 요소 추가.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85750" indent="-2857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 마우스 방향에 따라 Player 캐릭터의 회전 및 발사 구현.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85750" indent="-2857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 케릭터의 자연스러운 움직임 구현.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85750" indent="-2857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 다양한 무기의 구현 (샷건 등)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85750" indent="-2857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 스테이지의 짜임새 있는 구성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85750" indent="-2857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707921"/>
      </p:ext>
    </p:extLst>
  </p:cSld>
  <p:clrMapOvr>
    <a:masterClrMapping/>
  </p:clrMapOvr>
</p:sld>
</file>

<file path=ppt/theme/theme1.xml><?xml version="1.0" encoding="utf-8"?>
<a:theme xmlns:a="http://schemas.openxmlformats.org/drawingml/2006/main" name="완료 theme pattern BnW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완료 theme pattern BnW" id="{D5A584AB-51A9-4472-82A7-C9438896390F}" vid="{89DCEC02-32DE-47B6-B129-3FC94AC3B6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Pages>4</Pages>
  <Words>78</Words>
  <Characters>0</Characters>
  <Application>Microsoft Office PowerPoint</Application>
  <DocSecurity>0</DocSecurity>
  <PresentationFormat>와이드스크린</PresentationFormat>
  <Lines>0</Lines>
  <Paragraphs>13</Paragraphs>
  <Slides>4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완료 theme pattern BnW</vt:lpstr>
      <vt:lpstr>1. (간단한) 팀원 소개</vt:lpstr>
      <vt:lpstr>2. 구현할 주제 소개 -탑 다운 뷰 형식의 슈팅게임</vt:lpstr>
      <vt:lpstr>3. 대표적 탑 다운 뷰 게임</vt:lpstr>
      <vt:lpstr>3. 구현할 때 어려울 것 같은 점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(간단한) 팀원 소개</dc:title>
  <dc:creator>k sh</dc:creator>
  <cp:lastModifiedBy>지 성은</cp:lastModifiedBy>
  <cp:revision>4</cp:revision>
  <dcterms:modified xsi:type="dcterms:W3CDTF">2019-10-25T08:42:16Z</dcterms:modified>
</cp:coreProperties>
</file>