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wltjd/AppData/Roaming/PolarisOffice/ETemp/4480_18459728/fImage726536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>
            <a:off x="751205" y="1381760"/>
            <a:ext cx="10689590" cy="41357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0">
                <a:solidFill>
                  <a:schemeClr val="bg1"/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0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8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ltjd/AppData/Roaming/PolarisOffice/ETemp/4480_18459728/fImage232235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13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039995" y="0"/>
            <a:ext cx="7152640" cy="6858635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2019-10-25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SviIeTt2_Lc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sDTaiZius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1. (간단한) 팀원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>
                <a:latin typeface="맑은 고딕" charset="0"/>
                <a:ea typeface="맑은 고딕" charset="0"/>
              </a:rPr>
              <a:t>콘텐츠 IT 학과 김성호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>
                <a:latin typeface="맑은 고딕" charset="0"/>
                <a:ea typeface="맑은 고딕" charset="0"/>
              </a:rPr>
              <a:t>콘텐츠 IT 학과 지성은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2. 구현할 주제 소개</a:t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>-탑 다운 뷰 형식의 슈팅게임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pic>
        <p:nvPicPr>
          <p:cNvPr id="5" name="SviIeTt2_Lc" descr="C:/Users/wltjd/AppData/Roaming/PolarisOffice/ETemp/4480_18459728/image1.jpeg"/>
          <p:cNvPicPr>
            <a:picLocks noGrp="1" noChangeAspect="1"/>
          </p:cNvPicPr>
          <p:nvPr>
            <p:ph idx="1"/>
            <a:videoFile r:link="rId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435" y="1647825"/>
            <a:ext cx="4572635" cy="4911725"/>
          </a:xfrm>
          <a:prstGeom prst="rect">
            <a:avLst/>
          </a:prstGeom>
          <a:noFill/>
        </p:spPr>
      </p:pic>
      <p:pic>
        <p:nvPicPr>
          <p:cNvPr id="6" name="내용 개체 틀 5" descr="C:/Users/wltjd/AppData/Roaming/PolarisOffice/ETemp/4480_18459728/image2.jpg"/>
          <p:cNvPicPr>
            <a:picLocks noGrp="1" noChangeAspect="1"/>
          </p:cNvPicPr>
          <p:nvPr>
            <p:ph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2825" y="1652270"/>
            <a:ext cx="5182235" cy="5083175"/>
          </a:xfrm>
          <a:prstGeom prst="rect">
            <a:avLst/>
          </a:prstGeom>
          <a:noFill/>
        </p:spPr>
      </p:pic>
      <p:pic>
        <p:nvPicPr>
          <p:cNvPr id="7" name="그림 6" descr="C:/Users/wltjd/AppData/Roaming/PolarisOffice/ETemp/4480_18459728/image3.jp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3310" y="2058035"/>
            <a:ext cx="1388110" cy="176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93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>
                <a:latin typeface="Calibri Light" charset="0"/>
                <a:ea typeface="Arial" charset="0"/>
                <a:cs typeface="+mj-cs"/>
              </a:rPr>
              <a:t>3. 대표적 탑 다운 뷰 게임</a:t>
            </a:r>
            <a:endParaRPr lang="ko-KR" altLang="en-US" sz="2800" b="1" dirty="0">
              <a:latin typeface="Calibri Light" charset="0"/>
              <a:ea typeface="Arial" charset="0"/>
              <a:cs typeface="+mj-cs"/>
            </a:endParaRPr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id="{52817228-867E-4096-A5DA-1B2153FCEF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0610" y="1522787"/>
            <a:ext cx="8478983" cy="4769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3. 구현할 때 어려울 것 같은 점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02590" y="1950720"/>
            <a:ext cx="11388090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공격이나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피격효과</a:t>
            </a:r>
            <a:r>
              <a:rPr sz="1800" dirty="0">
                <a:latin typeface="맑은 고딕" charset="0"/>
                <a:ea typeface="맑은 고딕" charset="0"/>
              </a:rPr>
              <a:t> (</a:t>
            </a:r>
            <a:r>
              <a:rPr sz="1800" dirty="0" err="1">
                <a:latin typeface="맑은 고딕" charset="0"/>
                <a:ea typeface="맑은 고딕" charset="0"/>
              </a:rPr>
              <a:t>타격감</a:t>
            </a:r>
            <a:r>
              <a:rPr sz="1800" dirty="0">
                <a:latin typeface="맑은 고딕" charset="0"/>
                <a:ea typeface="맑은 고딕" charset="0"/>
              </a:rPr>
              <a:t>) </a:t>
            </a:r>
            <a:r>
              <a:rPr sz="18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차별화된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추가</a:t>
            </a:r>
            <a:r>
              <a:rPr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마우스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방향에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따라</a:t>
            </a:r>
            <a:r>
              <a:rPr sz="1800" dirty="0">
                <a:latin typeface="맑은 고딕" charset="0"/>
                <a:ea typeface="맑은 고딕" charset="0"/>
              </a:rPr>
              <a:t> Player </a:t>
            </a:r>
            <a:r>
              <a:rPr sz="1800" dirty="0" err="1">
                <a:latin typeface="맑은 고딕" charset="0"/>
                <a:ea typeface="맑은 고딕" charset="0"/>
              </a:rPr>
              <a:t>캐릭터의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회전</a:t>
            </a:r>
            <a:r>
              <a:rPr sz="1800" dirty="0">
                <a:latin typeface="맑은 고딕" charset="0"/>
                <a:ea typeface="맑은 고딕" charset="0"/>
              </a:rPr>
              <a:t> 및 </a:t>
            </a:r>
            <a:r>
              <a:rPr sz="1800" dirty="0" err="1">
                <a:latin typeface="맑은 고딕" charset="0"/>
                <a:ea typeface="맑은 고딕" charset="0"/>
              </a:rPr>
              <a:t>발사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구현</a:t>
            </a:r>
            <a:r>
              <a:rPr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케릭터의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자연스러운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움직임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구현</a:t>
            </a:r>
            <a:r>
              <a:rPr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다양한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무기의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구현</a:t>
            </a:r>
            <a:r>
              <a:rPr sz="1800" dirty="0">
                <a:latin typeface="맑은 고딕" charset="0"/>
                <a:ea typeface="맑은 고딕" charset="0"/>
              </a:rPr>
              <a:t> (</a:t>
            </a:r>
            <a:r>
              <a:rPr sz="1800" dirty="0" err="1">
                <a:latin typeface="맑은 고딕" charset="0"/>
                <a:ea typeface="맑은 고딕" charset="0"/>
              </a:rPr>
              <a:t>샷건</a:t>
            </a:r>
            <a:r>
              <a:rPr sz="1800" dirty="0">
                <a:latin typeface="맑은 고딕" charset="0"/>
                <a:ea typeface="맑은 고딕" charset="0"/>
              </a:rPr>
              <a:t> 등)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스테이지의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짜임새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있는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800" smtClean="0">
                <a:latin typeface="맑은 고딕" charset="0"/>
                <a:ea typeface="맑은 고딕" charset="0"/>
              </a:rPr>
              <a:t>카메라의 움직임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pattern Bn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pattern BnW" id="{D5A584AB-51A9-4472-82A7-C9438896390F}" vid="{89DCEC02-32DE-47B6-B129-3FC94AC3B6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4</Pages>
  <Words>80</Words>
  <Characters>0</Characters>
  <Application>Microsoft Office PowerPoint</Application>
  <DocSecurity>0</DocSecurity>
  <PresentationFormat>와이드스크린</PresentationFormat>
  <Lines>0</Lines>
  <Paragraphs>13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완료 theme pattern BnW</vt:lpstr>
      <vt:lpstr>1. (간단한) 팀원 소개</vt:lpstr>
      <vt:lpstr>2. 구현할 주제 소개 -탑 다운 뷰 형식의 슈팅게임</vt:lpstr>
      <vt:lpstr>3. 대표적 탑 다운 뷰 게임</vt:lpstr>
      <vt:lpstr>3. 구현할 때 어려울 것 같은 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(간단한) 팀원 소개</dc:title>
  <dc:creator>k sh</dc:creator>
  <cp:lastModifiedBy>k sh</cp:lastModifiedBy>
  <cp:revision>5</cp:revision>
  <dcterms:modified xsi:type="dcterms:W3CDTF">2019-10-25T08:45:43Z</dcterms:modified>
</cp:coreProperties>
</file>