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11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25-44FD-AE6F-D3F3132E9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E7E41-21A8-4402-89DE-531F6FAE401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6AC87-02DB-41DE-9C8B-AF402352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BD-6D0B-4472-A0C1-45FEE72D842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90685B1-6A4D-4D0F-83C9-02590DB5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BD-6D0B-4472-A0C1-45FEE72D842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0685B1-6A4D-4D0F-83C9-02590DB5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BD-6D0B-4472-A0C1-45FEE72D842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0685B1-6A4D-4D0F-83C9-02590DB56E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6772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BD-6D0B-4472-A0C1-45FEE72D842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0685B1-6A4D-4D0F-83C9-02590DB5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95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BD-6D0B-4472-A0C1-45FEE72D842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0685B1-6A4D-4D0F-83C9-02590DB56ED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669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BD-6D0B-4472-A0C1-45FEE72D842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0685B1-6A4D-4D0F-83C9-02590DB5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34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BD-6D0B-4472-A0C1-45FEE72D842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85B1-6A4D-4D0F-83C9-02590DB5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45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BD-6D0B-4472-A0C1-45FEE72D842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85B1-6A4D-4D0F-83C9-02590DB5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BD-6D0B-4472-A0C1-45FEE72D842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85B1-6A4D-4D0F-83C9-02590DB5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7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BD-6D0B-4472-A0C1-45FEE72D842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0685B1-6A4D-4D0F-83C9-02590DB5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BD-6D0B-4472-A0C1-45FEE72D842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0685B1-6A4D-4D0F-83C9-02590DB5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BD-6D0B-4472-A0C1-45FEE72D842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0685B1-6A4D-4D0F-83C9-02590DB5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BD-6D0B-4472-A0C1-45FEE72D842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85B1-6A4D-4D0F-83C9-02590DB5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4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BD-6D0B-4472-A0C1-45FEE72D842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85B1-6A4D-4D0F-83C9-02590DB5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9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BD-6D0B-4472-A0C1-45FEE72D842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85B1-6A4D-4D0F-83C9-02590DB5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BD-6D0B-4472-A0C1-45FEE72D842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0685B1-6A4D-4D0F-83C9-02590DB5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5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FEBD-6D0B-4472-A0C1-45FEE72D842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0685B1-6A4D-4D0F-83C9-02590DB5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8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genieriaquimicareviews.com/2020/11/que-es-la-polimerizacion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sakimia.com/2015/02/09/jual-pva-polyvinyl-alcohol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rsc.org/en/content/articlelanding/2016/py/c6py00483k" TargetMode="External"/><Relationship Id="rId7" Type="http://schemas.openxmlformats.org/officeDocument/2006/relationships/hyperlink" Target="https://creativecommons.org/licenses/by-nc/3.0/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rsc.org/os/content/articlelanding/2024/sc/d3sc06758k" TargetMode="External"/><Relationship Id="rId5" Type="http://schemas.openxmlformats.org/officeDocument/2006/relationships/image" Target="../media/image4.gif"/><Relationship Id="rId4" Type="http://schemas.openxmlformats.org/officeDocument/2006/relationships/hyperlink" Target="https://creativecommons.org/licenses/by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85FE-0750-34B3-B37C-04E68CB2C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2470" y="954338"/>
            <a:ext cx="8642142" cy="1689471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7030A0"/>
                </a:solidFill>
              </a:rPr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27E4A-4F00-1F38-5487-EEF9A8113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2896" y="3617843"/>
            <a:ext cx="8711716" cy="2285819"/>
          </a:xfrm>
        </p:spPr>
        <p:txBody>
          <a:bodyPr>
            <a:normAutofit/>
          </a:bodyPr>
          <a:lstStyle/>
          <a:p>
            <a:r>
              <a:rPr lang="en-US" dirty="0"/>
              <a:t>University of </a:t>
            </a:r>
            <a:r>
              <a:rPr lang="en-US" dirty="0" err="1"/>
              <a:t>Barishal</a:t>
            </a:r>
            <a:endParaRPr lang="en-US" dirty="0"/>
          </a:p>
          <a:p>
            <a:r>
              <a:rPr lang="en-US" dirty="0" err="1"/>
              <a:t>Name:Akya</a:t>
            </a:r>
            <a:r>
              <a:rPr lang="en-US" dirty="0"/>
              <a:t> Mony</a:t>
            </a:r>
          </a:p>
          <a:p>
            <a:r>
              <a:rPr lang="en-US" dirty="0"/>
              <a:t>Roll:19Che 016</a:t>
            </a:r>
          </a:p>
          <a:p>
            <a:r>
              <a:rPr lang="en-US" dirty="0"/>
              <a:t>Batch: 066</a:t>
            </a:r>
          </a:p>
        </p:txBody>
      </p:sp>
    </p:spTree>
    <p:extLst>
      <p:ext uri="{BB962C8B-B14F-4D97-AF65-F5344CB8AC3E}">
        <p14:creationId xmlns:p14="http://schemas.microsoft.com/office/powerpoint/2010/main" val="1810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9C53-DB0C-0FE2-2A02-D71B17EF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83" y="2921600"/>
            <a:ext cx="6400800" cy="1938129"/>
          </a:xfrm>
        </p:spPr>
        <p:txBody>
          <a:bodyPr>
            <a:normAutofit/>
          </a:bodyPr>
          <a:lstStyle/>
          <a:p>
            <a:pPr algn="ctr"/>
            <a:r>
              <a:rPr lang="en-US" sz="8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80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772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844C-97A9-5315-451F-4B71F0DE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POLYMER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D264-E000-3000-FC83-00A7733C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 polymer is a material made up of many small units called monomers that are chemically bonded together to form large molecules called macromolecules. The word "polymer" comes from the Greek words poly- meaning "many" and -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Google Sans"/>
              </a:rPr>
              <a:t>mer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meaning "part" or "segment".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744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884E-CE23-E90F-ECA0-481BF11A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of Polymer: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1B3C8-BE4B-FB56-2E81-76BF4F732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61128" y="2133600"/>
            <a:ext cx="4171569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8E2CA7-FA25-2F30-3EAF-D52D88D5AE4A}"/>
              </a:ext>
            </a:extLst>
          </p:cNvPr>
          <p:cNvSpPr txBox="1"/>
          <p:nvPr/>
        </p:nvSpPr>
        <p:spPr>
          <a:xfrm>
            <a:off x="4961128" y="5911850"/>
            <a:ext cx="4171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ingenieriaquimicareviews.com/2020/11/que-es-la-polimerizacion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635841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4E9F-FC3D-E176-F6E8-1FA1DAE0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624110"/>
            <a:ext cx="9158977" cy="13126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FFCF-2AF9-E38A-7D2C-34421542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026" y="1398104"/>
            <a:ext cx="8830986" cy="5251173"/>
          </a:xfrm>
        </p:spPr>
        <p:txBody>
          <a:bodyPr>
            <a:normAutofit fontScale="92500" lnSpcReduction="20000"/>
          </a:bodyPr>
          <a:lstStyle/>
          <a:p>
            <a:pPr algn="l">
              <a:spcAft>
                <a:spcPts val="750"/>
              </a:spcAft>
            </a:pPr>
            <a:r>
              <a:rPr lang="en-US" b="0" i="0">
                <a:solidFill>
                  <a:srgbClr val="001D35"/>
                </a:solidFill>
                <a:effectLst/>
                <a:latin typeface="Google Sans"/>
              </a:rPr>
              <a:t>Here are some examples of polymers:</a:t>
            </a:r>
          </a:p>
          <a:p>
            <a:pPr algn="l" fontAlgn="ctr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1D35"/>
                </a:solidFill>
                <a:effectLst/>
                <a:latin typeface="Google Sans"/>
              </a:rPr>
              <a:t>Natural polymers</a:t>
            </a:r>
            <a:r>
              <a:rPr lang="en-US" b="0" i="0">
                <a:solidFill>
                  <a:srgbClr val="001D35"/>
                </a:solidFill>
                <a:effectLst/>
                <a:latin typeface="Google Sans"/>
              </a:rPr>
              <a:t>: These are substances that occur naturally in plants and animals, and can be inorganic or organic. Examples include cellulose, rubber, silk, DNA, proteins, and wool. </a:t>
            </a:r>
          </a:p>
          <a:p>
            <a:pPr algn="l" fontAlgn="ctr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1D35"/>
                </a:solidFill>
                <a:effectLst/>
                <a:latin typeface="Google Sans"/>
              </a:rPr>
              <a:t>Synthetic polymers</a:t>
            </a:r>
            <a:r>
              <a:rPr lang="en-US" b="0" i="0">
                <a:solidFill>
                  <a:srgbClr val="001D35"/>
                </a:solidFill>
                <a:effectLst/>
                <a:latin typeface="Google Sans"/>
              </a:rPr>
              <a:t>: These are polymers that humans create artificially in a lab. Examples include: </a:t>
            </a:r>
          </a:p>
          <a:p>
            <a:pPr marL="742950" lvl="1" indent="-285750" algn="l" fontAlgn="ctr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1D35"/>
                </a:solidFill>
                <a:effectLst/>
                <a:latin typeface="Google Sans"/>
              </a:rPr>
              <a:t>Polyvinyl chloride (PVC)</a:t>
            </a:r>
            <a:r>
              <a:rPr lang="en-US" b="0" i="0">
                <a:solidFill>
                  <a:srgbClr val="001D35"/>
                </a:solidFill>
                <a:effectLst/>
                <a:latin typeface="Google Sans"/>
              </a:rPr>
              <a:t>: A common polymer used in electrical insulation and cabling, and for coating textiles. PVC is a linear polymer, meaning it has a long and straight chain structure. </a:t>
            </a:r>
          </a:p>
          <a:p>
            <a:pPr marL="742950" lvl="1" indent="-285750" algn="l" fontAlgn="ctr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1D35"/>
                </a:solidFill>
                <a:effectLst/>
                <a:latin typeface="Google Sans"/>
              </a:rPr>
              <a:t>Polyethylene</a:t>
            </a:r>
            <a:r>
              <a:rPr lang="en-US" b="0" i="0">
                <a:solidFill>
                  <a:srgbClr val="001D35"/>
                </a:solidFill>
                <a:effectLst/>
                <a:latin typeface="Google Sans"/>
              </a:rPr>
              <a:t>: A synthetic polymer made up of a long chain of ethylene molecules. The long chain creates strong intermolecular forces, making polyethylene a strong, durable, and flexible solid. </a:t>
            </a:r>
          </a:p>
          <a:p>
            <a:pPr marL="742950" lvl="1" indent="-285750" algn="l" fontAlgn="ctr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1D35"/>
                </a:solidFill>
                <a:effectLst/>
                <a:latin typeface="Google Sans"/>
              </a:rPr>
              <a:t>Polystyrene (PS)</a:t>
            </a:r>
            <a:r>
              <a:rPr lang="en-US" b="0" i="0">
                <a:solidFill>
                  <a:srgbClr val="001D35"/>
                </a:solidFill>
                <a:effectLst/>
                <a:latin typeface="Google Sans"/>
              </a:rPr>
              <a:t>: A popular plastic used in disposable cutlery, plastic models, CD and DVD cases, and smoke detector housings. PS is an aromatic polymer made from the monomer styrene. </a:t>
            </a:r>
          </a:p>
          <a:p>
            <a:pPr marL="742950" lvl="1" indent="-285750" algn="l" fontAlgn="ctr"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1D35"/>
                </a:solidFill>
                <a:effectLst/>
                <a:latin typeface="Google Sans"/>
              </a:rPr>
              <a:t>Nylon</a:t>
            </a:r>
            <a:r>
              <a:rPr lang="en-US" b="0" i="0">
                <a:solidFill>
                  <a:srgbClr val="001D35"/>
                </a:solidFill>
                <a:effectLst/>
                <a:latin typeface="Google Sans"/>
              </a:rPr>
              <a:t>: A polyamide polymer with amide groups in the main polymer chain. Nylon 6 and nylon 6,6 are two types of nylon used in tires. </a:t>
            </a:r>
          </a:p>
          <a:p>
            <a:pPr algn="l" fontAlgn="ctr"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1D35"/>
                </a:solidFill>
                <a:effectLst/>
                <a:latin typeface="Google Sans"/>
              </a:rPr>
              <a:t>Teflon</a:t>
            </a:r>
            <a:r>
              <a:rPr lang="en-US" b="0" i="0">
                <a:solidFill>
                  <a:srgbClr val="001D35"/>
                </a:solidFill>
                <a:effectLst/>
                <a:latin typeface="Google Sans"/>
              </a:rPr>
              <a:t>: A synthetic polymer commonly used in cookware. </a:t>
            </a:r>
          </a:p>
          <a:p>
            <a:pPr algn="l">
              <a:spcBef>
                <a:spcPts val="750"/>
              </a:spcBef>
              <a:spcAft>
                <a:spcPts val="1500"/>
              </a:spcAft>
            </a:pPr>
            <a:r>
              <a:rPr lang="en-US" b="0" i="0">
                <a:solidFill>
                  <a:srgbClr val="001D35"/>
                </a:solidFill>
                <a:effectLst/>
                <a:latin typeface="Google Sans"/>
              </a:rPr>
              <a:t>Polymers are made up of many monomers, or small repeating units, that are bonded together to form a chain of atoms. When polymers are very large, they are called macromolecules. </a:t>
            </a:r>
          </a:p>
        </p:txBody>
      </p:sp>
    </p:spTree>
    <p:extLst>
      <p:ext uri="{BB962C8B-B14F-4D97-AF65-F5344CB8AC3E}">
        <p14:creationId xmlns:p14="http://schemas.microsoft.com/office/powerpoint/2010/main" val="6660511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D810-4DB6-E862-7750-0769C29C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polymer: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CABA-4B07-F5AA-89C0-1240A83C3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122" y="2176670"/>
            <a:ext cx="9238490" cy="3734552"/>
          </a:xfrm>
        </p:spPr>
        <p:txBody>
          <a:bodyPr>
            <a:noAutofit/>
          </a:bodyPr>
          <a:lstStyle/>
          <a:p>
            <a:r>
              <a:rPr lang="en-US" sz="4000" b="0" i="0" dirty="0">
                <a:solidFill>
                  <a:srgbClr val="474747"/>
                </a:solidFill>
                <a:effectLst/>
                <a:latin typeface="Google Sans"/>
              </a:rPr>
              <a:t>Examples of synthetic polymers include </a:t>
            </a:r>
            <a:r>
              <a:rPr lang="en-US" sz="4000" b="0" i="0" dirty="0">
                <a:solidFill>
                  <a:srgbClr val="040C28"/>
                </a:solidFill>
                <a:effectLst/>
                <a:latin typeface="Google Sans"/>
              </a:rPr>
              <a:t>nylon, polyethylene, polyester, Teflon, and epoxy</a:t>
            </a:r>
            <a:r>
              <a:rPr lang="en-US" sz="4000" b="0" i="0" dirty="0">
                <a:solidFill>
                  <a:srgbClr val="474747"/>
                </a:solidFill>
                <a:effectLst/>
                <a:latin typeface="Google Sans"/>
              </a:rPr>
              <a:t>. Natural polymers occur in nature and can be extracted. They are often water-based. Examples of naturally occurring polymers are silk, wool, DNA, cellulose and proteins.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71188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FE73-2374-771C-5C99-4F2052A5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 of some polymer and their structure: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A321C27-9C45-7DA1-289B-05D40E108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92925" y="1979642"/>
            <a:ext cx="3705064" cy="279096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707534-C205-433B-5B00-298E47E75504}"/>
              </a:ext>
            </a:extLst>
          </p:cNvPr>
          <p:cNvSpPr txBox="1"/>
          <p:nvPr/>
        </p:nvSpPr>
        <p:spPr>
          <a:xfrm>
            <a:off x="2592924" y="4770606"/>
            <a:ext cx="3807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bisakimia.com/2015/02/09/jual-pva-polyvinyl-alcohol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A1E78E8-D3D5-0ED7-5CD0-2E71FACE1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785804"/>
              </p:ext>
            </p:extLst>
          </p:nvPr>
        </p:nvGraphicFramePr>
        <p:xfrm>
          <a:off x="2592923" y="4979468"/>
          <a:ext cx="37050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5064">
                  <a:extLst>
                    <a:ext uri="{9D8B030D-6E8A-4147-A177-3AD203B41FA5}">
                      <a16:colId xmlns:a16="http://schemas.microsoft.com/office/drawing/2014/main" val="4190160999"/>
                    </a:ext>
                  </a:extLst>
                </a:gridCol>
              </a:tblGrid>
              <a:tr h="3437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FIGURE: PVA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46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313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0665-0A23-4D69-CC07-9CC4A8C2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of poly </a:t>
            </a:r>
            <a:r>
              <a:rPr lang="en-US" dirty="0" err="1"/>
              <a:t>vinylchloride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1171C6-958A-E8BA-D657-8566DC2C0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38391" y="2493338"/>
            <a:ext cx="2879934" cy="16594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94B74-1F7A-AD39-82D6-0270D8A61807}"/>
              </a:ext>
            </a:extLst>
          </p:cNvPr>
          <p:cNvSpPr txBox="1"/>
          <p:nvPr/>
        </p:nvSpPr>
        <p:spPr>
          <a:xfrm>
            <a:off x="4863548" y="4511599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pubs.rsc.org/en/content/articlelanding/2016/py/c6py00483k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163763-1273-AB37-F4F3-303DD65845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984566" y="2440376"/>
            <a:ext cx="3318949" cy="1527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DAA0E9-2365-2DB3-E947-5E411324CE08}"/>
              </a:ext>
            </a:extLst>
          </p:cNvPr>
          <p:cNvSpPr txBox="1"/>
          <p:nvPr/>
        </p:nvSpPr>
        <p:spPr>
          <a:xfrm>
            <a:off x="3822923" y="3968146"/>
            <a:ext cx="311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pubs.rsc.org/os/content/articlelanding/2024/sc/d3sc06758k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2671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BD8C-77F1-A558-1104-A1AB921E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Lightbulb and gear with solid fill">
            <a:extLst>
              <a:ext uri="{FF2B5EF4-FFF2-40B4-BE49-F238E27FC236}">
                <a16:creationId xmlns:a16="http://schemas.microsoft.com/office/drawing/2014/main" id="{8917CF1D-0563-CC37-A444-2F5FE231D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5791" y="2561603"/>
            <a:ext cx="1918322" cy="1918322"/>
          </a:xfrm>
        </p:spPr>
      </p:pic>
    </p:spTree>
    <p:extLst>
      <p:ext uri="{BB962C8B-B14F-4D97-AF65-F5344CB8AC3E}">
        <p14:creationId xmlns:p14="http://schemas.microsoft.com/office/powerpoint/2010/main" val="26683135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AE1D-9228-0D28-0CDE-C1A9150F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A8CA28B-094C-D62E-6E8A-A2334E8CB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06512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32452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</TotalTime>
  <Words>420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Google Sans</vt:lpstr>
      <vt:lpstr>Wingdings 3</vt:lpstr>
      <vt:lpstr>Wisp</vt:lpstr>
      <vt:lpstr>PRESENTATION</vt:lpstr>
      <vt:lpstr>POLYMER</vt:lpstr>
      <vt:lpstr>Basic of Polymer:</vt:lpstr>
      <vt:lpstr>PowerPoint Presentation</vt:lpstr>
      <vt:lpstr>Examples of polymer:</vt:lpstr>
      <vt:lpstr>Pictures of some polymer and their structure:</vt:lpstr>
      <vt:lpstr>Preparation of poly vinylchloride: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SDT</dc:creator>
  <cp:lastModifiedBy>SDT</cp:lastModifiedBy>
  <cp:revision>2</cp:revision>
  <dcterms:created xsi:type="dcterms:W3CDTF">2025-01-12T12:38:02Z</dcterms:created>
  <dcterms:modified xsi:type="dcterms:W3CDTF">2025-01-12T13:57:15Z</dcterms:modified>
</cp:coreProperties>
</file>