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2" r:id="rId7"/>
    <p:sldId id="264"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2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89D-483E-ADE3-2FF5F6E27A3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89D-483E-ADE3-2FF5F6E27A3F}"/>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89D-483E-ADE3-2FF5F6E27A3F}"/>
            </c:ext>
          </c:extLst>
        </c:ser>
        <c:dLbls>
          <c:showLegendKey val="0"/>
          <c:showVal val="0"/>
          <c:showCatName val="0"/>
          <c:showSerName val="0"/>
          <c:showPercent val="0"/>
          <c:showBubbleSize val="0"/>
        </c:dLbls>
        <c:gapWidth val="219"/>
        <c:overlap val="-27"/>
        <c:axId val="410812239"/>
        <c:axId val="410812719"/>
      </c:barChart>
      <c:catAx>
        <c:axId val="410812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0812719"/>
        <c:crosses val="autoZero"/>
        <c:auto val="1"/>
        <c:lblAlgn val="ctr"/>
        <c:lblOffset val="100"/>
        <c:noMultiLvlLbl val="0"/>
      </c:catAx>
      <c:valAx>
        <c:axId val="410812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0812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9145B-1695-4587-A617-70A35999574A}" type="doc">
      <dgm:prSet loTypeId="urn:microsoft.com/office/officeart/2008/layout/AlternatingHexagons" loCatId="list" qsTypeId="urn:microsoft.com/office/officeart/2005/8/quickstyle/3d6" qsCatId="3D" csTypeId="urn:microsoft.com/office/officeart/2005/8/colors/accent1_2" csCatId="accent1" phldr="1"/>
      <dgm:spPr/>
      <dgm:t>
        <a:bodyPr/>
        <a:lstStyle/>
        <a:p>
          <a:endParaRPr lang="en-US"/>
        </a:p>
      </dgm:t>
    </dgm:pt>
    <dgm:pt modelId="{71739A6D-3EDD-40A9-BA72-736ED3A52C95}">
      <dgm:prSet phldrT="[Text]"/>
      <dgm:spPr/>
      <dgm:t>
        <a:bodyPr/>
        <a:lstStyle/>
        <a:p>
          <a:r>
            <a:rPr lang="en-US" dirty="0"/>
            <a:t>PHY</a:t>
          </a:r>
        </a:p>
      </dgm:t>
    </dgm:pt>
    <dgm:pt modelId="{BED355D1-E45E-43CF-99CF-A2189F70E1F1}" type="parTrans" cxnId="{089F2E24-3D0D-4721-9119-83A38CEC4E32}">
      <dgm:prSet/>
      <dgm:spPr/>
      <dgm:t>
        <a:bodyPr/>
        <a:lstStyle/>
        <a:p>
          <a:endParaRPr lang="en-US"/>
        </a:p>
      </dgm:t>
    </dgm:pt>
    <dgm:pt modelId="{67F0A237-4373-42B1-A1E8-70B2C2C18A49}" type="sibTrans" cxnId="{089F2E24-3D0D-4721-9119-83A38CEC4E32}">
      <dgm:prSet/>
      <dgm:spPr/>
      <dgm:t>
        <a:bodyPr/>
        <a:lstStyle/>
        <a:p>
          <a:r>
            <a:rPr lang="en-US" dirty="0"/>
            <a:t>CHE</a:t>
          </a:r>
        </a:p>
      </dgm:t>
    </dgm:pt>
    <dgm:pt modelId="{1E59F840-527D-4360-AF8A-4E55A4357C3C}">
      <dgm:prSet phldrT="[Text]" phldr="1"/>
      <dgm:spPr/>
      <dgm:t>
        <a:bodyPr/>
        <a:lstStyle/>
        <a:p>
          <a:endParaRPr lang="en-US"/>
        </a:p>
      </dgm:t>
    </dgm:pt>
    <dgm:pt modelId="{34680520-8F1C-4AD4-A03A-D9273A31702D}" type="parTrans" cxnId="{F30CA8DE-CBA4-4314-91F6-0D4855F799AD}">
      <dgm:prSet/>
      <dgm:spPr/>
      <dgm:t>
        <a:bodyPr/>
        <a:lstStyle/>
        <a:p>
          <a:endParaRPr lang="en-US"/>
        </a:p>
      </dgm:t>
    </dgm:pt>
    <dgm:pt modelId="{D961A0B0-8621-4F21-8A10-631BE9299E85}" type="sibTrans" cxnId="{F30CA8DE-CBA4-4314-91F6-0D4855F799AD}">
      <dgm:prSet/>
      <dgm:spPr/>
      <dgm:t>
        <a:bodyPr/>
        <a:lstStyle/>
        <a:p>
          <a:endParaRPr lang="en-US"/>
        </a:p>
      </dgm:t>
    </dgm:pt>
    <dgm:pt modelId="{32C94021-B786-4CAE-AEA0-70330117BA48}">
      <dgm:prSet phldrT="[Text]"/>
      <dgm:spPr/>
      <dgm:t>
        <a:bodyPr/>
        <a:lstStyle/>
        <a:p>
          <a:r>
            <a:rPr lang="en-US" dirty="0"/>
            <a:t>MATH</a:t>
          </a:r>
        </a:p>
      </dgm:t>
    </dgm:pt>
    <dgm:pt modelId="{B57BF285-2164-4C01-B8A7-7C025CD474C0}" type="parTrans" cxnId="{64EA79ED-BABE-427F-94E8-5D2923DC979B}">
      <dgm:prSet/>
      <dgm:spPr/>
      <dgm:t>
        <a:bodyPr/>
        <a:lstStyle/>
        <a:p>
          <a:endParaRPr lang="en-US"/>
        </a:p>
      </dgm:t>
    </dgm:pt>
    <dgm:pt modelId="{73E90DF8-EEF6-476D-A5BC-C07418950962}" type="sibTrans" cxnId="{64EA79ED-BABE-427F-94E8-5D2923DC979B}">
      <dgm:prSet/>
      <dgm:spPr/>
      <dgm:t>
        <a:bodyPr/>
        <a:lstStyle/>
        <a:p>
          <a:r>
            <a:rPr lang="en-US" dirty="0"/>
            <a:t>CSE</a:t>
          </a:r>
        </a:p>
      </dgm:t>
    </dgm:pt>
    <dgm:pt modelId="{C4191E37-4D8E-4B69-8821-9649AB914D3F}">
      <dgm:prSet phldrT="[Text]" custT="1"/>
      <dgm:spPr/>
      <dgm:t>
        <a:bodyPr/>
        <a:lstStyle/>
        <a:p>
          <a:r>
            <a:rPr lang="en-US" sz="7200" dirty="0"/>
            <a:t>BU</a:t>
          </a:r>
        </a:p>
      </dgm:t>
    </dgm:pt>
    <dgm:pt modelId="{ACEE3FCC-E572-4136-85D9-6EBE42947450}" type="parTrans" cxnId="{4022A3BD-1057-4F16-96C2-5586A058B503}">
      <dgm:prSet/>
      <dgm:spPr/>
      <dgm:t>
        <a:bodyPr/>
        <a:lstStyle/>
        <a:p>
          <a:endParaRPr lang="en-US"/>
        </a:p>
      </dgm:t>
    </dgm:pt>
    <dgm:pt modelId="{5E55C8C6-6CCE-41F1-A859-92EC5DC7B1DB}" type="sibTrans" cxnId="{4022A3BD-1057-4F16-96C2-5586A058B503}">
      <dgm:prSet/>
      <dgm:spPr/>
      <dgm:t>
        <a:bodyPr/>
        <a:lstStyle/>
        <a:p>
          <a:endParaRPr lang="en-US"/>
        </a:p>
      </dgm:t>
    </dgm:pt>
    <dgm:pt modelId="{88380335-FDC3-4A3E-8A40-82C28C5B4F64}">
      <dgm:prSet phldrT="[Text]"/>
      <dgm:spPr/>
      <dgm:t>
        <a:bodyPr/>
        <a:lstStyle/>
        <a:p>
          <a:r>
            <a:rPr lang="en-US" dirty="0"/>
            <a:t>STAT</a:t>
          </a:r>
        </a:p>
      </dgm:t>
    </dgm:pt>
    <dgm:pt modelId="{6FB8176F-2B2F-45B3-A888-05D615CC589F}" type="parTrans" cxnId="{BB31A4FF-7A1A-4450-A0BE-EC54931649F5}">
      <dgm:prSet/>
      <dgm:spPr/>
      <dgm:t>
        <a:bodyPr/>
        <a:lstStyle/>
        <a:p>
          <a:endParaRPr lang="en-US"/>
        </a:p>
      </dgm:t>
    </dgm:pt>
    <dgm:pt modelId="{07F32AFD-5B29-4790-B8B9-61A36179C284}" type="sibTrans" cxnId="{BB31A4FF-7A1A-4450-A0BE-EC54931649F5}">
      <dgm:prSet/>
      <dgm:spPr/>
      <dgm:t>
        <a:bodyPr/>
        <a:lstStyle/>
        <a:p>
          <a:r>
            <a:rPr lang="en-US" dirty="0"/>
            <a:t>BOTANY</a:t>
          </a:r>
        </a:p>
      </dgm:t>
    </dgm:pt>
    <dgm:pt modelId="{1651D19C-509C-4880-87B4-67CFEEA63BD0}">
      <dgm:prSet phldrT="[Text]" phldr="1"/>
      <dgm:spPr/>
      <dgm:t>
        <a:bodyPr/>
        <a:lstStyle/>
        <a:p>
          <a:endParaRPr lang="en-US"/>
        </a:p>
      </dgm:t>
    </dgm:pt>
    <dgm:pt modelId="{710367FE-0A11-4F35-B131-C6CC3358972D}" type="parTrans" cxnId="{06443BD6-9B12-47AD-95DC-FFF9997F38DB}">
      <dgm:prSet/>
      <dgm:spPr/>
      <dgm:t>
        <a:bodyPr/>
        <a:lstStyle/>
        <a:p>
          <a:endParaRPr lang="en-US"/>
        </a:p>
      </dgm:t>
    </dgm:pt>
    <dgm:pt modelId="{11C5EA3E-1D8D-48D1-837A-7CF621C013FB}" type="sibTrans" cxnId="{06443BD6-9B12-47AD-95DC-FFF9997F38DB}">
      <dgm:prSet/>
      <dgm:spPr/>
      <dgm:t>
        <a:bodyPr/>
        <a:lstStyle/>
        <a:p>
          <a:endParaRPr lang="en-US"/>
        </a:p>
      </dgm:t>
    </dgm:pt>
    <dgm:pt modelId="{6623F9BD-93F6-4C9E-B9A6-1E5CD3043321}" type="pres">
      <dgm:prSet presAssocID="{2BA9145B-1695-4587-A617-70A35999574A}" presName="Name0" presStyleCnt="0">
        <dgm:presLayoutVars>
          <dgm:chMax/>
          <dgm:chPref/>
          <dgm:dir/>
          <dgm:animLvl val="lvl"/>
        </dgm:presLayoutVars>
      </dgm:prSet>
      <dgm:spPr/>
    </dgm:pt>
    <dgm:pt modelId="{6BEBA454-5055-4C2E-B685-00994FCB7C85}" type="pres">
      <dgm:prSet presAssocID="{71739A6D-3EDD-40A9-BA72-736ED3A52C95}" presName="composite" presStyleCnt="0"/>
      <dgm:spPr/>
    </dgm:pt>
    <dgm:pt modelId="{6A34213D-C531-40FC-BE9E-86AABF5E49F9}" type="pres">
      <dgm:prSet presAssocID="{71739A6D-3EDD-40A9-BA72-736ED3A52C95}" presName="Parent1" presStyleLbl="node1" presStyleIdx="0" presStyleCnt="6">
        <dgm:presLayoutVars>
          <dgm:chMax val="1"/>
          <dgm:chPref val="1"/>
          <dgm:bulletEnabled val="1"/>
        </dgm:presLayoutVars>
      </dgm:prSet>
      <dgm:spPr/>
    </dgm:pt>
    <dgm:pt modelId="{101272BF-E0AA-4725-B92E-EC57D018A867}" type="pres">
      <dgm:prSet presAssocID="{71739A6D-3EDD-40A9-BA72-736ED3A52C95}" presName="Childtext1" presStyleLbl="revTx" presStyleIdx="0" presStyleCnt="3">
        <dgm:presLayoutVars>
          <dgm:chMax val="0"/>
          <dgm:chPref val="0"/>
          <dgm:bulletEnabled val="1"/>
        </dgm:presLayoutVars>
      </dgm:prSet>
      <dgm:spPr/>
    </dgm:pt>
    <dgm:pt modelId="{D8D08DFF-DB4A-4012-9747-0475DDCF5237}" type="pres">
      <dgm:prSet presAssocID="{71739A6D-3EDD-40A9-BA72-736ED3A52C95}" presName="BalanceSpacing" presStyleCnt="0"/>
      <dgm:spPr/>
    </dgm:pt>
    <dgm:pt modelId="{372A5AB5-19BB-4F74-90BB-7979BAF237FC}" type="pres">
      <dgm:prSet presAssocID="{71739A6D-3EDD-40A9-BA72-736ED3A52C95}" presName="BalanceSpacing1" presStyleCnt="0"/>
      <dgm:spPr/>
    </dgm:pt>
    <dgm:pt modelId="{60061EED-D204-4EC6-A3BD-1E2620F126EB}" type="pres">
      <dgm:prSet presAssocID="{67F0A237-4373-42B1-A1E8-70B2C2C18A49}" presName="Accent1Text" presStyleLbl="node1" presStyleIdx="1" presStyleCnt="6"/>
      <dgm:spPr/>
    </dgm:pt>
    <dgm:pt modelId="{1F0DC970-2E7E-4243-B61C-F5B2D05B38D7}" type="pres">
      <dgm:prSet presAssocID="{67F0A237-4373-42B1-A1E8-70B2C2C18A49}" presName="spaceBetweenRectangles" presStyleCnt="0"/>
      <dgm:spPr/>
    </dgm:pt>
    <dgm:pt modelId="{57FC0F28-C8B5-4364-BF12-1559DBE74D0E}" type="pres">
      <dgm:prSet presAssocID="{32C94021-B786-4CAE-AEA0-70330117BA48}" presName="composite" presStyleCnt="0"/>
      <dgm:spPr/>
    </dgm:pt>
    <dgm:pt modelId="{A8A9779D-AC56-4989-9B73-52032A5A6288}" type="pres">
      <dgm:prSet presAssocID="{32C94021-B786-4CAE-AEA0-70330117BA48}" presName="Parent1" presStyleLbl="node1" presStyleIdx="2" presStyleCnt="6">
        <dgm:presLayoutVars>
          <dgm:chMax val="1"/>
          <dgm:chPref val="1"/>
          <dgm:bulletEnabled val="1"/>
        </dgm:presLayoutVars>
      </dgm:prSet>
      <dgm:spPr/>
    </dgm:pt>
    <dgm:pt modelId="{9AB78C46-D85A-4717-A6C6-AED1E027AD60}" type="pres">
      <dgm:prSet presAssocID="{32C94021-B786-4CAE-AEA0-70330117BA48}" presName="Childtext1" presStyleLbl="revTx" presStyleIdx="1" presStyleCnt="3">
        <dgm:presLayoutVars>
          <dgm:chMax val="0"/>
          <dgm:chPref val="0"/>
          <dgm:bulletEnabled val="1"/>
        </dgm:presLayoutVars>
      </dgm:prSet>
      <dgm:spPr/>
    </dgm:pt>
    <dgm:pt modelId="{8DBA9C9E-9E4A-4318-B379-F336E9679657}" type="pres">
      <dgm:prSet presAssocID="{32C94021-B786-4CAE-AEA0-70330117BA48}" presName="BalanceSpacing" presStyleCnt="0"/>
      <dgm:spPr/>
    </dgm:pt>
    <dgm:pt modelId="{CEFFCDFC-2BFE-4866-B789-E2B528CFF84F}" type="pres">
      <dgm:prSet presAssocID="{32C94021-B786-4CAE-AEA0-70330117BA48}" presName="BalanceSpacing1" presStyleCnt="0"/>
      <dgm:spPr/>
    </dgm:pt>
    <dgm:pt modelId="{25BDBD99-C253-40BC-ABAD-EB8AC09D4B97}" type="pres">
      <dgm:prSet presAssocID="{73E90DF8-EEF6-476D-A5BC-C07418950962}" presName="Accent1Text" presStyleLbl="node1" presStyleIdx="3" presStyleCnt="6"/>
      <dgm:spPr/>
    </dgm:pt>
    <dgm:pt modelId="{D83BD7C4-8C9A-4595-8C22-1FC7B70A0657}" type="pres">
      <dgm:prSet presAssocID="{73E90DF8-EEF6-476D-A5BC-C07418950962}" presName="spaceBetweenRectangles" presStyleCnt="0"/>
      <dgm:spPr/>
    </dgm:pt>
    <dgm:pt modelId="{CE8A68C9-048A-4547-8274-AA75CEB0B079}" type="pres">
      <dgm:prSet presAssocID="{88380335-FDC3-4A3E-8A40-82C28C5B4F64}" presName="composite" presStyleCnt="0"/>
      <dgm:spPr/>
    </dgm:pt>
    <dgm:pt modelId="{7F4E233F-5C1D-4B40-B411-6B2FBDE4618D}" type="pres">
      <dgm:prSet presAssocID="{88380335-FDC3-4A3E-8A40-82C28C5B4F64}" presName="Parent1" presStyleLbl="node1" presStyleIdx="4" presStyleCnt="6">
        <dgm:presLayoutVars>
          <dgm:chMax val="1"/>
          <dgm:chPref val="1"/>
          <dgm:bulletEnabled val="1"/>
        </dgm:presLayoutVars>
      </dgm:prSet>
      <dgm:spPr/>
    </dgm:pt>
    <dgm:pt modelId="{63527AF4-5520-42DC-88D5-E613821F7311}" type="pres">
      <dgm:prSet presAssocID="{88380335-FDC3-4A3E-8A40-82C28C5B4F64}" presName="Childtext1" presStyleLbl="revTx" presStyleIdx="2" presStyleCnt="3">
        <dgm:presLayoutVars>
          <dgm:chMax val="0"/>
          <dgm:chPref val="0"/>
          <dgm:bulletEnabled val="1"/>
        </dgm:presLayoutVars>
      </dgm:prSet>
      <dgm:spPr/>
    </dgm:pt>
    <dgm:pt modelId="{1E944165-A041-47C7-975F-C0D0E985B38E}" type="pres">
      <dgm:prSet presAssocID="{88380335-FDC3-4A3E-8A40-82C28C5B4F64}" presName="BalanceSpacing" presStyleCnt="0"/>
      <dgm:spPr/>
    </dgm:pt>
    <dgm:pt modelId="{5144F5C0-F90D-4199-8945-A99026E489C7}" type="pres">
      <dgm:prSet presAssocID="{88380335-FDC3-4A3E-8A40-82C28C5B4F64}" presName="BalanceSpacing1" presStyleCnt="0"/>
      <dgm:spPr/>
    </dgm:pt>
    <dgm:pt modelId="{9B6717D4-A4C5-4F36-92FF-4FF3A54D4AEE}" type="pres">
      <dgm:prSet presAssocID="{07F32AFD-5B29-4790-B8B9-61A36179C284}" presName="Accent1Text" presStyleLbl="node1" presStyleIdx="5" presStyleCnt="6"/>
      <dgm:spPr/>
    </dgm:pt>
  </dgm:ptLst>
  <dgm:cxnLst>
    <dgm:cxn modelId="{4C82D006-26B3-4C08-9E54-2E4BAC6BCA07}" type="presOf" srcId="{32C94021-B786-4CAE-AEA0-70330117BA48}" destId="{A8A9779D-AC56-4989-9B73-52032A5A6288}" srcOrd="0" destOrd="0" presId="urn:microsoft.com/office/officeart/2008/layout/AlternatingHexagons"/>
    <dgm:cxn modelId="{F7499710-0A5A-4647-B856-3EF9E5AD3535}" type="presOf" srcId="{1651D19C-509C-4880-87B4-67CFEEA63BD0}" destId="{63527AF4-5520-42DC-88D5-E613821F7311}" srcOrd="0" destOrd="0" presId="urn:microsoft.com/office/officeart/2008/layout/AlternatingHexagons"/>
    <dgm:cxn modelId="{089F2E24-3D0D-4721-9119-83A38CEC4E32}" srcId="{2BA9145B-1695-4587-A617-70A35999574A}" destId="{71739A6D-3EDD-40A9-BA72-736ED3A52C95}" srcOrd="0" destOrd="0" parTransId="{BED355D1-E45E-43CF-99CF-A2189F70E1F1}" sibTransId="{67F0A237-4373-42B1-A1E8-70B2C2C18A49}"/>
    <dgm:cxn modelId="{B6D8A634-5FF8-4F7C-B7B5-026E67866B08}" type="presOf" srcId="{07F32AFD-5B29-4790-B8B9-61A36179C284}" destId="{9B6717D4-A4C5-4F36-92FF-4FF3A54D4AEE}" srcOrd="0" destOrd="0" presId="urn:microsoft.com/office/officeart/2008/layout/AlternatingHexagons"/>
    <dgm:cxn modelId="{9EC94854-6C40-493C-AC18-23E48DE6C03D}" type="presOf" srcId="{2BA9145B-1695-4587-A617-70A35999574A}" destId="{6623F9BD-93F6-4C9E-B9A6-1E5CD3043321}" srcOrd="0" destOrd="0" presId="urn:microsoft.com/office/officeart/2008/layout/AlternatingHexagons"/>
    <dgm:cxn modelId="{90ACDC8F-4C13-4A6E-B333-BC31B7B67A0A}" type="presOf" srcId="{88380335-FDC3-4A3E-8A40-82C28C5B4F64}" destId="{7F4E233F-5C1D-4B40-B411-6B2FBDE4618D}" srcOrd="0" destOrd="0" presId="urn:microsoft.com/office/officeart/2008/layout/AlternatingHexagons"/>
    <dgm:cxn modelId="{AB731A90-CEDF-47F3-B7CB-32B5F1B85A0E}" type="presOf" srcId="{C4191E37-4D8E-4B69-8821-9649AB914D3F}" destId="{9AB78C46-D85A-4717-A6C6-AED1E027AD60}" srcOrd="0" destOrd="0" presId="urn:microsoft.com/office/officeart/2008/layout/AlternatingHexagons"/>
    <dgm:cxn modelId="{81A95F92-1B4D-4C82-939A-4A7A0BE4D025}" type="presOf" srcId="{73E90DF8-EEF6-476D-A5BC-C07418950962}" destId="{25BDBD99-C253-40BC-ABAD-EB8AC09D4B97}" srcOrd="0" destOrd="0" presId="urn:microsoft.com/office/officeart/2008/layout/AlternatingHexagons"/>
    <dgm:cxn modelId="{BE0272AD-09F7-4D58-81CD-BD314DD43016}" type="presOf" srcId="{67F0A237-4373-42B1-A1E8-70B2C2C18A49}" destId="{60061EED-D204-4EC6-A3BD-1E2620F126EB}" srcOrd="0" destOrd="0" presId="urn:microsoft.com/office/officeart/2008/layout/AlternatingHexagons"/>
    <dgm:cxn modelId="{8EF6B4B0-8105-48B0-9597-835F5D171FA9}" type="presOf" srcId="{71739A6D-3EDD-40A9-BA72-736ED3A52C95}" destId="{6A34213D-C531-40FC-BE9E-86AABF5E49F9}" srcOrd="0" destOrd="0" presId="urn:microsoft.com/office/officeart/2008/layout/AlternatingHexagons"/>
    <dgm:cxn modelId="{4022A3BD-1057-4F16-96C2-5586A058B503}" srcId="{32C94021-B786-4CAE-AEA0-70330117BA48}" destId="{C4191E37-4D8E-4B69-8821-9649AB914D3F}" srcOrd="0" destOrd="0" parTransId="{ACEE3FCC-E572-4136-85D9-6EBE42947450}" sibTransId="{5E55C8C6-6CCE-41F1-A859-92EC5DC7B1DB}"/>
    <dgm:cxn modelId="{06443BD6-9B12-47AD-95DC-FFF9997F38DB}" srcId="{88380335-FDC3-4A3E-8A40-82C28C5B4F64}" destId="{1651D19C-509C-4880-87B4-67CFEEA63BD0}" srcOrd="0" destOrd="0" parTransId="{710367FE-0A11-4F35-B131-C6CC3358972D}" sibTransId="{11C5EA3E-1D8D-48D1-837A-7CF621C013FB}"/>
    <dgm:cxn modelId="{53B983DB-C01A-4E28-B0AF-C2AE353A6711}" type="presOf" srcId="{1E59F840-527D-4360-AF8A-4E55A4357C3C}" destId="{101272BF-E0AA-4725-B92E-EC57D018A867}" srcOrd="0" destOrd="0" presId="urn:microsoft.com/office/officeart/2008/layout/AlternatingHexagons"/>
    <dgm:cxn modelId="{F30CA8DE-CBA4-4314-91F6-0D4855F799AD}" srcId="{71739A6D-3EDD-40A9-BA72-736ED3A52C95}" destId="{1E59F840-527D-4360-AF8A-4E55A4357C3C}" srcOrd="0" destOrd="0" parTransId="{34680520-8F1C-4AD4-A03A-D9273A31702D}" sibTransId="{D961A0B0-8621-4F21-8A10-631BE9299E85}"/>
    <dgm:cxn modelId="{64EA79ED-BABE-427F-94E8-5D2923DC979B}" srcId="{2BA9145B-1695-4587-A617-70A35999574A}" destId="{32C94021-B786-4CAE-AEA0-70330117BA48}" srcOrd="1" destOrd="0" parTransId="{B57BF285-2164-4C01-B8A7-7C025CD474C0}" sibTransId="{73E90DF8-EEF6-476D-A5BC-C07418950962}"/>
    <dgm:cxn modelId="{BB31A4FF-7A1A-4450-A0BE-EC54931649F5}" srcId="{2BA9145B-1695-4587-A617-70A35999574A}" destId="{88380335-FDC3-4A3E-8A40-82C28C5B4F64}" srcOrd="2" destOrd="0" parTransId="{6FB8176F-2B2F-45B3-A888-05D615CC589F}" sibTransId="{07F32AFD-5B29-4790-B8B9-61A36179C284}"/>
    <dgm:cxn modelId="{BFD5CFFB-4160-449D-A261-F319F3E106B1}" type="presParOf" srcId="{6623F9BD-93F6-4C9E-B9A6-1E5CD3043321}" destId="{6BEBA454-5055-4C2E-B685-00994FCB7C85}" srcOrd="0" destOrd="0" presId="urn:microsoft.com/office/officeart/2008/layout/AlternatingHexagons"/>
    <dgm:cxn modelId="{28E9D5E4-D330-482C-B7EB-81E7DE959D5E}" type="presParOf" srcId="{6BEBA454-5055-4C2E-B685-00994FCB7C85}" destId="{6A34213D-C531-40FC-BE9E-86AABF5E49F9}" srcOrd="0" destOrd="0" presId="urn:microsoft.com/office/officeart/2008/layout/AlternatingHexagons"/>
    <dgm:cxn modelId="{E46D1037-A2CC-4E87-A98D-921940FC6266}" type="presParOf" srcId="{6BEBA454-5055-4C2E-B685-00994FCB7C85}" destId="{101272BF-E0AA-4725-B92E-EC57D018A867}" srcOrd="1" destOrd="0" presId="urn:microsoft.com/office/officeart/2008/layout/AlternatingHexagons"/>
    <dgm:cxn modelId="{DEEBCBE1-0820-45D4-B992-E1F55CCF2D74}" type="presParOf" srcId="{6BEBA454-5055-4C2E-B685-00994FCB7C85}" destId="{D8D08DFF-DB4A-4012-9747-0475DDCF5237}" srcOrd="2" destOrd="0" presId="urn:microsoft.com/office/officeart/2008/layout/AlternatingHexagons"/>
    <dgm:cxn modelId="{EEFE5B59-CA5E-4FA9-935D-96699B0CC40E}" type="presParOf" srcId="{6BEBA454-5055-4C2E-B685-00994FCB7C85}" destId="{372A5AB5-19BB-4F74-90BB-7979BAF237FC}" srcOrd="3" destOrd="0" presId="urn:microsoft.com/office/officeart/2008/layout/AlternatingHexagons"/>
    <dgm:cxn modelId="{8DC08489-8EE2-4B01-9F7C-E6D273B9CDC7}" type="presParOf" srcId="{6BEBA454-5055-4C2E-B685-00994FCB7C85}" destId="{60061EED-D204-4EC6-A3BD-1E2620F126EB}" srcOrd="4" destOrd="0" presId="urn:microsoft.com/office/officeart/2008/layout/AlternatingHexagons"/>
    <dgm:cxn modelId="{1F882BC2-CADF-4FB3-87D7-FBA1C15C04AA}" type="presParOf" srcId="{6623F9BD-93F6-4C9E-B9A6-1E5CD3043321}" destId="{1F0DC970-2E7E-4243-B61C-F5B2D05B38D7}" srcOrd="1" destOrd="0" presId="urn:microsoft.com/office/officeart/2008/layout/AlternatingHexagons"/>
    <dgm:cxn modelId="{F826FCE4-1392-4A39-9319-3A7CCEAEB425}" type="presParOf" srcId="{6623F9BD-93F6-4C9E-B9A6-1E5CD3043321}" destId="{57FC0F28-C8B5-4364-BF12-1559DBE74D0E}" srcOrd="2" destOrd="0" presId="urn:microsoft.com/office/officeart/2008/layout/AlternatingHexagons"/>
    <dgm:cxn modelId="{A7B38400-EE75-49CC-8253-0EF94833FCD2}" type="presParOf" srcId="{57FC0F28-C8B5-4364-BF12-1559DBE74D0E}" destId="{A8A9779D-AC56-4989-9B73-52032A5A6288}" srcOrd="0" destOrd="0" presId="urn:microsoft.com/office/officeart/2008/layout/AlternatingHexagons"/>
    <dgm:cxn modelId="{9B797D3F-FD69-46D2-A0BE-B09576377BB7}" type="presParOf" srcId="{57FC0F28-C8B5-4364-BF12-1559DBE74D0E}" destId="{9AB78C46-D85A-4717-A6C6-AED1E027AD60}" srcOrd="1" destOrd="0" presId="urn:microsoft.com/office/officeart/2008/layout/AlternatingHexagons"/>
    <dgm:cxn modelId="{74093FD5-29BF-4216-8BAB-A34BF3B14A96}" type="presParOf" srcId="{57FC0F28-C8B5-4364-BF12-1559DBE74D0E}" destId="{8DBA9C9E-9E4A-4318-B379-F336E9679657}" srcOrd="2" destOrd="0" presId="urn:microsoft.com/office/officeart/2008/layout/AlternatingHexagons"/>
    <dgm:cxn modelId="{0EE35EEC-055B-4E79-8B86-CA0C847008F4}" type="presParOf" srcId="{57FC0F28-C8B5-4364-BF12-1559DBE74D0E}" destId="{CEFFCDFC-2BFE-4866-B789-E2B528CFF84F}" srcOrd="3" destOrd="0" presId="urn:microsoft.com/office/officeart/2008/layout/AlternatingHexagons"/>
    <dgm:cxn modelId="{2E36B5E3-790C-4082-AC99-DAC6042EBDF3}" type="presParOf" srcId="{57FC0F28-C8B5-4364-BF12-1559DBE74D0E}" destId="{25BDBD99-C253-40BC-ABAD-EB8AC09D4B97}" srcOrd="4" destOrd="0" presId="urn:microsoft.com/office/officeart/2008/layout/AlternatingHexagons"/>
    <dgm:cxn modelId="{0B3C6E36-15D4-4A7F-918C-C1E5A5EB9353}" type="presParOf" srcId="{6623F9BD-93F6-4C9E-B9A6-1E5CD3043321}" destId="{D83BD7C4-8C9A-4595-8C22-1FC7B70A0657}" srcOrd="3" destOrd="0" presId="urn:microsoft.com/office/officeart/2008/layout/AlternatingHexagons"/>
    <dgm:cxn modelId="{6DF173CA-85B2-4030-8362-FA6BE2112C63}" type="presParOf" srcId="{6623F9BD-93F6-4C9E-B9A6-1E5CD3043321}" destId="{CE8A68C9-048A-4547-8274-AA75CEB0B079}" srcOrd="4" destOrd="0" presId="urn:microsoft.com/office/officeart/2008/layout/AlternatingHexagons"/>
    <dgm:cxn modelId="{7B326FFD-5FCE-4A59-9457-47ED94D7883D}" type="presParOf" srcId="{CE8A68C9-048A-4547-8274-AA75CEB0B079}" destId="{7F4E233F-5C1D-4B40-B411-6B2FBDE4618D}" srcOrd="0" destOrd="0" presId="urn:microsoft.com/office/officeart/2008/layout/AlternatingHexagons"/>
    <dgm:cxn modelId="{5FE377B8-F34D-4797-A84B-E0A43EB22BB6}" type="presParOf" srcId="{CE8A68C9-048A-4547-8274-AA75CEB0B079}" destId="{63527AF4-5520-42DC-88D5-E613821F7311}" srcOrd="1" destOrd="0" presId="urn:microsoft.com/office/officeart/2008/layout/AlternatingHexagons"/>
    <dgm:cxn modelId="{8E5CA8D2-F439-41B9-8BD5-2604D74055F7}" type="presParOf" srcId="{CE8A68C9-048A-4547-8274-AA75CEB0B079}" destId="{1E944165-A041-47C7-975F-C0D0E985B38E}" srcOrd="2" destOrd="0" presId="urn:microsoft.com/office/officeart/2008/layout/AlternatingHexagons"/>
    <dgm:cxn modelId="{83E8498C-A6BE-4ADF-9902-C0E0AC87BD62}" type="presParOf" srcId="{CE8A68C9-048A-4547-8274-AA75CEB0B079}" destId="{5144F5C0-F90D-4199-8945-A99026E489C7}" srcOrd="3" destOrd="0" presId="urn:microsoft.com/office/officeart/2008/layout/AlternatingHexagons"/>
    <dgm:cxn modelId="{F746D06E-4946-41A9-B1F5-0F267CCB80D7}" type="presParOf" srcId="{CE8A68C9-048A-4547-8274-AA75CEB0B079}" destId="{9B6717D4-A4C5-4F36-92FF-4FF3A54D4AEE}"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4213D-C531-40FC-BE9E-86AABF5E49F9}">
      <dsp:nvSpPr>
        <dsp:cNvPr id="0" name=""/>
        <dsp:cNvSpPr/>
      </dsp:nvSpPr>
      <dsp:spPr>
        <a:xfrm rot="5400000">
          <a:off x="4810718" y="106588"/>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PHY</a:t>
          </a:r>
        </a:p>
      </dsp:txBody>
      <dsp:txXfrm rot="-5400000">
        <a:off x="5133981" y="252983"/>
        <a:ext cx="965157" cy="1109376"/>
      </dsp:txXfrm>
    </dsp:sp>
    <dsp:sp modelId="{101272BF-E0AA-4725-B92E-EC57D018A867}">
      <dsp:nvSpPr>
        <dsp:cNvPr id="0" name=""/>
        <dsp:cNvSpPr/>
      </dsp:nvSpPr>
      <dsp:spPr>
        <a:xfrm>
          <a:off x="6360192" y="324165"/>
          <a:ext cx="1798639" cy="96701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6360192" y="324165"/>
        <a:ext cx="1798639" cy="967010"/>
      </dsp:txXfrm>
    </dsp:sp>
    <dsp:sp modelId="{60061EED-D204-4EC6-A3BD-1E2620F126EB}">
      <dsp:nvSpPr>
        <dsp:cNvPr id="0" name=""/>
        <dsp:cNvSpPr/>
      </dsp:nvSpPr>
      <dsp:spPr>
        <a:xfrm rot="5400000">
          <a:off x="3296379" y="106588"/>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CHE</a:t>
          </a:r>
        </a:p>
      </dsp:txBody>
      <dsp:txXfrm rot="-5400000">
        <a:off x="3619642" y="252983"/>
        <a:ext cx="965157" cy="1109376"/>
      </dsp:txXfrm>
    </dsp:sp>
    <dsp:sp modelId="{A8A9779D-AC56-4989-9B73-52032A5A6288}">
      <dsp:nvSpPr>
        <dsp:cNvPr id="0" name=""/>
        <dsp:cNvSpPr/>
      </dsp:nvSpPr>
      <dsp:spPr>
        <a:xfrm rot="5400000">
          <a:off x="4050648" y="1474586"/>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MATH</a:t>
          </a:r>
        </a:p>
      </dsp:txBody>
      <dsp:txXfrm rot="-5400000">
        <a:off x="4373911" y="1620981"/>
        <a:ext cx="965157" cy="1109376"/>
      </dsp:txXfrm>
    </dsp:sp>
    <dsp:sp modelId="{9AB78C46-D85A-4717-A6C6-AED1E027AD60}">
      <dsp:nvSpPr>
        <dsp:cNvPr id="0" name=""/>
        <dsp:cNvSpPr/>
      </dsp:nvSpPr>
      <dsp:spPr>
        <a:xfrm>
          <a:off x="2356767" y="1692163"/>
          <a:ext cx="1740619" cy="96701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74320" tIns="274320" rIns="274320" bIns="274320" numCol="1" spcCol="1270" anchor="ctr" anchorCtr="0">
          <a:noAutofit/>
        </a:bodyPr>
        <a:lstStyle/>
        <a:p>
          <a:pPr marL="0" lvl="0" indent="0" algn="r" defTabSz="3200400">
            <a:lnSpc>
              <a:spcPct val="90000"/>
            </a:lnSpc>
            <a:spcBef>
              <a:spcPct val="0"/>
            </a:spcBef>
            <a:spcAft>
              <a:spcPct val="35000"/>
            </a:spcAft>
            <a:buNone/>
          </a:pPr>
          <a:r>
            <a:rPr lang="en-US" sz="7200" kern="1200" dirty="0"/>
            <a:t>BU</a:t>
          </a:r>
        </a:p>
      </dsp:txBody>
      <dsp:txXfrm>
        <a:off x="2356767" y="1692163"/>
        <a:ext cx="1740619" cy="967010"/>
      </dsp:txXfrm>
    </dsp:sp>
    <dsp:sp modelId="{25BDBD99-C253-40BC-ABAD-EB8AC09D4B97}">
      <dsp:nvSpPr>
        <dsp:cNvPr id="0" name=""/>
        <dsp:cNvSpPr/>
      </dsp:nvSpPr>
      <dsp:spPr>
        <a:xfrm rot="5400000">
          <a:off x="5564987" y="1474586"/>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t>CSE</a:t>
          </a:r>
        </a:p>
      </dsp:txBody>
      <dsp:txXfrm rot="-5400000">
        <a:off x="5888250" y="1620981"/>
        <a:ext cx="965157" cy="1109376"/>
      </dsp:txXfrm>
    </dsp:sp>
    <dsp:sp modelId="{7F4E233F-5C1D-4B40-B411-6B2FBDE4618D}">
      <dsp:nvSpPr>
        <dsp:cNvPr id="0" name=""/>
        <dsp:cNvSpPr/>
      </dsp:nvSpPr>
      <dsp:spPr>
        <a:xfrm rot="5400000">
          <a:off x="4810718" y="2842584"/>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STAT</a:t>
          </a:r>
        </a:p>
      </dsp:txBody>
      <dsp:txXfrm rot="-5400000">
        <a:off x="5133981" y="2988979"/>
        <a:ext cx="965157" cy="1109376"/>
      </dsp:txXfrm>
    </dsp:sp>
    <dsp:sp modelId="{63527AF4-5520-42DC-88D5-E613821F7311}">
      <dsp:nvSpPr>
        <dsp:cNvPr id="0" name=""/>
        <dsp:cNvSpPr/>
      </dsp:nvSpPr>
      <dsp:spPr>
        <a:xfrm>
          <a:off x="6360192" y="3060161"/>
          <a:ext cx="1798639" cy="967010"/>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a:p>
      </dsp:txBody>
      <dsp:txXfrm>
        <a:off x="6360192" y="3060161"/>
        <a:ext cx="1798639" cy="967010"/>
      </dsp:txXfrm>
    </dsp:sp>
    <dsp:sp modelId="{9B6717D4-A4C5-4F36-92FF-4FF3A54D4AEE}">
      <dsp:nvSpPr>
        <dsp:cNvPr id="0" name=""/>
        <dsp:cNvSpPr/>
      </dsp:nvSpPr>
      <dsp:spPr>
        <a:xfrm rot="5400000">
          <a:off x="3296379" y="2842584"/>
          <a:ext cx="1611684" cy="1402165"/>
        </a:xfrm>
        <a:prstGeom prst="hexagon">
          <a:avLst>
            <a:gd name="adj" fmla="val 25000"/>
            <a:gd name="vf" fmla="val 115470"/>
          </a:avLst>
        </a:prstGeom>
        <a:solidFill>
          <a:schemeClr val="accent1">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US" sz="2300" kern="1200" dirty="0"/>
            <a:t>BOTANY</a:t>
          </a:r>
        </a:p>
      </dsp:txBody>
      <dsp:txXfrm rot="-5400000">
        <a:off x="3619642" y="2988979"/>
        <a:ext cx="965157" cy="110937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2435E5-DEF1-1136-071C-1CA9BF3A5E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AKYA, BATCH 66</a:t>
            </a:r>
          </a:p>
        </p:txBody>
      </p:sp>
      <p:sp>
        <p:nvSpPr>
          <p:cNvPr id="3" name="Date Placeholder 2">
            <a:extLst>
              <a:ext uri="{FF2B5EF4-FFF2-40B4-BE49-F238E27FC236}">
                <a16:creationId xmlns:a16="http://schemas.microsoft.com/office/drawing/2014/main" id="{B1F51A30-9209-BDF7-E8CC-9C438AC50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E9EB5E-695B-4DFC-BEC1-2A5CA334260A}" type="datetimeFigureOut">
              <a:rPr lang="en-US" smtClean="0"/>
              <a:t>1/12/2025</a:t>
            </a:fld>
            <a:endParaRPr lang="en-US"/>
          </a:p>
        </p:txBody>
      </p:sp>
      <p:sp>
        <p:nvSpPr>
          <p:cNvPr id="4" name="Footer Placeholder 3">
            <a:extLst>
              <a:ext uri="{FF2B5EF4-FFF2-40B4-BE49-F238E27FC236}">
                <a16:creationId xmlns:a16="http://schemas.microsoft.com/office/drawing/2014/main" id="{DA12FA9A-2773-F908-3CAB-F7FD474EC7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 NO.</a:t>
            </a:r>
          </a:p>
        </p:txBody>
      </p:sp>
      <p:sp>
        <p:nvSpPr>
          <p:cNvPr id="5" name="Slide Number Placeholder 4">
            <a:extLst>
              <a:ext uri="{FF2B5EF4-FFF2-40B4-BE49-F238E27FC236}">
                <a16:creationId xmlns:a16="http://schemas.microsoft.com/office/drawing/2014/main" id="{60D74D41-55F6-F68F-0717-E1D6BD4AE74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14A9A7-966C-4E19-8BCA-1CAA9BBDF54B}" type="slidenum">
              <a:rPr lang="en-US" smtClean="0"/>
              <a:t>‹#›</a:t>
            </a:fld>
            <a:endParaRPr lang="en-US"/>
          </a:p>
        </p:txBody>
      </p:sp>
    </p:spTree>
    <p:extLst>
      <p:ext uri="{BB962C8B-B14F-4D97-AF65-F5344CB8AC3E}">
        <p14:creationId xmlns:p14="http://schemas.microsoft.com/office/powerpoint/2010/main" val="25776694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AKYA, BATCH 66</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2B272-9512-4430-883B-CF6DBFD09DFC}"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PAGE NO.</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5152E-2B96-4672-8302-24CC756D9898}" type="slidenum">
              <a:rPr lang="en-US" smtClean="0"/>
              <a:t>‹#›</a:t>
            </a:fld>
            <a:endParaRPr lang="en-US"/>
          </a:p>
        </p:txBody>
      </p:sp>
    </p:spTree>
    <p:extLst>
      <p:ext uri="{BB962C8B-B14F-4D97-AF65-F5344CB8AC3E}">
        <p14:creationId xmlns:p14="http://schemas.microsoft.com/office/powerpoint/2010/main" val="324649544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49CD-C123-8C91-F09C-A8985CDFA9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92F9BA4-6525-1ECC-F810-B5E264AB9B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5A843F2-FF0E-789C-65A4-3A97928CD69A}"/>
              </a:ext>
            </a:extLst>
          </p:cNvPr>
          <p:cNvSpPr>
            <a:spLocks noGrp="1"/>
          </p:cNvSpPr>
          <p:nvPr>
            <p:ph type="dt" sz="half" idx="10"/>
          </p:nvPr>
        </p:nvSpPr>
        <p:spPr/>
        <p:txBody>
          <a:bodyPr/>
          <a:lstStyle/>
          <a:p>
            <a:fld id="{F0D06E16-2A7F-4772-B69B-BCDE2C99FDF1}" type="datetime1">
              <a:rPr lang="en-US" smtClean="0"/>
              <a:t>1/12/2025</a:t>
            </a:fld>
            <a:endParaRPr lang="en-US"/>
          </a:p>
        </p:txBody>
      </p:sp>
      <p:sp>
        <p:nvSpPr>
          <p:cNvPr id="5" name="Footer Placeholder 4">
            <a:extLst>
              <a:ext uri="{FF2B5EF4-FFF2-40B4-BE49-F238E27FC236}">
                <a16:creationId xmlns:a16="http://schemas.microsoft.com/office/drawing/2014/main" id="{FCCA127C-DCCB-DB16-A854-7C454201D846}"/>
              </a:ext>
            </a:extLst>
          </p:cNvPr>
          <p:cNvSpPr>
            <a:spLocks noGrp="1"/>
          </p:cNvSpPr>
          <p:nvPr>
            <p:ph type="ftr" sz="quarter" idx="11"/>
          </p:nvPr>
        </p:nvSpPr>
        <p:spPr/>
        <p:txBody>
          <a:bodyPr/>
          <a:lstStyle/>
          <a:p>
            <a:r>
              <a:rPr lang="en-US"/>
              <a:t>PRESENTATI0N</a:t>
            </a:r>
          </a:p>
        </p:txBody>
      </p:sp>
      <p:sp>
        <p:nvSpPr>
          <p:cNvPr id="6" name="Slide Number Placeholder 5">
            <a:extLst>
              <a:ext uri="{FF2B5EF4-FFF2-40B4-BE49-F238E27FC236}">
                <a16:creationId xmlns:a16="http://schemas.microsoft.com/office/drawing/2014/main" id="{F15D9F17-0726-4B06-3914-D1E88CEDBCDD}"/>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20918374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2D5E-6BF8-4C92-DBE7-B86EE0CA2AA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62633F-AEE8-97CC-C8F2-07A2E3A7E74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F192F8-D86A-A15F-5465-14922EE6B382}"/>
              </a:ext>
            </a:extLst>
          </p:cNvPr>
          <p:cNvSpPr>
            <a:spLocks noGrp="1"/>
          </p:cNvSpPr>
          <p:nvPr>
            <p:ph type="dt" sz="half" idx="10"/>
          </p:nvPr>
        </p:nvSpPr>
        <p:spPr/>
        <p:txBody>
          <a:bodyPr/>
          <a:lstStyle/>
          <a:p>
            <a:fld id="{D718FC5A-804D-498B-9835-0E40DA18CE21}" type="datetime1">
              <a:rPr lang="en-US" smtClean="0"/>
              <a:t>1/12/2025</a:t>
            </a:fld>
            <a:endParaRPr lang="en-US"/>
          </a:p>
        </p:txBody>
      </p:sp>
      <p:sp>
        <p:nvSpPr>
          <p:cNvPr id="5" name="Footer Placeholder 4">
            <a:extLst>
              <a:ext uri="{FF2B5EF4-FFF2-40B4-BE49-F238E27FC236}">
                <a16:creationId xmlns:a16="http://schemas.microsoft.com/office/drawing/2014/main" id="{203E7478-6BE3-1750-9D12-BC83B85D2361}"/>
              </a:ext>
            </a:extLst>
          </p:cNvPr>
          <p:cNvSpPr>
            <a:spLocks noGrp="1"/>
          </p:cNvSpPr>
          <p:nvPr>
            <p:ph type="ftr" sz="quarter" idx="11"/>
          </p:nvPr>
        </p:nvSpPr>
        <p:spPr/>
        <p:txBody>
          <a:bodyPr/>
          <a:lstStyle/>
          <a:p>
            <a:r>
              <a:rPr lang="en-US"/>
              <a:t>PRESENTATI0N</a:t>
            </a:r>
          </a:p>
        </p:txBody>
      </p:sp>
      <p:sp>
        <p:nvSpPr>
          <p:cNvPr id="6" name="Slide Number Placeholder 5">
            <a:extLst>
              <a:ext uri="{FF2B5EF4-FFF2-40B4-BE49-F238E27FC236}">
                <a16:creationId xmlns:a16="http://schemas.microsoft.com/office/drawing/2014/main" id="{E763FA0B-AD94-2E1E-0DC2-B8AA9E31FBB8}"/>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19977263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F4E06E-C2AC-5D43-AB27-43EAFA8E432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6CC1DC-94F9-0C13-C2B4-EF46DC48CFF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6CFF74-5C7D-9E8D-250D-8D8B70F33754}"/>
              </a:ext>
            </a:extLst>
          </p:cNvPr>
          <p:cNvSpPr>
            <a:spLocks noGrp="1"/>
          </p:cNvSpPr>
          <p:nvPr>
            <p:ph type="dt" sz="half" idx="10"/>
          </p:nvPr>
        </p:nvSpPr>
        <p:spPr/>
        <p:txBody>
          <a:bodyPr/>
          <a:lstStyle/>
          <a:p>
            <a:fld id="{E0530E8F-AC41-4900-989C-025510D326B7}" type="datetime1">
              <a:rPr lang="en-US" smtClean="0"/>
              <a:t>1/12/2025</a:t>
            </a:fld>
            <a:endParaRPr lang="en-US"/>
          </a:p>
        </p:txBody>
      </p:sp>
      <p:sp>
        <p:nvSpPr>
          <p:cNvPr id="5" name="Footer Placeholder 4">
            <a:extLst>
              <a:ext uri="{FF2B5EF4-FFF2-40B4-BE49-F238E27FC236}">
                <a16:creationId xmlns:a16="http://schemas.microsoft.com/office/drawing/2014/main" id="{C0DF8348-1E42-1C1D-CF6A-8A33E883B394}"/>
              </a:ext>
            </a:extLst>
          </p:cNvPr>
          <p:cNvSpPr>
            <a:spLocks noGrp="1"/>
          </p:cNvSpPr>
          <p:nvPr>
            <p:ph type="ftr" sz="quarter" idx="11"/>
          </p:nvPr>
        </p:nvSpPr>
        <p:spPr/>
        <p:txBody>
          <a:bodyPr/>
          <a:lstStyle/>
          <a:p>
            <a:r>
              <a:rPr lang="en-US"/>
              <a:t>PRESENTATI0N</a:t>
            </a:r>
          </a:p>
        </p:txBody>
      </p:sp>
      <p:sp>
        <p:nvSpPr>
          <p:cNvPr id="6" name="Slide Number Placeholder 5">
            <a:extLst>
              <a:ext uri="{FF2B5EF4-FFF2-40B4-BE49-F238E27FC236}">
                <a16:creationId xmlns:a16="http://schemas.microsoft.com/office/drawing/2014/main" id="{CC443D34-2B55-9DD6-B7C2-23945D126EEF}"/>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13737451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CBEB2-1E0C-FF20-4AF7-EC775F0D7EB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E10880E-02CA-3965-2EC5-7CA3BC1745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F309521-F611-1218-BA14-0E39771FEB69}"/>
              </a:ext>
            </a:extLst>
          </p:cNvPr>
          <p:cNvSpPr>
            <a:spLocks noGrp="1"/>
          </p:cNvSpPr>
          <p:nvPr>
            <p:ph type="dt" sz="half" idx="10"/>
          </p:nvPr>
        </p:nvSpPr>
        <p:spPr/>
        <p:txBody>
          <a:bodyPr/>
          <a:lstStyle/>
          <a:p>
            <a:fld id="{F6845EEC-A807-4829-88F0-69C5A416F17F}" type="datetime1">
              <a:rPr lang="en-US" smtClean="0"/>
              <a:t>1/12/2025</a:t>
            </a:fld>
            <a:endParaRPr lang="en-US"/>
          </a:p>
        </p:txBody>
      </p:sp>
      <p:sp>
        <p:nvSpPr>
          <p:cNvPr id="5" name="Footer Placeholder 4">
            <a:extLst>
              <a:ext uri="{FF2B5EF4-FFF2-40B4-BE49-F238E27FC236}">
                <a16:creationId xmlns:a16="http://schemas.microsoft.com/office/drawing/2014/main" id="{834C83A9-DD23-1EB1-F7E1-BCE90607B7B2}"/>
              </a:ext>
            </a:extLst>
          </p:cNvPr>
          <p:cNvSpPr>
            <a:spLocks noGrp="1"/>
          </p:cNvSpPr>
          <p:nvPr>
            <p:ph type="ftr" sz="quarter" idx="11"/>
          </p:nvPr>
        </p:nvSpPr>
        <p:spPr/>
        <p:txBody>
          <a:bodyPr/>
          <a:lstStyle/>
          <a:p>
            <a:r>
              <a:rPr lang="en-US"/>
              <a:t>PRESENTATI0N</a:t>
            </a:r>
          </a:p>
        </p:txBody>
      </p:sp>
      <p:sp>
        <p:nvSpPr>
          <p:cNvPr id="6" name="Slide Number Placeholder 5">
            <a:extLst>
              <a:ext uri="{FF2B5EF4-FFF2-40B4-BE49-F238E27FC236}">
                <a16:creationId xmlns:a16="http://schemas.microsoft.com/office/drawing/2014/main" id="{A9AF1C33-BC62-0711-CE45-7A8084D06D51}"/>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27494565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AA25-EFC0-D3C6-F685-6841B0317E3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CFB69B-19EF-7293-56B0-659BD4D58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BFE4218-8958-7004-A7E3-D7C05FEC3AB6}"/>
              </a:ext>
            </a:extLst>
          </p:cNvPr>
          <p:cNvSpPr>
            <a:spLocks noGrp="1"/>
          </p:cNvSpPr>
          <p:nvPr>
            <p:ph type="dt" sz="half" idx="10"/>
          </p:nvPr>
        </p:nvSpPr>
        <p:spPr/>
        <p:txBody>
          <a:bodyPr/>
          <a:lstStyle/>
          <a:p>
            <a:fld id="{2EDA8BE7-912E-4E49-89E5-4FB7B9BCD3C8}" type="datetime1">
              <a:rPr lang="en-US" smtClean="0"/>
              <a:t>1/12/2025</a:t>
            </a:fld>
            <a:endParaRPr lang="en-US"/>
          </a:p>
        </p:txBody>
      </p:sp>
      <p:sp>
        <p:nvSpPr>
          <p:cNvPr id="5" name="Footer Placeholder 4">
            <a:extLst>
              <a:ext uri="{FF2B5EF4-FFF2-40B4-BE49-F238E27FC236}">
                <a16:creationId xmlns:a16="http://schemas.microsoft.com/office/drawing/2014/main" id="{B0BA495A-5335-4849-786B-B78B153404DB}"/>
              </a:ext>
            </a:extLst>
          </p:cNvPr>
          <p:cNvSpPr>
            <a:spLocks noGrp="1"/>
          </p:cNvSpPr>
          <p:nvPr>
            <p:ph type="ftr" sz="quarter" idx="11"/>
          </p:nvPr>
        </p:nvSpPr>
        <p:spPr/>
        <p:txBody>
          <a:bodyPr/>
          <a:lstStyle/>
          <a:p>
            <a:r>
              <a:rPr lang="en-US"/>
              <a:t>PRESENTATI0N</a:t>
            </a:r>
          </a:p>
        </p:txBody>
      </p:sp>
      <p:sp>
        <p:nvSpPr>
          <p:cNvPr id="6" name="Slide Number Placeholder 5">
            <a:extLst>
              <a:ext uri="{FF2B5EF4-FFF2-40B4-BE49-F238E27FC236}">
                <a16:creationId xmlns:a16="http://schemas.microsoft.com/office/drawing/2014/main" id="{398DFB45-4957-6550-4AC3-D39F661D766B}"/>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23553063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D2A2-A8E5-8344-33CD-3F9DB5F3A6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EE4FD68-0F18-9255-E16D-67BCE2A9262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D2C63A3-29B7-A586-B5BF-64D73E072F8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2A8B236-96BC-E07F-F147-7E41F7E47052}"/>
              </a:ext>
            </a:extLst>
          </p:cNvPr>
          <p:cNvSpPr>
            <a:spLocks noGrp="1"/>
          </p:cNvSpPr>
          <p:nvPr>
            <p:ph type="dt" sz="half" idx="10"/>
          </p:nvPr>
        </p:nvSpPr>
        <p:spPr/>
        <p:txBody>
          <a:bodyPr/>
          <a:lstStyle/>
          <a:p>
            <a:fld id="{495B96FF-4362-4E07-9C37-3C60B85744AB}" type="datetime1">
              <a:rPr lang="en-US" smtClean="0"/>
              <a:t>1/12/2025</a:t>
            </a:fld>
            <a:endParaRPr lang="en-US"/>
          </a:p>
        </p:txBody>
      </p:sp>
      <p:sp>
        <p:nvSpPr>
          <p:cNvPr id="6" name="Footer Placeholder 5">
            <a:extLst>
              <a:ext uri="{FF2B5EF4-FFF2-40B4-BE49-F238E27FC236}">
                <a16:creationId xmlns:a16="http://schemas.microsoft.com/office/drawing/2014/main" id="{27E24553-92B7-D112-58E1-3B79251DA4D9}"/>
              </a:ext>
            </a:extLst>
          </p:cNvPr>
          <p:cNvSpPr>
            <a:spLocks noGrp="1"/>
          </p:cNvSpPr>
          <p:nvPr>
            <p:ph type="ftr" sz="quarter" idx="11"/>
          </p:nvPr>
        </p:nvSpPr>
        <p:spPr/>
        <p:txBody>
          <a:bodyPr/>
          <a:lstStyle/>
          <a:p>
            <a:r>
              <a:rPr lang="en-US"/>
              <a:t>PRESENTATI0N</a:t>
            </a:r>
          </a:p>
        </p:txBody>
      </p:sp>
      <p:sp>
        <p:nvSpPr>
          <p:cNvPr id="7" name="Slide Number Placeholder 6">
            <a:extLst>
              <a:ext uri="{FF2B5EF4-FFF2-40B4-BE49-F238E27FC236}">
                <a16:creationId xmlns:a16="http://schemas.microsoft.com/office/drawing/2014/main" id="{6A6515E1-47C1-BB0D-A857-8E26F0E8311F}"/>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3000474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4435-C2E7-2B65-1A76-3C971D576AC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951880-C4BD-A431-A980-14B777BA9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CED0FE2-B224-4246-0AED-47F5531464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35F6416-A1BF-E3FC-15E6-6A7CF667C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F444909-BDA6-5A8A-1B8B-72956219BEC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FF49CD4-AC92-5512-463E-26738D7B9EDB}"/>
              </a:ext>
            </a:extLst>
          </p:cNvPr>
          <p:cNvSpPr>
            <a:spLocks noGrp="1"/>
          </p:cNvSpPr>
          <p:nvPr>
            <p:ph type="dt" sz="half" idx="10"/>
          </p:nvPr>
        </p:nvSpPr>
        <p:spPr/>
        <p:txBody>
          <a:bodyPr/>
          <a:lstStyle/>
          <a:p>
            <a:fld id="{256AF551-2B57-4AE4-83FB-F0F25DFD4233}" type="datetime1">
              <a:rPr lang="en-US" smtClean="0"/>
              <a:t>1/12/2025</a:t>
            </a:fld>
            <a:endParaRPr lang="en-US"/>
          </a:p>
        </p:txBody>
      </p:sp>
      <p:sp>
        <p:nvSpPr>
          <p:cNvPr id="8" name="Footer Placeholder 7">
            <a:extLst>
              <a:ext uri="{FF2B5EF4-FFF2-40B4-BE49-F238E27FC236}">
                <a16:creationId xmlns:a16="http://schemas.microsoft.com/office/drawing/2014/main" id="{1DF5AEA7-E490-05A2-74D0-6AB21124B708}"/>
              </a:ext>
            </a:extLst>
          </p:cNvPr>
          <p:cNvSpPr>
            <a:spLocks noGrp="1"/>
          </p:cNvSpPr>
          <p:nvPr>
            <p:ph type="ftr" sz="quarter" idx="11"/>
          </p:nvPr>
        </p:nvSpPr>
        <p:spPr/>
        <p:txBody>
          <a:bodyPr/>
          <a:lstStyle/>
          <a:p>
            <a:r>
              <a:rPr lang="en-US"/>
              <a:t>PRESENTATI0N</a:t>
            </a:r>
          </a:p>
        </p:txBody>
      </p:sp>
      <p:sp>
        <p:nvSpPr>
          <p:cNvPr id="9" name="Slide Number Placeholder 8">
            <a:extLst>
              <a:ext uri="{FF2B5EF4-FFF2-40B4-BE49-F238E27FC236}">
                <a16:creationId xmlns:a16="http://schemas.microsoft.com/office/drawing/2014/main" id="{E65CF8B9-159A-425E-9FEF-8DC6E02E0BEA}"/>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36041541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9E71-4C79-CE3D-191B-1499B4994F9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4CD5923-C20C-D616-14CF-96A59366C30E}"/>
              </a:ext>
            </a:extLst>
          </p:cNvPr>
          <p:cNvSpPr>
            <a:spLocks noGrp="1"/>
          </p:cNvSpPr>
          <p:nvPr>
            <p:ph type="dt" sz="half" idx="10"/>
          </p:nvPr>
        </p:nvSpPr>
        <p:spPr/>
        <p:txBody>
          <a:bodyPr/>
          <a:lstStyle/>
          <a:p>
            <a:fld id="{05DE06BA-5653-454D-8031-357122BF1187}" type="datetime1">
              <a:rPr lang="en-US" smtClean="0"/>
              <a:t>1/12/2025</a:t>
            </a:fld>
            <a:endParaRPr lang="en-US"/>
          </a:p>
        </p:txBody>
      </p:sp>
      <p:sp>
        <p:nvSpPr>
          <p:cNvPr id="4" name="Footer Placeholder 3">
            <a:extLst>
              <a:ext uri="{FF2B5EF4-FFF2-40B4-BE49-F238E27FC236}">
                <a16:creationId xmlns:a16="http://schemas.microsoft.com/office/drawing/2014/main" id="{60632D13-4476-4330-EFE0-F0D6C074188D}"/>
              </a:ext>
            </a:extLst>
          </p:cNvPr>
          <p:cNvSpPr>
            <a:spLocks noGrp="1"/>
          </p:cNvSpPr>
          <p:nvPr>
            <p:ph type="ftr" sz="quarter" idx="11"/>
          </p:nvPr>
        </p:nvSpPr>
        <p:spPr/>
        <p:txBody>
          <a:bodyPr/>
          <a:lstStyle/>
          <a:p>
            <a:r>
              <a:rPr lang="en-US"/>
              <a:t>PRESENTATI0N</a:t>
            </a:r>
          </a:p>
        </p:txBody>
      </p:sp>
      <p:sp>
        <p:nvSpPr>
          <p:cNvPr id="5" name="Slide Number Placeholder 4">
            <a:extLst>
              <a:ext uri="{FF2B5EF4-FFF2-40B4-BE49-F238E27FC236}">
                <a16:creationId xmlns:a16="http://schemas.microsoft.com/office/drawing/2014/main" id="{A10F659F-C591-7396-4B69-3BDA6D1F2C56}"/>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26633578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5F504-933A-8DF3-999C-7FCB4278501D}"/>
              </a:ext>
            </a:extLst>
          </p:cNvPr>
          <p:cNvSpPr>
            <a:spLocks noGrp="1"/>
          </p:cNvSpPr>
          <p:nvPr>
            <p:ph type="dt" sz="half" idx="10"/>
          </p:nvPr>
        </p:nvSpPr>
        <p:spPr/>
        <p:txBody>
          <a:bodyPr/>
          <a:lstStyle/>
          <a:p>
            <a:fld id="{2994D95D-5478-4176-9878-9D921901E3C9}" type="datetime1">
              <a:rPr lang="en-US" smtClean="0"/>
              <a:t>1/12/2025</a:t>
            </a:fld>
            <a:endParaRPr lang="en-US"/>
          </a:p>
        </p:txBody>
      </p:sp>
      <p:sp>
        <p:nvSpPr>
          <p:cNvPr id="3" name="Footer Placeholder 2">
            <a:extLst>
              <a:ext uri="{FF2B5EF4-FFF2-40B4-BE49-F238E27FC236}">
                <a16:creationId xmlns:a16="http://schemas.microsoft.com/office/drawing/2014/main" id="{F0EC8C6E-F28A-F798-976B-A37FEF77B376}"/>
              </a:ext>
            </a:extLst>
          </p:cNvPr>
          <p:cNvSpPr>
            <a:spLocks noGrp="1"/>
          </p:cNvSpPr>
          <p:nvPr>
            <p:ph type="ftr" sz="quarter" idx="11"/>
          </p:nvPr>
        </p:nvSpPr>
        <p:spPr/>
        <p:txBody>
          <a:bodyPr/>
          <a:lstStyle/>
          <a:p>
            <a:r>
              <a:rPr lang="en-US"/>
              <a:t>PRESENTATI0N</a:t>
            </a:r>
          </a:p>
        </p:txBody>
      </p:sp>
      <p:sp>
        <p:nvSpPr>
          <p:cNvPr id="4" name="Slide Number Placeholder 3">
            <a:extLst>
              <a:ext uri="{FF2B5EF4-FFF2-40B4-BE49-F238E27FC236}">
                <a16:creationId xmlns:a16="http://schemas.microsoft.com/office/drawing/2014/main" id="{B77643CA-BCB2-5813-88D5-FA4C5DBBFCC1}"/>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6251187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3829-2287-DE8F-CB7E-AB4329A93B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AC580CE-6F46-E82A-802F-D3F0D4B76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6B88AF7-FB20-8736-46B8-55EB7E1AC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473534-C8FC-0E1F-A8FA-685A42F1A52D}"/>
              </a:ext>
            </a:extLst>
          </p:cNvPr>
          <p:cNvSpPr>
            <a:spLocks noGrp="1"/>
          </p:cNvSpPr>
          <p:nvPr>
            <p:ph type="dt" sz="half" idx="10"/>
          </p:nvPr>
        </p:nvSpPr>
        <p:spPr/>
        <p:txBody>
          <a:bodyPr/>
          <a:lstStyle/>
          <a:p>
            <a:fld id="{84FEE40B-4E69-423D-83BA-6FFD137ED9DE}" type="datetime1">
              <a:rPr lang="en-US" smtClean="0"/>
              <a:t>1/12/2025</a:t>
            </a:fld>
            <a:endParaRPr lang="en-US"/>
          </a:p>
        </p:txBody>
      </p:sp>
      <p:sp>
        <p:nvSpPr>
          <p:cNvPr id="6" name="Footer Placeholder 5">
            <a:extLst>
              <a:ext uri="{FF2B5EF4-FFF2-40B4-BE49-F238E27FC236}">
                <a16:creationId xmlns:a16="http://schemas.microsoft.com/office/drawing/2014/main" id="{013C67C7-D587-119B-8EC2-C50D97324F81}"/>
              </a:ext>
            </a:extLst>
          </p:cNvPr>
          <p:cNvSpPr>
            <a:spLocks noGrp="1"/>
          </p:cNvSpPr>
          <p:nvPr>
            <p:ph type="ftr" sz="quarter" idx="11"/>
          </p:nvPr>
        </p:nvSpPr>
        <p:spPr/>
        <p:txBody>
          <a:bodyPr/>
          <a:lstStyle/>
          <a:p>
            <a:r>
              <a:rPr lang="en-US"/>
              <a:t>PRESENTATI0N</a:t>
            </a:r>
          </a:p>
        </p:txBody>
      </p:sp>
      <p:sp>
        <p:nvSpPr>
          <p:cNvPr id="7" name="Slide Number Placeholder 6">
            <a:extLst>
              <a:ext uri="{FF2B5EF4-FFF2-40B4-BE49-F238E27FC236}">
                <a16:creationId xmlns:a16="http://schemas.microsoft.com/office/drawing/2014/main" id="{D368368E-D08D-C4ED-EA06-7DBA3FCADE9E}"/>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8852197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BAB0-635E-42FA-22CE-F8BEF70665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BEB2DA3-8F3E-29A2-A91A-68614C2667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0FD524-3645-360E-AD72-3FFEF7C33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DE1703-3C2C-A449-DF10-260A6563FC1F}"/>
              </a:ext>
            </a:extLst>
          </p:cNvPr>
          <p:cNvSpPr>
            <a:spLocks noGrp="1"/>
          </p:cNvSpPr>
          <p:nvPr>
            <p:ph type="dt" sz="half" idx="10"/>
          </p:nvPr>
        </p:nvSpPr>
        <p:spPr/>
        <p:txBody>
          <a:bodyPr/>
          <a:lstStyle/>
          <a:p>
            <a:fld id="{8F2F5AB8-9BB3-45BA-AC85-B2B99218A3D1}" type="datetime1">
              <a:rPr lang="en-US" smtClean="0"/>
              <a:t>1/12/2025</a:t>
            </a:fld>
            <a:endParaRPr lang="en-US"/>
          </a:p>
        </p:txBody>
      </p:sp>
      <p:sp>
        <p:nvSpPr>
          <p:cNvPr id="6" name="Footer Placeholder 5">
            <a:extLst>
              <a:ext uri="{FF2B5EF4-FFF2-40B4-BE49-F238E27FC236}">
                <a16:creationId xmlns:a16="http://schemas.microsoft.com/office/drawing/2014/main" id="{8BE4A8BD-D6B8-68C4-2C94-D51DBEF0F400}"/>
              </a:ext>
            </a:extLst>
          </p:cNvPr>
          <p:cNvSpPr>
            <a:spLocks noGrp="1"/>
          </p:cNvSpPr>
          <p:nvPr>
            <p:ph type="ftr" sz="quarter" idx="11"/>
          </p:nvPr>
        </p:nvSpPr>
        <p:spPr/>
        <p:txBody>
          <a:bodyPr/>
          <a:lstStyle/>
          <a:p>
            <a:r>
              <a:rPr lang="en-US"/>
              <a:t>PRESENTATI0N</a:t>
            </a:r>
          </a:p>
        </p:txBody>
      </p:sp>
      <p:sp>
        <p:nvSpPr>
          <p:cNvPr id="7" name="Slide Number Placeholder 6">
            <a:extLst>
              <a:ext uri="{FF2B5EF4-FFF2-40B4-BE49-F238E27FC236}">
                <a16:creationId xmlns:a16="http://schemas.microsoft.com/office/drawing/2014/main" id="{034CB5BE-8785-7385-9A81-98E7891FA5DE}"/>
              </a:ext>
            </a:extLst>
          </p:cNvPr>
          <p:cNvSpPr>
            <a:spLocks noGrp="1"/>
          </p:cNvSpPr>
          <p:nvPr>
            <p:ph type="sldNum" sz="quarter" idx="12"/>
          </p:nvPr>
        </p:nvSpPr>
        <p:spPr/>
        <p:txBody>
          <a:bodyPr/>
          <a:lstStyle/>
          <a:p>
            <a:fld id="{FB6398EF-E7F9-4F9A-A776-2856CE9C5FF9}" type="slidenum">
              <a:rPr lang="en-US" smtClean="0"/>
              <a:t>‹#›</a:t>
            </a:fld>
            <a:endParaRPr lang="en-US"/>
          </a:p>
        </p:txBody>
      </p:sp>
    </p:spTree>
    <p:extLst>
      <p:ext uri="{BB962C8B-B14F-4D97-AF65-F5344CB8AC3E}">
        <p14:creationId xmlns:p14="http://schemas.microsoft.com/office/powerpoint/2010/main" val="1753190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10F3F-C2C5-A208-9FC2-F60A8EE2E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2A69750-ED90-415C-F150-4877DA7EC0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E553D6F-D897-A285-EAD5-2A8C809B3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A7C1F-07F4-4E68-9025-E6283C2B3C62}" type="datetime1">
              <a:rPr lang="en-US" smtClean="0"/>
              <a:t>1/12/2025</a:t>
            </a:fld>
            <a:endParaRPr lang="en-US"/>
          </a:p>
        </p:txBody>
      </p:sp>
      <p:sp>
        <p:nvSpPr>
          <p:cNvPr id="5" name="Footer Placeholder 4">
            <a:extLst>
              <a:ext uri="{FF2B5EF4-FFF2-40B4-BE49-F238E27FC236}">
                <a16:creationId xmlns:a16="http://schemas.microsoft.com/office/drawing/2014/main" id="{EA334CC1-9445-3AD1-4BCB-59A98F82E0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PRESENTATI0N</a:t>
            </a:r>
          </a:p>
        </p:txBody>
      </p:sp>
      <p:sp>
        <p:nvSpPr>
          <p:cNvPr id="6" name="Slide Number Placeholder 5">
            <a:extLst>
              <a:ext uri="{FF2B5EF4-FFF2-40B4-BE49-F238E27FC236}">
                <a16:creationId xmlns:a16="http://schemas.microsoft.com/office/drawing/2014/main" id="{4B766F3E-7D16-737D-E988-4B6FCF6E0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398EF-E7F9-4F9A-A776-2856CE9C5FF9}" type="slidenum">
              <a:rPr lang="en-US" smtClean="0"/>
              <a:t>‹#›</a:t>
            </a:fld>
            <a:endParaRPr lang="en-US"/>
          </a:p>
        </p:txBody>
      </p:sp>
    </p:spTree>
    <p:extLst>
      <p:ext uri="{BB962C8B-B14F-4D97-AF65-F5344CB8AC3E}">
        <p14:creationId xmlns:p14="http://schemas.microsoft.com/office/powerpoint/2010/main" val="152955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DEPARTMENTS" TargetMode="External"/><Relationship Id="rId7" Type="http://schemas.openxmlformats.org/officeDocument/2006/relationships/diagramColors" Target="../diagrams/colors1.xml"/><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hyperlink" Target="https://bangladeshpost.net/posts/glorious-11-years-of-barishal-university-80146" TargetMode="External"/><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1691-BCCC-C535-F44B-EAF4AB702C18}"/>
              </a:ext>
            </a:extLst>
          </p:cNvPr>
          <p:cNvSpPr>
            <a:spLocks noGrp="1"/>
          </p:cNvSpPr>
          <p:nvPr>
            <p:ph type="ctrTitle"/>
          </p:nvPr>
        </p:nvSpPr>
        <p:spPr/>
        <p:txBody>
          <a:bodyPr anchor="t"/>
          <a:lstStyle/>
          <a:p>
            <a:r>
              <a:rPr lang="en-US" b="1" dirty="0">
                <a:solidFill>
                  <a:srgbClr val="7030A0"/>
                </a:solidFill>
              </a:rPr>
              <a:t>UNIVERSITY OF BARISHAL</a:t>
            </a:r>
          </a:p>
        </p:txBody>
      </p:sp>
      <p:sp>
        <p:nvSpPr>
          <p:cNvPr id="3" name="Subtitle 2">
            <a:extLst>
              <a:ext uri="{FF2B5EF4-FFF2-40B4-BE49-F238E27FC236}">
                <a16:creationId xmlns:a16="http://schemas.microsoft.com/office/drawing/2014/main" id="{AB4A51AA-755A-B236-1EE6-B3C67A37E5F7}"/>
              </a:ext>
            </a:extLst>
          </p:cNvPr>
          <p:cNvSpPr>
            <a:spLocks noGrp="1"/>
          </p:cNvSpPr>
          <p:nvPr>
            <p:ph type="subTitle" idx="1"/>
          </p:nvPr>
        </p:nvSpPr>
        <p:spPr/>
        <p:txBody>
          <a:bodyPr/>
          <a:lstStyle/>
          <a:p>
            <a:r>
              <a:rPr lang="en-US" dirty="0"/>
              <a:t>Name: </a:t>
            </a:r>
            <a:r>
              <a:rPr lang="en-US" dirty="0" err="1"/>
              <a:t>Akya</a:t>
            </a:r>
            <a:r>
              <a:rPr lang="en-US" dirty="0"/>
              <a:t> Mony</a:t>
            </a:r>
          </a:p>
          <a:p>
            <a:r>
              <a:rPr lang="en-US" dirty="0"/>
              <a:t>Batch : 66</a:t>
            </a:r>
          </a:p>
          <a:p>
            <a:r>
              <a:rPr lang="en-US" dirty="0"/>
              <a:t>Topic: University of Barisal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3E5A3DB-44E0-6E02-42EE-7393BF305C58}"/>
              </a:ext>
            </a:extLst>
          </p:cNvPr>
          <p:cNvSpPr>
            <a:spLocks noGrp="1"/>
          </p:cNvSpPr>
          <p:nvPr>
            <p:ph type="sldNum" sz="quarter" idx="12"/>
          </p:nvPr>
        </p:nvSpPr>
        <p:spPr/>
        <p:txBody>
          <a:bodyPr/>
          <a:lstStyle/>
          <a:p>
            <a:fld id="{FB6398EF-E7F9-4F9A-A776-2856CE9C5FF9}" type="slidenum">
              <a:rPr lang="en-US" smtClean="0"/>
              <a:t>1</a:t>
            </a:fld>
            <a:endParaRPr lang="en-US"/>
          </a:p>
        </p:txBody>
      </p:sp>
      <p:sp>
        <p:nvSpPr>
          <p:cNvPr id="5" name="Footer Placeholder 4">
            <a:extLst>
              <a:ext uri="{FF2B5EF4-FFF2-40B4-BE49-F238E27FC236}">
                <a16:creationId xmlns:a16="http://schemas.microsoft.com/office/drawing/2014/main" id="{E151B8F1-0148-63AF-2F7D-2AF9A19B0F94}"/>
              </a:ext>
            </a:extLst>
          </p:cNvPr>
          <p:cNvSpPr>
            <a:spLocks noGrp="1"/>
          </p:cNvSpPr>
          <p:nvPr>
            <p:ph type="ftr" sz="quarter" idx="11"/>
          </p:nvPr>
        </p:nvSpPr>
        <p:spPr/>
        <p:txBody>
          <a:bodyPr/>
          <a:lstStyle/>
          <a:p>
            <a:r>
              <a:rPr lang="en-US" dirty="0"/>
              <a:t>PRESENTATI0N</a:t>
            </a:r>
          </a:p>
        </p:txBody>
      </p:sp>
    </p:spTree>
    <p:extLst>
      <p:ext uri="{BB962C8B-B14F-4D97-AF65-F5344CB8AC3E}">
        <p14:creationId xmlns:p14="http://schemas.microsoft.com/office/powerpoint/2010/main" val="17332692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876CA-A98D-6920-87B5-4D3D89FEE8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525B7D-5E51-5E72-D564-2D816D98E576}"/>
              </a:ext>
            </a:extLst>
          </p:cNvPr>
          <p:cNvSpPr>
            <a:spLocks noGrp="1"/>
          </p:cNvSpPr>
          <p:nvPr>
            <p:ph idx="1"/>
          </p:nvPr>
        </p:nvSpPr>
        <p:spPr/>
        <p:txBody>
          <a:bodyPr>
            <a:normAutofit/>
          </a:bodyPr>
          <a:lstStyle/>
          <a:p>
            <a:r>
              <a:rPr lang="en-US" sz="2400" b="0" i="0" dirty="0">
                <a:solidFill>
                  <a:srgbClr val="474747"/>
                </a:solidFill>
                <a:effectLst/>
                <a:latin typeface="Arial" panose="020B0604020202020204" pitchFamily="34" charset="0"/>
              </a:rPr>
              <a:t>"</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University is a prominent public university located in the southern part of Bangladesh, specifically in the </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division. Established in 2011, the university has quickly become a key educational institution in the region, offering a wide range of academic programs and research opportunities. Location: Situated in the picturesque surroundings of </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division, the university campus provides a serene and conducive environment for learning and research. Academic Programs: </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University offers undergraduate and postgraduate programs across various disciplines, including science, arts, social sciences, business studies, and more. These programs are designed"</a:t>
            </a:r>
            <a:endParaRPr lang="en-US" sz="2400" dirty="0"/>
          </a:p>
        </p:txBody>
      </p:sp>
      <p:sp>
        <p:nvSpPr>
          <p:cNvPr id="4" name="Slide Number Placeholder 3">
            <a:extLst>
              <a:ext uri="{FF2B5EF4-FFF2-40B4-BE49-F238E27FC236}">
                <a16:creationId xmlns:a16="http://schemas.microsoft.com/office/drawing/2014/main" id="{B2718AA8-D74E-8693-475A-5F1F74F14513}"/>
              </a:ext>
            </a:extLst>
          </p:cNvPr>
          <p:cNvSpPr>
            <a:spLocks noGrp="1"/>
          </p:cNvSpPr>
          <p:nvPr>
            <p:ph type="sldNum" sz="quarter" idx="12"/>
          </p:nvPr>
        </p:nvSpPr>
        <p:spPr/>
        <p:txBody>
          <a:bodyPr/>
          <a:lstStyle/>
          <a:p>
            <a:fld id="{FB6398EF-E7F9-4F9A-A776-2856CE9C5FF9}" type="slidenum">
              <a:rPr lang="en-US" smtClean="0"/>
              <a:t>2</a:t>
            </a:fld>
            <a:endParaRPr lang="en-US"/>
          </a:p>
        </p:txBody>
      </p:sp>
      <p:sp>
        <p:nvSpPr>
          <p:cNvPr id="5" name="Footer Placeholder 4">
            <a:extLst>
              <a:ext uri="{FF2B5EF4-FFF2-40B4-BE49-F238E27FC236}">
                <a16:creationId xmlns:a16="http://schemas.microsoft.com/office/drawing/2014/main" id="{EE8E2FD4-A661-402F-5B2E-4C49F79358A0}"/>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40660101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1AD7-1FCE-3016-2163-AFE61CD5269A}"/>
              </a:ext>
            </a:extLst>
          </p:cNvPr>
          <p:cNvSpPr>
            <a:spLocks noGrp="1"/>
          </p:cNvSpPr>
          <p:nvPr>
            <p:ph type="title"/>
          </p:nvPr>
        </p:nvSpPr>
        <p:spPr/>
        <p:txBody>
          <a:bodyPr/>
          <a:lstStyle/>
          <a:p>
            <a:endParaRPr lang="en-US"/>
          </a:p>
        </p:txBody>
      </p:sp>
      <p:graphicFrame>
        <p:nvGraphicFramePr>
          <p:cNvPr id="6" name="Content Placeholder 5">
            <a:extLst>
              <a:ext uri="{FF2B5EF4-FFF2-40B4-BE49-F238E27FC236}">
                <a16:creationId xmlns:a16="http://schemas.microsoft.com/office/drawing/2014/main" id="{ABAEE8A2-F1F2-A70A-9826-05F14C1DC217}"/>
              </a:ext>
            </a:extLst>
          </p:cNvPr>
          <p:cNvGraphicFramePr>
            <a:graphicFrameLocks noGrp="1"/>
          </p:cNvGraphicFramePr>
          <p:nvPr>
            <p:ph idx="1"/>
            <p:extLst>
              <p:ext uri="{D42A27DB-BD31-4B8C-83A1-F6EECF244321}">
                <p14:modId xmlns:p14="http://schemas.microsoft.com/office/powerpoint/2010/main" val="276434406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Slide Number Placeholder 6">
            <a:extLst>
              <a:ext uri="{FF2B5EF4-FFF2-40B4-BE49-F238E27FC236}">
                <a16:creationId xmlns:a16="http://schemas.microsoft.com/office/drawing/2014/main" id="{25FF2023-C9EF-AA78-466F-1B36A9562962}"/>
              </a:ext>
            </a:extLst>
          </p:cNvPr>
          <p:cNvSpPr>
            <a:spLocks noGrp="1"/>
          </p:cNvSpPr>
          <p:nvPr>
            <p:ph type="sldNum" sz="quarter" idx="12"/>
          </p:nvPr>
        </p:nvSpPr>
        <p:spPr/>
        <p:txBody>
          <a:bodyPr/>
          <a:lstStyle/>
          <a:p>
            <a:fld id="{FB6398EF-E7F9-4F9A-A776-2856CE9C5FF9}" type="slidenum">
              <a:rPr lang="en-US" smtClean="0"/>
              <a:t>3</a:t>
            </a:fld>
            <a:endParaRPr lang="en-US"/>
          </a:p>
        </p:txBody>
      </p:sp>
      <p:sp>
        <p:nvSpPr>
          <p:cNvPr id="8" name="Footer Placeholder 7">
            <a:extLst>
              <a:ext uri="{FF2B5EF4-FFF2-40B4-BE49-F238E27FC236}">
                <a16:creationId xmlns:a16="http://schemas.microsoft.com/office/drawing/2014/main" id="{96A6E823-9F0E-2CE3-7C68-DD35BB715415}"/>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9101623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EB00-03A8-447B-E9B5-933B193F9F22}"/>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D4F53CAC-9B84-B446-7D95-745C4134F940}"/>
              </a:ext>
            </a:extLst>
          </p:cNvPr>
          <p:cNvGraphicFramePr>
            <a:graphicFrameLocks noGrp="1"/>
          </p:cNvGraphicFramePr>
          <p:nvPr>
            <p:ph idx="1"/>
            <p:extLst>
              <p:ext uri="{D42A27DB-BD31-4B8C-83A1-F6EECF244321}">
                <p14:modId xmlns:p14="http://schemas.microsoft.com/office/powerpoint/2010/main" val="2144496279"/>
              </p:ext>
            </p:extLst>
          </p:nvPr>
        </p:nvGraphicFramePr>
        <p:xfrm>
          <a:off x="838200" y="1825625"/>
          <a:ext cx="10515597" cy="1483360"/>
        </p:xfrm>
        <a:graphic>
          <a:graphicData uri="http://schemas.openxmlformats.org/drawingml/2006/table">
            <a:tbl>
              <a:tblPr firstRow="1" bandRow="1">
                <a:tableStyleId>{2D5ABB26-0587-4C30-8999-92F81FD0307C}</a:tableStyleId>
              </a:tblPr>
              <a:tblGrid>
                <a:gridCol w="3505199">
                  <a:extLst>
                    <a:ext uri="{9D8B030D-6E8A-4147-A177-3AD203B41FA5}">
                      <a16:colId xmlns:a16="http://schemas.microsoft.com/office/drawing/2014/main" val="2113664025"/>
                    </a:ext>
                  </a:extLst>
                </a:gridCol>
                <a:gridCol w="3505199">
                  <a:extLst>
                    <a:ext uri="{9D8B030D-6E8A-4147-A177-3AD203B41FA5}">
                      <a16:colId xmlns:a16="http://schemas.microsoft.com/office/drawing/2014/main" val="1241866137"/>
                    </a:ext>
                  </a:extLst>
                </a:gridCol>
                <a:gridCol w="3505199">
                  <a:extLst>
                    <a:ext uri="{9D8B030D-6E8A-4147-A177-3AD203B41FA5}">
                      <a16:colId xmlns:a16="http://schemas.microsoft.com/office/drawing/2014/main" val="98373501"/>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8147558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4890270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9538456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20008452"/>
                  </a:ext>
                </a:extLst>
              </a:tr>
            </a:tbl>
          </a:graphicData>
        </a:graphic>
      </p:graphicFrame>
      <p:graphicFrame>
        <p:nvGraphicFramePr>
          <p:cNvPr id="6" name="Table 5">
            <a:extLst>
              <a:ext uri="{FF2B5EF4-FFF2-40B4-BE49-F238E27FC236}">
                <a16:creationId xmlns:a16="http://schemas.microsoft.com/office/drawing/2014/main" id="{1D4D237E-2C96-4A60-E7E9-AF2E3830C406}"/>
              </a:ext>
            </a:extLst>
          </p:cNvPr>
          <p:cNvGraphicFramePr>
            <a:graphicFrameLocks noGrp="1"/>
          </p:cNvGraphicFramePr>
          <p:nvPr>
            <p:extLst>
              <p:ext uri="{D42A27DB-BD31-4B8C-83A1-F6EECF244321}">
                <p14:modId xmlns:p14="http://schemas.microsoft.com/office/powerpoint/2010/main" val="3611585008"/>
              </p:ext>
            </p:extLst>
          </p:nvPr>
        </p:nvGraphicFramePr>
        <p:xfrm>
          <a:off x="838200" y="2807336"/>
          <a:ext cx="8127999" cy="1483360"/>
        </p:xfrm>
        <a:graphic>
          <a:graphicData uri="http://schemas.openxmlformats.org/drawingml/2006/table">
            <a:tbl>
              <a:tblPr firstRow="1" bandRow="1">
                <a:tableStyleId>{3C2FFA5D-87B4-456A-9821-1D502468CF0F}</a:tableStyleId>
              </a:tblPr>
              <a:tblGrid>
                <a:gridCol w="2709333">
                  <a:extLst>
                    <a:ext uri="{9D8B030D-6E8A-4147-A177-3AD203B41FA5}">
                      <a16:colId xmlns:a16="http://schemas.microsoft.com/office/drawing/2014/main" val="3687774010"/>
                    </a:ext>
                  </a:extLst>
                </a:gridCol>
                <a:gridCol w="2709333">
                  <a:extLst>
                    <a:ext uri="{9D8B030D-6E8A-4147-A177-3AD203B41FA5}">
                      <a16:colId xmlns:a16="http://schemas.microsoft.com/office/drawing/2014/main" val="2843605125"/>
                    </a:ext>
                  </a:extLst>
                </a:gridCol>
                <a:gridCol w="2709333">
                  <a:extLst>
                    <a:ext uri="{9D8B030D-6E8A-4147-A177-3AD203B41FA5}">
                      <a16:colId xmlns:a16="http://schemas.microsoft.com/office/drawing/2014/main" val="1918135264"/>
                    </a:ext>
                  </a:extLst>
                </a:gridCol>
              </a:tblGrid>
              <a:tr h="370840">
                <a:tc>
                  <a:txBody>
                    <a:bodyPr/>
                    <a:lstStyle/>
                    <a:p>
                      <a:r>
                        <a:rPr lang="en-US" dirty="0"/>
                        <a:t>DEPARTMENT</a:t>
                      </a:r>
                    </a:p>
                  </a:txBody>
                  <a:tcPr/>
                </a:tc>
                <a:tc>
                  <a:txBody>
                    <a:bodyPr/>
                    <a:lstStyle/>
                    <a:p>
                      <a:r>
                        <a:rPr lang="en-US" dirty="0"/>
                        <a:t>STUDENTS NUMBER</a:t>
                      </a:r>
                    </a:p>
                  </a:txBody>
                  <a:tcPr/>
                </a:tc>
                <a:tc>
                  <a:txBody>
                    <a:bodyPr/>
                    <a:lstStyle/>
                    <a:p>
                      <a:r>
                        <a:rPr lang="en-US" dirty="0"/>
                        <a:t>TEACHER’S NUMBER</a:t>
                      </a:r>
                    </a:p>
                  </a:txBody>
                  <a:tcPr/>
                </a:tc>
                <a:extLst>
                  <a:ext uri="{0D108BD9-81ED-4DB2-BD59-A6C34878D82A}">
                    <a16:rowId xmlns:a16="http://schemas.microsoft.com/office/drawing/2014/main" val="2885376713"/>
                  </a:ext>
                </a:extLst>
              </a:tr>
              <a:tr h="370840">
                <a:tc>
                  <a:txBody>
                    <a:bodyPr/>
                    <a:lstStyle/>
                    <a:p>
                      <a:r>
                        <a:rPr lang="en-US" dirty="0"/>
                        <a:t>CHEMISTRY</a:t>
                      </a:r>
                    </a:p>
                  </a:txBody>
                  <a:tcPr/>
                </a:tc>
                <a:tc>
                  <a:txBody>
                    <a:bodyPr/>
                    <a:lstStyle/>
                    <a:p>
                      <a:r>
                        <a:rPr lang="en-US" dirty="0"/>
                        <a:t>80</a:t>
                      </a:r>
                    </a:p>
                  </a:txBody>
                  <a:tcPr/>
                </a:tc>
                <a:tc>
                  <a:txBody>
                    <a:bodyPr/>
                    <a:lstStyle/>
                    <a:p>
                      <a:r>
                        <a:rPr lang="en-US" dirty="0"/>
                        <a:t>9</a:t>
                      </a:r>
                    </a:p>
                  </a:txBody>
                  <a:tcPr/>
                </a:tc>
                <a:extLst>
                  <a:ext uri="{0D108BD9-81ED-4DB2-BD59-A6C34878D82A}">
                    <a16:rowId xmlns:a16="http://schemas.microsoft.com/office/drawing/2014/main" val="3798223250"/>
                  </a:ext>
                </a:extLst>
              </a:tr>
              <a:tr h="370840">
                <a:tc>
                  <a:txBody>
                    <a:bodyPr/>
                    <a:lstStyle/>
                    <a:p>
                      <a:r>
                        <a:rPr lang="en-US" dirty="0"/>
                        <a:t>Math</a:t>
                      </a:r>
                    </a:p>
                  </a:txBody>
                  <a:tcPr/>
                </a:tc>
                <a:tc>
                  <a:txBody>
                    <a:bodyPr/>
                    <a:lstStyle/>
                    <a:p>
                      <a:r>
                        <a:rPr lang="en-US" dirty="0"/>
                        <a:t>80</a:t>
                      </a:r>
                    </a:p>
                  </a:txBody>
                  <a:tcPr/>
                </a:tc>
                <a:tc>
                  <a:txBody>
                    <a:bodyPr/>
                    <a:lstStyle/>
                    <a:p>
                      <a:r>
                        <a:rPr lang="en-US" dirty="0"/>
                        <a:t>13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763408"/>
                  </a:ext>
                </a:extLst>
              </a:tr>
              <a:tr h="370840">
                <a:tc>
                  <a:txBody>
                    <a:bodyPr/>
                    <a:lstStyle/>
                    <a:p>
                      <a:r>
                        <a:rPr lang="en-US" dirty="0"/>
                        <a:t>PHYSICS</a:t>
                      </a:r>
                    </a:p>
                  </a:txBody>
                  <a:tcPr/>
                </a:tc>
                <a:tc>
                  <a:txBody>
                    <a:bodyPr/>
                    <a:lstStyle/>
                    <a:p>
                      <a:r>
                        <a:rPr lang="en-US" dirty="0"/>
                        <a:t>80</a:t>
                      </a:r>
                    </a:p>
                  </a:txBody>
                  <a:tcPr>
                    <a:lnR w="12700" cap="flat" cmpd="sng" algn="ctr">
                      <a:solidFill>
                        <a:schemeClr val="tx1"/>
                      </a:solidFill>
                      <a:prstDash val="solid"/>
                      <a:round/>
                      <a:headEnd type="none" w="med" len="med"/>
                      <a:tailEnd type="none" w="med" len="med"/>
                    </a:lnR>
                  </a:tcPr>
                </a:tc>
                <a:tc>
                  <a:txBody>
                    <a:bodyPr/>
                    <a:lstStyle/>
                    <a:p>
                      <a:r>
                        <a:rPr lang="en-US"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9938774"/>
                  </a:ext>
                </a:extLst>
              </a:tr>
            </a:tbl>
          </a:graphicData>
        </a:graphic>
      </p:graphicFrame>
      <p:sp>
        <p:nvSpPr>
          <p:cNvPr id="7" name="Slide Number Placeholder 6">
            <a:extLst>
              <a:ext uri="{FF2B5EF4-FFF2-40B4-BE49-F238E27FC236}">
                <a16:creationId xmlns:a16="http://schemas.microsoft.com/office/drawing/2014/main" id="{F4C68057-68BB-B473-3427-E6EA201260C4}"/>
              </a:ext>
            </a:extLst>
          </p:cNvPr>
          <p:cNvSpPr>
            <a:spLocks noGrp="1"/>
          </p:cNvSpPr>
          <p:nvPr>
            <p:ph type="sldNum" sz="quarter" idx="12"/>
          </p:nvPr>
        </p:nvSpPr>
        <p:spPr/>
        <p:txBody>
          <a:bodyPr/>
          <a:lstStyle/>
          <a:p>
            <a:fld id="{FB6398EF-E7F9-4F9A-A776-2856CE9C5FF9}" type="slidenum">
              <a:rPr lang="en-US" smtClean="0"/>
              <a:t>4</a:t>
            </a:fld>
            <a:endParaRPr lang="en-US"/>
          </a:p>
        </p:txBody>
      </p:sp>
      <p:sp>
        <p:nvSpPr>
          <p:cNvPr id="8" name="Footer Placeholder 7">
            <a:extLst>
              <a:ext uri="{FF2B5EF4-FFF2-40B4-BE49-F238E27FC236}">
                <a16:creationId xmlns:a16="http://schemas.microsoft.com/office/drawing/2014/main" id="{0D11FC7F-422A-1152-AE9C-7638E14BFF0F}"/>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2499712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ED4E8223-D173-5850-4134-A1B9EAA5FC1A}"/>
              </a:ext>
            </a:extLst>
          </p:cNvPr>
          <p:cNvSpPr>
            <a:spLocks noGrp="1"/>
          </p:cNvSpPr>
          <p:nvPr>
            <p:ph type="title"/>
          </p:nvPr>
        </p:nvSpPr>
        <p:spPr/>
        <p:txBody>
          <a:bodyPr/>
          <a:lstStyle/>
          <a:p>
            <a:r>
              <a:rPr lang="en-US" dirty="0">
                <a:hlinkClick r:id="rId2" action="ppaction://hlinksldjump"/>
              </a:rPr>
              <a:t>DEPARTMENTS</a:t>
            </a:r>
            <a:r>
              <a:rPr lang="en-US" dirty="0"/>
              <a:t> OF SCIENCE FACULTIES:</a:t>
            </a:r>
          </a:p>
        </p:txBody>
      </p:sp>
      <p:graphicFrame>
        <p:nvGraphicFramePr>
          <p:cNvPr id="12" name="Content Placeholder 11">
            <a:hlinkClick r:id="rId3" action="ppaction://hlinkfile"/>
            <a:extLst>
              <a:ext uri="{FF2B5EF4-FFF2-40B4-BE49-F238E27FC236}">
                <a16:creationId xmlns:a16="http://schemas.microsoft.com/office/drawing/2014/main" id="{F21C7528-822D-C60D-F9E9-497E41DE259C}"/>
              </a:ext>
            </a:extLst>
          </p:cNvPr>
          <p:cNvGraphicFramePr>
            <a:graphicFrameLocks noGrp="1"/>
          </p:cNvGraphicFramePr>
          <p:nvPr>
            <p:ph idx="1"/>
            <p:extLst>
              <p:ext uri="{D42A27DB-BD31-4B8C-83A1-F6EECF244321}">
                <p14:modId xmlns:p14="http://schemas.microsoft.com/office/powerpoint/2010/main" val="35065227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7" name="Slide Number Placeholder 26">
            <a:extLst>
              <a:ext uri="{FF2B5EF4-FFF2-40B4-BE49-F238E27FC236}">
                <a16:creationId xmlns:a16="http://schemas.microsoft.com/office/drawing/2014/main" id="{3ECE96C8-6C74-6EAD-CEC9-263115FA62DB}"/>
              </a:ext>
            </a:extLst>
          </p:cNvPr>
          <p:cNvSpPr>
            <a:spLocks noGrp="1"/>
          </p:cNvSpPr>
          <p:nvPr>
            <p:ph type="sldNum" sz="quarter" idx="12"/>
          </p:nvPr>
        </p:nvSpPr>
        <p:spPr/>
        <p:txBody>
          <a:bodyPr/>
          <a:lstStyle/>
          <a:p>
            <a:fld id="{FB6398EF-E7F9-4F9A-A776-2856CE9C5FF9}" type="slidenum">
              <a:rPr lang="en-US" smtClean="0"/>
              <a:t>5</a:t>
            </a:fld>
            <a:endParaRPr lang="en-US"/>
          </a:p>
        </p:txBody>
      </p:sp>
      <p:sp>
        <p:nvSpPr>
          <p:cNvPr id="28" name="Footer Placeholder 27">
            <a:extLst>
              <a:ext uri="{FF2B5EF4-FFF2-40B4-BE49-F238E27FC236}">
                <a16:creationId xmlns:a16="http://schemas.microsoft.com/office/drawing/2014/main" id="{E3D7FB2F-6655-1DC3-FFBC-D0CE0595F115}"/>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6395455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B184-5DB0-3980-1847-DC9D34ABA3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D39889-0B12-3E58-26D4-BCFB27F3247A}"/>
              </a:ext>
            </a:extLst>
          </p:cNvPr>
          <p:cNvSpPr>
            <a:spLocks noGrp="1"/>
          </p:cNvSpPr>
          <p:nvPr>
            <p:ph sz="half" idx="1"/>
          </p:nvPr>
        </p:nvSpPr>
        <p:spPr/>
        <p:txBody>
          <a:bodyPr>
            <a:normAutofit/>
          </a:bodyPr>
          <a:lstStyle/>
          <a:p>
            <a:r>
              <a:rPr lang="en-US" sz="2400" b="0" i="0" dirty="0">
                <a:solidFill>
                  <a:srgbClr val="474747"/>
                </a:solidFill>
                <a:effectLst/>
                <a:latin typeface="Arial" panose="020B0604020202020204" pitchFamily="34" charset="0"/>
              </a:rPr>
              <a:t>University of </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is a public university located in </a:t>
            </a:r>
            <a:r>
              <a:rPr lang="en-US" sz="2400" b="0" i="0" dirty="0" err="1">
                <a:solidFill>
                  <a:srgbClr val="474747"/>
                </a:solidFill>
                <a:effectLst/>
                <a:latin typeface="Arial" panose="020B0604020202020204" pitchFamily="34" charset="0"/>
              </a:rPr>
              <a:t>Barishal</a:t>
            </a:r>
            <a:r>
              <a:rPr lang="en-US" sz="2400" b="0" i="0" dirty="0">
                <a:solidFill>
                  <a:srgbClr val="474747"/>
                </a:solidFill>
                <a:effectLst/>
                <a:latin typeface="Arial" panose="020B0604020202020204" pitchFamily="34" charset="0"/>
              </a:rPr>
              <a:t>, a divisional city in southern Bangladesh. It is the country's 33rd public university. The university was established in 2011 and began academic activities at undergraduate level in six departments under four faculties on 24 January 2012</a:t>
            </a:r>
            <a:endParaRPr lang="en-US" sz="2400" dirty="0"/>
          </a:p>
        </p:txBody>
      </p:sp>
      <p:pic>
        <p:nvPicPr>
          <p:cNvPr id="6" name="Content Placeholder 5">
            <a:extLst>
              <a:ext uri="{FF2B5EF4-FFF2-40B4-BE49-F238E27FC236}">
                <a16:creationId xmlns:a16="http://schemas.microsoft.com/office/drawing/2014/main" id="{E73ECD6A-F3A6-2A5B-94ED-8BB565015C5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2200" y="2549307"/>
            <a:ext cx="5181600" cy="2903973"/>
          </a:xfrm>
        </p:spPr>
      </p:pic>
      <p:sp>
        <p:nvSpPr>
          <p:cNvPr id="7" name="Slide Number Placeholder 6">
            <a:extLst>
              <a:ext uri="{FF2B5EF4-FFF2-40B4-BE49-F238E27FC236}">
                <a16:creationId xmlns:a16="http://schemas.microsoft.com/office/drawing/2014/main" id="{43B6D1AE-1E95-153C-97F9-29B878F76CB5}"/>
              </a:ext>
            </a:extLst>
          </p:cNvPr>
          <p:cNvSpPr>
            <a:spLocks noGrp="1"/>
          </p:cNvSpPr>
          <p:nvPr>
            <p:ph type="sldNum" sz="quarter" idx="12"/>
          </p:nvPr>
        </p:nvSpPr>
        <p:spPr/>
        <p:txBody>
          <a:bodyPr/>
          <a:lstStyle/>
          <a:p>
            <a:fld id="{FB6398EF-E7F9-4F9A-A776-2856CE9C5FF9}" type="slidenum">
              <a:rPr lang="en-US" smtClean="0"/>
              <a:t>6</a:t>
            </a:fld>
            <a:endParaRPr lang="en-US"/>
          </a:p>
        </p:txBody>
      </p:sp>
      <p:sp>
        <p:nvSpPr>
          <p:cNvPr id="8" name="Footer Placeholder 7">
            <a:extLst>
              <a:ext uri="{FF2B5EF4-FFF2-40B4-BE49-F238E27FC236}">
                <a16:creationId xmlns:a16="http://schemas.microsoft.com/office/drawing/2014/main" id="{077FEE1A-1C6D-D68C-926C-86E8027E5E22}"/>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27922580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ecision 1">
            <a:extLst>
              <a:ext uri="{FF2B5EF4-FFF2-40B4-BE49-F238E27FC236}">
                <a16:creationId xmlns:a16="http://schemas.microsoft.com/office/drawing/2014/main" id="{721DFA4C-8694-025C-62EB-9DD7EC05195C}"/>
              </a:ext>
            </a:extLst>
          </p:cNvPr>
          <p:cNvSpPr/>
          <p:nvPr/>
        </p:nvSpPr>
        <p:spPr>
          <a:xfrm>
            <a:off x="217054" y="622066"/>
            <a:ext cx="3519055" cy="1163781"/>
          </a:xfrm>
          <a:prstGeom prst="flowChartDecisi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NATULLABAD</a:t>
            </a:r>
          </a:p>
        </p:txBody>
      </p:sp>
      <p:sp>
        <p:nvSpPr>
          <p:cNvPr id="5" name="Arrow: Right 4">
            <a:extLst>
              <a:ext uri="{FF2B5EF4-FFF2-40B4-BE49-F238E27FC236}">
                <a16:creationId xmlns:a16="http://schemas.microsoft.com/office/drawing/2014/main" id="{DC893C6A-657F-A87A-07B0-361E7C8D8B0A}"/>
              </a:ext>
            </a:extLst>
          </p:cNvPr>
          <p:cNvSpPr/>
          <p:nvPr/>
        </p:nvSpPr>
        <p:spPr>
          <a:xfrm>
            <a:off x="3860800" y="1228436"/>
            <a:ext cx="1459345"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72F5FCB5-0021-2C65-47CA-5C55D89C30D9}"/>
              </a:ext>
            </a:extLst>
          </p:cNvPr>
          <p:cNvSpPr/>
          <p:nvPr/>
        </p:nvSpPr>
        <p:spPr>
          <a:xfrm flipV="1">
            <a:off x="8977745" y="1274155"/>
            <a:ext cx="1200728"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B223FF5-CB79-C961-F2BC-E9051B9C0F04}"/>
              </a:ext>
            </a:extLst>
          </p:cNvPr>
          <p:cNvSpPr/>
          <p:nvPr/>
        </p:nvSpPr>
        <p:spPr>
          <a:xfrm>
            <a:off x="10178473" y="801250"/>
            <a:ext cx="1782618" cy="80541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2">
                    <a:lumMod val="50000"/>
                  </a:schemeClr>
                </a:solidFill>
              </a:rPr>
              <a:t>RUPATOLI</a:t>
            </a:r>
          </a:p>
        </p:txBody>
      </p:sp>
      <p:cxnSp>
        <p:nvCxnSpPr>
          <p:cNvPr id="12" name="Connector: Elbow 11">
            <a:extLst>
              <a:ext uri="{FF2B5EF4-FFF2-40B4-BE49-F238E27FC236}">
                <a16:creationId xmlns:a16="http://schemas.microsoft.com/office/drawing/2014/main" id="{430DFEBC-6872-60E9-F250-01D753508946}"/>
              </a:ext>
            </a:extLst>
          </p:cNvPr>
          <p:cNvCxnSpPr/>
          <p:nvPr/>
        </p:nvCxnSpPr>
        <p:spPr>
          <a:xfrm rot="10800000" flipV="1">
            <a:off x="7666183" y="1791855"/>
            <a:ext cx="3380509" cy="174567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Pentagon 12">
            <a:extLst>
              <a:ext uri="{FF2B5EF4-FFF2-40B4-BE49-F238E27FC236}">
                <a16:creationId xmlns:a16="http://schemas.microsoft.com/office/drawing/2014/main" id="{9C86A643-6421-BD84-E66A-EE76185D9570}"/>
              </a:ext>
            </a:extLst>
          </p:cNvPr>
          <p:cNvSpPr/>
          <p:nvPr/>
        </p:nvSpPr>
        <p:spPr>
          <a:xfrm>
            <a:off x="3472875" y="2346035"/>
            <a:ext cx="4054763" cy="1745673"/>
          </a:xfrm>
          <a:prstGeom prst="pentagon">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1">
                    <a:lumMod val="50000"/>
                  </a:schemeClr>
                </a:solidFill>
              </a:rPr>
              <a:t>BU</a:t>
            </a:r>
          </a:p>
        </p:txBody>
      </p:sp>
      <p:sp>
        <p:nvSpPr>
          <p:cNvPr id="14" name="Rectangle 13">
            <a:extLst>
              <a:ext uri="{FF2B5EF4-FFF2-40B4-BE49-F238E27FC236}">
                <a16:creationId xmlns:a16="http://schemas.microsoft.com/office/drawing/2014/main" id="{417D3DF8-A91A-7B97-C38B-8027925A0EB8}"/>
              </a:ext>
            </a:extLst>
          </p:cNvPr>
          <p:cNvSpPr/>
          <p:nvPr/>
        </p:nvSpPr>
        <p:spPr>
          <a:xfrm>
            <a:off x="6096000" y="397163"/>
            <a:ext cx="2512292" cy="1163781"/>
          </a:xfrm>
          <a:prstGeom prst="rect">
            <a:avLst/>
          </a:prstGeom>
          <a:solidFill>
            <a:srgbClr val="C00000"/>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Choumatha</a:t>
            </a:r>
            <a:endParaRPr lang="en-US" dirty="0"/>
          </a:p>
        </p:txBody>
      </p:sp>
      <p:sp>
        <p:nvSpPr>
          <p:cNvPr id="25" name="Slide Number Placeholder 24">
            <a:extLst>
              <a:ext uri="{FF2B5EF4-FFF2-40B4-BE49-F238E27FC236}">
                <a16:creationId xmlns:a16="http://schemas.microsoft.com/office/drawing/2014/main" id="{3E19BBD2-2705-87EA-785F-C7D45EDDCCD0}"/>
              </a:ext>
            </a:extLst>
          </p:cNvPr>
          <p:cNvSpPr>
            <a:spLocks noGrp="1"/>
          </p:cNvSpPr>
          <p:nvPr>
            <p:ph type="sldNum" sz="quarter" idx="12"/>
          </p:nvPr>
        </p:nvSpPr>
        <p:spPr/>
        <p:txBody>
          <a:bodyPr/>
          <a:lstStyle/>
          <a:p>
            <a:fld id="{FB6398EF-E7F9-4F9A-A776-2856CE9C5FF9}" type="slidenum">
              <a:rPr lang="en-US" smtClean="0"/>
              <a:t>7</a:t>
            </a:fld>
            <a:endParaRPr lang="en-US"/>
          </a:p>
        </p:txBody>
      </p:sp>
      <p:sp>
        <p:nvSpPr>
          <p:cNvPr id="26" name="Footer Placeholder 25">
            <a:extLst>
              <a:ext uri="{FF2B5EF4-FFF2-40B4-BE49-F238E27FC236}">
                <a16:creationId xmlns:a16="http://schemas.microsoft.com/office/drawing/2014/main" id="{A46EFABA-5B3C-7886-9282-1D4FD540488D}"/>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37656194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style.rotation</p:attrName>
                                        </p:attrNameLst>
                                      </p:cBhvr>
                                      <p:tavLst>
                                        <p:tav tm="0">
                                          <p:val>
                                            <p:fltVal val="90"/>
                                          </p:val>
                                        </p:tav>
                                        <p:tav tm="100000">
                                          <p:val>
                                            <p:fltVal val="0"/>
                                          </p:val>
                                        </p:tav>
                                      </p:tavLst>
                                    </p:anim>
                                    <p:animEffect transition="in" filter="fade">
                                      <p:cBhvr>
                                        <p:cTn id="18" dur="1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0775-5407-9854-D31A-18C943AF5163}"/>
              </a:ext>
            </a:extLst>
          </p:cNvPr>
          <p:cNvSpPr>
            <a:spLocks noGrp="1"/>
          </p:cNvSpPr>
          <p:nvPr>
            <p:ph type="title"/>
          </p:nvPr>
        </p:nvSpPr>
        <p:spPr>
          <a:xfrm>
            <a:off x="838200" y="365125"/>
            <a:ext cx="10515600" cy="5166995"/>
          </a:xfrm>
        </p:spPr>
        <p:style>
          <a:lnRef idx="2">
            <a:schemeClr val="accent5"/>
          </a:lnRef>
          <a:fillRef idx="1">
            <a:schemeClr val="lt1"/>
          </a:fillRef>
          <a:effectRef idx="0">
            <a:schemeClr val="accent5"/>
          </a:effectRef>
          <a:fontRef idx="minor">
            <a:schemeClr val="dk1"/>
          </a:fontRef>
        </p:style>
        <p:txBody>
          <a:bodyPr>
            <a:normAutofit/>
            <a:scene3d>
              <a:camera prst="isometricOffAxis1Right"/>
              <a:lightRig rig="threePt" dir="t"/>
            </a:scene3d>
          </a:bodyPr>
          <a:lstStyle/>
          <a:p>
            <a:pPr algn="ctr"/>
            <a:r>
              <a:rPr lang="en-US" sz="8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
        <p:nvSpPr>
          <p:cNvPr id="4" name="Slide Number Placeholder 3">
            <a:extLst>
              <a:ext uri="{FF2B5EF4-FFF2-40B4-BE49-F238E27FC236}">
                <a16:creationId xmlns:a16="http://schemas.microsoft.com/office/drawing/2014/main" id="{057BB55F-EE93-F265-578D-24BE078D5E18}"/>
              </a:ext>
            </a:extLst>
          </p:cNvPr>
          <p:cNvSpPr>
            <a:spLocks noGrp="1"/>
          </p:cNvSpPr>
          <p:nvPr>
            <p:ph type="sldNum" sz="quarter" idx="12"/>
          </p:nvPr>
        </p:nvSpPr>
        <p:spPr/>
        <p:txBody>
          <a:bodyPr/>
          <a:lstStyle/>
          <a:p>
            <a:fld id="{FB6398EF-E7F9-4F9A-A776-2856CE9C5FF9}" type="slidenum">
              <a:rPr lang="en-US" smtClean="0"/>
              <a:t>8</a:t>
            </a:fld>
            <a:endParaRPr lang="en-US"/>
          </a:p>
        </p:txBody>
      </p:sp>
      <p:sp>
        <p:nvSpPr>
          <p:cNvPr id="5" name="Footer Placeholder 4">
            <a:extLst>
              <a:ext uri="{FF2B5EF4-FFF2-40B4-BE49-F238E27FC236}">
                <a16:creationId xmlns:a16="http://schemas.microsoft.com/office/drawing/2014/main" id="{330D81BE-09BE-4DBD-093C-696963963DF9}"/>
              </a:ext>
            </a:extLst>
          </p:cNvPr>
          <p:cNvSpPr>
            <a:spLocks noGrp="1"/>
          </p:cNvSpPr>
          <p:nvPr>
            <p:ph type="ftr" sz="quarter" idx="11"/>
          </p:nvPr>
        </p:nvSpPr>
        <p:spPr/>
        <p:txBody>
          <a:bodyPr/>
          <a:lstStyle/>
          <a:p>
            <a:r>
              <a:rPr lang="en-US"/>
              <a:t>PRESENTATI0N</a:t>
            </a:r>
          </a:p>
        </p:txBody>
      </p:sp>
    </p:spTree>
    <p:extLst>
      <p:ext uri="{BB962C8B-B14F-4D97-AF65-F5344CB8AC3E}">
        <p14:creationId xmlns:p14="http://schemas.microsoft.com/office/powerpoint/2010/main" val="17413883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222</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UNIVERSITY OF BARISHAL</vt:lpstr>
      <vt:lpstr>PowerPoint Presentation</vt:lpstr>
      <vt:lpstr>PowerPoint Presentation</vt:lpstr>
      <vt:lpstr>PowerPoint Presentation</vt:lpstr>
      <vt:lpstr>DEPARTMENTS OF SCIENCE FACULTIES: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SDT</dc:creator>
  <cp:lastModifiedBy>SDT</cp:lastModifiedBy>
  <cp:revision>3</cp:revision>
  <dcterms:created xsi:type="dcterms:W3CDTF">2025-01-12T14:23:12Z</dcterms:created>
  <dcterms:modified xsi:type="dcterms:W3CDTF">2025-01-12T15:16:43Z</dcterms:modified>
</cp:coreProperties>
</file>