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55B6-11CE-46F8-A84B-F42FF6969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A1EB9-1377-46F4-84E4-D9466738A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98EF-66DA-482B-B5AA-47960F55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F71A-AAA2-4E15-8CCA-339938D299F1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20DA1-40A3-41CF-9A4C-F11C37A9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3859-0C7E-4E7C-A2AC-43A27514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97DF-AE2F-43ED-AC80-F2DAA5D0C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2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C556-8065-481C-9A9C-9F1DEFD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C716A-018C-4FEF-A50C-16B60A3A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C332-FF5B-46D3-9216-35F4AA7C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F71A-AAA2-4E15-8CCA-339938D299F1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54D1-19F4-4ADA-A860-7F62FF97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ED7D8-51BC-4260-AAC2-783E2450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97DF-AE2F-43ED-AC80-F2DAA5D0C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68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B4CE0-619C-40DA-9C60-E26020AC0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9FD31-DADE-4B6F-A026-3BD94A150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D40B-50D1-4C19-8998-27916C53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F71A-AAA2-4E15-8CCA-339938D299F1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B975D-9407-4A27-8997-F00DF793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912D-93D9-4D18-96A7-6C80E705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97DF-AE2F-43ED-AC80-F2DAA5D0C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1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04F-9AB1-43A4-B83C-DE7C5944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A187-E192-4770-A6B6-0307033D1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EF578-22F2-4EF2-A635-E9CD6720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F71A-AAA2-4E15-8CCA-339938D299F1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9870-7E34-426D-BAEE-C11F8F0E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F790-E09C-4EEE-9F57-3EAE8FB0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97DF-AE2F-43ED-AC80-F2DAA5D0C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19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282D-5A23-4723-BAA3-AA1D8790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D92AB-C0D6-4799-8041-8E047603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BF6C6-14F7-4892-8764-9FB07DAC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F71A-AAA2-4E15-8CCA-339938D299F1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53AC-E4D4-4B2E-B53C-EDDBF144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DD96-21ED-4DC9-97ED-D4F5BD6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97DF-AE2F-43ED-AC80-F2DAA5D0C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4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3F08-C081-44E9-9426-EBCCFBDB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E0D74-B679-4030-B60E-1AE8FC53F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7E19B-7C1D-4260-B00C-54FF89D95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36ADF-48CE-4982-8FC0-BC49796E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F71A-AAA2-4E15-8CCA-339938D299F1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1BCB-BA04-4467-9F20-D10249A5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CA4A5-04F5-44AE-9BAD-74B2CDE2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97DF-AE2F-43ED-AC80-F2DAA5D0C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20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C5E5-F33E-4CC7-917E-00691E1D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1F63F-5E7F-4C39-918E-C8C39FFCE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70E53-9BE5-452B-B5DB-012B8347E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07D77-E492-4804-9277-9B58EC825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9F6D9-04D0-4CB4-8A69-E59985F1C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EA8AE-22A2-41A5-B78C-D9A4BD58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F71A-AAA2-4E15-8CCA-339938D299F1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AE629-C8D9-49D8-8496-CB3DFB66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57E1F-4B2E-4C17-83A5-B80BC0A6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97DF-AE2F-43ED-AC80-F2DAA5D0C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EBAC-FD35-4D36-B540-17001656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08909-8DE2-4F34-8673-F9EF50C1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F71A-AAA2-4E15-8CCA-339938D299F1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653E4-D252-467E-A4C3-60A8CD60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318D4-C4B5-40CC-B7C0-EE68F53D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97DF-AE2F-43ED-AC80-F2DAA5D0C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28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0E917-A00C-4A28-8257-89D3FD53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F71A-AAA2-4E15-8CCA-339938D299F1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D50BB-659C-4CB6-ABBF-542E8C25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D8147-59BF-4549-B901-EAD7C608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97DF-AE2F-43ED-AC80-F2DAA5D0C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53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62E7-17CB-4D11-8A8D-F64B2C6A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1242-99A9-4951-8EE4-B97DE60E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7A69D-537C-4390-A7EB-921C9B3F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3C614-1E78-4986-A4CB-C47ADD02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F71A-AAA2-4E15-8CCA-339938D299F1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5A311-1E90-4090-840B-A5785594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FB69B-E029-4DF3-9F2D-F91F7DB6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97DF-AE2F-43ED-AC80-F2DAA5D0C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83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1CEA-DD55-4844-803D-3001F270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E5AF6-6449-49E0-AF08-907DEF7B0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B43CE-0284-4B5E-8312-E54D5CF7E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5B14-04DA-4D1B-892A-E362EBA9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F71A-AAA2-4E15-8CCA-339938D299F1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15B69-11AB-47D5-85F2-C2A3FEFC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C6203-5533-4B95-8CF1-8AEE480D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97DF-AE2F-43ED-AC80-F2DAA5D0C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11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7B0C6-3F5F-4988-9B76-2154420F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C9B5-B475-4DD4-B572-0E74C086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EB6B9-6E35-48F4-8C3A-4B2B62384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4F71A-AAA2-4E15-8CCA-339938D299F1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2CCC-D160-4389-942B-08F73CA48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6B9E-D57E-43FF-B055-C0614B6D9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597DF-AE2F-43ED-AC80-F2DAA5D0C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5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FCFE-F5A6-4497-B66E-452794192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1B355-CC39-4607-8CFC-FE00A5EE1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4D9196C-2016-4615-932D-4474C9236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8" y="0"/>
            <a:ext cx="1040802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50A1BF-4C8F-42C3-858C-2C878480F74D}"/>
              </a:ext>
            </a:extLst>
          </p:cNvPr>
          <p:cNvSpPr/>
          <p:nvPr/>
        </p:nvSpPr>
        <p:spPr>
          <a:xfrm>
            <a:off x="9517914" y="5088403"/>
            <a:ext cx="10150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b="1" dirty="0">
                <a:ln w="0"/>
                <a:solidFill>
                  <a:srgbClr val="38A2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da" panose="020B0500000000000004" pitchFamily="34" charset="0"/>
              </a:rPr>
              <a:t>De </a:t>
            </a:r>
            <a:r>
              <a:rPr lang="en-US" sz="1200" b="1" dirty="0" err="1">
                <a:ln w="0"/>
                <a:solidFill>
                  <a:srgbClr val="38A2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da" panose="020B0500000000000004" pitchFamily="34" charset="0"/>
              </a:rPr>
              <a:t>folosin</a:t>
            </a:r>
            <a:r>
              <a:rPr lang="ro-RO" sz="1200" b="1" dirty="0">
                <a:ln w="0"/>
                <a:solidFill>
                  <a:srgbClr val="38A2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da" panose="020B0500000000000004" pitchFamily="34" charset="0"/>
              </a:rPr>
              <a:t>ță</a:t>
            </a:r>
            <a:br>
              <a:rPr lang="ro-RO" sz="1200" b="1" dirty="0">
                <a:ln w="0"/>
                <a:solidFill>
                  <a:srgbClr val="38A2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da" panose="020B0500000000000004" pitchFamily="34" charset="0"/>
              </a:rPr>
            </a:br>
            <a:r>
              <a:rPr lang="ro-RO" sz="1200" b="1" dirty="0">
                <a:ln w="0"/>
                <a:solidFill>
                  <a:srgbClr val="38A2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da" panose="020B0500000000000004" pitchFamily="34" charset="0"/>
              </a:rPr>
              <a:t>îndelungată</a:t>
            </a:r>
            <a:endParaRPr lang="en-US" sz="1200" b="1" cap="none" spc="0" dirty="0">
              <a:ln w="0"/>
              <a:solidFill>
                <a:srgbClr val="38A2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da" panose="020B050000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9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C687-31B3-4E4C-97E4-CA402E84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F19F-EE6C-45D6-A4E5-C545F82F3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Coda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Csala, Denes</dc:creator>
  <cp:lastModifiedBy>Csala, Denes</cp:lastModifiedBy>
  <cp:revision>1</cp:revision>
  <dcterms:created xsi:type="dcterms:W3CDTF">2020-06-12T09:46:07Z</dcterms:created>
  <dcterms:modified xsi:type="dcterms:W3CDTF">2020-06-12T09:48:58Z</dcterms:modified>
</cp:coreProperties>
</file>