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2424" y="3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892549"/>
            <a:ext cx="5497195" cy="84031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35" dirty="0">
                <a:latin typeface="Arial"/>
                <a:cs typeface="Arial"/>
              </a:rPr>
              <a:t>//DS-Project </a:t>
            </a:r>
            <a:r>
              <a:rPr sz="1100" spc="-55" dirty="0">
                <a:latin typeface="Arial"/>
                <a:cs typeface="Arial"/>
              </a:rPr>
              <a:t>by Ahmed </a:t>
            </a:r>
            <a:r>
              <a:rPr sz="1100" spc="-65" dirty="0">
                <a:latin typeface="Arial"/>
                <a:cs typeface="Arial"/>
              </a:rPr>
              <a:t>Khaled </a:t>
            </a:r>
            <a:r>
              <a:rPr sz="1100" spc="-70" dirty="0">
                <a:latin typeface="Arial"/>
                <a:cs typeface="Arial"/>
              </a:rPr>
              <a:t>Younis </a:t>
            </a:r>
            <a:r>
              <a:rPr sz="1100" spc="-85" dirty="0">
                <a:latin typeface="Arial"/>
                <a:cs typeface="Arial"/>
              </a:rPr>
              <a:t>Hussen</a:t>
            </a:r>
            <a:r>
              <a:rPr sz="1100" spc="-75" dirty="0">
                <a:latin typeface="Arial"/>
                <a:cs typeface="Arial"/>
              </a:rPr>
              <a:t> Kamel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spc="-45" dirty="0">
                <a:latin typeface="Arial"/>
                <a:cs typeface="Arial"/>
              </a:rPr>
              <a:t>//Class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13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spc="20" dirty="0">
                <a:latin typeface="Arial"/>
                <a:cs typeface="Arial"/>
              </a:rPr>
              <a:t>//ID </a:t>
            </a:r>
            <a:r>
              <a:rPr sz="1100" spc="-15" dirty="0">
                <a:latin typeface="Arial"/>
                <a:cs typeface="Arial"/>
              </a:rPr>
              <a:t>:</a:t>
            </a:r>
            <a:r>
              <a:rPr sz="1100" spc="-145" dirty="0">
                <a:latin typeface="Arial"/>
                <a:cs typeface="Arial"/>
              </a:rPr>
              <a:t> </a:t>
            </a:r>
            <a:r>
              <a:rPr sz="1100" spc="-60" dirty="0" smtClean="0">
                <a:latin typeface="Arial"/>
                <a:cs typeface="Arial"/>
              </a:rPr>
              <a:t>120000480</a:t>
            </a:r>
            <a:endParaRPr lang="en-US" sz="1100" spc="-6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lang="en-US" sz="1100" spc="-60" dirty="0" smtClean="0">
                <a:latin typeface="Arial"/>
                <a:cs typeface="Arial"/>
              </a:rPr>
              <a:t>/*-------------------</a:t>
            </a:r>
            <a:r>
              <a:rPr lang="en-US" sz="1100" dirty="0" smtClean="0"/>
              <a:t>This project for contacts System. Each contact has basic information (Name, Family Name , Number, Other).---------------------*/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spc="-35" dirty="0">
                <a:latin typeface="Arial"/>
                <a:cs typeface="Arial"/>
              </a:rPr>
              <a:t>//Supervisioned </a:t>
            </a:r>
            <a:r>
              <a:rPr sz="1100" spc="-45" dirty="0">
                <a:latin typeface="Arial"/>
                <a:cs typeface="Arial"/>
              </a:rPr>
              <a:t>by Dr.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Safi</a:t>
            </a:r>
            <a:endParaRPr sz="1100" dirty="0">
              <a:latin typeface="Arial"/>
              <a:cs typeface="Arial"/>
            </a:endParaRPr>
          </a:p>
          <a:p>
            <a:pPr marL="12700" marR="4318635">
              <a:lnSpc>
                <a:spcPct val="170500"/>
              </a:lnSpc>
              <a:spcBef>
                <a:spcPts val="5"/>
              </a:spcBef>
            </a:pPr>
            <a:r>
              <a:rPr sz="1100" spc="-40" dirty="0">
                <a:latin typeface="Arial"/>
                <a:cs typeface="Arial"/>
              </a:rPr>
              <a:t>#include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&lt;iostream&gt;  </a:t>
            </a:r>
            <a:r>
              <a:rPr sz="1100" spc="-40" dirty="0">
                <a:latin typeface="Arial"/>
                <a:cs typeface="Arial"/>
              </a:rPr>
              <a:t>#include </a:t>
            </a:r>
            <a:r>
              <a:rPr sz="1100" spc="-50" dirty="0">
                <a:latin typeface="Arial"/>
                <a:cs typeface="Arial"/>
              </a:rPr>
              <a:t>&lt;string&gt;  </a:t>
            </a:r>
            <a:r>
              <a:rPr sz="1100" spc="-40" dirty="0">
                <a:latin typeface="Arial"/>
                <a:cs typeface="Arial"/>
              </a:rPr>
              <a:t>#include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&lt;iomanip&gt;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100" spc="-60" dirty="0">
                <a:latin typeface="Arial"/>
                <a:cs typeface="Arial"/>
              </a:rPr>
              <a:t>using </a:t>
            </a:r>
            <a:r>
              <a:rPr sz="1100" spc="-70" dirty="0">
                <a:latin typeface="Arial"/>
                <a:cs typeface="Arial"/>
              </a:rPr>
              <a:t>namespace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std;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12700" marR="4674870">
              <a:lnSpc>
                <a:spcPct val="170900"/>
              </a:lnSpc>
              <a:spcBef>
                <a:spcPts val="980"/>
              </a:spcBef>
            </a:pPr>
            <a:r>
              <a:rPr sz="1100" spc="-80" dirty="0">
                <a:latin typeface="Arial"/>
                <a:cs typeface="Arial"/>
              </a:rPr>
              <a:t>class </a:t>
            </a:r>
            <a:r>
              <a:rPr sz="1100" spc="-30" dirty="0">
                <a:latin typeface="Arial"/>
                <a:cs typeface="Arial"/>
              </a:rPr>
              <a:t>contact</a:t>
            </a:r>
            <a:r>
              <a:rPr sz="1100" spc="-114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{  private:</a:t>
            </a:r>
            <a:endParaRPr sz="1100" dirty="0">
              <a:latin typeface="Arial"/>
              <a:cs typeface="Arial"/>
            </a:endParaRPr>
          </a:p>
          <a:p>
            <a:pPr marL="469265" marR="4247515">
              <a:lnSpc>
                <a:spcPct val="170000"/>
              </a:lnSpc>
            </a:pPr>
            <a:r>
              <a:rPr sz="1100" spc="-30" dirty="0">
                <a:latin typeface="Arial"/>
                <a:cs typeface="Arial"/>
              </a:rPr>
              <a:t>string </a:t>
            </a:r>
            <a:r>
              <a:rPr sz="1100" spc="-50" dirty="0">
                <a:latin typeface="Arial"/>
                <a:cs typeface="Arial"/>
              </a:rPr>
              <a:t>name;  </a:t>
            </a:r>
            <a:r>
              <a:rPr sz="1100" spc="-30" dirty="0">
                <a:latin typeface="Arial"/>
                <a:cs typeface="Arial"/>
              </a:rPr>
              <a:t>string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familly;</a:t>
            </a:r>
            <a:endParaRPr sz="1100" dirty="0">
              <a:latin typeface="Arial"/>
              <a:cs typeface="Arial"/>
            </a:endParaRPr>
          </a:p>
          <a:p>
            <a:pPr marL="469265" marR="4185920">
              <a:lnSpc>
                <a:spcPct val="170500"/>
              </a:lnSpc>
              <a:spcBef>
                <a:spcPts val="5"/>
              </a:spcBef>
            </a:pPr>
            <a:r>
              <a:rPr sz="1100" spc="-30" dirty="0">
                <a:latin typeface="Arial"/>
                <a:cs typeface="Arial"/>
              </a:rPr>
              <a:t>string </a:t>
            </a:r>
            <a:r>
              <a:rPr sz="1100" spc="-35" dirty="0">
                <a:latin typeface="Arial"/>
                <a:cs typeface="Arial"/>
              </a:rPr>
              <a:t>phone;  </a:t>
            </a:r>
            <a:r>
              <a:rPr sz="1100" spc="-30" dirty="0">
                <a:latin typeface="Arial"/>
                <a:cs typeface="Arial"/>
              </a:rPr>
              <a:t>string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address;  </a:t>
            </a:r>
            <a:r>
              <a:rPr sz="1100" spc="-30" dirty="0">
                <a:latin typeface="Arial"/>
                <a:cs typeface="Arial"/>
              </a:rPr>
              <a:t>string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email;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100" spc="-30" dirty="0">
                <a:latin typeface="Arial"/>
                <a:cs typeface="Arial"/>
              </a:rPr>
              <a:t>public:</a:t>
            </a:r>
            <a:endParaRPr sz="11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925"/>
              </a:spcBef>
            </a:pPr>
            <a:r>
              <a:rPr sz="1100" spc="-10" dirty="0">
                <a:latin typeface="Arial"/>
                <a:cs typeface="Arial"/>
              </a:rPr>
              <a:t>contact*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next;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50"/>
              </a:spcBef>
            </a:pPr>
            <a:r>
              <a:rPr sz="1100" spc="-30" dirty="0">
                <a:latin typeface="Arial"/>
                <a:cs typeface="Arial"/>
              </a:rPr>
              <a:t>contact()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{};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50"/>
              </a:spcBef>
            </a:pPr>
            <a:r>
              <a:rPr sz="1100" spc="-30" dirty="0">
                <a:latin typeface="Arial"/>
                <a:cs typeface="Arial"/>
              </a:rPr>
              <a:t>contact(string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name,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string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familly,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string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phone,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string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address,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string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email)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{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 dirty="0">
              <a:latin typeface="Arial"/>
              <a:cs typeface="Arial"/>
            </a:endParaRPr>
          </a:p>
          <a:p>
            <a:pPr marL="12700" marR="5080" indent="913765">
              <a:lnSpc>
                <a:spcPct val="109100"/>
              </a:lnSpc>
            </a:pPr>
            <a:r>
              <a:rPr sz="1100" spc="-45" dirty="0">
                <a:latin typeface="Arial"/>
                <a:cs typeface="Arial"/>
              </a:rPr>
              <a:t>this-&gt;name </a:t>
            </a:r>
            <a:r>
              <a:rPr sz="1100" spc="-95" dirty="0">
                <a:latin typeface="Arial"/>
                <a:cs typeface="Arial"/>
              </a:rPr>
              <a:t>= </a:t>
            </a:r>
            <a:r>
              <a:rPr sz="1100" spc="-55" dirty="0">
                <a:latin typeface="Arial"/>
                <a:cs typeface="Arial"/>
              </a:rPr>
              <a:t>name; </a:t>
            </a:r>
            <a:r>
              <a:rPr sz="1100" spc="-30" dirty="0">
                <a:latin typeface="Arial"/>
                <a:cs typeface="Arial"/>
              </a:rPr>
              <a:t>this-&gt;familly </a:t>
            </a:r>
            <a:r>
              <a:rPr sz="1100" spc="-95" dirty="0">
                <a:latin typeface="Arial"/>
                <a:cs typeface="Arial"/>
              </a:rPr>
              <a:t>= </a:t>
            </a:r>
            <a:r>
              <a:rPr sz="1100" spc="-20" dirty="0">
                <a:latin typeface="Arial"/>
                <a:cs typeface="Arial"/>
              </a:rPr>
              <a:t>familly; </a:t>
            </a:r>
            <a:r>
              <a:rPr sz="1100" spc="-40" dirty="0">
                <a:latin typeface="Arial"/>
                <a:cs typeface="Arial"/>
              </a:rPr>
              <a:t>this-&gt;phone </a:t>
            </a:r>
            <a:r>
              <a:rPr sz="1100" spc="-95" dirty="0">
                <a:latin typeface="Arial"/>
                <a:cs typeface="Arial"/>
              </a:rPr>
              <a:t>= </a:t>
            </a:r>
            <a:r>
              <a:rPr sz="1100" spc="-40" dirty="0">
                <a:latin typeface="Arial"/>
                <a:cs typeface="Arial"/>
              </a:rPr>
              <a:t>phone; </a:t>
            </a:r>
            <a:r>
              <a:rPr sz="1100" spc="-55" dirty="0">
                <a:latin typeface="Arial"/>
                <a:cs typeface="Arial"/>
              </a:rPr>
              <a:t>this-&gt;address </a:t>
            </a:r>
            <a:r>
              <a:rPr sz="1100" spc="-95" dirty="0">
                <a:latin typeface="Arial"/>
                <a:cs typeface="Arial"/>
              </a:rPr>
              <a:t>=  </a:t>
            </a:r>
            <a:r>
              <a:rPr sz="1100" spc="-60" dirty="0">
                <a:latin typeface="Arial"/>
                <a:cs typeface="Arial"/>
              </a:rPr>
              <a:t>address; </a:t>
            </a:r>
            <a:r>
              <a:rPr sz="1100" spc="-35" dirty="0">
                <a:latin typeface="Arial"/>
                <a:cs typeface="Arial"/>
              </a:rPr>
              <a:t>this-&gt;email </a:t>
            </a:r>
            <a:r>
              <a:rPr sz="1100" spc="-95" dirty="0">
                <a:latin typeface="Arial"/>
                <a:cs typeface="Arial"/>
              </a:rPr>
              <a:t>= </a:t>
            </a:r>
            <a:r>
              <a:rPr sz="1100" spc="-35" dirty="0">
                <a:latin typeface="Arial"/>
                <a:cs typeface="Arial"/>
              </a:rPr>
              <a:t>email; </a:t>
            </a:r>
            <a:r>
              <a:rPr sz="1100" spc="-30" dirty="0">
                <a:latin typeface="Arial"/>
                <a:cs typeface="Arial"/>
              </a:rPr>
              <a:t>next </a:t>
            </a:r>
            <a:r>
              <a:rPr sz="1100" spc="-95" dirty="0">
                <a:latin typeface="Arial"/>
                <a:cs typeface="Arial"/>
              </a:rPr>
              <a:t>=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105" dirty="0">
                <a:latin typeface="Arial"/>
                <a:cs typeface="Arial"/>
              </a:rPr>
              <a:t>NULL;</a:t>
            </a:r>
            <a:endParaRPr sz="11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935"/>
              </a:spcBef>
            </a:pPr>
            <a:r>
              <a:rPr sz="1100" spc="-25" dirty="0">
                <a:latin typeface="Arial"/>
                <a:cs typeface="Arial"/>
              </a:rPr>
              <a:t>}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892549"/>
            <a:ext cx="5846445" cy="7703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105"/>
              </a:spcBef>
            </a:pPr>
            <a:r>
              <a:rPr sz="1100" spc="-90" dirty="0">
                <a:latin typeface="Arial"/>
                <a:cs typeface="Arial"/>
              </a:rPr>
              <a:t>case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3: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  <a:spcBef>
                <a:spcPts val="650"/>
              </a:spcBef>
            </a:pPr>
            <a:r>
              <a:rPr sz="1100" spc="-25" dirty="0">
                <a:latin typeface="Arial"/>
                <a:cs typeface="Arial"/>
              </a:rPr>
              <a:t>cout </a:t>
            </a:r>
            <a:r>
              <a:rPr sz="1100" spc="-95" dirty="0">
                <a:latin typeface="Arial"/>
                <a:cs typeface="Arial"/>
              </a:rPr>
              <a:t>&lt;&lt; </a:t>
            </a:r>
            <a:r>
              <a:rPr sz="1100" spc="-60" dirty="0">
                <a:latin typeface="Arial"/>
                <a:cs typeface="Arial"/>
              </a:rPr>
              <a:t>"=== searching </a:t>
            </a:r>
            <a:r>
              <a:rPr sz="1100" spc="-45" dirty="0">
                <a:latin typeface="Arial"/>
                <a:cs typeface="Arial"/>
              </a:rPr>
              <a:t>by </a:t>
            </a:r>
            <a:r>
              <a:rPr sz="1100" spc="-55" dirty="0">
                <a:latin typeface="Arial"/>
                <a:cs typeface="Arial"/>
              </a:rPr>
              <a:t>name </a:t>
            </a:r>
            <a:r>
              <a:rPr sz="1100" spc="-5" dirty="0">
                <a:latin typeface="Arial"/>
                <a:cs typeface="Arial"/>
              </a:rPr>
              <a:t>or </a:t>
            </a:r>
            <a:r>
              <a:rPr sz="1100" spc="-25" dirty="0">
                <a:latin typeface="Arial"/>
                <a:cs typeface="Arial"/>
              </a:rPr>
              <a:t>familly </a:t>
            </a:r>
            <a:r>
              <a:rPr sz="1100" spc="-5" dirty="0">
                <a:latin typeface="Arial"/>
                <a:cs typeface="Arial"/>
              </a:rPr>
              <a:t>or </a:t>
            </a:r>
            <a:r>
              <a:rPr sz="1100" spc="-15" dirty="0">
                <a:latin typeface="Arial"/>
                <a:cs typeface="Arial"/>
              </a:rPr>
              <a:t>both </a:t>
            </a:r>
            <a:r>
              <a:rPr sz="1100" spc="-100" dirty="0">
                <a:latin typeface="Arial"/>
                <a:cs typeface="Arial"/>
              </a:rPr>
              <a:t>===== </a:t>
            </a:r>
            <a:r>
              <a:rPr sz="1100" spc="45" dirty="0">
                <a:latin typeface="Arial"/>
                <a:cs typeface="Arial"/>
              </a:rPr>
              <a:t>\n" </a:t>
            </a:r>
            <a:r>
              <a:rPr sz="1100" spc="-95" dirty="0">
                <a:latin typeface="Arial"/>
                <a:cs typeface="Arial"/>
              </a:rPr>
              <a:t>&lt;&lt; </a:t>
            </a:r>
            <a:r>
              <a:rPr sz="1100" spc="-35" dirty="0">
                <a:latin typeface="Arial"/>
                <a:cs typeface="Arial"/>
              </a:rPr>
              <a:t>endl</a:t>
            </a:r>
            <a:r>
              <a:rPr sz="1100" spc="-22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&lt;&lt; </a:t>
            </a:r>
            <a:r>
              <a:rPr sz="1100" spc="-10" dirty="0">
                <a:latin typeface="Arial"/>
                <a:cs typeface="Arial"/>
              </a:rPr>
              <a:t>"enter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60" dirty="0">
                <a:latin typeface="Arial"/>
                <a:cs typeface="Arial"/>
              </a:rPr>
              <a:t>serachQuery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:==&gt;";</a:t>
            </a:r>
            <a:endParaRPr sz="110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  <a:spcBef>
                <a:spcPts val="925"/>
              </a:spcBef>
            </a:pPr>
            <a:r>
              <a:rPr sz="1100" spc="-40" dirty="0">
                <a:latin typeface="Arial"/>
                <a:cs typeface="Arial"/>
              </a:rPr>
              <a:t>cin </a:t>
            </a:r>
            <a:r>
              <a:rPr sz="1100" spc="-95" dirty="0">
                <a:latin typeface="Arial"/>
                <a:cs typeface="Arial"/>
              </a:rPr>
              <a:t>&gt;&gt; </a:t>
            </a:r>
            <a:r>
              <a:rPr sz="1100" spc="-55" dirty="0">
                <a:latin typeface="Arial"/>
                <a:cs typeface="Arial"/>
              </a:rPr>
              <a:t>searching; </a:t>
            </a:r>
            <a:r>
              <a:rPr sz="1100" spc="30" dirty="0">
                <a:latin typeface="Arial"/>
                <a:cs typeface="Arial"/>
              </a:rPr>
              <a:t>f </a:t>
            </a:r>
            <a:r>
              <a:rPr sz="1100" spc="-95" dirty="0">
                <a:latin typeface="Arial"/>
                <a:cs typeface="Arial"/>
              </a:rPr>
              <a:t>=</a:t>
            </a:r>
            <a:r>
              <a:rPr sz="1100" spc="-14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a.findContact(searching);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  <a:spcBef>
                <a:spcPts val="650"/>
              </a:spcBef>
            </a:pPr>
            <a:r>
              <a:rPr sz="1100" spc="-40" dirty="0">
                <a:latin typeface="Arial"/>
                <a:cs typeface="Arial"/>
              </a:rPr>
              <a:t>break;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655"/>
              </a:spcBef>
            </a:pPr>
            <a:r>
              <a:rPr sz="1100" spc="-90" dirty="0">
                <a:latin typeface="Arial"/>
                <a:cs typeface="Arial"/>
              </a:rPr>
              <a:t>case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4: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  <a:spcBef>
                <a:spcPts val="650"/>
              </a:spcBef>
            </a:pPr>
            <a:r>
              <a:rPr sz="1100" spc="-25" dirty="0">
                <a:latin typeface="Arial"/>
                <a:cs typeface="Arial"/>
              </a:rPr>
              <a:t>cout </a:t>
            </a:r>
            <a:r>
              <a:rPr sz="1100" spc="-95" dirty="0">
                <a:latin typeface="Arial"/>
                <a:cs typeface="Arial"/>
              </a:rPr>
              <a:t>&lt;&lt; </a:t>
            </a:r>
            <a:r>
              <a:rPr sz="1100" spc="-60" dirty="0">
                <a:latin typeface="Arial"/>
                <a:cs typeface="Arial"/>
              </a:rPr>
              <a:t>"=== searching </a:t>
            </a:r>
            <a:r>
              <a:rPr sz="1100" spc="-45" dirty="0">
                <a:latin typeface="Arial"/>
                <a:cs typeface="Arial"/>
              </a:rPr>
              <a:t>by </a:t>
            </a:r>
            <a:r>
              <a:rPr sz="1100" spc="-55" dirty="0">
                <a:latin typeface="Arial"/>
                <a:cs typeface="Arial"/>
              </a:rPr>
              <a:t>name </a:t>
            </a:r>
            <a:r>
              <a:rPr sz="1100" spc="-5" dirty="0">
                <a:latin typeface="Arial"/>
                <a:cs typeface="Arial"/>
              </a:rPr>
              <a:t>or </a:t>
            </a:r>
            <a:r>
              <a:rPr sz="1100" spc="-25" dirty="0">
                <a:latin typeface="Arial"/>
                <a:cs typeface="Arial"/>
              </a:rPr>
              <a:t>familly </a:t>
            </a:r>
            <a:r>
              <a:rPr sz="1100" spc="-5" dirty="0">
                <a:latin typeface="Arial"/>
                <a:cs typeface="Arial"/>
              </a:rPr>
              <a:t>or </a:t>
            </a:r>
            <a:r>
              <a:rPr sz="1100" spc="-15" dirty="0">
                <a:latin typeface="Arial"/>
                <a:cs typeface="Arial"/>
              </a:rPr>
              <a:t>both </a:t>
            </a:r>
            <a:r>
              <a:rPr sz="1100" spc="-100" dirty="0">
                <a:latin typeface="Arial"/>
                <a:cs typeface="Arial"/>
              </a:rPr>
              <a:t>===== </a:t>
            </a:r>
            <a:r>
              <a:rPr sz="1100" spc="45" dirty="0">
                <a:latin typeface="Arial"/>
                <a:cs typeface="Arial"/>
              </a:rPr>
              <a:t>\n" </a:t>
            </a:r>
            <a:r>
              <a:rPr sz="1100" spc="-95" dirty="0">
                <a:latin typeface="Arial"/>
                <a:cs typeface="Arial"/>
              </a:rPr>
              <a:t>&lt;&lt; </a:t>
            </a:r>
            <a:r>
              <a:rPr sz="1100" spc="-35" dirty="0">
                <a:latin typeface="Arial"/>
                <a:cs typeface="Arial"/>
              </a:rPr>
              <a:t>endl</a:t>
            </a:r>
            <a:r>
              <a:rPr sz="1100" spc="-22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&lt;&lt; </a:t>
            </a:r>
            <a:r>
              <a:rPr sz="1100" spc="-10" dirty="0">
                <a:latin typeface="Arial"/>
                <a:cs typeface="Arial"/>
              </a:rPr>
              <a:t>"enter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60" dirty="0">
                <a:latin typeface="Arial"/>
                <a:cs typeface="Arial"/>
              </a:rPr>
              <a:t>serachQuery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:==&gt;";</a:t>
            </a:r>
            <a:endParaRPr sz="1100">
              <a:latin typeface="Arial"/>
              <a:cs typeface="Arial"/>
            </a:endParaRPr>
          </a:p>
          <a:p>
            <a:pPr marL="1384300" marR="2883535">
              <a:lnSpc>
                <a:spcPct val="170000"/>
              </a:lnSpc>
              <a:spcBef>
                <a:spcPts val="10"/>
              </a:spcBef>
            </a:pPr>
            <a:r>
              <a:rPr sz="1100" spc="-40" dirty="0">
                <a:latin typeface="Arial"/>
                <a:cs typeface="Arial"/>
              </a:rPr>
              <a:t>cin </a:t>
            </a:r>
            <a:r>
              <a:rPr sz="1100" spc="-95" dirty="0">
                <a:latin typeface="Arial"/>
                <a:cs typeface="Arial"/>
              </a:rPr>
              <a:t>&gt;&gt; </a:t>
            </a:r>
            <a:r>
              <a:rPr sz="1100" spc="-55" dirty="0">
                <a:latin typeface="Arial"/>
                <a:cs typeface="Arial"/>
              </a:rPr>
              <a:t>searching;  </a:t>
            </a:r>
            <a:r>
              <a:rPr sz="1100" spc="-45" dirty="0">
                <a:latin typeface="Arial"/>
                <a:cs typeface="Arial"/>
              </a:rPr>
              <a:t>a.</a:t>
            </a:r>
            <a:r>
              <a:rPr sz="1100" spc="-70" dirty="0">
                <a:latin typeface="Arial"/>
                <a:cs typeface="Arial"/>
              </a:rPr>
              <a:t>d</a:t>
            </a:r>
            <a:r>
              <a:rPr sz="1100" spc="-30" dirty="0">
                <a:latin typeface="Arial"/>
                <a:cs typeface="Arial"/>
              </a:rPr>
              <a:t>el</a:t>
            </a:r>
            <a:r>
              <a:rPr sz="1100" dirty="0">
                <a:latin typeface="Arial"/>
                <a:cs typeface="Arial"/>
              </a:rPr>
              <a:t>et</a:t>
            </a:r>
            <a:r>
              <a:rPr sz="1100" spc="-120" dirty="0">
                <a:latin typeface="Arial"/>
                <a:cs typeface="Arial"/>
              </a:rPr>
              <a:t>e</a:t>
            </a:r>
            <a:r>
              <a:rPr sz="1100" spc="-165" dirty="0">
                <a:latin typeface="Arial"/>
                <a:cs typeface="Arial"/>
              </a:rPr>
              <a:t>C</a:t>
            </a:r>
            <a:r>
              <a:rPr sz="1100" spc="-25" dirty="0">
                <a:latin typeface="Arial"/>
                <a:cs typeface="Arial"/>
              </a:rPr>
              <a:t>o</a:t>
            </a:r>
            <a:r>
              <a:rPr sz="1100" spc="-40" dirty="0">
                <a:latin typeface="Arial"/>
                <a:cs typeface="Arial"/>
              </a:rPr>
              <a:t>n</a:t>
            </a:r>
            <a:r>
              <a:rPr sz="1100" spc="-35" dirty="0">
                <a:latin typeface="Arial"/>
                <a:cs typeface="Arial"/>
              </a:rPr>
              <a:t>ta</a:t>
            </a:r>
            <a:r>
              <a:rPr sz="1100" spc="-50" dirty="0">
                <a:latin typeface="Arial"/>
                <a:cs typeface="Arial"/>
              </a:rPr>
              <a:t>c</a:t>
            </a:r>
            <a:r>
              <a:rPr sz="1100" spc="15" dirty="0">
                <a:latin typeface="Arial"/>
                <a:cs typeface="Arial"/>
              </a:rPr>
              <a:t>t(</a:t>
            </a:r>
            <a:r>
              <a:rPr sz="1100" spc="-95" dirty="0">
                <a:latin typeface="Arial"/>
                <a:cs typeface="Arial"/>
              </a:rPr>
              <a:t>s</a:t>
            </a:r>
            <a:r>
              <a:rPr sz="1100" spc="-110" dirty="0">
                <a:latin typeface="Arial"/>
                <a:cs typeface="Arial"/>
              </a:rPr>
              <a:t>e</a:t>
            </a:r>
            <a:r>
              <a:rPr sz="1100" spc="-45" dirty="0">
                <a:latin typeface="Arial"/>
                <a:cs typeface="Arial"/>
              </a:rPr>
              <a:t>arc</a:t>
            </a:r>
            <a:r>
              <a:rPr sz="1100" spc="-60" dirty="0">
                <a:latin typeface="Arial"/>
                <a:cs typeface="Arial"/>
              </a:rPr>
              <a:t>h</a:t>
            </a:r>
            <a:r>
              <a:rPr sz="1100" spc="5" dirty="0">
                <a:latin typeface="Arial"/>
                <a:cs typeface="Arial"/>
              </a:rPr>
              <a:t>i</a:t>
            </a:r>
            <a:r>
              <a:rPr sz="1100" spc="-45" dirty="0">
                <a:latin typeface="Arial"/>
                <a:cs typeface="Arial"/>
              </a:rPr>
              <a:t>n</a:t>
            </a:r>
            <a:r>
              <a:rPr sz="1100" spc="-100" dirty="0">
                <a:latin typeface="Arial"/>
                <a:cs typeface="Arial"/>
              </a:rPr>
              <a:t>g</a:t>
            </a:r>
            <a:r>
              <a:rPr sz="1100" spc="-30" dirty="0">
                <a:latin typeface="Arial"/>
                <a:cs typeface="Arial"/>
              </a:rPr>
              <a:t>);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650"/>
              </a:spcBef>
            </a:pPr>
            <a:r>
              <a:rPr sz="1100" spc="-90" dirty="0">
                <a:latin typeface="Arial"/>
                <a:cs typeface="Arial"/>
              </a:rPr>
              <a:t>case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5:</a:t>
            </a:r>
            <a:endParaRPr sz="1100">
              <a:latin typeface="Arial"/>
              <a:cs typeface="Arial"/>
            </a:endParaRPr>
          </a:p>
          <a:p>
            <a:pPr marL="1384300" marR="3432175">
              <a:lnSpc>
                <a:spcPct val="340900"/>
              </a:lnSpc>
              <a:spcBef>
                <a:spcPts val="5"/>
              </a:spcBef>
            </a:pPr>
            <a:r>
              <a:rPr sz="1100" spc="-80" dirty="0">
                <a:latin typeface="Arial"/>
                <a:cs typeface="Arial"/>
              </a:rPr>
              <a:t>a.s</a:t>
            </a:r>
            <a:r>
              <a:rPr sz="1100" spc="-45" dirty="0">
                <a:latin typeface="Arial"/>
                <a:cs typeface="Arial"/>
              </a:rPr>
              <a:t>h</a:t>
            </a:r>
            <a:r>
              <a:rPr sz="1100" spc="-25" dirty="0">
                <a:latin typeface="Arial"/>
                <a:cs typeface="Arial"/>
              </a:rPr>
              <a:t>o</a:t>
            </a:r>
            <a:r>
              <a:rPr sz="1100" spc="-110" dirty="0">
                <a:latin typeface="Arial"/>
                <a:cs typeface="Arial"/>
              </a:rPr>
              <a:t>w</a:t>
            </a:r>
            <a:r>
              <a:rPr sz="1100" spc="-120" dirty="0">
                <a:latin typeface="Arial"/>
                <a:cs typeface="Arial"/>
              </a:rPr>
              <a:t>C</a:t>
            </a:r>
            <a:r>
              <a:rPr sz="1100" spc="-25" dirty="0">
                <a:latin typeface="Arial"/>
                <a:cs typeface="Arial"/>
              </a:rPr>
              <a:t>o</a:t>
            </a:r>
            <a:r>
              <a:rPr sz="1100" spc="-40" dirty="0">
                <a:latin typeface="Arial"/>
                <a:cs typeface="Arial"/>
              </a:rPr>
              <a:t>n</a:t>
            </a:r>
            <a:r>
              <a:rPr sz="1100" spc="-35" dirty="0">
                <a:latin typeface="Arial"/>
                <a:cs typeface="Arial"/>
              </a:rPr>
              <a:t>ta</a:t>
            </a:r>
            <a:r>
              <a:rPr sz="1100" spc="-50" dirty="0">
                <a:latin typeface="Arial"/>
                <a:cs typeface="Arial"/>
              </a:rPr>
              <a:t>c</a:t>
            </a:r>
            <a:r>
              <a:rPr sz="1100" spc="-30" dirty="0">
                <a:latin typeface="Arial"/>
                <a:cs typeface="Arial"/>
              </a:rPr>
              <a:t>ts(</a:t>
            </a:r>
            <a:r>
              <a:rPr sz="1100" spc="-50" dirty="0">
                <a:latin typeface="Arial"/>
                <a:cs typeface="Arial"/>
              </a:rPr>
              <a:t>)</a:t>
            </a:r>
            <a:r>
              <a:rPr sz="1100" spc="-15" dirty="0">
                <a:latin typeface="Arial"/>
                <a:cs typeface="Arial"/>
              </a:rPr>
              <a:t>;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40" dirty="0">
                <a:latin typeface="Arial"/>
                <a:cs typeface="Arial"/>
              </a:rPr>
              <a:t>break;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650"/>
              </a:spcBef>
            </a:pPr>
            <a:r>
              <a:rPr sz="1100" spc="-90" dirty="0">
                <a:latin typeface="Arial"/>
                <a:cs typeface="Arial"/>
              </a:rPr>
              <a:t>case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6:</a:t>
            </a:r>
            <a:endParaRPr sz="1100">
              <a:latin typeface="Arial"/>
              <a:cs typeface="Arial"/>
            </a:endParaRPr>
          </a:p>
          <a:p>
            <a:pPr marL="1384300" marR="3954145">
              <a:lnSpc>
                <a:spcPts val="4500"/>
              </a:lnSpc>
              <a:spcBef>
                <a:spcPts val="665"/>
              </a:spcBef>
            </a:pPr>
            <a:r>
              <a:rPr sz="1100" spc="-5" dirty="0">
                <a:latin typeface="Arial"/>
                <a:cs typeface="Arial"/>
              </a:rPr>
              <a:t>return</a:t>
            </a:r>
            <a:r>
              <a:rPr sz="1100" spc="-14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0;  </a:t>
            </a:r>
            <a:r>
              <a:rPr sz="1100" spc="-40" dirty="0">
                <a:latin typeface="Arial"/>
                <a:cs typeface="Arial"/>
              </a:rPr>
              <a:t>break;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sz="1100" spc="-10" dirty="0">
                <a:latin typeface="Arial"/>
                <a:cs typeface="Arial"/>
              </a:rPr>
              <a:t>defult: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6352" y="892549"/>
            <a:ext cx="843915" cy="765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5"/>
              </a:spcBef>
            </a:pPr>
            <a:r>
              <a:rPr sz="1100" spc="-40" dirty="0">
                <a:latin typeface="Arial"/>
                <a:cs typeface="Arial"/>
              </a:rPr>
              <a:t>break;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100" spc="-25" dirty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0" y="2320788"/>
            <a:ext cx="5835650" cy="5050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50"/>
              </a:spcBef>
            </a:pPr>
            <a:r>
              <a:rPr sz="1100" spc="-5" dirty="0">
                <a:latin typeface="Arial"/>
                <a:cs typeface="Arial"/>
              </a:rPr>
              <a:t>return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0;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spc="-25" dirty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100" spc="-20" dirty="0">
                <a:latin typeface="Arial"/>
                <a:cs typeface="Arial"/>
              </a:rPr>
              <a:t>bool </a:t>
            </a:r>
            <a:r>
              <a:rPr sz="1100" spc="-40" dirty="0">
                <a:latin typeface="Arial"/>
                <a:cs typeface="Arial"/>
              </a:rPr>
              <a:t>printDashboard()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50"/>
              </a:spcBef>
            </a:pPr>
            <a:r>
              <a:rPr sz="1100" spc="-25" dirty="0">
                <a:latin typeface="Arial"/>
                <a:cs typeface="Arial"/>
              </a:rPr>
              <a:t>cout </a:t>
            </a:r>
            <a:r>
              <a:rPr sz="1100" spc="-95" dirty="0">
                <a:latin typeface="Arial"/>
                <a:cs typeface="Arial"/>
              </a:rPr>
              <a:t>&lt;&lt;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30" dirty="0">
                <a:latin typeface="Arial"/>
                <a:cs typeface="Arial"/>
              </a:rPr>
              <a:t>"\n";</a:t>
            </a:r>
            <a:endParaRPr sz="1100">
              <a:latin typeface="Arial"/>
              <a:cs typeface="Arial"/>
            </a:endParaRPr>
          </a:p>
          <a:p>
            <a:pPr marL="469265" marR="2144395">
              <a:lnSpc>
                <a:spcPts val="2260"/>
              </a:lnSpc>
              <a:spcBef>
                <a:spcPts val="215"/>
              </a:spcBef>
            </a:pPr>
            <a:r>
              <a:rPr sz="1100" spc="-25" dirty="0">
                <a:latin typeface="Arial"/>
                <a:cs typeface="Arial"/>
              </a:rPr>
              <a:t>cout </a:t>
            </a:r>
            <a:r>
              <a:rPr sz="1100" spc="-95" dirty="0">
                <a:latin typeface="Arial"/>
                <a:cs typeface="Arial"/>
              </a:rPr>
              <a:t>&lt;&lt; </a:t>
            </a:r>
            <a:r>
              <a:rPr sz="1100" spc="-65" dirty="0">
                <a:latin typeface="Arial"/>
                <a:cs typeface="Arial"/>
              </a:rPr>
              <a:t>"Choose </a:t>
            </a:r>
            <a:r>
              <a:rPr sz="1100" spc="-60" dirty="0">
                <a:latin typeface="Arial"/>
                <a:cs typeface="Arial"/>
              </a:rPr>
              <a:t>an </a:t>
            </a:r>
            <a:r>
              <a:rPr sz="1100" spc="-10" dirty="0">
                <a:latin typeface="Arial"/>
                <a:cs typeface="Arial"/>
              </a:rPr>
              <a:t>option </a:t>
            </a:r>
            <a:r>
              <a:rPr sz="1100" spc="-45" dirty="0">
                <a:latin typeface="Arial"/>
                <a:cs typeface="Arial"/>
              </a:rPr>
              <a:t>by </a:t>
            </a:r>
            <a:r>
              <a:rPr sz="1100" spc="-35" dirty="0">
                <a:latin typeface="Arial"/>
                <a:cs typeface="Arial"/>
              </a:rPr>
              <a:t>number </a:t>
            </a:r>
            <a:r>
              <a:rPr sz="1100" spc="20" dirty="0">
                <a:latin typeface="Arial"/>
                <a:cs typeface="Arial"/>
              </a:rPr>
              <a:t>:" </a:t>
            </a:r>
            <a:r>
              <a:rPr sz="1100" spc="-95" dirty="0">
                <a:latin typeface="Arial"/>
                <a:cs typeface="Arial"/>
              </a:rPr>
              <a:t>&lt;&lt; </a:t>
            </a:r>
            <a:r>
              <a:rPr sz="1100" spc="-35" dirty="0">
                <a:latin typeface="Arial"/>
                <a:cs typeface="Arial"/>
              </a:rPr>
              <a:t>endl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&lt;&lt; </a:t>
            </a:r>
            <a:r>
              <a:rPr sz="1100" spc="30" dirty="0">
                <a:latin typeface="Arial"/>
                <a:cs typeface="Arial"/>
              </a:rPr>
              <a:t>"\n";  </a:t>
            </a:r>
            <a:r>
              <a:rPr sz="1100" spc="-25" dirty="0">
                <a:latin typeface="Arial"/>
                <a:cs typeface="Arial"/>
              </a:rPr>
              <a:t>cout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&lt;&lt;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"1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)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Add </a:t>
            </a:r>
            <a:r>
              <a:rPr sz="1100" spc="-40" dirty="0">
                <a:latin typeface="Arial"/>
                <a:cs typeface="Arial"/>
              </a:rPr>
              <a:t>new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contact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to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the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list"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&lt;&lt;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endl;</a:t>
            </a:r>
            <a:endParaRPr sz="11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90"/>
              </a:spcBef>
            </a:pPr>
            <a:r>
              <a:rPr sz="1100" spc="-25" dirty="0">
                <a:latin typeface="Arial"/>
                <a:cs typeface="Arial"/>
              </a:rPr>
              <a:t>cout </a:t>
            </a:r>
            <a:r>
              <a:rPr sz="1100" spc="-95" dirty="0">
                <a:latin typeface="Arial"/>
                <a:cs typeface="Arial"/>
              </a:rPr>
              <a:t>&lt;&lt; </a:t>
            </a:r>
            <a:r>
              <a:rPr sz="1100" spc="-5" dirty="0">
                <a:latin typeface="Arial"/>
                <a:cs typeface="Arial"/>
              </a:rPr>
              <a:t>"2 </a:t>
            </a:r>
            <a:r>
              <a:rPr sz="1100" spc="-35" dirty="0">
                <a:latin typeface="Arial"/>
                <a:cs typeface="Arial"/>
              </a:rPr>
              <a:t>) </a:t>
            </a:r>
            <a:r>
              <a:rPr sz="1100" spc="-45" dirty="0">
                <a:latin typeface="Arial"/>
                <a:cs typeface="Arial"/>
              </a:rPr>
              <a:t>Update </a:t>
            </a:r>
            <a:r>
              <a:rPr sz="1100" spc="-50" dirty="0">
                <a:latin typeface="Arial"/>
                <a:cs typeface="Arial"/>
              </a:rPr>
              <a:t>Contact </a:t>
            </a:r>
            <a:r>
              <a:rPr sz="1100" spc="-15" dirty="0">
                <a:latin typeface="Arial"/>
                <a:cs typeface="Arial"/>
              </a:rPr>
              <a:t>Information" </a:t>
            </a:r>
            <a:r>
              <a:rPr sz="1100" spc="-100" dirty="0">
                <a:latin typeface="Arial"/>
                <a:cs typeface="Arial"/>
              </a:rPr>
              <a:t>&lt;&lt;</a:t>
            </a:r>
            <a:r>
              <a:rPr sz="1100" spc="-19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endl;</a:t>
            </a:r>
            <a:endParaRPr sz="1100">
              <a:latin typeface="Arial"/>
              <a:cs typeface="Arial"/>
            </a:endParaRPr>
          </a:p>
          <a:p>
            <a:pPr marL="469265" marR="5080">
              <a:lnSpc>
                <a:spcPct val="170000"/>
              </a:lnSpc>
              <a:spcBef>
                <a:spcPts val="15"/>
              </a:spcBef>
            </a:pPr>
            <a:r>
              <a:rPr sz="1100" spc="-25" dirty="0">
                <a:latin typeface="Arial"/>
                <a:cs typeface="Arial"/>
              </a:rPr>
              <a:t>cout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&lt;&lt;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"3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)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find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specific </a:t>
            </a:r>
            <a:r>
              <a:rPr sz="1100" spc="-35" dirty="0">
                <a:latin typeface="Arial"/>
                <a:cs typeface="Arial"/>
              </a:rPr>
              <a:t>contact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in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list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by </a:t>
            </a:r>
            <a:r>
              <a:rPr sz="1100" spc="-60" dirty="0">
                <a:latin typeface="Arial"/>
                <a:cs typeface="Arial"/>
              </a:rPr>
              <a:t>searching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based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on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name </a:t>
            </a:r>
            <a:r>
              <a:rPr sz="1100" spc="-50" dirty="0">
                <a:latin typeface="Arial"/>
                <a:cs typeface="Arial"/>
              </a:rPr>
              <a:t>and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familly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name"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&lt;&lt;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endl;  </a:t>
            </a:r>
            <a:r>
              <a:rPr sz="1100" spc="-25" dirty="0">
                <a:latin typeface="Arial"/>
                <a:cs typeface="Arial"/>
              </a:rPr>
              <a:t>cout </a:t>
            </a:r>
            <a:r>
              <a:rPr sz="1100" spc="-95" dirty="0">
                <a:latin typeface="Arial"/>
                <a:cs typeface="Arial"/>
              </a:rPr>
              <a:t>&lt;&lt; </a:t>
            </a:r>
            <a:r>
              <a:rPr sz="1100" spc="-5" dirty="0">
                <a:latin typeface="Arial"/>
                <a:cs typeface="Arial"/>
              </a:rPr>
              <a:t>"4 </a:t>
            </a:r>
            <a:r>
              <a:rPr sz="1100" spc="-35" dirty="0">
                <a:latin typeface="Arial"/>
                <a:cs typeface="Arial"/>
              </a:rPr>
              <a:t>) </a:t>
            </a:r>
            <a:r>
              <a:rPr sz="1100" spc="-30" dirty="0">
                <a:latin typeface="Arial"/>
                <a:cs typeface="Arial"/>
              </a:rPr>
              <a:t>delete </a:t>
            </a:r>
            <a:r>
              <a:rPr sz="1100" spc="-45" dirty="0">
                <a:latin typeface="Arial"/>
                <a:cs typeface="Arial"/>
              </a:rPr>
              <a:t>specific </a:t>
            </a:r>
            <a:r>
              <a:rPr sz="1100" spc="-30" dirty="0">
                <a:latin typeface="Arial"/>
                <a:cs typeface="Arial"/>
              </a:rPr>
              <a:t>contact </a:t>
            </a:r>
            <a:r>
              <a:rPr sz="1100" spc="-45" dirty="0">
                <a:latin typeface="Arial"/>
                <a:cs typeface="Arial"/>
              </a:rPr>
              <a:t>by searching"</a:t>
            </a:r>
            <a:r>
              <a:rPr sz="1100" spc="-229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&lt;&lt; </a:t>
            </a:r>
            <a:r>
              <a:rPr sz="1100" spc="-30" dirty="0">
                <a:latin typeface="Arial"/>
                <a:cs typeface="Arial"/>
              </a:rPr>
              <a:t>endl;</a:t>
            </a:r>
            <a:endParaRPr sz="1100">
              <a:latin typeface="Arial"/>
              <a:cs typeface="Arial"/>
            </a:endParaRPr>
          </a:p>
          <a:p>
            <a:pPr marL="469265" marR="3001010">
              <a:lnSpc>
                <a:spcPct val="170000"/>
              </a:lnSpc>
              <a:spcBef>
                <a:spcPts val="10"/>
              </a:spcBef>
            </a:pPr>
            <a:r>
              <a:rPr sz="1100" spc="-25" dirty="0">
                <a:latin typeface="Arial"/>
                <a:cs typeface="Arial"/>
              </a:rPr>
              <a:t>cout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&lt;&lt;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"5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)</a:t>
            </a:r>
            <a:r>
              <a:rPr sz="1100" spc="-55" dirty="0">
                <a:latin typeface="Arial"/>
                <a:cs typeface="Arial"/>
              </a:rPr>
              <a:t> show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all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contacts"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&lt;&lt;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endl;  </a:t>
            </a:r>
            <a:r>
              <a:rPr sz="1100" spc="-25" dirty="0">
                <a:latin typeface="Arial"/>
                <a:cs typeface="Arial"/>
              </a:rPr>
              <a:t>cout </a:t>
            </a:r>
            <a:r>
              <a:rPr sz="1100" spc="-95" dirty="0">
                <a:latin typeface="Arial"/>
                <a:cs typeface="Arial"/>
              </a:rPr>
              <a:t>&lt;&lt; </a:t>
            </a:r>
            <a:r>
              <a:rPr sz="1100" spc="-5" dirty="0">
                <a:latin typeface="Arial"/>
                <a:cs typeface="Arial"/>
              </a:rPr>
              <a:t>"6 </a:t>
            </a:r>
            <a:r>
              <a:rPr sz="1100" spc="-35" dirty="0">
                <a:latin typeface="Arial"/>
                <a:cs typeface="Arial"/>
              </a:rPr>
              <a:t>) </a:t>
            </a:r>
            <a:r>
              <a:rPr sz="1100" spc="-5" dirty="0">
                <a:latin typeface="Arial"/>
                <a:cs typeface="Arial"/>
              </a:rPr>
              <a:t>exit" </a:t>
            </a:r>
            <a:r>
              <a:rPr sz="1100" spc="-95" dirty="0">
                <a:latin typeface="Arial"/>
                <a:cs typeface="Arial"/>
              </a:rPr>
              <a:t>&lt;&lt; </a:t>
            </a:r>
            <a:r>
              <a:rPr sz="1100" spc="-35" dirty="0">
                <a:latin typeface="Arial"/>
                <a:cs typeface="Arial"/>
              </a:rPr>
              <a:t>endl </a:t>
            </a:r>
            <a:r>
              <a:rPr sz="1100" spc="-100" dirty="0">
                <a:latin typeface="Arial"/>
                <a:cs typeface="Arial"/>
              </a:rPr>
              <a:t>&lt;&lt;</a:t>
            </a:r>
            <a:r>
              <a:rPr sz="1100" spc="-215" dirty="0">
                <a:latin typeface="Arial"/>
                <a:cs typeface="Arial"/>
              </a:rPr>
              <a:t> </a:t>
            </a:r>
            <a:r>
              <a:rPr sz="1100" spc="35" dirty="0">
                <a:latin typeface="Arial"/>
                <a:cs typeface="Arial"/>
              </a:rPr>
              <a:t>"\n";</a:t>
            </a:r>
            <a:endParaRPr sz="1100">
              <a:latin typeface="Arial"/>
              <a:cs typeface="Arial"/>
            </a:endParaRPr>
          </a:p>
          <a:p>
            <a:pPr marL="469265" marR="3561715">
              <a:lnSpc>
                <a:spcPts val="2260"/>
              </a:lnSpc>
              <a:spcBef>
                <a:spcPts val="215"/>
              </a:spcBef>
            </a:pPr>
            <a:r>
              <a:rPr sz="1100" spc="-25" dirty="0">
                <a:latin typeface="Arial"/>
                <a:cs typeface="Arial"/>
              </a:rPr>
              <a:t>cout </a:t>
            </a:r>
            <a:r>
              <a:rPr sz="1100" spc="-95" dirty="0">
                <a:latin typeface="Arial"/>
                <a:cs typeface="Arial"/>
              </a:rPr>
              <a:t>&lt;&lt; </a:t>
            </a:r>
            <a:r>
              <a:rPr sz="1100" spc="50" dirty="0">
                <a:latin typeface="Arial"/>
                <a:cs typeface="Arial"/>
              </a:rPr>
              <a:t>" </a:t>
            </a:r>
            <a:r>
              <a:rPr sz="1100" spc="-90" dirty="0">
                <a:latin typeface="Arial"/>
                <a:cs typeface="Arial"/>
              </a:rPr>
              <a:t>Choose </a:t>
            </a:r>
            <a:r>
              <a:rPr sz="1100" spc="-60" dirty="0">
                <a:latin typeface="Arial"/>
                <a:cs typeface="Arial"/>
              </a:rPr>
              <a:t>an </a:t>
            </a:r>
            <a:r>
              <a:rPr sz="1100" spc="-15" dirty="0">
                <a:latin typeface="Arial"/>
                <a:cs typeface="Arial"/>
              </a:rPr>
              <a:t>option : </a:t>
            </a:r>
            <a:r>
              <a:rPr sz="1100" spc="15" dirty="0">
                <a:latin typeface="Arial"/>
                <a:cs typeface="Arial"/>
              </a:rPr>
              <a:t>";  </a:t>
            </a:r>
            <a:r>
              <a:rPr sz="1100" spc="-5" dirty="0">
                <a:latin typeface="Arial"/>
                <a:cs typeface="Arial"/>
              </a:rPr>
              <a:t>return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true;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100" spc="-25" dirty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4550"/>
            <a:ext cx="77724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3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892549"/>
            <a:ext cx="5661660" cy="7990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5"/>
              </a:spcBef>
            </a:pPr>
            <a:r>
              <a:rPr sz="1100" spc="-30" dirty="0">
                <a:latin typeface="Arial"/>
                <a:cs typeface="Arial"/>
              </a:rPr>
              <a:t>string </a:t>
            </a:r>
            <a:r>
              <a:rPr sz="1100" spc="-50" dirty="0">
                <a:latin typeface="Arial"/>
                <a:cs typeface="Arial"/>
              </a:rPr>
              <a:t>getName() </a:t>
            </a:r>
            <a:r>
              <a:rPr sz="1100" spc="-25" dirty="0">
                <a:latin typeface="Arial"/>
                <a:cs typeface="Arial"/>
              </a:rPr>
              <a:t>{ </a:t>
            </a:r>
            <a:r>
              <a:rPr sz="1100" spc="-10" dirty="0">
                <a:latin typeface="Arial"/>
                <a:cs typeface="Arial"/>
              </a:rPr>
              <a:t>return </a:t>
            </a:r>
            <a:r>
              <a:rPr sz="1100" spc="-50" dirty="0">
                <a:latin typeface="Arial"/>
                <a:cs typeface="Arial"/>
              </a:rPr>
              <a:t>name;</a:t>
            </a:r>
            <a:r>
              <a:rPr sz="1100" spc="-19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469265" marR="3054985">
              <a:lnSpc>
                <a:spcPct val="340700"/>
              </a:lnSpc>
            </a:pPr>
            <a:r>
              <a:rPr sz="1100" spc="-30" dirty="0">
                <a:latin typeface="Arial"/>
                <a:cs typeface="Arial"/>
              </a:rPr>
              <a:t>string </a:t>
            </a:r>
            <a:r>
              <a:rPr sz="1100" spc="-40" dirty="0">
                <a:latin typeface="Arial"/>
                <a:cs typeface="Arial"/>
              </a:rPr>
              <a:t>getFamilly() </a:t>
            </a:r>
            <a:r>
              <a:rPr sz="1100" spc="-25" dirty="0">
                <a:latin typeface="Arial"/>
                <a:cs typeface="Arial"/>
              </a:rPr>
              <a:t>{ </a:t>
            </a:r>
            <a:r>
              <a:rPr sz="1100" spc="-10" dirty="0">
                <a:latin typeface="Arial"/>
                <a:cs typeface="Arial"/>
              </a:rPr>
              <a:t>return </a:t>
            </a:r>
            <a:r>
              <a:rPr sz="1100" spc="-20" dirty="0">
                <a:latin typeface="Arial"/>
                <a:cs typeface="Arial"/>
              </a:rPr>
              <a:t>familly; </a:t>
            </a:r>
            <a:r>
              <a:rPr sz="1100" spc="-25" dirty="0">
                <a:latin typeface="Arial"/>
                <a:cs typeface="Arial"/>
              </a:rPr>
              <a:t>}  </a:t>
            </a:r>
            <a:r>
              <a:rPr sz="1100" spc="-30" dirty="0">
                <a:latin typeface="Arial"/>
                <a:cs typeface="Arial"/>
              </a:rPr>
              <a:t>string </a:t>
            </a:r>
            <a:r>
              <a:rPr sz="1100" spc="-50" dirty="0">
                <a:latin typeface="Arial"/>
                <a:cs typeface="Arial"/>
              </a:rPr>
              <a:t>getPhone() </a:t>
            </a:r>
            <a:r>
              <a:rPr sz="1100" spc="-25" dirty="0">
                <a:latin typeface="Arial"/>
                <a:cs typeface="Arial"/>
              </a:rPr>
              <a:t>{ </a:t>
            </a:r>
            <a:r>
              <a:rPr sz="1100" spc="-10" dirty="0">
                <a:latin typeface="Arial"/>
                <a:cs typeface="Arial"/>
              </a:rPr>
              <a:t>return </a:t>
            </a:r>
            <a:r>
              <a:rPr sz="1100" spc="-40" dirty="0">
                <a:latin typeface="Arial"/>
                <a:cs typeface="Arial"/>
              </a:rPr>
              <a:t>phone; </a:t>
            </a:r>
            <a:r>
              <a:rPr sz="1100" spc="-25" dirty="0">
                <a:latin typeface="Arial"/>
                <a:cs typeface="Arial"/>
              </a:rPr>
              <a:t>}  </a:t>
            </a:r>
            <a:r>
              <a:rPr sz="1100" spc="-30" dirty="0">
                <a:latin typeface="Arial"/>
                <a:cs typeface="Arial"/>
              </a:rPr>
              <a:t>string </a:t>
            </a:r>
            <a:r>
              <a:rPr sz="1100" spc="-55" dirty="0">
                <a:latin typeface="Arial"/>
                <a:cs typeface="Arial"/>
              </a:rPr>
              <a:t>getAddress() </a:t>
            </a:r>
            <a:r>
              <a:rPr sz="1100" spc="-25" dirty="0">
                <a:latin typeface="Arial"/>
                <a:cs typeface="Arial"/>
              </a:rPr>
              <a:t>{ </a:t>
            </a:r>
            <a:r>
              <a:rPr sz="1100" spc="-10" dirty="0">
                <a:latin typeface="Arial"/>
                <a:cs typeface="Arial"/>
              </a:rPr>
              <a:t>return </a:t>
            </a:r>
            <a:r>
              <a:rPr sz="1100" spc="-60" dirty="0">
                <a:latin typeface="Arial"/>
                <a:cs typeface="Arial"/>
              </a:rPr>
              <a:t>address;</a:t>
            </a:r>
            <a:r>
              <a:rPr sz="1100" spc="-18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}  </a:t>
            </a:r>
            <a:r>
              <a:rPr sz="1100" spc="-30" dirty="0">
                <a:latin typeface="Arial"/>
                <a:cs typeface="Arial"/>
              </a:rPr>
              <a:t>string </a:t>
            </a:r>
            <a:r>
              <a:rPr sz="1100" spc="-50" dirty="0">
                <a:latin typeface="Arial"/>
                <a:cs typeface="Arial"/>
              </a:rPr>
              <a:t>getEmail() </a:t>
            </a:r>
            <a:r>
              <a:rPr sz="1100" spc="-25" dirty="0">
                <a:latin typeface="Arial"/>
                <a:cs typeface="Arial"/>
              </a:rPr>
              <a:t>{ </a:t>
            </a:r>
            <a:r>
              <a:rPr sz="1100" spc="-10" dirty="0">
                <a:latin typeface="Arial"/>
                <a:cs typeface="Arial"/>
              </a:rPr>
              <a:t>return </a:t>
            </a:r>
            <a:r>
              <a:rPr sz="1100" spc="-35" dirty="0">
                <a:latin typeface="Arial"/>
                <a:cs typeface="Arial"/>
              </a:rPr>
              <a:t>email;</a:t>
            </a:r>
            <a:r>
              <a:rPr sz="1100" spc="-20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926465" marR="168910" indent="-457200">
              <a:lnSpc>
                <a:spcPct val="340900"/>
              </a:lnSpc>
            </a:pPr>
            <a:r>
              <a:rPr sz="1100" spc="-25" dirty="0">
                <a:latin typeface="Arial"/>
                <a:cs typeface="Arial"/>
              </a:rPr>
              <a:t>void </a:t>
            </a:r>
            <a:r>
              <a:rPr sz="1100" spc="-40" dirty="0">
                <a:latin typeface="Arial"/>
                <a:cs typeface="Arial"/>
              </a:rPr>
              <a:t>setContact(string </a:t>
            </a:r>
            <a:r>
              <a:rPr sz="1100" spc="-55" dirty="0">
                <a:latin typeface="Arial"/>
                <a:cs typeface="Arial"/>
              </a:rPr>
              <a:t>name, </a:t>
            </a:r>
            <a:r>
              <a:rPr sz="1100" spc="-30" dirty="0">
                <a:latin typeface="Arial"/>
                <a:cs typeface="Arial"/>
              </a:rPr>
              <a:t>string </a:t>
            </a:r>
            <a:r>
              <a:rPr sz="1100" spc="-25" dirty="0">
                <a:latin typeface="Arial"/>
                <a:cs typeface="Arial"/>
              </a:rPr>
              <a:t>familly, </a:t>
            </a:r>
            <a:r>
              <a:rPr sz="1100" spc="-30" dirty="0">
                <a:latin typeface="Arial"/>
                <a:cs typeface="Arial"/>
              </a:rPr>
              <a:t>string </a:t>
            </a:r>
            <a:r>
              <a:rPr sz="1100" spc="-45" dirty="0">
                <a:latin typeface="Arial"/>
                <a:cs typeface="Arial"/>
              </a:rPr>
              <a:t>phone, </a:t>
            </a:r>
            <a:r>
              <a:rPr sz="1100" spc="-30" dirty="0">
                <a:latin typeface="Arial"/>
                <a:cs typeface="Arial"/>
              </a:rPr>
              <a:t>string </a:t>
            </a:r>
            <a:r>
              <a:rPr sz="1100" spc="-60" dirty="0">
                <a:latin typeface="Arial"/>
                <a:cs typeface="Arial"/>
              </a:rPr>
              <a:t>address, </a:t>
            </a:r>
            <a:r>
              <a:rPr sz="1100" spc="-30" dirty="0">
                <a:latin typeface="Arial"/>
                <a:cs typeface="Arial"/>
              </a:rPr>
              <a:t>string </a:t>
            </a:r>
            <a:r>
              <a:rPr sz="1100" spc="-35" dirty="0">
                <a:latin typeface="Arial"/>
                <a:cs typeface="Arial"/>
              </a:rPr>
              <a:t>email) </a:t>
            </a:r>
            <a:r>
              <a:rPr sz="1100" spc="-25" dirty="0">
                <a:latin typeface="Arial"/>
                <a:cs typeface="Arial"/>
              </a:rPr>
              <a:t>{  </a:t>
            </a:r>
            <a:r>
              <a:rPr sz="1100" spc="-45" dirty="0">
                <a:latin typeface="Arial"/>
                <a:cs typeface="Arial"/>
              </a:rPr>
              <a:t>this-&gt;name </a:t>
            </a:r>
            <a:r>
              <a:rPr sz="1100" spc="-95" dirty="0">
                <a:latin typeface="Arial"/>
                <a:cs typeface="Arial"/>
              </a:rPr>
              <a:t>= </a:t>
            </a:r>
            <a:r>
              <a:rPr sz="1100" spc="-55" dirty="0">
                <a:latin typeface="Arial"/>
                <a:cs typeface="Arial"/>
              </a:rPr>
              <a:t>name; </a:t>
            </a:r>
            <a:r>
              <a:rPr sz="1100" spc="-30" dirty="0">
                <a:latin typeface="Arial"/>
                <a:cs typeface="Arial"/>
              </a:rPr>
              <a:t>this-&gt;familly </a:t>
            </a:r>
            <a:r>
              <a:rPr sz="1100" spc="-95" dirty="0">
                <a:latin typeface="Arial"/>
                <a:cs typeface="Arial"/>
              </a:rPr>
              <a:t>= </a:t>
            </a:r>
            <a:r>
              <a:rPr sz="1100" spc="-20" dirty="0">
                <a:latin typeface="Arial"/>
                <a:cs typeface="Arial"/>
              </a:rPr>
              <a:t>familly; </a:t>
            </a:r>
            <a:r>
              <a:rPr sz="1100" spc="-40" dirty="0">
                <a:latin typeface="Arial"/>
                <a:cs typeface="Arial"/>
              </a:rPr>
              <a:t>this-&gt;phone </a:t>
            </a:r>
            <a:r>
              <a:rPr sz="1100" spc="-95" dirty="0">
                <a:latin typeface="Arial"/>
                <a:cs typeface="Arial"/>
              </a:rPr>
              <a:t>= </a:t>
            </a:r>
            <a:r>
              <a:rPr sz="1100" spc="-40" dirty="0">
                <a:latin typeface="Arial"/>
                <a:cs typeface="Arial"/>
              </a:rPr>
              <a:t>phone; </a:t>
            </a:r>
            <a:r>
              <a:rPr sz="1100" spc="-55" dirty="0">
                <a:latin typeface="Arial"/>
                <a:cs typeface="Arial"/>
              </a:rPr>
              <a:t>this-&gt;address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60" dirty="0">
                <a:latin typeface="Arial"/>
                <a:cs typeface="Arial"/>
              </a:rPr>
              <a:t>address; </a:t>
            </a:r>
            <a:r>
              <a:rPr sz="1100" spc="-35" dirty="0">
                <a:latin typeface="Arial"/>
                <a:cs typeface="Arial"/>
              </a:rPr>
              <a:t>this-&gt;email </a:t>
            </a:r>
            <a:r>
              <a:rPr sz="1100" spc="-95" dirty="0">
                <a:latin typeface="Arial"/>
                <a:cs typeface="Arial"/>
              </a:rPr>
              <a:t>=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email;</a:t>
            </a:r>
            <a:endParaRPr sz="11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925"/>
              </a:spcBef>
            </a:pPr>
            <a:r>
              <a:rPr sz="1100" spc="-25" dirty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50">
              <a:latin typeface="Arial"/>
              <a:cs typeface="Arial"/>
            </a:endParaRPr>
          </a:p>
          <a:p>
            <a:pPr marL="12700" marR="5080" indent="456565">
              <a:lnSpc>
                <a:spcPct val="110000"/>
              </a:lnSpc>
            </a:pPr>
            <a:r>
              <a:rPr sz="1100" spc="-25" dirty="0">
                <a:latin typeface="Arial"/>
                <a:cs typeface="Arial"/>
              </a:rPr>
              <a:t>void </a:t>
            </a:r>
            <a:r>
              <a:rPr sz="1100" spc="-45" dirty="0">
                <a:latin typeface="Arial"/>
                <a:cs typeface="Arial"/>
              </a:rPr>
              <a:t>getContact() </a:t>
            </a:r>
            <a:r>
              <a:rPr sz="1100" spc="-25" dirty="0">
                <a:latin typeface="Arial"/>
                <a:cs typeface="Arial"/>
              </a:rPr>
              <a:t>{ cout </a:t>
            </a:r>
            <a:r>
              <a:rPr sz="1100" spc="-95" dirty="0">
                <a:latin typeface="Arial"/>
                <a:cs typeface="Arial"/>
              </a:rPr>
              <a:t>&lt;&lt; </a:t>
            </a:r>
            <a:r>
              <a:rPr sz="1100" spc="-55" dirty="0">
                <a:latin typeface="Arial"/>
                <a:cs typeface="Arial"/>
              </a:rPr>
              <a:t>name </a:t>
            </a:r>
            <a:r>
              <a:rPr sz="1100" spc="-95" dirty="0">
                <a:latin typeface="Arial"/>
                <a:cs typeface="Arial"/>
              </a:rPr>
              <a:t>&lt;&lt; </a:t>
            </a:r>
            <a:r>
              <a:rPr sz="1100" spc="50" dirty="0">
                <a:latin typeface="Arial"/>
                <a:cs typeface="Arial"/>
              </a:rPr>
              <a:t>" " </a:t>
            </a:r>
            <a:r>
              <a:rPr sz="1100" spc="-95" dirty="0">
                <a:latin typeface="Arial"/>
                <a:cs typeface="Arial"/>
              </a:rPr>
              <a:t>&lt;&lt; </a:t>
            </a:r>
            <a:r>
              <a:rPr sz="1100" spc="-25" dirty="0">
                <a:latin typeface="Arial"/>
                <a:cs typeface="Arial"/>
              </a:rPr>
              <a:t>familly </a:t>
            </a:r>
            <a:r>
              <a:rPr sz="1100" spc="-100" dirty="0">
                <a:latin typeface="Arial"/>
                <a:cs typeface="Arial"/>
              </a:rPr>
              <a:t>&lt;&lt; </a:t>
            </a:r>
            <a:r>
              <a:rPr sz="1100" spc="50" dirty="0">
                <a:latin typeface="Arial"/>
                <a:cs typeface="Arial"/>
              </a:rPr>
              <a:t>" " </a:t>
            </a:r>
            <a:r>
              <a:rPr sz="1100" spc="-95" dirty="0">
                <a:latin typeface="Arial"/>
                <a:cs typeface="Arial"/>
              </a:rPr>
              <a:t>&lt;&lt; </a:t>
            </a:r>
            <a:r>
              <a:rPr sz="1100" spc="-40" dirty="0">
                <a:latin typeface="Arial"/>
                <a:cs typeface="Arial"/>
              </a:rPr>
              <a:t>phone </a:t>
            </a:r>
            <a:r>
              <a:rPr sz="1100" spc="-95" dirty="0">
                <a:latin typeface="Arial"/>
                <a:cs typeface="Arial"/>
              </a:rPr>
              <a:t>&lt;&lt; </a:t>
            </a:r>
            <a:r>
              <a:rPr sz="1100" spc="50" dirty="0">
                <a:latin typeface="Arial"/>
                <a:cs typeface="Arial"/>
              </a:rPr>
              <a:t>" " </a:t>
            </a:r>
            <a:r>
              <a:rPr sz="1100" spc="-100" dirty="0">
                <a:latin typeface="Arial"/>
                <a:cs typeface="Arial"/>
              </a:rPr>
              <a:t>&lt;&lt; </a:t>
            </a:r>
            <a:r>
              <a:rPr sz="1100" spc="-35" dirty="0">
                <a:latin typeface="Arial"/>
                <a:cs typeface="Arial"/>
              </a:rPr>
              <a:t>email </a:t>
            </a:r>
            <a:r>
              <a:rPr sz="1100" spc="-95" dirty="0">
                <a:latin typeface="Arial"/>
                <a:cs typeface="Arial"/>
              </a:rPr>
              <a:t>&lt;&lt; </a:t>
            </a:r>
            <a:r>
              <a:rPr sz="1100" spc="50" dirty="0">
                <a:latin typeface="Arial"/>
                <a:cs typeface="Arial"/>
              </a:rPr>
              <a:t>" " </a:t>
            </a:r>
            <a:r>
              <a:rPr sz="1100" spc="-95" dirty="0">
                <a:latin typeface="Arial"/>
                <a:cs typeface="Arial"/>
              </a:rPr>
              <a:t>&lt;&lt;  </a:t>
            </a:r>
            <a:r>
              <a:rPr sz="1100" spc="-65" dirty="0">
                <a:latin typeface="Arial"/>
                <a:cs typeface="Arial"/>
              </a:rPr>
              <a:t>address </a:t>
            </a:r>
            <a:r>
              <a:rPr sz="1100" spc="-95" dirty="0">
                <a:latin typeface="Arial"/>
                <a:cs typeface="Arial"/>
              </a:rPr>
              <a:t>&lt;&lt; </a:t>
            </a:r>
            <a:r>
              <a:rPr sz="1100" spc="-30" dirty="0">
                <a:latin typeface="Arial"/>
                <a:cs typeface="Arial"/>
              </a:rPr>
              <a:t>endl; </a:t>
            </a:r>
            <a:r>
              <a:rPr sz="1100" spc="-25" dirty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spc="-20" dirty="0">
                <a:latin typeface="Arial"/>
                <a:cs typeface="Arial"/>
              </a:rPr>
              <a:t>};</a:t>
            </a:r>
            <a:endParaRPr sz="1100">
              <a:latin typeface="Arial"/>
              <a:cs typeface="Arial"/>
            </a:endParaRPr>
          </a:p>
          <a:p>
            <a:pPr marL="12700" marR="4592955">
              <a:lnSpc>
                <a:spcPct val="340900"/>
              </a:lnSpc>
            </a:pPr>
            <a:r>
              <a:rPr sz="1100" spc="-80" dirty="0">
                <a:latin typeface="Arial"/>
                <a:cs typeface="Arial"/>
              </a:rPr>
              <a:t>class </a:t>
            </a:r>
            <a:r>
              <a:rPr sz="1100" spc="-45" dirty="0">
                <a:latin typeface="Arial"/>
                <a:cs typeface="Arial"/>
              </a:rPr>
              <a:t>contactsList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{  private: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469265" marR="4335780">
              <a:lnSpc>
                <a:spcPct val="170500"/>
              </a:lnSpc>
              <a:spcBef>
                <a:spcPts val="990"/>
              </a:spcBef>
            </a:pPr>
            <a:r>
              <a:rPr sz="1100" spc="-10" dirty="0">
                <a:latin typeface="Arial"/>
                <a:cs typeface="Arial"/>
              </a:rPr>
              <a:t>contact*</a:t>
            </a:r>
            <a:r>
              <a:rPr sz="1100" spc="-13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head;  </a:t>
            </a:r>
            <a:r>
              <a:rPr sz="1100" spc="-10" dirty="0">
                <a:latin typeface="Arial"/>
                <a:cs typeface="Arial"/>
              </a:rPr>
              <a:t>contact* </a:t>
            </a:r>
            <a:r>
              <a:rPr sz="1100" spc="-35" dirty="0">
                <a:latin typeface="Arial"/>
                <a:cs typeface="Arial"/>
              </a:rPr>
              <a:t>last;  </a:t>
            </a:r>
            <a:r>
              <a:rPr sz="1100" spc="10" dirty="0">
                <a:latin typeface="Arial"/>
                <a:cs typeface="Arial"/>
              </a:rPr>
              <a:t>int</a:t>
            </a:r>
            <a:r>
              <a:rPr sz="1100" spc="-65" dirty="0">
                <a:latin typeface="Arial"/>
                <a:cs typeface="Arial"/>
              </a:rPr>
              <a:t> size;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100" spc="-30" dirty="0">
                <a:latin typeface="Arial"/>
                <a:cs typeface="Arial"/>
              </a:rPr>
              <a:t>public: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892549"/>
            <a:ext cx="5903595" cy="8193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5"/>
              </a:spcBef>
            </a:pPr>
            <a:r>
              <a:rPr sz="1100" spc="-45" dirty="0">
                <a:latin typeface="Arial"/>
                <a:cs typeface="Arial"/>
              </a:rPr>
              <a:t>contactsList();</a:t>
            </a:r>
            <a:endParaRPr sz="11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925"/>
              </a:spcBef>
            </a:pPr>
            <a:r>
              <a:rPr sz="1100" spc="-10" dirty="0">
                <a:latin typeface="Arial"/>
                <a:cs typeface="Arial"/>
              </a:rPr>
              <a:t>contact*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find(string);</a:t>
            </a:r>
            <a:endParaRPr sz="1100">
              <a:latin typeface="Arial"/>
              <a:cs typeface="Arial"/>
            </a:endParaRPr>
          </a:p>
          <a:p>
            <a:pPr marL="469265" marR="2312035">
              <a:lnSpc>
                <a:spcPct val="170500"/>
              </a:lnSpc>
              <a:spcBef>
                <a:spcPts val="5"/>
              </a:spcBef>
            </a:pPr>
            <a:r>
              <a:rPr sz="1100" spc="-25" dirty="0">
                <a:latin typeface="Arial"/>
                <a:cs typeface="Arial"/>
              </a:rPr>
              <a:t>void </a:t>
            </a:r>
            <a:r>
              <a:rPr sz="1100" spc="-45" dirty="0">
                <a:latin typeface="Arial"/>
                <a:cs typeface="Arial"/>
              </a:rPr>
              <a:t>addContact(string, </a:t>
            </a:r>
            <a:r>
              <a:rPr sz="1100" spc="-35" dirty="0">
                <a:latin typeface="Arial"/>
                <a:cs typeface="Arial"/>
              </a:rPr>
              <a:t>string, </a:t>
            </a:r>
            <a:r>
              <a:rPr sz="1100" spc="-30" dirty="0">
                <a:latin typeface="Arial"/>
                <a:cs typeface="Arial"/>
              </a:rPr>
              <a:t>string, string, string);  </a:t>
            </a:r>
            <a:r>
              <a:rPr sz="1100" spc="-25" dirty="0">
                <a:latin typeface="Arial"/>
                <a:cs typeface="Arial"/>
              </a:rPr>
              <a:t>void </a:t>
            </a:r>
            <a:r>
              <a:rPr sz="1100" spc="-40" dirty="0">
                <a:latin typeface="Arial"/>
                <a:cs typeface="Arial"/>
              </a:rPr>
              <a:t>updateContact(string, </a:t>
            </a:r>
            <a:r>
              <a:rPr sz="1100" spc="-30" dirty="0">
                <a:latin typeface="Arial"/>
                <a:cs typeface="Arial"/>
              </a:rPr>
              <a:t>string, string, </a:t>
            </a:r>
            <a:r>
              <a:rPr sz="1100" spc="-35" dirty="0">
                <a:latin typeface="Arial"/>
                <a:cs typeface="Arial"/>
              </a:rPr>
              <a:t>string, </a:t>
            </a:r>
            <a:r>
              <a:rPr sz="1100" spc="-30" dirty="0">
                <a:latin typeface="Arial"/>
                <a:cs typeface="Arial"/>
              </a:rPr>
              <a:t>string);  </a:t>
            </a:r>
            <a:r>
              <a:rPr sz="1100" spc="-25" dirty="0">
                <a:latin typeface="Arial"/>
                <a:cs typeface="Arial"/>
              </a:rPr>
              <a:t>void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deleteContact(string);</a:t>
            </a:r>
            <a:endParaRPr sz="1100">
              <a:latin typeface="Arial"/>
              <a:cs typeface="Arial"/>
            </a:endParaRPr>
          </a:p>
          <a:p>
            <a:pPr marL="469265" marR="3792220">
              <a:lnSpc>
                <a:spcPts val="2260"/>
              </a:lnSpc>
              <a:spcBef>
                <a:spcPts val="215"/>
              </a:spcBef>
            </a:pPr>
            <a:r>
              <a:rPr sz="1100" spc="-10" dirty="0">
                <a:latin typeface="Arial"/>
                <a:cs typeface="Arial"/>
              </a:rPr>
              <a:t>contact*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findContact(string);  </a:t>
            </a:r>
            <a:r>
              <a:rPr sz="1100" spc="-25" dirty="0">
                <a:latin typeface="Arial"/>
                <a:cs typeface="Arial"/>
              </a:rPr>
              <a:t>void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showContacts();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100" spc="-20" dirty="0">
                <a:latin typeface="Arial"/>
                <a:cs typeface="Arial"/>
              </a:rPr>
              <a:t>};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100" spc="-45" dirty="0">
                <a:latin typeface="Arial"/>
                <a:cs typeface="Arial"/>
              </a:rPr>
              <a:t>contactsList::contactsList()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50"/>
              </a:spcBef>
            </a:pPr>
            <a:r>
              <a:rPr sz="1100" spc="-55" dirty="0">
                <a:latin typeface="Arial"/>
                <a:cs typeface="Arial"/>
              </a:rPr>
              <a:t>head </a:t>
            </a:r>
            <a:r>
              <a:rPr sz="1100" spc="-95" dirty="0">
                <a:latin typeface="Arial"/>
                <a:cs typeface="Arial"/>
              </a:rPr>
              <a:t>= </a:t>
            </a:r>
            <a:r>
              <a:rPr sz="1100" spc="-100" dirty="0">
                <a:latin typeface="Arial"/>
                <a:cs typeface="Arial"/>
              </a:rPr>
              <a:t>NULL; </a:t>
            </a:r>
            <a:r>
              <a:rPr sz="1100" spc="-35" dirty="0">
                <a:latin typeface="Arial"/>
                <a:cs typeface="Arial"/>
              </a:rPr>
              <a:t>last </a:t>
            </a:r>
            <a:r>
              <a:rPr sz="1100" spc="-95" dirty="0">
                <a:latin typeface="Arial"/>
                <a:cs typeface="Arial"/>
              </a:rPr>
              <a:t>= </a:t>
            </a:r>
            <a:r>
              <a:rPr sz="1100" spc="-100" dirty="0">
                <a:latin typeface="Arial"/>
                <a:cs typeface="Arial"/>
              </a:rPr>
              <a:t>NULL; </a:t>
            </a:r>
            <a:r>
              <a:rPr sz="1100" spc="-80" dirty="0">
                <a:latin typeface="Arial"/>
                <a:cs typeface="Arial"/>
              </a:rPr>
              <a:t>size </a:t>
            </a:r>
            <a:r>
              <a:rPr sz="1100" spc="-95" dirty="0">
                <a:latin typeface="Arial"/>
                <a:cs typeface="Arial"/>
              </a:rPr>
              <a:t>=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0;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100" spc="-25" dirty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469265" marR="5080" indent="-457200">
              <a:lnSpc>
                <a:spcPct val="340900"/>
              </a:lnSpc>
            </a:pPr>
            <a:r>
              <a:rPr sz="1100" spc="-25" dirty="0">
                <a:latin typeface="Arial"/>
                <a:cs typeface="Arial"/>
              </a:rPr>
              <a:t>void </a:t>
            </a:r>
            <a:r>
              <a:rPr sz="1100" spc="-40" dirty="0">
                <a:latin typeface="Arial"/>
                <a:cs typeface="Arial"/>
              </a:rPr>
              <a:t>contactsList::updateContact(string </a:t>
            </a:r>
            <a:r>
              <a:rPr sz="1100" spc="-55" dirty="0">
                <a:latin typeface="Arial"/>
                <a:cs typeface="Arial"/>
              </a:rPr>
              <a:t>name, </a:t>
            </a:r>
            <a:r>
              <a:rPr sz="1100" spc="-30" dirty="0">
                <a:latin typeface="Arial"/>
                <a:cs typeface="Arial"/>
              </a:rPr>
              <a:t>string </a:t>
            </a:r>
            <a:r>
              <a:rPr sz="1100" spc="-20" dirty="0">
                <a:latin typeface="Arial"/>
                <a:cs typeface="Arial"/>
              </a:rPr>
              <a:t>familly,</a:t>
            </a:r>
            <a:r>
              <a:rPr sz="1100" spc="-229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string </a:t>
            </a:r>
            <a:r>
              <a:rPr sz="1100" spc="-45" dirty="0">
                <a:latin typeface="Arial"/>
                <a:cs typeface="Arial"/>
              </a:rPr>
              <a:t>phone, </a:t>
            </a:r>
            <a:r>
              <a:rPr sz="1100" spc="-30" dirty="0">
                <a:latin typeface="Arial"/>
                <a:cs typeface="Arial"/>
              </a:rPr>
              <a:t>string </a:t>
            </a:r>
            <a:r>
              <a:rPr sz="1100" spc="-60" dirty="0">
                <a:latin typeface="Arial"/>
                <a:cs typeface="Arial"/>
              </a:rPr>
              <a:t>address, </a:t>
            </a:r>
            <a:r>
              <a:rPr sz="1100" spc="-30" dirty="0">
                <a:latin typeface="Arial"/>
                <a:cs typeface="Arial"/>
              </a:rPr>
              <a:t>string </a:t>
            </a:r>
            <a:r>
              <a:rPr sz="1100" spc="-35" dirty="0">
                <a:latin typeface="Arial"/>
                <a:cs typeface="Arial"/>
              </a:rPr>
              <a:t>email) </a:t>
            </a:r>
            <a:r>
              <a:rPr sz="1100" spc="-25" dirty="0">
                <a:latin typeface="Arial"/>
                <a:cs typeface="Arial"/>
              </a:rPr>
              <a:t>{  </a:t>
            </a:r>
            <a:r>
              <a:rPr sz="1100" spc="-10" dirty="0">
                <a:latin typeface="Arial"/>
                <a:cs typeface="Arial"/>
              </a:rPr>
              <a:t>contact* </a:t>
            </a:r>
            <a:r>
              <a:rPr sz="1100" spc="-40" dirty="0">
                <a:latin typeface="Arial"/>
                <a:cs typeface="Arial"/>
              </a:rPr>
              <a:t>new_contact </a:t>
            </a:r>
            <a:r>
              <a:rPr sz="1100" spc="-95" dirty="0">
                <a:latin typeface="Arial"/>
                <a:cs typeface="Arial"/>
              </a:rPr>
              <a:t>= </a:t>
            </a:r>
            <a:r>
              <a:rPr sz="1100" spc="-40" dirty="0">
                <a:latin typeface="Arial"/>
                <a:cs typeface="Arial"/>
              </a:rPr>
              <a:t>new contact(name, </a:t>
            </a:r>
            <a:r>
              <a:rPr sz="1100" spc="-25" dirty="0">
                <a:latin typeface="Arial"/>
                <a:cs typeface="Arial"/>
              </a:rPr>
              <a:t>familly, </a:t>
            </a:r>
            <a:r>
              <a:rPr sz="1100" spc="-40" dirty="0">
                <a:latin typeface="Arial"/>
                <a:cs typeface="Arial"/>
              </a:rPr>
              <a:t>phone, </a:t>
            </a:r>
            <a:r>
              <a:rPr sz="1100" spc="-65" dirty="0">
                <a:latin typeface="Arial"/>
                <a:cs typeface="Arial"/>
              </a:rPr>
              <a:t>address,</a:t>
            </a:r>
            <a:r>
              <a:rPr sz="1100" spc="-17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email);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50"/>
              </a:spcBef>
            </a:pPr>
            <a:r>
              <a:rPr sz="1100" spc="20" dirty="0">
                <a:latin typeface="Arial"/>
                <a:cs typeface="Arial"/>
              </a:rPr>
              <a:t>if </a:t>
            </a:r>
            <a:r>
              <a:rPr sz="1100" spc="-35" dirty="0">
                <a:latin typeface="Arial"/>
                <a:cs typeface="Arial"/>
              </a:rPr>
              <a:t>(last </a:t>
            </a:r>
            <a:r>
              <a:rPr sz="1100" spc="-95" dirty="0">
                <a:latin typeface="Arial"/>
                <a:cs typeface="Arial"/>
              </a:rPr>
              <a:t>== </a:t>
            </a:r>
            <a:r>
              <a:rPr sz="1100" spc="-105" dirty="0">
                <a:latin typeface="Arial"/>
                <a:cs typeface="Arial"/>
              </a:rPr>
              <a:t>NULL)</a:t>
            </a:r>
            <a:r>
              <a:rPr sz="1100" spc="-14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Arial"/>
              <a:cs typeface="Arial"/>
            </a:endParaRPr>
          </a:p>
          <a:p>
            <a:pPr marL="926465" marR="3775710">
              <a:lnSpc>
                <a:spcPct val="170000"/>
              </a:lnSpc>
            </a:pPr>
            <a:r>
              <a:rPr sz="1100" spc="-55" dirty="0">
                <a:latin typeface="Arial"/>
                <a:cs typeface="Arial"/>
              </a:rPr>
              <a:t>head </a:t>
            </a:r>
            <a:r>
              <a:rPr sz="1100" spc="-95" dirty="0">
                <a:latin typeface="Arial"/>
                <a:cs typeface="Arial"/>
              </a:rPr>
              <a:t>= </a:t>
            </a:r>
            <a:r>
              <a:rPr sz="1100" spc="-35" dirty="0">
                <a:latin typeface="Arial"/>
                <a:cs typeface="Arial"/>
              </a:rPr>
              <a:t>new_contact;  last </a:t>
            </a:r>
            <a:r>
              <a:rPr sz="1100" spc="-95" dirty="0">
                <a:latin typeface="Arial"/>
                <a:cs typeface="Arial"/>
              </a:rPr>
              <a:t>=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new_contact;</a:t>
            </a:r>
            <a:endParaRPr sz="11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940"/>
              </a:spcBef>
            </a:pPr>
            <a:r>
              <a:rPr sz="1100" spc="-25" dirty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50"/>
              </a:spcBef>
            </a:pPr>
            <a:r>
              <a:rPr sz="1100" spc="-60" dirty="0">
                <a:latin typeface="Arial"/>
                <a:cs typeface="Arial"/>
              </a:rPr>
              <a:t>else </a:t>
            </a:r>
            <a:r>
              <a:rPr sz="1100" spc="-25" dirty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926465" marR="3496945">
              <a:lnSpc>
                <a:spcPct val="170900"/>
              </a:lnSpc>
              <a:spcBef>
                <a:spcPts val="965"/>
              </a:spcBef>
            </a:pPr>
            <a:r>
              <a:rPr sz="1100" spc="-40" dirty="0">
                <a:latin typeface="Arial"/>
                <a:cs typeface="Arial"/>
              </a:rPr>
              <a:t>last-&gt;next </a:t>
            </a:r>
            <a:r>
              <a:rPr sz="1100" spc="-95" dirty="0">
                <a:latin typeface="Arial"/>
                <a:cs typeface="Arial"/>
              </a:rPr>
              <a:t>= </a:t>
            </a:r>
            <a:r>
              <a:rPr sz="1100" spc="-35" dirty="0">
                <a:latin typeface="Arial"/>
                <a:cs typeface="Arial"/>
              </a:rPr>
              <a:t>new_contact;  last </a:t>
            </a:r>
            <a:r>
              <a:rPr sz="1100" spc="-95" dirty="0">
                <a:latin typeface="Arial"/>
                <a:cs typeface="Arial"/>
              </a:rPr>
              <a:t>=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new_contact;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1177787"/>
            <a:ext cx="5710555" cy="7907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50"/>
              </a:spcBef>
            </a:pPr>
            <a:r>
              <a:rPr sz="1100" spc="-75" dirty="0">
                <a:latin typeface="Arial"/>
                <a:cs typeface="Arial"/>
              </a:rPr>
              <a:t>size++;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100" spc="-25" dirty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469265" marR="5080" indent="-457200">
              <a:lnSpc>
                <a:spcPts val="4500"/>
              </a:lnSpc>
              <a:spcBef>
                <a:spcPts val="680"/>
              </a:spcBef>
            </a:pPr>
            <a:r>
              <a:rPr sz="1100" spc="-25" dirty="0">
                <a:latin typeface="Arial"/>
                <a:cs typeface="Arial"/>
              </a:rPr>
              <a:t>void </a:t>
            </a:r>
            <a:r>
              <a:rPr sz="1100" spc="-45" dirty="0">
                <a:latin typeface="Arial"/>
                <a:cs typeface="Arial"/>
              </a:rPr>
              <a:t>contactsList::addContact(string </a:t>
            </a:r>
            <a:r>
              <a:rPr sz="1100" spc="-55" dirty="0">
                <a:latin typeface="Arial"/>
                <a:cs typeface="Arial"/>
              </a:rPr>
              <a:t>name, </a:t>
            </a:r>
            <a:r>
              <a:rPr sz="1100" spc="-30" dirty="0">
                <a:latin typeface="Arial"/>
                <a:cs typeface="Arial"/>
              </a:rPr>
              <a:t>string </a:t>
            </a:r>
            <a:r>
              <a:rPr sz="1100" spc="-25" dirty="0">
                <a:latin typeface="Arial"/>
                <a:cs typeface="Arial"/>
              </a:rPr>
              <a:t>familly, </a:t>
            </a:r>
            <a:r>
              <a:rPr sz="1100" spc="-30" dirty="0">
                <a:latin typeface="Arial"/>
                <a:cs typeface="Arial"/>
              </a:rPr>
              <a:t>string </a:t>
            </a:r>
            <a:r>
              <a:rPr sz="1100" spc="-45" dirty="0">
                <a:latin typeface="Arial"/>
                <a:cs typeface="Arial"/>
              </a:rPr>
              <a:t>phone, </a:t>
            </a:r>
            <a:r>
              <a:rPr sz="1100" spc="-30" dirty="0">
                <a:latin typeface="Arial"/>
                <a:cs typeface="Arial"/>
              </a:rPr>
              <a:t>string </a:t>
            </a:r>
            <a:r>
              <a:rPr sz="1100" spc="-60" dirty="0">
                <a:latin typeface="Arial"/>
                <a:cs typeface="Arial"/>
              </a:rPr>
              <a:t>address, </a:t>
            </a:r>
            <a:r>
              <a:rPr sz="1100" spc="-30" dirty="0">
                <a:latin typeface="Arial"/>
                <a:cs typeface="Arial"/>
              </a:rPr>
              <a:t>string </a:t>
            </a:r>
            <a:r>
              <a:rPr sz="1100" spc="-35" dirty="0">
                <a:latin typeface="Arial"/>
                <a:cs typeface="Arial"/>
              </a:rPr>
              <a:t>email) </a:t>
            </a:r>
            <a:r>
              <a:rPr sz="1100" spc="-25" dirty="0">
                <a:latin typeface="Arial"/>
                <a:cs typeface="Arial"/>
              </a:rPr>
              <a:t>{  </a:t>
            </a:r>
            <a:r>
              <a:rPr sz="1100" spc="-10" dirty="0">
                <a:latin typeface="Arial"/>
                <a:cs typeface="Arial"/>
              </a:rPr>
              <a:t>contact* </a:t>
            </a:r>
            <a:r>
              <a:rPr sz="1100" spc="-40" dirty="0">
                <a:latin typeface="Arial"/>
                <a:cs typeface="Arial"/>
              </a:rPr>
              <a:t>new_contact </a:t>
            </a:r>
            <a:r>
              <a:rPr sz="1100" spc="-95" dirty="0">
                <a:latin typeface="Arial"/>
                <a:cs typeface="Arial"/>
              </a:rPr>
              <a:t>= </a:t>
            </a:r>
            <a:r>
              <a:rPr sz="1100" spc="-40" dirty="0">
                <a:latin typeface="Arial"/>
                <a:cs typeface="Arial"/>
              </a:rPr>
              <a:t>new contact(name, </a:t>
            </a:r>
            <a:r>
              <a:rPr sz="1100" spc="-25" dirty="0">
                <a:latin typeface="Arial"/>
                <a:cs typeface="Arial"/>
              </a:rPr>
              <a:t>familly, </a:t>
            </a:r>
            <a:r>
              <a:rPr sz="1100" spc="-40" dirty="0">
                <a:latin typeface="Arial"/>
                <a:cs typeface="Arial"/>
              </a:rPr>
              <a:t>phone, </a:t>
            </a:r>
            <a:r>
              <a:rPr sz="1100" spc="-65" dirty="0">
                <a:latin typeface="Arial"/>
                <a:cs typeface="Arial"/>
              </a:rPr>
              <a:t>address,</a:t>
            </a:r>
            <a:r>
              <a:rPr sz="1100" spc="-17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email);</a:t>
            </a:r>
            <a:endParaRPr sz="1100">
              <a:latin typeface="Arial"/>
              <a:cs typeface="Arial"/>
            </a:endParaRPr>
          </a:p>
          <a:p>
            <a:pPr marL="926465" marR="3292475" indent="-457200">
              <a:lnSpc>
                <a:spcPts val="4490"/>
              </a:lnSpc>
              <a:spcBef>
                <a:spcPts val="10"/>
              </a:spcBef>
            </a:pPr>
            <a:r>
              <a:rPr sz="1100" spc="20" dirty="0">
                <a:latin typeface="Arial"/>
                <a:cs typeface="Arial"/>
              </a:rPr>
              <a:t>if </a:t>
            </a:r>
            <a:r>
              <a:rPr sz="1100" spc="-35" dirty="0">
                <a:latin typeface="Arial"/>
                <a:cs typeface="Arial"/>
              </a:rPr>
              <a:t>(last </a:t>
            </a:r>
            <a:r>
              <a:rPr sz="1100" spc="-95" dirty="0">
                <a:latin typeface="Arial"/>
                <a:cs typeface="Arial"/>
              </a:rPr>
              <a:t>== </a:t>
            </a:r>
            <a:r>
              <a:rPr sz="1100" spc="-120" dirty="0">
                <a:latin typeface="Arial"/>
                <a:cs typeface="Arial"/>
              </a:rPr>
              <a:t>NULL </a:t>
            </a:r>
            <a:r>
              <a:rPr sz="1100" spc="220" dirty="0">
                <a:latin typeface="Arial"/>
                <a:cs typeface="Arial"/>
              </a:rPr>
              <a:t>||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head </a:t>
            </a:r>
            <a:r>
              <a:rPr sz="1100" spc="-95" dirty="0">
                <a:latin typeface="Arial"/>
                <a:cs typeface="Arial"/>
              </a:rPr>
              <a:t>== </a:t>
            </a:r>
            <a:r>
              <a:rPr sz="1100" spc="-100" dirty="0">
                <a:latin typeface="Arial"/>
                <a:cs typeface="Arial"/>
              </a:rPr>
              <a:t>NULL) </a:t>
            </a:r>
            <a:r>
              <a:rPr sz="1100" spc="-25" dirty="0">
                <a:latin typeface="Arial"/>
                <a:cs typeface="Arial"/>
              </a:rPr>
              <a:t>{  </a:t>
            </a:r>
            <a:r>
              <a:rPr sz="1100" spc="-55" dirty="0">
                <a:latin typeface="Arial"/>
                <a:cs typeface="Arial"/>
              </a:rPr>
              <a:t>head </a:t>
            </a:r>
            <a:r>
              <a:rPr sz="1100" spc="-95" dirty="0">
                <a:latin typeface="Arial"/>
                <a:cs typeface="Arial"/>
              </a:rPr>
              <a:t>=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new_contact;</a:t>
            </a:r>
            <a:endParaRPr sz="11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254"/>
              </a:spcBef>
            </a:pPr>
            <a:r>
              <a:rPr sz="1100" spc="-35" dirty="0">
                <a:latin typeface="Arial"/>
                <a:cs typeface="Arial"/>
              </a:rPr>
              <a:t>last </a:t>
            </a:r>
            <a:r>
              <a:rPr sz="1100" spc="-95" dirty="0">
                <a:latin typeface="Arial"/>
                <a:cs typeface="Arial"/>
              </a:rPr>
              <a:t>=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new_contact;</a:t>
            </a:r>
            <a:endParaRPr sz="11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925"/>
              </a:spcBef>
            </a:pPr>
            <a:r>
              <a:rPr sz="1100" spc="-25" dirty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50"/>
              </a:spcBef>
            </a:pPr>
            <a:r>
              <a:rPr sz="1100" spc="-60" dirty="0">
                <a:latin typeface="Arial"/>
                <a:cs typeface="Arial"/>
              </a:rPr>
              <a:t>else </a:t>
            </a:r>
            <a:r>
              <a:rPr sz="1100" spc="-25" dirty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Arial"/>
              <a:cs typeface="Arial"/>
            </a:endParaRPr>
          </a:p>
          <a:p>
            <a:pPr marL="926465" marR="3219450">
              <a:lnSpc>
                <a:spcPct val="170000"/>
              </a:lnSpc>
            </a:pPr>
            <a:r>
              <a:rPr sz="1100" spc="-40" dirty="0">
                <a:latin typeface="Arial"/>
                <a:cs typeface="Arial"/>
              </a:rPr>
              <a:t>new_contact-&gt;next </a:t>
            </a:r>
            <a:r>
              <a:rPr sz="1100" spc="-95" dirty="0">
                <a:latin typeface="Arial"/>
                <a:cs typeface="Arial"/>
              </a:rPr>
              <a:t>= </a:t>
            </a:r>
            <a:r>
              <a:rPr sz="1100" spc="-50" dirty="0">
                <a:latin typeface="Arial"/>
                <a:cs typeface="Arial"/>
              </a:rPr>
              <a:t>head;  </a:t>
            </a:r>
            <a:r>
              <a:rPr sz="1100" spc="-55" dirty="0">
                <a:latin typeface="Arial"/>
                <a:cs typeface="Arial"/>
              </a:rPr>
              <a:t>head </a:t>
            </a:r>
            <a:r>
              <a:rPr sz="1100" spc="-95" dirty="0">
                <a:latin typeface="Arial"/>
                <a:cs typeface="Arial"/>
              </a:rPr>
              <a:t>=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new_contact;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50"/>
              </a:spcBef>
            </a:pPr>
            <a:r>
              <a:rPr sz="1100" spc="-25" dirty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55"/>
              </a:spcBef>
            </a:pPr>
            <a:r>
              <a:rPr sz="1100" spc="-75" dirty="0">
                <a:latin typeface="Arial"/>
                <a:cs typeface="Arial"/>
              </a:rPr>
              <a:t>size++;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100" spc="-25" dirty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100" spc="-10" dirty="0">
                <a:latin typeface="Arial"/>
                <a:cs typeface="Arial"/>
              </a:rPr>
              <a:t>contact* </a:t>
            </a:r>
            <a:r>
              <a:rPr sz="1100" spc="-35" dirty="0">
                <a:latin typeface="Arial"/>
                <a:cs typeface="Arial"/>
              </a:rPr>
              <a:t>contactsList::find(string </a:t>
            </a:r>
            <a:r>
              <a:rPr sz="1100" spc="-55" dirty="0">
                <a:latin typeface="Arial"/>
                <a:cs typeface="Arial"/>
              </a:rPr>
              <a:t>serachQuery)</a:t>
            </a:r>
            <a:r>
              <a:rPr sz="1100" spc="-14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1177787"/>
            <a:ext cx="5901055" cy="7806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latin typeface="Arial"/>
                <a:cs typeface="Arial"/>
              </a:rPr>
              <a:t>contact* </a:t>
            </a:r>
            <a:r>
              <a:rPr sz="1100" spc="-35" dirty="0">
                <a:latin typeface="Arial"/>
                <a:cs typeface="Arial"/>
              </a:rPr>
              <a:t>n </a:t>
            </a:r>
            <a:r>
              <a:rPr sz="1100" spc="-95" dirty="0">
                <a:latin typeface="Arial"/>
                <a:cs typeface="Arial"/>
              </a:rPr>
              <a:t>=</a:t>
            </a:r>
            <a:r>
              <a:rPr sz="1100" spc="-140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NULL;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50"/>
              </a:spcBef>
            </a:pPr>
            <a:r>
              <a:rPr sz="1100" spc="5" dirty="0">
                <a:latin typeface="Arial"/>
                <a:cs typeface="Arial"/>
              </a:rPr>
              <a:t>for </a:t>
            </a:r>
            <a:r>
              <a:rPr sz="1100" spc="-35" dirty="0">
                <a:latin typeface="Arial"/>
                <a:cs typeface="Arial"/>
              </a:rPr>
              <a:t>(n </a:t>
            </a:r>
            <a:r>
              <a:rPr sz="1100" spc="-95" dirty="0">
                <a:latin typeface="Arial"/>
                <a:cs typeface="Arial"/>
              </a:rPr>
              <a:t>= </a:t>
            </a:r>
            <a:r>
              <a:rPr sz="1100" spc="-50" dirty="0">
                <a:latin typeface="Arial"/>
                <a:cs typeface="Arial"/>
              </a:rPr>
              <a:t>head; </a:t>
            </a:r>
            <a:r>
              <a:rPr sz="1100" spc="-35" dirty="0">
                <a:latin typeface="Arial"/>
                <a:cs typeface="Arial"/>
              </a:rPr>
              <a:t>n </a:t>
            </a:r>
            <a:r>
              <a:rPr sz="1100" spc="-20" dirty="0">
                <a:latin typeface="Arial"/>
                <a:cs typeface="Arial"/>
              </a:rPr>
              <a:t>!= </a:t>
            </a:r>
            <a:r>
              <a:rPr sz="1100" spc="-100" dirty="0">
                <a:latin typeface="Arial"/>
                <a:cs typeface="Arial"/>
              </a:rPr>
              <a:t>NULL; </a:t>
            </a:r>
            <a:r>
              <a:rPr sz="1100" spc="-35" dirty="0">
                <a:latin typeface="Arial"/>
                <a:cs typeface="Arial"/>
              </a:rPr>
              <a:t>n </a:t>
            </a:r>
            <a:r>
              <a:rPr sz="1100" spc="-95" dirty="0">
                <a:latin typeface="Arial"/>
                <a:cs typeface="Arial"/>
              </a:rPr>
              <a:t>=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n-&gt;next)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Arial"/>
              <a:cs typeface="Arial"/>
            </a:endParaRPr>
          </a:p>
          <a:p>
            <a:pPr marL="12700" marR="5080" indent="913765">
              <a:lnSpc>
                <a:spcPct val="110000"/>
              </a:lnSpc>
            </a:pPr>
            <a:r>
              <a:rPr sz="1100" spc="20" dirty="0">
                <a:latin typeface="Arial"/>
                <a:cs typeface="Arial"/>
              </a:rPr>
              <a:t>if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(n-&gt;getName() </a:t>
            </a:r>
            <a:r>
              <a:rPr sz="1100" spc="-100" dirty="0">
                <a:latin typeface="Arial"/>
                <a:cs typeface="Arial"/>
              </a:rPr>
              <a:t>==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serachQuery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220" dirty="0">
                <a:latin typeface="Arial"/>
                <a:cs typeface="Arial"/>
              </a:rPr>
              <a:t>||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n-&gt;getFamilly()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==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serachQuery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220" dirty="0">
                <a:latin typeface="Arial"/>
                <a:cs typeface="Arial"/>
              </a:rPr>
              <a:t>||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(n-&gt;getName()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+  </a:t>
            </a:r>
            <a:r>
              <a:rPr sz="1100" spc="50" dirty="0">
                <a:latin typeface="Arial"/>
                <a:cs typeface="Arial"/>
              </a:rPr>
              <a:t>" " </a:t>
            </a:r>
            <a:r>
              <a:rPr sz="1100" spc="-95" dirty="0">
                <a:latin typeface="Arial"/>
                <a:cs typeface="Arial"/>
              </a:rPr>
              <a:t>+ </a:t>
            </a:r>
            <a:r>
              <a:rPr sz="1100" spc="-45" dirty="0">
                <a:latin typeface="Arial"/>
                <a:cs typeface="Arial"/>
              </a:rPr>
              <a:t>n-&gt;getFamilly())</a:t>
            </a:r>
            <a:r>
              <a:rPr sz="1100" spc="-229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== </a:t>
            </a:r>
            <a:r>
              <a:rPr sz="1100" spc="-55" dirty="0">
                <a:latin typeface="Arial"/>
                <a:cs typeface="Arial"/>
              </a:rPr>
              <a:t>serachQuery) </a:t>
            </a:r>
            <a:r>
              <a:rPr sz="1100" spc="-25" dirty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  <a:spcBef>
                <a:spcPts val="655"/>
              </a:spcBef>
            </a:pPr>
            <a:r>
              <a:rPr sz="1100" spc="-5" dirty="0">
                <a:latin typeface="Arial"/>
                <a:cs typeface="Arial"/>
              </a:rPr>
              <a:t>return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n;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R="4921250" algn="r">
              <a:lnSpc>
                <a:spcPct val="100000"/>
              </a:lnSpc>
              <a:spcBef>
                <a:spcPts val="650"/>
              </a:spcBef>
            </a:pPr>
            <a:r>
              <a:rPr sz="1100" spc="-25" dirty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R="4918710" algn="r">
              <a:lnSpc>
                <a:spcPct val="100000"/>
              </a:lnSpc>
              <a:spcBef>
                <a:spcPts val="640"/>
              </a:spcBef>
            </a:pPr>
            <a:r>
              <a:rPr sz="1100" spc="-5" dirty="0">
                <a:latin typeface="Arial"/>
                <a:cs typeface="Arial"/>
              </a:rPr>
              <a:t>return</a:t>
            </a:r>
            <a:r>
              <a:rPr sz="1100" spc="-15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n;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100" spc="-25" dirty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469265" marR="2707640" indent="-457200">
              <a:lnSpc>
                <a:spcPct val="340900"/>
              </a:lnSpc>
            </a:pPr>
            <a:r>
              <a:rPr sz="1100" spc="-10" dirty="0">
                <a:latin typeface="Arial"/>
                <a:cs typeface="Arial"/>
              </a:rPr>
              <a:t>contact* </a:t>
            </a:r>
            <a:r>
              <a:rPr sz="1100" spc="-40" dirty="0">
                <a:latin typeface="Arial"/>
                <a:cs typeface="Arial"/>
              </a:rPr>
              <a:t>contactsList::findContact(string </a:t>
            </a:r>
            <a:r>
              <a:rPr sz="1100" spc="-60" dirty="0">
                <a:latin typeface="Arial"/>
                <a:cs typeface="Arial"/>
              </a:rPr>
              <a:t>serachQuery) </a:t>
            </a:r>
            <a:r>
              <a:rPr sz="1100" spc="-25" dirty="0">
                <a:latin typeface="Arial"/>
                <a:cs typeface="Arial"/>
              </a:rPr>
              <a:t>{  </a:t>
            </a:r>
            <a:r>
              <a:rPr sz="1100" spc="-10" dirty="0">
                <a:latin typeface="Arial"/>
                <a:cs typeface="Arial"/>
              </a:rPr>
              <a:t>contact* </a:t>
            </a:r>
            <a:r>
              <a:rPr sz="1100" spc="30" dirty="0">
                <a:latin typeface="Arial"/>
                <a:cs typeface="Arial"/>
              </a:rPr>
              <a:t>f </a:t>
            </a:r>
            <a:r>
              <a:rPr sz="1100" spc="-95" dirty="0">
                <a:latin typeface="Arial"/>
                <a:cs typeface="Arial"/>
              </a:rPr>
              <a:t>=</a:t>
            </a:r>
            <a:r>
              <a:rPr sz="1100" spc="-21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find(serachQuery);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50"/>
              </a:spcBef>
            </a:pPr>
            <a:r>
              <a:rPr sz="1100" spc="20" dirty="0">
                <a:latin typeface="Arial"/>
                <a:cs typeface="Arial"/>
              </a:rPr>
              <a:t>if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(f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==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105" dirty="0">
                <a:latin typeface="Arial"/>
                <a:cs typeface="Arial"/>
              </a:rPr>
              <a:t>NULL)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cout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&lt;&lt;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"\n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================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45" dirty="0">
                <a:latin typeface="Arial"/>
                <a:cs typeface="Arial"/>
              </a:rPr>
              <a:t>\n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i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can't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find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:|"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&lt;&lt;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endl;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else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Arial"/>
              <a:cs typeface="Arial"/>
            </a:endParaRPr>
          </a:p>
          <a:p>
            <a:pPr marL="926465" marR="857885">
              <a:lnSpc>
                <a:spcPct val="170200"/>
              </a:lnSpc>
              <a:tabLst>
                <a:tab pos="4487545" algn="l"/>
              </a:tabLst>
            </a:pPr>
            <a:r>
              <a:rPr sz="1100" spc="-25" dirty="0">
                <a:latin typeface="Arial"/>
                <a:cs typeface="Arial"/>
              </a:rPr>
              <a:t>cout </a:t>
            </a:r>
            <a:r>
              <a:rPr sz="1100" spc="-95" dirty="0">
                <a:latin typeface="Arial"/>
                <a:cs typeface="Arial"/>
              </a:rPr>
              <a:t>&lt;&lt; </a:t>
            </a:r>
            <a:r>
              <a:rPr sz="1100" spc="45" dirty="0">
                <a:latin typeface="Arial"/>
                <a:cs typeface="Arial"/>
              </a:rPr>
              <a:t>"\n\n"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&lt;&lt;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"</a:t>
            </a:r>
            <a:r>
              <a:rPr sz="1100" u="dash" spc="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dash" spc="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100" spc="50" dirty="0">
                <a:latin typeface="Arial"/>
                <a:cs typeface="Arial"/>
              </a:rPr>
              <a:t>" </a:t>
            </a:r>
            <a:r>
              <a:rPr sz="1100" spc="-95" dirty="0">
                <a:latin typeface="Arial"/>
                <a:cs typeface="Arial"/>
              </a:rPr>
              <a:t>&lt;&lt;</a:t>
            </a:r>
            <a:r>
              <a:rPr sz="1100" spc="-24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endl;  </a:t>
            </a:r>
            <a:r>
              <a:rPr sz="1100" spc="-40" dirty="0">
                <a:latin typeface="Arial"/>
                <a:cs typeface="Arial"/>
              </a:rPr>
              <a:t>f-&gt;getContact();</a:t>
            </a:r>
            <a:endParaRPr sz="11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925"/>
              </a:spcBef>
              <a:tabLst>
                <a:tab pos="3917315" algn="l"/>
              </a:tabLst>
            </a:pPr>
            <a:r>
              <a:rPr sz="1100" spc="-25" dirty="0">
                <a:latin typeface="Arial"/>
                <a:cs typeface="Arial"/>
              </a:rPr>
              <a:t>cout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&lt;&lt;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55" dirty="0">
                <a:latin typeface="Arial"/>
                <a:cs typeface="Arial"/>
              </a:rPr>
              <a:t>"</a:t>
            </a:r>
            <a:r>
              <a:rPr sz="1100" u="dash" spc="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dash" spc="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100" spc="50" dirty="0">
                <a:latin typeface="Arial"/>
                <a:cs typeface="Arial"/>
              </a:rPr>
              <a:t>" </a:t>
            </a:r>
            <a:r>
              <a:rPr sz="1100" spc="-95" dirty="0">
                <a:latin typeface="Arial"/>
                <a:cs typeface="Arial"/>
              </a:rPr>
              <a:t>&lt;&lt;</a:t>
            </a:r>
            <a:r>
              <a:rPr sz="1100" spc="-15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endl;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50"/>
              </a:spcBef>
            </a:pPr>
            <a:r>
              <a:rPr sz="1100" spc="-25" dirty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R="4949190" algn="r">
              <a:lnSpc>
                <a:spcPct val="100000"/>
              </a:lnSpc>
              <a:spcBef>
                <a:spcPts val="650"/>
              </a:spcBef>
            </a:pPr>
            <a:r>
              <a:rPr sz="1100" spc="-5" dirty="0">
                <a:latin typeface="Arial"/>
                <a:cs typeface="Arial"/>
              </a:rPr>
              <a:t>return</a:t>
            </a:r>
            <a:r>
              <a:rPr sz="1100" spc="-16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f;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1177787"/>
            <a:ext cx="5966460" cy="7705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100" spc="-25" dirty="0">
                <a:latin typeface="Arial"/>
                <a:cs typeface="Arial"/>
              </a:rPr>
              <a:t>void </a:t>
            </a:r>
            <a:r>
              <a:rPr sz="1100" spc="-40" dirty="0">
                <a:latin typeface="Arial"/>
                <a:cs typeface="Arial"/>
              </a:rPr>
              <a:t>contactsList::deleteContact(string </a:t>
            </a:r>
            <a:r>
              <a:rPr sz="1100" spc="-55" dirty="0">
                <a:latin typeface="Arial"/>
                <a:cs typeface="Arial"/>
              </a:rPr>
              <a:t>serachQuery)</a:t>
            </a:r>
            <a:r>
              <a:rPr sz="1100" spc="-14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50"/>
              </a:spcBef>
            </a:pPr>
            <a:r>
              <a:rPr sz="1100" spc="20" dirty="0">
                <a:latin typeface="Arial"/>
                <a:cs typeface="Arial"/>
              </a:rPr>
              <a:t>if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(head-&gt;getName()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==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serachQuery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220" dirty="0">
                <a:latin typeface="Arial"/>
                <a:cs typeface="Arial"/>
              </a:rPr>
              <a:t>||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head-&gt;getFamilly()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==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serachQuery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220" dirty="0">
                <a:latin typeface="Arial"/>
                <a:cs typeface="Arial"/>
              </a:rPr>
              <a:t>||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(head-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60" dirty="0">
                <a:latin typeface="Arial"/>
                <a:cs typeface="Arial"/>
              </a:rPr>
              <a:t>&gt;getName() </a:t>
            </a:r>
            <a:r>
              <a:rPr sz="1100" spc="-95" dirty="0">
                <a:latin typeface="Arial"/>
                <a:cs typeface="Arial"/>
              </a:rPr>
              <a:t>+ </a:t>
            </a:r>
            <a:r>
              <a:rPr sz="1100" spc="50" dirty="0">
                <a:latin typeface="Arial"/>
                <a:cs typeface="Arial"/>
              </a:rPr>
              <a:t>" " </a:t>
            </a:r>
            <a:r>
              <a:rPr sz="1100" spc="-95" dirty="0">
                <a:latin typeface="Arial"/>
                <a:cs typeface="Arial"/>
              </a:rPr>
              <a:t>+ </a:t>
            </a:r>
            <a:r>
              <a:rPr sz="1100" spc="-50" dirty="0">
                <a:latin typeface="Arial"/>
                <a:cs typeface="Arial"/>
              </a:rPr>
              <a:t>head-&gt;getFamilly()) </a:t>
            </a:r>
            <a:r>
              <a:rPr sz="1100" spc="-95" dirty="0">
                <a:latin typeface="Arial"/>
                <a:cs typeface="Arial"/>
              </a:rPr>
              <a:t>== </a:t>
            </a:r>
            <a:r>
              <a:rPr sz="1100" spc="-60" dirty="0">
                <a:latin typeface="Arial"/>
                <a:cs typeface="Arial"/>
              </a:rPr>
              <a:t>serachQuery)</a:t>
            </a:r>
            <a:r>
              <a:rPr sz="1100" spc="-204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926465" marR="3385185">
              <a:lnSpc>
                <a:spcPct val="340900"/>
              </a:lnSpc>
              <a:spcBef>
                <a:spcPts val="5"/>
              </a:spcBef>
            </a:pPr>
            <a:r>
              <a:rPr sz="1100" spc="-10" dirty="0">
                <a:latin typeface="Arial"/>
                <a:cs typeface="Arial"/>
              </a:rPr>
              <a:t>contact* </a:t>
            </a:r>
            <a:r>
              <a:rPr sz="1100" spc="-20" dirty="0">
                <a:latin typeface="Arial"/>
                <a:cs typeface="Arial"/>
              </a:rPr>
              <a:t>temp </a:t>
            </a:r>
            <a:r>
              <a:rPr sz="1100" spc="-95" dirty="0">
                <a:latin typeface="Arial"/>
                <a:cs typeface="Arial"/>
              </a:rPr>
              <a:t>=</a:t>
            </a:r>
            <a:r>
              <a:rPr sz="1100" spc="-22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head-&gt;next;  </a:t>
            </a:r>
            <a:r>
              <a:rPr sz="1100" spc="-30" dirty="0">
                <a:latin typeface="Arial"/>
                <a:cs typeface="Arial"/>
              </a:rPr>
              <a:t>delete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head;</a:t>
            </a:r>
            <a:endParaRPr sz="1100">
              <a:latin typeface="Arial"/>
              <a:cs typeface="Arial"/>
            </a:endParaRPr>
          </a:p>
          <a:p>
            <a:pPr marL="926465" marR="4275455">
              <a:lnSpc>
                <a:spcPts val="4500"/>
              </a:lnSpc>
              <a:spcBef>
                <a:spcPts val="665"/>
              </a:spcBef>
            </a:pPr>
            <a:r>
              <a:rPr sz="1100" spc="-55" dirty="0">
                <a:latin typeface="Arial"/>
                <a:cs typeface="Arial"/>
              </a:rPr>
              <a:t>head </a:t>
            </a:r>
            <a:r>
              <a:rPr sz="1100" spc="-95" dirty="0">
                <a:latin typeface="Arial"/>
                <a:cs typeface="Arial"/>
              </a:rPr>
              <a:t>=</a:t>
            </a:r>
            <a:r>
              <a:rPr sz="1100" spc="-14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temp;  </a:t>
            </a:r>
            <a:r>
              <a:rPr sz="1100" spc="-55" dirty="0">
                <a:latin typeface="Arial"/>
                <a:cs typeface="Arial"/>
              </a:rPr>
              <a:t>size--;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Arial"/>
              <a:cs typeface="Arial"/>
            </a:endParaRPr>
          </a:p>
          <a:p>
            <a:pPr marR="3705225" algn="ctr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return;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50"/>
              </a:spcBef>
            </a:pPr>
            <a:r>
              <a:rPr sz="1100" spc="-25" dirty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R="3735704" algn="ctr">
              <a:lnSpc>
                <a:spcPct val="100000"/>
              </a:lnSpc>
              <a:spcBef>
                <a:spcPts val="650"/>
              </a:spcBef>
            </a:pPr>
            <a:r>
              <a:rPr sz="1100" spc="-10" dirty="0">
                <a:latin typeface="Arial"/>
                <a:cs typeface="Arial"/>
              </a:rPr>
              <a:t>contact* </a:t>
            </a:r>
            <a:r>
              <a:rPr sz="1100" spc="-20" dirty="0">
                <a:latin typeface="Arial"/>
                <a:cs typeface="Arial"/>
              </a:rPr>
              <a:t>temp </a:t>
            </a:r>
            <a:r>
              <a:rPr sz="1100" spc="-95" dirty="0">
                <a:latin typeface="Arial"/>
                <a:cs typeface="Arial"/>
              </a:rPr>
              <a:t>=</a:t>
            </a:r>
            <a:r>
              <a:rPr sz="1100" spc="-16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head;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50"/>
              </a:spcBef>
            </a:pPr>
            <a:r>
              <a:rPr sz="1100" spc="20" dirty="0">
                <a:latin typeface="Arial"/>
                <a:cs typeface="Arial"/>
              </a:rPr>
              <a:t>if </a:t>
            </a:r>
            <a:r>
              <a:rPr sz="1100" spc="-35" dirty="0">
                <a:latin typeface="Arial"/>
                <a:cs typeface="Arial"/>
              </a:rPr>
              <a:t>(temp-&gt;next </a:t>
            </a:r>
            <a:r>
              <a:rPr sz="1100" spc="-100" dirty="0">
                <a:latin typeface="Arial"/>
                <a:cs typeface="Arial"/>
              </a:rPr>
              <a:t>== </a:t>
            </a:r>
            <a:r>
              <a:rPr sz="1100" spc="-105" dirty="0">
                <a:latin typeface="Arial"/>
                <a:cs typeface="Arial"/>
              </a:rPr>
              <a:t>NULL)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926465" marR="1784985">
              <a:lnSpc>
                <a:spcPct val="170000"/>
              </a:lnSpc>
              <a:spcBef>
                <a:spcPts val="5"/>
              </a:spcBef>
            </a:pPr>
            <a:r>
              <a:rPr sz="1100" spc="-25" dirty="0">
                <a:latin typeface="Arial"/>
                <a:cs typeface="Arial"/>
              </a:rPr>
              <a:t>cout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&lt;&lt;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"\n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================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45" dirty="0">
                <a:latin typeface="Arial"/>
                <a:cs typeface="Arial"/>
              </a:rPr>
              <a:t>\n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i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can't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find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80" dirty="0">
                <a:latin typeface="Arial"/>
                <a:cs typeface="Arial"/>
              </a:rPr>
              <a:t>:|"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&lt;&lt;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endl;  </a:t>
            </a:r>
            <a:r>
              <a:rPr sz="1100" spc="-10" dirty="0">
                <a:latin typeface="Arial"/>
                <a:cs typeface="Arial"/>
              </a:rPr>
              <a:t>return;</a:t>
            </a:r>
            <a:endParaRPr sz="11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935"/>
              </a:spcBef>
            </a:pPr>
            <a:r>
              <a:rPr sz="1100" spc="-25" dirty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50">
              <a:latin typeface="Arial"/>
              <a:cs typeface="Arial"/>
            </a:endParaRPr>
          </a:p>
          <a:p>
            <a:pPr marL="12700" marR="5080" indent="456565">
              <a:lnSpc>
                <a:spcPct val="110000"/>
              </a:lnSpc>
            </a:pPr>
            <a:r>
              <a:rPr sz="1100" spc="-20" dirty="0">
                <a:latin typeface="Arial"/>
                <a:cs typeface="Arial"/>
              </a:rPr>
              <a:t>while </a:t>
            </a:r>
            <a:r>
              <a:rPr sz="1100" spc="-45" dirty="0">
                <a:latin typeface="Arial"/>
                <a:cs typeface="Arial"/>
              </a:rPr>
              <a:t>(temp-&gt;next-&gt;getName() </a:t>
            </a:r>
            <a:r>
              <a:rPr sz="1100" spc="-20" dirty="0">
                <a:latin typeface="Arial"/>
                <a:cs typeface="Arial"/>
              </a:rPr>
              <a:t>!= </a:t>
            </a:r>
            <a:r>
              <a:rPr sz="1100" spc="-60" dirty="0">
                <a:latin typeface="Arial"/>
                <a:cs typeface="Arial"/>
              </a:rPr>
              <a:t>serachQuery </a:t>
            </a:r>
            <a:r>
              <a:rPr sz="1100" spc="10" dirty="0">
                <a:latin typeface="Arial"/>
                <a:cs typeface="Arial"/>
              </a:rPr>
              <a:t>&amp;&amp; </a:t>
            </a:r>
            <a:r>
              <a:rPr sz="1100" spc="-45" dirty="0">
                <a:latin typeface="Arial"/>
                <a:cs typeface="Arial"/>
              </a:rPr>
              <a:t>temp-&gt;next-&gt;getFamilly() </a:t>
            </a:r>
            <a:r>
              <a:rPr sz="1100" spc="-30" dirty="0">
                <a:latin typeface="Arial"/>
                <a:cs typeface="Arial"/>
              </a:rPr>
              <a:t>!= </a:t>
            </a:r>
            <a:r>
              <a:rPr sz="1100" spc="-60" dirty="0">
                <a:latin typeface="Arial"/>
                <a:cs typeface="Arial"/>
              </a:rPr>
              <a:t>serachQuery </a:t>
            </a:r>
            <a:r>
              <a:rPr sz="1100" spc="10" dirty="0">
                <a:latin typeface="Arial"/>
                <a:cs typeface="Arial"/>
              </a:rPr>
              <a:t>&amp;&amp;  </a:t>
            </a:r>
            <a:r>
              <a:rPr sz="1100" spc="-55" dirty="0">
                <a:latin typeface="Arial"/>
                <a:cs typeface="Arial"/>
              </a:rPr>
              <a:t>(head-&gt;getName() </a:t>
            </a:r>
            <a:r>
              <a:rPr sz="1100" spc="-95" dirty="0">
                <a:latin typeface="Arial"/>
                <a:cs typeface="Arial"/>
              </a:rPr>
              <a:t>+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"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"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+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head-&gt;getFamilly())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!=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serachQuery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&amp;&amp;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temp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!=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105" dirty="0">
                <a:latin typeface="Arial"/>
                <a:cs typeface="Arial"/>
              </a:rPr>
              <a:t>NULL)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1177787"/>
            <a:ext cx="5507355" cy="7806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Arial"/>
                <a:cs typeface="Arial"/>
              </a:rPr>
              <a:t>temp </a:t>
            </a:r>
            <a:r>
              <a:rPr sz="1100" spc="-95" dirty="0">
                <a:latin typeface="Arial"/>
                <a:cs typeface="Arial"/>
              </a:rPr>
              <a:t>=</a:t>
            </a:r>
            <a:r>
              <a:rPr sz="1100" spc="-114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temp-&gt;next;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650"/>
              </a:spcBef>
            </a:pPr>
            <a:r>
              <a:rPr sz="1100" spc="20" dirty="0">
                <a:latin typeface="Arial"/>
                <a:cs typeface="Arial"/>
              </a:rPr>
              <a:t>if </a:t>
            </a:r>
            <a:r>
              <a:rPr sz="1100" spc="-35" dirty="0">
                <a:latin typeface="Arial"/>
                <a:cs typeface="Arial"/>
              </a:rPr>
              <a:t>(temp-&gt;next </a:t>
            </a:r>
            <a:r>
              <a:rPr sz="1100" spc="-100" dirty="0">
                <a:latin typeface="Arial"/>
                <a:cs typeface="Arial"/>
              </a:rPr>
              <a:t>== </a:t>
            </a:r>
            <a:r>
              <a:rPr sz="1100" spc="-105" dirty="0">
                <a:latin typeface="Arial"/>
                <a:cs typeface="Arial"/>
              </a:rPr>
              <a:t>NULL)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384300" marR="869315">
              <a:lnSpc>
                <a:spcPct val="170000"/>
              </a:lnSpc>
              <a:spcBef>
                <a:spcPts val="10"/>
              </a:spcBef>
            </a:pPr>
            <a:r>
              <a:rPr sz="1100" spc="-25" dirty="0">
                <a:latin typeface="Arial"/>
                <a:cs typeface="Arial"/>
              </a:rPr>
              <a:t>cout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&lt;&lt;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45" dirty="0">
                <a:latin typeface="Arial"/>
                <a:cs typeface="Arial"/>
              </a:rPr>
              <a:t>"\n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================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45" dirty="0">
                <a:latin typeface="Arial"/>
                <a:cs typeface="Arial"/>
              </a:rPr>
              <a:t>\n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i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can't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find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80" dirty="0">
                <a:latin typeface="Arial"/>
                <a:cs typeface="Arial"/>
              </a:rPr>
              <a:t>:|"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&lt;&lt;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endl;  </a:t>
            </a:r>
            <a:r>
              <a:rPr sz="1100" spc="-10" dirty="0">
                <a:latin typeface="Arial"/>
                <a:cs typeface="Arial"/>
              </a:rPr>
              <a:t>return;</a:t>
            </a:r>
            <a:endParaRPr sz="11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935"/>
              </a:spcBef>
            </a:pPr>
            <a:r>
              <a:rPr sz="1100" spc="-20" dirty="0">
                <a:latin typeface="Arial"/>
                <a:cs typeface="Arial"/>
              </a:rPr>
              <a:t>};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40"/>
              </a:spcBef>
            </a:pPr>
            <a:r>
              <a:rPr sz="1100" spc="-25" dirty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50"/>
              </a:spcBef>
            </a:pPr>
            <a:r>
              <a:rPr sz="1100" spc="20" dirty="0">
                <a:latin typeface="Arial"/>
                <a:cs typeface="Arial"/>
              </a:rPr>
              <a:t>if </a:t>
            </a:r>
            <a:r>
              <a:rPr sz="1100" spc="-25" dirty="0">
                <a:latin typeface="Arial"/>
                <a:cs typeface="Arial"/>
              </a:rPr>
              <a:t>(temp != </a:t>
            </a:r>
            <a:r>
              <a:rPr sz="1100" spc="-105" dirty="0">
                <a:latin typeface="Arial"/>
                <a:cs typeface="Arial"/>
              </a:rPr>
              <a:t>NULL)</a:t>
            </a:r>
            <a:r>
              <a:rPr sz="1100" spc="-204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926465" marR="2836545">
              <a:lnSpc>
                <a:spcPct val="170500"/>
              </a:lnSpc>
              <a:spcBef>
                <a:spcPts val="985"/>
              </a:spcBef>
            </a:pPr>
            <a:r>
              <a:rPr sz="1100" spc="-10" dirty="0">
                <a:latin typeface="Arial"/>
                <a:cs typeface="Arial"/>
              </a:rPr>
              <a:t>contact* </a:t>
            </a:r>
            <a:r>
              <a:rPr sz="1100" spc="-30" dirty="0">
                <a:latin typeface="Arial"/>
                <a:cs typeface="Arial"/>
              </a:rPr>
              <a:t>temp2 </a:t>
            </a:r>
            <a:r>
              <a:rPr sz="1100" spc="-95" dirty="0">
                <a:latin typeface="Arial"/>
                <a:cs typeface="Arial"/>
              </a:rPr>
              <a:t>=</a:t>
            </a:r>
            <a:r>
              <a:rPr sz="1100" spc="-16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temp-&gt;next;  temp-&gt;next </a:t>
            </a:r>
            <a:r>
              <a:rPr sz="1100" spc="-95" dirty="0">
                <a:latin typeface="Arial"/>
                <a:cs typeface="Arial"/>
              </a:rPr>
              <a:t>= </a:t>
            </a:r>
            <a:r>
              <a:rPr sz="1100" spc="-35" dirty="0">
                <a:latin typeface="Arial"/>
                <a:cs typeface="Arial"/>
              </a:rPr>
              <a:t>temp2-&gt;next;  </a:t>
            </a:r>
            <a:r>
              <a:rPr sz="1100" spc="-30" dirty="0">
                <a:latin typeface="Arial"/>
                <a:cs typeface="Arial"/>
              </a:rPr>
              <a:t>delete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temp2;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655"/>
              </a:spcBef>
            </a:pPr>
            <a:r>
              <a:rPr sz="1100" spc="20" dirty="0">
                <a:latin typeface="Arial"/>
                <a:cs typeface="Arial"/>
              </a:rPr>
              <a:t>if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(last-&gt;getName()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==</a:t>
            </a:r>
            <a:r>
              <a:rPr sz="1100" spc="-60" dirty="0">
                <a:latin typeface="Arial"/>
                <a:cs typeface="Arial"/>
              </a:rPr>
              <a:t> serachQuery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220" dirty="0">
                <a:latin typeface="Arial"/>
                <a:cs typeface="Arial"/>
              </a:rPr>
              <a:t>||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last-&gt;getFamilly()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==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serachQuery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220" dirty="0">
                <a:latin typeface="Arial"/>
                <a:cs typeface="Arial"/>
              </a:rPr>
              <a:t>||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(last-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60" dirty="0">
                <a:latin typeface="Arial"/>
                <a:cs typeface="Arial"/>
              </a:rPr>
              <a:t>&gt;getName() </a:t>
            </a:r>
            <a:r>
              <a:rPr sz="1100" spc="-95" dirty="0">
                <a:latin typeface="Arial"/>
                <a:cs typeface="Arial"/>
              </a:rPr>
              <a:t>+ </a:t>
            </a:r>
            <a:r>
              <a:rPr sz="1100" spc="50" dirty="0">
                <a:latin typeface="Arial"/>
                <a:cs typeface="Arial"/>
              </a:rPr>
              <a:t>" " </a:t>
            </a:r>
            <a:r>
              <a:rPr sz="1100" spc="-95" dirty="0">
                <a:latin typeface="Arial"/>
                <a:cs typeface="Arial"/>
              </a:rPr>
              <a:t>+ </a:t>
            </a:r>
            <a:r>
              <a:rPr sz="1100" spc="-45" dirty="0">
                <a:latin typeface="Arial"/>
                <a:cs typeface="Arial"/>
              </a:rPr>
              <a:t>last-&gt;getFamilly()) </a:t>
            </a:r>
            <a:r>
              <a:rPr sz="1100" spc="-95" dirty="0">
                <a:latin typeface="Arial"/>
                <a:cs typeface="Arial"/>
              </a:rPr>
              <a:t>== </a:t>
            </a:r>
            <a:r>
              <a:rPr sz="1100" spc="-55" dirty="0">
                <a:latin typeface="Arial"/>
                <a:cs typeface="Arial"/>
              </a:rPr>
              <a:t>serachQuery)</a:t>
            </a:r>
            <a:r>
              <a:rPr sz="1100" spc="-2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  <a:spcBef>
                <a:spcPts val="640"/>
              </a:spcBef>
            </a:pPr>
            <a:r>
              <a:rPr sz="1100" spc="-35" dirty="0">
                <a:latin typeface="Arial"/>
                <a:cs typeface="Arial"/>
              </a:rPr>
              <a:t>last </a:t>
            </a:r>
            <a:r>
              <a:rPr sz="1100" spc="-95" dirty="0">
                <a:latin typeface="Arial"/>
                <a:cs typeface="Arial"/>
              </a:rPr>
              <a:t>= </a:t>
            </a:r>
            <a:r>
              <a:rPr sz="1100" spc="-20" dirty="0">
                <a:latin typeface="Arial"/>
                <a:cs typeface="Arial"/>
              </a:rPr>
              <a:t>temp;</a:t>
            </a:r>
            <a:endParaRPr sz="11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935"/>
              </a:spcBef>
            </a:pPr>
            <a:r>
              <a:rPr sz="1100" spc="-25" dirty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650"/>
              </a:spcBef>
            </a:pPr>
            <a:r>
              <a:rPr sz="1100" spc="-55" dirty="0">
                <a:latin typeface="Arial"/>
                <a:cs typeface="Arial"/>
              </a:rPr>
              <a:t>size--;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40"/>
              </a:spcBef>
            </a:pPr>
            <a:r>
              <a:rPr sz="1100" spc="-25" dirty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100" spc="-25" dirty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100" spc="-25" dirty="0">
                <a:latin typeface="Arial"/>
                <a:cs typeface="Arial"/>
              </a:rPr>
              <a:t>void </a:t>
            </a:r>
            <a:r>
              <a:rPr sz="1100" spc="-50" dirty="0">
                <a:latin typeface="Arial"/>
                <a:cs typeface="Arial"/>
              </a:rPr>
              <a:t>contactsList::showContacts()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1177787"/>
            <a:ext cx="4589780" cy="7907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5"/>
              </a:spcBef>
              <a:tabLst>
                <a:tab pos="4030345" algn="l"/>
              </a:tabLst>
            </a:pPr>
            <a:r>
              <a:rPr sz="1100" spc="-25" dirty="0">
                <a:latin typeface="Arial"/>
                <a:cs typeface="Arial"/>
              </a:rPr>
              <a:t>cout </a:t>
            </a:r>
            <a:r>
              <a:rPr sz="1100" spc="-95" dirty="0">
                <a:latin typeface="Arial"/>
                <a:cs typeface="Arial"/>
              </a:rPr>
              <a:t>&lt;&lt; </a:t>
            </a:r>
            <a:r>
              <a:rPr sz="1100" spc="40" dirty="0">
                <a:latin typeface="Arial"/>
                <a:cs typeface="Arial"/>
              </a:rPr>
              <a:t>"\n\n"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&lt;&lt;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55" dirty="0">
                <a:latin typeface="Arial"/>
                <a:cs typeface="Arial"/>
              </a:rPr>
              <a:t>"</a:t>
            </a:r>
            <a:r>
              <a:rPr sz="1100" u="dash" spc="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dash" spc="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100" spc="50" dirty="0">
                <a:latin typeface="Arial"/>
                <a:cs typeface="Arial"/>
              </a:rPr>
              <a:t>" </a:t>
            </a:r>
            <a:r>
              <a:rPr sz="1100" spc="-95" dirty="0">
                <a:latin typeface="Arial"/>
                <a:cs typeface="Arial"/>
              </a:rPr>
              <a:t>&lt;&lt;</a:t>
            </a:r>
            <a:r>
              <a:rPr sz="1100" spc="-229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endl;</a:t>
            </a:r>
            <a:endParaRPr sz="1100">
              <a:latin typeface="Arial"/>
              <a:cs typeface="Arial"/>
            </a:endParaRPr>
          </a:p>
          <a:p>
            <a:pPr marL="926465" marR="2159635" indent="-457200">
              <a:lnSpc>
                <a:spcPct val="340900"/>
              </a:lnSpc>
            </a:pPr>
            <a:r>
              <a:rPr sz="1100" spc="20" dirty="0">
                <a:latin typeface="Arial"/>
                <a:cs typeface="Arial"/>
              </a:rPr>
              <a:t>if </a:t>
            </a:r>
            <a:r>
              <a:rPr sz="1100" spc="-35" dirty="0">
                <a:latin typeface="Arial"/>
                <a:cs typeface="Arial"/>
              </a:rPr>
              <a:t>(last </a:t>
            </a:r>
            <a:r>
              <a:rPr sz="1100" spc="-95" dirty="0">
                <a:latin typeface="Arial"/>
                <a:cs typeface="Arial"/>
              </a:rPr>
              <a:t>== </a:t>
            </a:r>
            <a:r>
              <a:rPr sz="1100" spc="-120" dirty="0">
                <a:latin typeface="Arial"/>
                <a:cs typeface="Arial"/>
              </a:rPr>
              <a:t>NULL </a:t>
            </a:r>
            <a:r>
              <a:rPr sz="1100" spc="220" dirty="0">
                <a:latin typeface="Arial"/>
                <a:cs typeface="Arial"/>
              </a:rPr>
              <a:t>||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head </a:t>
            </a:r>
            <a:r>
              <a:rPr sz="1100" spc="-95" dirty="0">
                <a:latin typeface="Arial"/>
                <a:cs typeface="Arial"/>
              </a:rPr>
              <a:t>== </a:t>
            </a:r>
            <a:r>
              <a:rPr sz="1100" spc="-100" dirty="0">
                <a:latin typeface="Arial"/>
                <a:cs typeface="Arial"/>
              </a:rPr>
              <a:t>NULL) </a:t>
            </a:r>
            <a:r>
              <a:rPr sz="1100" spc="-25" dirty="0">
                <a:latin typeface="Arial"/>
                <a:cs typeface="Arial"/>
              </a:rPr>
              <a:t>{  cout </a:t>
            </a:r>
            <a:r>
              <a:rPr sz="1100" spc="-95" dirty="0">
                <a:latin typeface="Arial"/>
                <a:cs typeface="Arial"/>
              </a:rPr>
              <a:t>&lt;&lt; </a:t>
            </a:r>
            <a:r>
              <a:rPr sz="1100" spc="-10" dirty="0">
                <a:latin typeface="Arial"/>
                <a:cs typeface="Arial"/>
              </a:rPr>
              <a:t>"nothing" </a:t>
            </a:r>
            <a:r>
              <a:rPr sz="1100" spc="-95" dirty="0">
                <a:latin typeface="Arial"/>
                <a:cs typeface="Arial"/>
              </a:rPr>
              <a:t>&lt;&lt;</a:t>
            </a:r>
            <a:r>
              <a:rPr sz="1100" spc="-16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endl;</a:t>
            </a:r>
            <a:endParaRPr sz="1100">
              <a:latin typeface="Arial"/>
              <a:cs typeface="Arial"/>
            </a:endParaRPr>
          </a:p>
          <a:p>
            <a:pPr marL="926465" marR="115570">
              <a:lnSpc>
                <a:spcPct val="170000"/>
              </a:lnSpc>
              <a:spcBef>
                <a:spcPts val="10"/>
              </a:spcBef>
              <a:tabLst>
                <a:tab pos="3917315" algn="l"/>
              </a:tabLst>
            </a:pPr>
            <a:r>
              <a:rPr sz="1100" spc="-25" dirty="0">
                <a:latin typeface="Arial"/>
                <a:cs typeface="Arial"/>
              </a:rPr>
              <a:t>cout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&lt;&lt;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55" dirty="0">
                <a:latin typeface="Arial"/>
                <a:cs typeface="Arial"/>
              </a:rPr>
              <a:t>"</a:t>
            </a:r>
            <a:r>
              <a:rPr sz="1100" u="dash" spc="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dash" spc="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100" spc="50" dirty="0">
                <a:latin typeface="Arial"/>
                <a:cs typeface="Arial"/>
              </a:rPr>
              <a:t>" </a:t>
            </a:r>
            <a:r>
              <a:rPr sz="1100" spc="-95" dirty="0">
                <a:latin typeface="Arial"/>
                <a:cs typeface="Arial"/>
              </a:rPr>
              <a:t>&lt;&lt;</a:t>
            </a:r>
            <a:r>
              <a:rPr sz="1100" spc="-22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endl;  </a:t>
            </a:r>
            <a:r>
              <a:rPr sz="1100" spc="-10" dirty="0">
                <a:latin typeface="Arial"/>
                <a:cs typeface="Arial"/>
              </a:rPr>
              <a:t>return;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55"/>
              </a:spcBef>
            </a:pPr>
            <a:r>
              <a:rPr sz="1100" spc="-25" dirty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919"/>
              </a:spcBef>
            </a:pPr>
            <a:r>
              <a:rPr sz="1100" spc="10" dirty="0">
                <a:latin typeface="Arial"/>
                <a:cs typeface="Arial"/>
              </a:rPr>
              <a:t>int </a:t>
            </a:r>
            <a:r>
              <a:rPr sz="1100" spc="-85" dirty="0">
                <a:latin typeface="Arial"/>
                <a:cs typeface="Arial"/>
              </a:rPr>
              <a:t>c </a:t>
            </a:r>
            <a:r>
              <a:rPr sz="1100" spc="-95" dirty="0">
                <a:latin typeface="Arial"/>
                <a:cs typeface="Arial"/>
              </a:rPr>
              <a:t>=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1;</a:t>
            </a:r>
            <a:endParaRPr sz="1100">
              <a:latin typeface="Arial"/>
              <a:cs typeface="Arial"/>
            </a:endParaRPr>
          </a:p>
          <a:p>
            <a:pPr marL="926465" marR="1408430" indent="-457200">
              <a:lnSpc>
                <a:spcPct val="170000"/>
              </a:lnSpc>
              <a:spcBef>
                <a:spcPts val="15"/>
              </a:spcBef>
            </a:pPr>
            <a:r>
              <a:rPr sz="1100" spc="5" dirty="0">
                <a:latin typeface="Arial"/>
                <a:cs typeface="Arial"/>
              </a:rPr>
              <a:t>for </a:t>
            </a:r>
            <a:r>
              <a:rPr sz="1100" spc="-15" dirty="0">
                <a:latin typeface="Arial"/>
                <a:cs typeface="Arial"/>
              </a:rPr>
              <a:t>(contact* </a:t>
            </a:r>
            <a:r>
              <a:rPr sz="1100" spc="-35" dirty="0">
                <a:latin typeface="Arial"/>
                <a:cs typeface="Arial"/>
              </a:rPr>
              <a:t>n </a:t>
            </a:r>
            <a:r>
              <a:rPr sz="1100" spc="-95" dirty="0">
                <a:latin typeface="Arial"/>
                <a:cs typeface="Arial"/>
              </a:rPr>
              <a:t>= </a:t>
            </a:r>
            <a:r>
              <a:rPr sz="1100" spc="-55" dirty="0">
                <a:latin typeface="Arial"/>
                <a:cs typeface="Arial"/>
              </a:rPr>
              <a:t>head; </a:t>
            </a:r>
            <a:r>
              <a:rPr sz="1100" spc="-35" dirty="0">
                <a:latin typeface="Arial"/>
                <a:cs typeface="Arial"/>
              </a:rPr>
              <a:t>n </a:t>
            </a:r>
            <a:r>
              <a:rPr sz="1100" spc="-30" dirty="0">
                <a:latin typeface="Arial"/>
                <a:cs typeface="Arial"/>
              </a:rPr>
              <a:t>!= </a:t>
            </a:r>
            <a:r>
              <a:rPr sz="1100" spc="-100" dirty="0">
                <a:latin typeface="Arial"/>
                <a:cs typeface="Arial"/>
              </a:rPr>
              <a:t>NULL; </a:t>
            </a:r>
            <a:r>
              <a:rPr sz="1100" spc="-35" dirty="0">
                <a:latin typeface="Arial"/>
                <a:cs typeface="Arial"/>
              </a:rPr>
              <a:t>n </a:t>
            </a:r>
            <a:r>
              <a:rPr sz="1100" spc="-95" dirty="0">
                <a:latin typeface="Arial"/>
                <a:cs typeface="Arial"/>
              </a:rPr>
              <a:t>= </a:t>
            </a:r>
            <a:r>
              <a:rPr sz="1100" spc="-40" dirty="0">
                <a:latin typeface="Arial"/>
                <a:cs typeface="Arial"/>
              </a:rPr>
              <a:t>n-&gt;next)</a:t>
            </a:r>
            <a:r>
              <a:rPr sz="1100" spc="-19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{  cout </a:t>
            </a:r>
            <a:r>
              <a:rPr sz="1100" spc="-95" dirty="0">
                <a:latin typeface="Arial"/>
                <a:cs typeface="Arial"/>
              </a:rPr>
              <a:t>&lt;&lt; </a:t>
            </a:r>
            <a:r>
              <a:rPr sz="1100" spc="-85" dirty="0">
                <a:latin typeface="Arial"/>
                <a:cs typeface="Arial"/>
              </a:rPr>
              <a:t>c </a:t>
            </a:r>
            <a:r>
              <a:rPr sz="1100" spc="-95" dirty="0">
                <a:latin typeface="Arial"/>
                <a:cs typeface="Arial"/>
              </a:rPr>
              <a:t>&lt;&lt; </a:t>
            </a:r>
            <a:r>
              <a:rPr sz="1100" spc="10" dirty="0">
                <a:latin typeface="Arial"/>
                <a:cs typeface="Arial"/>
              </a:rPr>
              <a:t>") </a:t>
            </a:r>
            <a:r>
              <a:rPr sz="1100" spc="20" dirty="0">
                <a:latin typeface="Arial"/>
                <a:cs typeface="Arial"/>
              </a:rPr>
              <a:t>";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c++;</a:t>
            </a:r>
            <a:endParaRPr sz="11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925"/>
              </a:spcBef>
            </a:pPr>
            <a:r>
              <a:rPr sz="1100" spc="-45" dirty="0">
                <a:latin typeface="Arial"/>
                <a:cs typeface="Arial"/>
              </a:rPr>
              <a:t>n-&gt;getContact();</a:t>
            </a:r>
            <a:endParaRPr sz="11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935"/>
              </a:spcBef>
              <a:tabLst>
                <a:tab pos="3917315" algn="l"/>
              </a:tabLst>
            </a:pPr>
            <a:r>
              <a:rPr sz="1100" spc="-25" dirty="0">
                <a:latin typeface="Arial"/>
                <a:cs typeface="Arial"/>
              </a:rPr>
              <a:t>cout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&lt;&lt;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55" dirty="0">
                <a:latin typeface="Arial"/>
                <a:cs typeface="Arial"/>
              </a:rPr>
              <a:t>"</a:t>
            </a:r>
            <a:r>
              <a:rPr sz="1100" u="dash" spc="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dash" spc="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100" spc="50" dirty="0">
                <a:latin typeface="Arial"/>
                <a:cs typeface="Arial"/>
              </a:rPr>
              <a:t>" </a:t>
            </a:r>
            <a:r>
              <a:rPr sz="1100" spc="-95" dirty="0">
                <a:latin typeface="Arial"/>
                <a:cs typeface="Arial"/>
              </a:rPr>
              <a:t>&lt;&lt;</a:t>
            </a:r>
            <a:r>
              <a:rPr sz="1100" spc="-18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endl;</a:t>
            </a:r>
            <a:endParaRPr sz="11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925"/>
              </a:spcBef>
            </a:pPr>
            <a:r>
              <a:rPr sz="1100" spc="-25" dirty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100" spc="-20" dirty="0">
                <a:latin typeface="Arial"/>
                <a:cs typeface="Arial"/>
              </a:rPr>
              <a:t>};</a:t>
            </a:r>
            <a:endParaRPr sz="1100">
              <a:latin typeface="Arial"/>
              <a:cs typeface="Arial"/>
            </a:endParaRPr>
          </a:p>
          <a:p>
            <a:pPr marL="12700" marR="3270250">
              <a:lnSpc>
                <a:spcPct val="340900"/>
              </a:lnSpc>
            </a:pPr>
            <a:r>
              <a:rPr sz="1100" spc="-20" dirty="0">
                <a:latin typeface="Arial"/>
                <a:cs typeface="Arial"/>
              </a:rPr>
              <a:t>bool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printDashboard();  </a:t>
            </a:r>
            <a:r>
              <a:rPr sz="1100" spc="10" dirty="0">
                <a:latin typeface="Arial"/>
                <a:cs typeface="Arial"/>
              </a:rPr>
              <a:t>int </a:t>
            </a:r>
            <a:r>
              <a:rPr sz="1100" spc="-40" dirty="0">
                <a:latin typeface="Arial"/>
                <a:cs typeface="Arial"/>
              </a:rPr>
              <a:t>main()</a:t>
            </a:r>
            <a:r>
              <a:rPr sz="1100" spc="-14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55"/>
              </a:spcBef>
            </a:pPr>
            <a:r>
              <a:rPr sz="1100" spc="10" dirty="0">
                <a:latin typeface="Arial"/>
                <a:cs typeface="Arial"/>
              </a:rPr>
              <a:t>int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n;</a:t>
            </a:r>
            <a:endParaRPr sz="1100">
              <a:latin typeface="Arial"/>
              <a:cs typeface="Arial"/>
            </a:endParaRPr>
          </a:p>
          <a:p>
            <a:pPr marL="469265" marR="1026160">
              <a:lnSpc>
                <a:spcPts val="2260"/>
              </a:lnSpc>
              <a:spcBef>
                <a:spcPts val="215"/>
              </a:spcBef>
            </a:pPr>
            <a:r>
              <a:rPr sz="1100" spc="-30" dirty="0">
                <a:latin typeface="Arial"/>
                <a:cs typeface="Arial"/>
              </a:rPr>
              <a:t>string </a:t>
            </a:r>
            <a:r>
              <a:rPr sz="1100" spc="-55" dirty="0">
                <a:latin typeface="Arial"/>
                <a:cs typeface="Arial"/>
              </a:rPr>
              <a:t>name, </a:t>
            </a:r>
            <a:r>
              <a:rPr sz="1100" spc="-25" dirty="0">
                <a:latin typeface="Arial"/>
                <a:cs typeface="Arial"/>
              </a:rPr>
              <a:t>familly, </a:t>
            </a:r>
            <a:r>
              <a:rPr sz="1100" spc="-40" dirty="0">
                <a:latin typeface="Arial"/>
                <a:cs typeface="Arial"/>
              </a:rPr>
              <a:t>phone, </a:t>
            </a:r>
            <a:r>
              <a:rPr sz="1100" spc="-60" dirty="0">
                <a:latin typeface="Arial"/>
                <a:cs typeface="Arial"/>
              </a:rPr>
              <a:t>address, </a:t>
            </a:r>
            <a:r>
              <a:rPr sz="1100" spc="-35" dirty="0">
                <a:latin typeface="Arial"/>
                <a:cs typeface="Arial"/>
              </a:rPr>
              <a:t>email,</a:t>
            </a:r>
            <a:r>
              <a:rPr sz="1100" spc="-14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searching;  </a:t>
            </a:r>
            <a:r>
              <a:rPr sz="1100" spc="-10" dirty="0">
                <a:latin typeface="Arial"/>
                <a:cs typeface="Arial"/>
              </a:rPr>
              <a:t>contact*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f;</a:t>
            </a:r>
            <a:endParaRPr sz="11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85"/>
              </a:spcBef>
            </a:pPr>
            <a:r>
              <a:rPr sz="1100" spc="-45" dirty="0">
                <a:latin typeface="Arial"/>
                <a:cs typeface="Arial"/>
              </a:rPr>
              <a:t>contactsList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a;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50"/>
              </a:spcBef>
            </a:pPr>
            <a:r>
              <a:rPr sz="1100" spc="-20" dirty="0">
                <a:latin typeface="Arial"/>
                <a:cs typeface="Arial"/>
              </a:rPr>
              <a:t>while </a:t>
            </a:r>
            <a:r>
              <a:rPr sz="1100" spc="-40" dirty="0">
                <a:latin typeface="Arial"/>
                <a:cs typeface="Arial"/>
              </a:rPr>
              <a:t>(printDashboard())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6352" y="1177787"/>
            <a:ext cx="657860" cy="765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40" dirty="0">
                <a:latin typeface="Arial"/>
                <a:cs typeface="Arial"/>
              </a:rPr>
              <a:t>cin </a:t>
            </a:r>
            <a:r>
              <a:rPr sz="1100" spc="-95" dirty="0">
                <a:latin typeface="Arial"/>
                <a:cs typeface="Arial"/>
              </a:rPr>
              <a:t>&gt;&gt;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n;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100" spc="-30" dirty="0">
                <a:latin typeface="Arial"/>
                <a:cs typeface="Arial"/>
              </a:rPr>
              <a:t>switch </a:t>
            </a:r>
            <a:r>
              <a:rPr sz="1100" spc="-35" dirty="0">
                <a:latin typeface="Arial"/>
                <a:cs typeface="Arial"/>
              </a:rPr>
              <a:t>(n)</a:t>
            </a:r>
            <a:r>
              <a:rPr sz="1100" spc="-17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0" y="2607300"/>
            <a:ext cx="5768340" cy="5989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105"/>
              </a:spcBef>
            </a:pPr>
            <a:r>
              <a:rPr sz="1100" spc="-90" dirty="0">
                <a:latin typeface="Arial"/>
                <a:cs typeface="Arial"/>
              </a:rPr>
              <a:t>case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1: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Arial"/>
              <a:cs typeface="Arial"/>
            </a:endParaRPr>
          </a:p>
          <a:p>
            <a:pPr marL="12700" marR="5080" indent="1371600">
              <a:lnSpc>
                <a:spcPct val="110000"/>
              </a:lnSpc>
            </a:pPr>
            <a:r>
              <a:rPr sz="1100" spc="-25" dirty="0">
                <a:latin typeface="Arial"/>
                <a:cs typeface="Arial"/>
              </a:rPr>
              <a:t>cout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&lt;&lt;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"please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enter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name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,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famillyname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,</a:t>
            </a:r>
            <a:r>
              <a:rPr sz="1100" spc="-45" dirty="0">
                <a:latin typeface="Arial"/>
                <a:cs typeface="Arial"/>
              </a:rPr>
              <a:t> phone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,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address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,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email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by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order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(  </a:t>
            </a:r>
            <a:r>
              <a:rPr sz="1100" spc="-45" dirty="0">
                <a:latin typeface="Arial"/>
                <a:cs typeface="Arial"/>
              </a:rPr>
              <a:t>seprate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by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one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space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or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enter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)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:"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&lt;&lt;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endl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&lt;&lt;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"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:==&gt;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";</a:t>
            </a:r>
            <a:endParaRPr sz="1100">
              <a:latin typeface="Arial"/>
              <a:cs typeface="Arial"/>
            </a:endParaRPr>
          </a:p>
          <a:p>
            <a:pPr marL="1384300" marR="1343025">
              <a:lnSpc>
                <a:spcPct val="170000"/>
              </a:lnSpc>
              <a:spcBef>
                <a:spcPts val="15"/>
              </a:spcBef>
            </a:pPr>
            <a:r>
              <a:rPr sz="1100" spc="-40" dirty="0">
                <a:latin typeface="Arial"/>
                <a:cs typeface="Arial"/>
              </a:rPr>
              <a:t>cin </a:t>
            </a:r>
            <a:r>
              <a:rPr sz="1100" spc="-95" dirty="0">
                <a:latin typeface="Arial"/>
                <a:cs typeface="Arial"/>
              </a:rPr>
              <a:t>&gt;&gt; </a:t>
            </a:r>
            <a:r>
              <a:rPr sz="1100" spc="-60" dirty="0">
                <a:latin typeface="Arial"/>
                <a:cs typeface="Arial"/>
              </a:rPr>
              <a:t>name </a:t>
            </a:r>
            <a:r>
              <a:rPr sz="1100" spc="-95" dirty="0">
                <a:latin typeface="Arial"/>
                <a:cs typeface="Arial"/>
              </a:rPr>
              <a:t>&gt;&gt; </a:t>
            </a:r>
            <a:r>
              <a:rPr sz="1100" spc="-20" dirty="0">
                <a:latin typeface="Arial"/>
                <a:cs typeface="Arial"/>
              </a:rPr>
              <a:t>familly </a:t>
            </a:r>
            <a:r>
              <a:rPr sz="1100" spc="-100" dirty="0">
                <a:latin typeface="Arial"/>
                <a:cs typeface="Arial"/>
              </a:rPr>
              <a:t>&gt;&gt; </a:t>
            </a:r>
            <a:r>
              <a:rPr sz="1100" spc="-45" dirty="0">
                <a:latin typeface="Arial"/>
                <a:cs typeface="Arial"/>
              </a:rPr>
              <a:t>phone </a:t>
            </a:r>
            <a:r>
              <a:rPr sz="1100" spc="-100" dirty="0">
                <a:latin typeface="Arial"/>
                <a:cs typeface="Arial"/>
              </a:rPr>
              <a:t>&gt;&gt; </a:t>
            </a:r>
            <a:r>
              <a:rPr sz="1100" spc="-65" dirty="0">
                <a:latin typeface="Arial"/>
                <a:cs typeface="Arial"/>
              </a:rPr>
              <a:t>address </a:t>
            </a:r>
            <a:r>
              <a:rPr sz="1100" spc="-95" dirty="0">
                <a:latin typeface="Arial"/>
                <a:cs typeface="Arial"/>
              </a:rPr>
              <a:t>&gt;&gt; </a:t>
            </a:r>
            <a:r>
              <a:rPr sz="1100" spc="-35" dirty="0">
                <a:latin typeface="Arial"/>
                <a:cs typeface="Arial"/>
              </a:rPr>
              <a:t>email;  </a:t>
            </a:r>
            <a:r>
              <a:rPr sz="1100" spc="-50" dirty="0">
                <a:latin typeface="Arial"/>
                <a:cs typeface="Arial"/>
              </a:rPr>
              <a:t>a.addContact(name, </a:t>
            </a:r>
            <a:r>
              <a:rPr sz="1100" spc="-25" dirty="0">
                <a:latin typeface="Arial"/>
                <a:cs typeface="Arial"/>
              </a:rPr>
              <a:t>familly, </a:t>
            </a:r>
            <a:r>
              <a:rPr sz="1100" spc="-40" dirty="0">
                <a:latin typeface="Arial"/>
                <a:cs typeface="Arial"/>
              </a:rPr>
              <a:t>phone, </a:t>
            </a:r>
            <a:r>
              <a:rPr sz="1100" spc="-60" dirty="0">
                <a:latin typeface="Arial"/>
                <a:cs typeface="Arial"/>
              </a:rPr>
              <a:t>address,</a:t>
            </a:r>
            <a:r>
              <a:rPr sz="1100" spc="-15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email);</a:t>
            </a:r>
            <a:endParaRPr sz="1100">
              <a:latin typeface="Arial"/>
              <a:cs typeface="Arial"/>
            </a:endParaRPr>
          </a:p>
          <a:p>
            <a:pPr marL="1384300" marR="1553210" indent="-991235">
              <a:lnSpc>
                <a:spcPct val="340900"/>
              </a:lnSpc>
            </a:pPr>
            <a:r>
              <a:rPr sz="1100" spc="30" dirty="0">
                <a:latin typeface="Arial"/>
                <a:cs typeface="Arial"/>
              </a:rPr>
              <a:t>f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=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a.findContact(name);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120" dirty="0">
                <a:latin typeface="Arial"/>
                <a:cs typeface="Arial"/>
              </a:rPr>
              <a:t>//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showing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the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contact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is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just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entered  cout </a:t>
            </a:r>
            <a:r>
              <a:rPr sz="1100" spc="-95" dirty="0">
                <a:latin typeface="Arial"/>
                <a:cs typeface="Arial"/>
              </a:rPr>
              <a:t>&lt;&lt; </a:t>
            </a:r>
            <a:r>
              <a:rPr sz="1100" spc="-25" dirty="0">
                <a:latin typeface="Arial"/>
                <a:cs typeface="Arial"/>
              </a:rPr>
              <a:t>"done </a:t>
            </a:r>
            <a:r>
              <a:rPr sz="1100" spc="-30" dirty="0">
                <a:latin typeface="Arial"/>
                <a:cs typeface="Arial"/>
              </a:rPr>
              <a:t>:D" </a:t>
            </a:r>
            <a:r>
              <a:rPr sz="1100" spc="-100" dirty="0">
                <a:latin typeface="Arial"/>
                <a:cs typeface="Arial"/>
              </a:rPr>
              <a:t>&lt;&lt;</a:t>
            </a:r>
            <a:r>
              <a:rPr sz="1100" spc="-14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endl;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  <a:spcBef>
                <a:spcPts val="650"/>
              </a:spcBef>
            </a:pPr>
            <a:r>
              <a:rPr sz="1100" spc="-40" dirty="0">
                <a:latin typeface="Arial"/>
                <a:cs typeface="Arial"/>
              </a:rPr>
              <a:t>break;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640"/>
              </a:spcBef>
            </a:pPr>
            <a:r>
              <a:rPr sz="1100" spc="-90" dirty="0">
                <a:latin typeface="Arial"/>
                <a:cs typeface="Arial"/>
              </a:rPr>
              <a:t>case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2: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50">
              <a:latin typeface="Arial"/>
              <a:cs typeface="Arial"/>
            </a:endParaRPr>
          </a:p>
          <a:p>
            <a:pPr marL="12700" marR="5080" indent="1371600">
              <a:lnSpc>
                <a:spcPct val="110000"/>
              </a:lnSpc>
            </a:pPr>
            <a:r>
              <a:rPr sz="1100" spc="-25" dirty="0">
                <a:latin typeface="Arial"/>
                <a:cs typeface="Arial"/>
              </a:rPr>
              <a:t>cout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&lt;&lt;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"please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enter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name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,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famillyname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,</a:t>
            </a:r>
            <a:r>
              <a:rPr sz="1100" spc="-45" dirty="0">
                <a:latin typeface="Arial"/>
                <a:cs typeface="Arial"/>
              </a:rPr>
              <a:t> phone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,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address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,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email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by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order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(  </a:t>
            </a:r>
            <a:r>
              <a:rPr sz="1100" spc="-45" dirty="0">
                <a:latin typeface="Arial"/>
                <a:cs typeface="Arial"/>
              </a:rPr>
              <a:t>seprate </a:t>
            </a:r>
            <a:r>
              <a:rPr sz="1100" spc="-55" dirty="0">
                <a:latin typeface="Arial"/>
                <a:cs typeface="Arial"/>
              </a:rPr>
              <a:t>by </a:t>
            </a:r>
            <a:r>
              <a:rPr sz="1100" spc="-45" dirty="0">
                <a:latin typeface="Arial"/>
                <a:cs typeface="Arial"/>
              </a:rPr>
              <a:t>one </a:t>
            </a:r>
            <a:r>
              <a:rPr sz="1100" spc="-85" dirty="0">
                <a:latin typeface="Arial"/>
                <a:cs typeface="Arial"/>
              </a:rPr>
              <a:t>space </a:t>
            </a:r>
            <a:r>
              <a:rPr sz="1100" spc="-5" dirty="0">
                <a:latin typeface="Arial"/>
                <a:cs typeface="Arial"/>
              </a:rPr>
              <a:t>or </a:t>
            </a:r>
            <a:r>
              <a:rPr sz="1100" spc="-15" dirty="0">
                <a:latin typeface="Arial"/>
                <a:cs typeface="Arial"/>
              </a:rPr>
              <a:t>enter </a:t>
            </a:r>
            <a:r>
              <a:rPr sz="1100" spc="-35" dirty="0">
                <a:latin typeface="Arial"/>
                <a:cs typeface="Arial"/>
              </a:rPr>
              <a:t>) </a:t>
            </a:r>
            <a:r>
              <a:rPr sz="1100" spc="20" dirty="0">
                <a:latin typeface="Arial"/>
                <a:cs typeface="Arial"/>
              </a:rPr>
              <a:t>:" </a:t>
            </a:r>
            <a:r>
              <a:rPr sz="1100" spc="-95" dirty="0">
                <a:latin typeface="Arial"/>
                <a:cs typeface="Arial"/>
              </a:rPr>
              <a:t>&lt;&lt; </a:t>
            </a:r>
            <a:r>
              <a:rPr sz="1100" spc="-35" dirty="0">
                <a:latin typeface="Arial"/>
                <a:cs typeface="Arial"/>
              </a:rPr>
              <a:t>endl </a:t>
            </a:r>
            <a:r>
              <a:rPr sz="1100" spc="-95" dirty="0">
                <a:latin typeface="Arial"/>
                <a:cs typeface="Arial"/>
              </a:rPr>
              <a:t>&lt;&lt; </a:t>
            </a:r>
            <a:r>
              <a:rPr sz="1100" spc="50" dirty="0">
                <a:latin typeface="Arial"/>
                <a:cs typeface="Arial"/>
              </a:rPr>
              <a:t>" </a:t>
            </a:r>
            <a:r>
              <a:rPr sz="1100" spc="-80" dirty="0">
                <a:latin typeface="Arial"/>
                <a:cs typeface="Arial"/>
              </a:rPr>
              <a:t>:==&gt;</a:t>
            </a:r>
            <a:r>
              <a:rPr sz="1100" spc="-130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";</a:t>
            </a:r>
            <a:endParaRPr sz="110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  <a:spcBef>
                <a:spcPts val="925"/>
              </a:spcBef>
            </a:pPr>
            <a:r>
              <a:rPr sz="1100" spc="-40" dirty="0">
                <a:latin typeface="Arial"/>
                <a:cs typeface="Arial"/>
              </a:rPr>
              <a:t>cin </a:t>
            </a:r>
            <a:r>
              <a:rPr sz="1100" spc="-95" dirty="0">
                <a:latin typeface="Arial"/>
                <a:cs typeface="Arial"/>
              </a:rPr>
              <a:t>&gt;&gt; </a:t>
            </a:r>
            <a:r>
              <a:rPr sz="1100" spc="-60" dirty="0">
                <a:latin typeface="Arial"/>
                <a:cs typeface="Arial"/>
              </a:rPr>
              <a:t>name </a:t>
            </a:r>
            <a:r>
              <a:rPr sz="1100" spc="-95" dirty="0">
                <a:latin typeface="Arial"/>
                <a:cs typeface="Arial"/>
              </a:rPr>
              <a:t>&gt;&gt; </a:t>
            </a:r>
            <a:r>
              <a:rPr sz="1100" spc="-20" dirty="0">
                <a:latin typeface="Arial"/>
                <a:cs typeface="Arial"/>
              </a:rPr>
              <a:t>familly </a:t>
            </a:r>
            <a:r>
              <a:rPr sz="1100" spc="-100" dirty="0">
                <a:latin typeface="Arial"/>
                <a:cs typeface="Arial"/>
              </a:rPr>
              <a:t>&gt;&gt; </a:t>
            </a:r>
            <a:r>
              <a:rPr sz="1100" spc="-45" dirty="0">
                <a:latin typeface="Arial"/>
                <a:cs typeface="Arial"/>
              </a:rPr>
              <a:t>phone </a:t>
            </a:r>
            <a:r>
              <a:rPr sz="1100" spc="-100" dirty="0">
                <a:latin typeface="Arial"/>
                <a:cs typeface="Arial"/>
              </a:rPr>
              <a:t>&gt;&gt; </a:t>
            </a:r>
            <a:r>
              <a:rPr sz="1100" spc="-65" dirty="0">
                <a:latin typeface="Arial"/>
                <a:cs typeface="Arial"/>
              </a:rPr>
              <a:t>address </a:t>
            </a:r>
            <a:r>
              <a:rPr sz="1100" spc="-85" dirty="0">
                <a:latin typeface="Arial"/>
                <a:cs typeface="Arial"/>
              </a:rPr>
              <a:t>&gt;&gt;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email;</a:t>
            </a:r>
            <a:endParaRPr sz="1100">
              <a:latin typeface="Arial"/>
              <a:cs typeface="Arial"/>
            </a:endParaRPr>
          </a:p>
          <a:p>
            <a:pPr marL="1384300" marR="1223010">
              <a:lnSpc>
                <a:spcPct val="170000"/>
              </a:lnSpc>
              <a:spcBef>
                <a:spcPts val="15"/>
              </a:spcBef>
            </a:pPr>
            <a:r>
              <a:rPr sz="1100" spc="-45" dirty="0">
                <a:latin typeface="Arial"/>
                <a:cs typeface="Arial"/>
              </a:rPr>
              <a:t>a.updateContact(name, </a:t>
            </a:r>
            <a:r>
              <a:rPr sz="1100" spc="-25" dirty="0">
                <a:latin typeface="Arial"/>
                <a:cs typeface="Arial"/>
              </a:rPr>
              <a:t>familly, </a:t>
            </a:r>
            <a:r>
              <a:rPr sz="1100" spc="-40" dirty="0">
                <a:latin typeface="Arial"/>
                <a:cs typeface="Arial"/>
              </a:rPr>
              <a:t>phone, </a:t>
            </a:r>
            <a:r>
              <a:rPr sz="1100" spc="-60" dirty="0">
                <a:latin typeface="Arial"/>
                <a:cs typeface="Arial"/>
              </a:rPr>
              <a:t>address,</a:t>
            </a:r>
            <a:r>
              <a:rPr sz="1100" spc="-16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email);  </a:t>
            </a:r>
            <a:r>
              <a:rPr sz="1100" spc="-25" dirty="0">
                <a:latin typeface="Arial"/>
                <a:cs typeface="Arial"/>
              </a:rPr>
              <a:t>cout </a:t>
            </a:r>
            <a:r>
              <a:rPr sz="1100" spc="-95" dirty="0">
                <a:latin typeface="Arial"/>
                <a:cs typeface="Arial"/>
              </a:rPr>
              <a:t>&lt;&lt; </a:t>
            </a:r>
            <a:r>
              <a:rPr sz="1100" spc="-25" dirty="0">
                <a:latin typeface="Arial"/>
                <a:cs typeface="Arial"/>
              </a:rPr>
              <a:t>"done </a:t>
            </a:r>
            <a:r>
              <a:rPr sz="1100" spc="-30" dirty="0">
                <a:latin typeface="Arial"/>
                <a:cs typeface="Arial"/>
              </a:rPr>
              <a:t>:D" </a:t>
            </a:r>
            <a:r>
              <a:rPr sz="1100" spc="-100" dirty="0">
                <a:latin typeface="Arial"/>
                <a:cs typeface="Arial"/>
              </a:rPr>
              <a:t>&lt;&lt;</a:t>
            </a:r>
            <a:r>
              <a:rPr sz="1100" spc="-14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endl;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  <a:spcBef>
                <a:spcPts val="650"/>
              </a:spcBef>
            </a:pPr>
            <a:r>
              <a:rPr sz="1100" spc="-40" dirty="0">
                <a:latin typeface="Arial"/>
                <a:cs typeface="Arial"/>
              </a:rPr>
              <a:t>break;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1206</Words>
  <Application>Microsoft Office PowerPoint</Application>
  <PresentationFormat>Custom</PresentationFormat>
  <Paragraphs>288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Younis</cp:lastModifiedBy>
  <cp:revision>1</cp:revision>
  <dcterms:created xsi:type="dcterms:W3CDTF">2021-02-04T20:44:56Z</dcterms:created>
  <dcterms:modified xsi:type="dcterms:W3CDTF">2021-02-04T20:56:34Z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2021-02-04T00:00:00Z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2021-02-04T00:00:00Z</vt:filetime>
  </property>
</Properties>
</file>