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7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9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2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0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1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app/profile/apoorva.kalaskar/viz/DefectKPI/Dashboard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791-724D-4138-B3E1-A0E2D431E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Defects KPI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2D20-3B31-496C-9921-90FB470A5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Apoorva Kalaskar                                                                          Batch: DP-2008-OM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42E7-6105-4357-8CA4-9A64D10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530E-1281-420B-99DD-5C171EF8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71574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industries have need of Defect KPI for various needs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improvise process functioning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Timely reporting of defects to concerned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Resolving the defects in designated timeframe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handle all these pointers there is a need to have Defect KPI which can give us a visualization of all related details.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9EAB-30E2-4815-9BBC-B9E1A25E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18" y="2103120"/>
            <a:ext cx="4203702" cy="2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976-EC70-4808-B445-EA5318DA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1" y="568078"/>
            <a:ext cx="10058400" cy="1371600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AD10-75E8-46D5-90AB-82ACABF9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7242699" cy="3931920"/>
          </a:xfrm>
        </p:spPr>
        <p:txBody>
          <a:bodyPr/>
          <a:lstStyle/>
          <a:p>
            <a:r>
              <a:rPr lang="en-US" dirty="0"/>
              <a:t>The data is real data collected from SLB organization. </a:t>
            </a:r>
          </a:p>
          <a:p>
            <a:r>
              <a:rPr lang="en-US" dirty="0"/>
              <a:t>It has 16 attributes describing the defect in detail. </a:t>
            </a:r>
          </a:p>
          <a:p>
            <a:r>
              <a:rPr lang="en-US" dirty="0"/>
              <a:t>Created schema in SQL and loaded the excel file to SQL Database.</a:t>
            </a:r>
          </a:p>
          <a:p>
            <a:r>
              <a:rPr lang="en-US" dirty="0"/>
              <a:t>Connected Tableau to SQL and connected to Defects database. </a:t>
            </a:r>
          </a:p>
          <a:p>
            <a:r>
              <a:rPr lang="en-US" dirty="0"/>
              <a:t>Performed some initial analysis on data like: checking for null values, correcting the date format, removing the columns which are not needed.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91A96-87C2-49E8-BA59-BB071474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07" y="434913"/>
            <a:ext cx="3126419" cy="5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BD0B-B48D-48F6-9EA5-879550C9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34501"/>
            <a:ext cx="10058400" cy="520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main aim to have dashboard is to see ‘Open’ defects, status of the defect, priority of defect and the domain to which it is assigned.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 also need overview of all defects related to particular release and then need to see all important features related to defects.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Filters:</a:t>
            </a:r>
          </a:p>
          <a:p>
            <a:pPr marL="342900" indent="-342900">
              <a:buAutoNum type="arabicPeriod"/>
            </a:pPr>
            <a:r>
              <a:rPr lang="en-US" dirty="0"/>
              <a:t>Business Application</a:t>
            </a:r>
          </a:p>
          <a:p>
            <a:pPr marL="342900" indent="-342900">
              <a:buAutoNum type="arabicPeriod"/>
            </a:pPr>
            <a:r>
              <a:rPr lang="en-US" dirty="0"/>
              <a:t>Release Cycle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Worksheets: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of Defects by Release Cycle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of Defects belonging to specific Priority by Release Cycle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of Defects having specific Status by Release Cycle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of Defects related to Domains by Release Cycle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9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440A-620D-463A-B430-BE812D4A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38" y="249713"/>
            <a:ext cx="10058400" cy="1127033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B413-59D2-4388-A4EA-F413A3F857F7}"/>
              </a:ext>
            </a:extLst>
          </p:cNvPr>
          <p:cNvSpPr txBox="1"/>
          <p:nvPr/>
        </p:nvSpPr>
        <p:spPr>
          <a:xfrm>
            <a:off x="764958" y="1157196"/>
            <a:ext cx="1066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Defect KPI | Tableau Public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8C313-DF43-4BB8-8EC4-D3C8F910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97" y="1674350"/>
            <a:ext cx="10493405" cy="47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0698-4617-486A-9758-61F7A29A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330960"/>
            <a:ext cx="9068586" cy="2590800"/>
          </a:xfrm>
        </p:spPr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245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Wingdings</vt:lpstr>
      <vt:lpstr>Savon</vt:lpstr>
      <vt:lpstr>Defects KPI</vt:lpstr>
      <vt:lpstr>Problem Statement</vt:lpstr>
      <vt:lpstr>Dataset</vt:lpstr>
      <vt:lpstr>PowerPoint Presentation</vt:lpstr>
      <vt:lpstr>Dashboard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Defects KPI</dc:title>
  <dc:creator>Apoorva Kalaskar</dc:creator>
  <cp:lastModifiedBy>Apoorva Kalaskar</cp:lastModifiedBy>
  <cp:revision>14</cp:revision>
  <dcterms:created xsi:type="dcterms:W3CDTF">2021-06-13T10:11:19Z</dcterms:created>
  <dcterms:modified xsi:type="dcterms:W3CDTF">2021-08-03T17:56:42Z</dcterms:modified>
</cp:coreProperties>
</file>