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1" r:id="rId7"/>
    <p:sldId id="258" r:id="rId8"/>
    <p:sldId id="259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0DBCF-DF9A-4B65-BF0B-1EE10CD5016F}" type="doc">
      <dgm:prSet loTypeId="urn:microsoft.com/office/officeart/2016/7/layout/RepeatingBendingProcessNew" loCatId="process" qsTypeId="urn:microsoft.com/office/officeart/2005/8/quickstyle/3d2" qsCatId="3D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E73BBF3E-82C4-4124-A824-AE5D191C69E4}">
      <dgm:prSet/>
      <dgm:spPr/>
      <dgm:t>
        <a:bodyPr/>
        <a:lstStyle/>
        <a:p>
          <a:r>
            <a:rPr lang="en-IN"/>
            <a:t>Univariate Analysis</a:t>
          </a:r>
          <a:endParaRPr lang="en-US"/>
        </a:p>
      </dgm:t>
    </dgm:pt>
    <dgm:pt modelId="{34D0ED98-B0DD-4496-A38B-0D1D2BF3BB70}" type="parTrans" cxnId="{DE89E33D-9A23-46DD-B3FD-A5F18E524800}">
      <dgm:prSet/>
      <dgm:spPr/>
      <dgm:t>
        <a:bodyPr/>
        <a:lstStyle/>
        <a:p>
          <a:endParaRPr lang="en-US"/>
        </a:p>
      </dgm:t>
    </dgm:pt>
    <dgm:pt modelId="{92A76141-F958-47CF-B9E3-18FFB5FDE7B4}" type="sibTrans" cxnId="{DE89E33D-9A23-46DD-B3FD-A5F18E524800}">
      <dgm:prSet/>
      <dgm:spPr/>
      <dgm:t>
        <a:bodyPr/>
        <a:lstStyle/>
        <a:p>
          <a:endParaRPr lang="en-US"/>
        </a:p>
      </dgm:t>
    </dgm:pt>
    <dgm:pt modelId="{A6932983-15C9-4EB6-9616-A78D24FFF4E2}">
      <dgm:prSet/>
      <dgm:spPr/>
      <dgm:t>
        <a:bodyPr/>
        <a:lstStyle/>
        <a:p>
          <a:r>
            <a:rPr lang="en-IN"/>
            <a:t>Visualization</a:t>
          </a:r>
          <a:endParaRPr lang="en-US"/>
        </a:p>
      </dgm:t>
    </dgm:pt>
    <dgm:pt modelId="{A98F3DDE-80B6-438C-802F-CFC7AC6DF9C4}" type="parTrans" cxnId="{DC76AEF5-CA38-43AA-A604-A5E4B9555E20}">
      <dgm:prSet/>
      <dgm:spPr/>
      <dgm:t>
        <a:bodyPr/>
        <a:lstStyle/>
        <a:p>
          <a:endParaRPr lang="en-US"/>
        </a:p>
      </dgm:t>
    </dgm:pt>
    <dgm:pt modelId="{17AACD9E-A7E1-45D2-8508-80E133F35C32}" type="sibTrans" cxnId="{DC76AEF5-CA38-43AA-A604-A5E4B9555E20}">
      <dgm:prSet/>
      <dgm:spPr/>
      <dgm:t>
        <a:bodyPr/>
        <a:lstStyle/>
        <a:p>
          <a:endParaRPr lang="en-US"/>
        </a:p>
      </dgm:t>
    </dgm:pt>
    <dgm:pt modelId="{F3BCEC67-0116-4FE8-9C25-513AFAB8440D}">
      <dgm:prSet/>
      <dgm:spPr/>
      <dgm:t>
        <a:bodyPr/>
        <a:lstStyle/>
        <a:p>
          <a:r>
            <a:rPr lang="en-IN"/>
            <a:t>Outlier Treatment</a:t>
          </a:r>
          <a:endParaRPr lang="en-US"/>
        </a:p>
      </dgm:t>
    </dgm:pt>
    <dgm:pt modelId="{19A4F97C-EEEB-45DA-A876-B90594ADD662}" type="parTrans" cxnId="{5A2842ED-CE85-4344-A146-3216EDE47736}">
      <dgm:prSet/>
      <dgm:spPr/>
      <dgm:t>
        <a:bodyPr/>
        <a:lstStyle/>
        <a:p>
          <a:endParaRPr lang="en-US"/>
        </a:p>
      </dgm:t>
    </dgm:pt>
    <dgm:pt modelId="{10821778-1FED-4D90-97E8-D7A03E92C43C}" type="sibTrans" cxnId="{5A2842ED-CE85-4344-A146-3216EDE47736}">
      <dgm:prSet/>
      <dgm:spPr/>
      <dgm:t>
        <a:bodyPr/>
        <a:lstStyle/>
        <a:p>
          <a:endParaRPr lang="en-US"/>
        </a:p>
      </dgm:t>
    </dgm:pt>
    <dgm:pt modelId="{D787DCB5-BE0C-46E5-A11C-FF5B5D050ED5}">
      <dgm:prSet/>
      <dgm:spPr/>
      <dgm:t>
        <a:bodyPr/>
        <a:lstStyle/>
        <a:p>
          <a:r>
            <a:rPr lang="en-IN"/>
            <a:t>Feature Engineering</a:t>
          </a:r>
          <a:endParaRPr lang="en-US"/>
        </a:p>
      </dgm:t>
    </dgm:pt>
    <dgm:pt modelId="{7D945462-EE97-45BE-A0F1-DC8598AD2552}" type="parTrans" cxnId="{FCD2F000-EFAD-4001-9345-5C1E32BF4EE0}">
      <dgm:prSet/>
      <dgm:spPr/>
      <dgm:t>
        <a:bodyPr/>
        <a:lstStyle/>
        <a:p>
          <a:endParaRPr lang="en-US"/>
        </a:p>
      </dgm:t>
    </dgm:pt>
    <dgm:pt modelId="{EED5A850-0003-45BD-8667-9136B8407D2A}" type="sibTrans" cxnId="{FCD2F000-EFAD-4001-9345-5C1E32BF4EE0}">
      <dgm:prSet/>
      <dgm:spPr/>
      <dgm:t>
        <a:bodyPr/>
        <a:lstStyle/>
        <a:p>
          <a:endParaRPr lang="en-US"/>
        </a:p>
      </dgm:t>
    </dgm:pt>
    <dgm:pt modelId="{D83F5953-4721-44C6-838C-7C46389AE333}">
      <dgm:prSet/>
      <dgm:spPr/>
      <dgm:t>
        <a:bodyPr/>
        <a:lstStyle/>
        <a:p>
          <a:r>
            <a:rPr lang="en-IN"/>
            <a:t>Feature Selection</a:t>
          </a:r>
          <a:endParaRPr lang="en-US"/>
        </a:p>
      </dgm:t>
    </dgm:pt>
    <dgm:pt modelId="{9AEED090-A174-4067-8EE4-25F1D1FABF2B}" type="parTrans" cxnId="{22400ED8-7720-4A6A-B21E-DEE10D2DB9D4}">
      <dgm:prSet/>
      <dgm:spPr/>
      <dgm:t>
        <a:bodyPr/>
        <a:lstStyle/>
        <a:p>
          <a:endParaRPr lang="en-US"/>
        </a:p>
      </dgm:t>
    </dgm:pt>
    <dgm:pt modelId="{45B27166-D154-4DC4-98EB-5B8EF3753D52}" type="sibTrans" cxnId="{22400ED8-7720-4A6A-B21E-DEE10D2DB9D4}">
      <dgm:prSet/>
      <dgm:spPr/>
      <dgm:t>
        <a:bodyPr/>
        <a:lstStyle/>
        <a:p>
          <a:endParaRPr lang="en-US"/>
        </a:p>
      </dgm:t>
    </dgm:pt>
    <dgm:pt modelId="{C474F105-66AC-4E04-9D56-14C465B828F4}">
      <dgm:prSet/>
      <dgm:spPr/>
      <dgm:t>
        <a:bodyPr/>
        <a:lstStyle/>
        <a:p>
          <a:r>
            <a:rPr lang="en-IN"/>
            <a:t>One Hot Encoding</a:t>
          </a:r>
          <a:endParaRPr lang="en-US"/>
        </a:p>
      </dgm:t>
    </dgm:pt>
    <dgm:pt modelId="{515A6B62-A65B-41A3-B7C6-A7D79A80B039}" type="parTrans" cxnId="{3EB43D58-3434-4569-AC55-F8CB3AEF5B43}">
      <dgm:prSet/>
      <dgm:spPr/>
      <dgm:t>
        <a:bodyPr/>
        <a:lstStyle/>
        <a:p>
          <a:endParaRPr lang="en-US"/>
        </a:p>
      </dgm:t>
    </dgm:pt>
    <dgm:pt modelId="{F67A313A-0428-422B-9080-742C872D964A}" type="sibTrans" cxnId="{3EB43D58-3434-4569-AC55-F8CB3AEF5B43}">
      <dgm:prSet/>
      <dgm:spPr/>
      <dgm:t>
        <a:bodyPr/>
        <a:lstStyle/>
        <a:p>
          <a:endParaRPr lang="en-US"/>
        </a:p>
      </dgm:t>
    </dgm:pt>
    <dgm:pt modelId="{692A67B8-FD36-4411-8337-47ADB9919BEB}">
      <dgm:prSet/>
      <dgm:spPr/>
      <dgm:t>
        <a:bodyPr/>
        <a:lstStyle/>
        <a:p>
          <a:r>
            <a:rPr lang="en-IN"/>
            <a:t>Model Building: MLR and Random Forest</a:t>
          </a:r>
          <a:endParaRPr lang="en-US"/>
        </a:p>
      </dgm:t>
    </dgm:pt>
    <dgm:pt modelId="{02A0DAF0-8E15-4F44-B820-D05943B85178}" type="parTrans" cxnId="{F684C594-830E-4788-8A02-0674CAECB5B8}">
      <dgm:prSet/>
      <dgm:spPr/>
      <dgm:t>
        <a:bodyPr/>
        <a:lstStyle/>
        <a:p>
          <a:endParaRPr lang="en-US"/>
        </a:p>
      </dgm:t>
    </dgm:pt>
    <dgm:pt modelId="{253DF2B4-8DE6-47E8-91FA-65C298074AEE}" type="sibTrans" cxnId="{F684C594-830E-4788-8A02-0674CAECB5B8}">
      <dgm:prSet/>
      <dgm:spPr/>
      <dgm:t>
        <a:bodyPr/>
        <a:lstStyle/>
        <a:p>
          <a:endParaRPr lang="en-US"/>
        </a:p>
      </dgm:t>
    </dgm:pt>
    <dgm:pt modelId="{375F6955-3A1B-4E8D-B98B-A1E4A1FAD62A}">
      <dgm:prSet/>
      <dgm:spPr/>
      <dgm:t>
        <a:bodyPr/>
        <a:lstStyle/>
        <a:p>
          <a:r>
            <a:rPr lang="en-IN"/>
            <a:t>Model Validation and Accuracy </a:t>
          </a:r>
          <a:endParaRPr lang="en-US"/>
        </a:p>
      </dgm:t>
    </dgm:pt>
    <dgm:pt modelId="{F5EBAD2A-3FFB-4769-9FE6-EDE16A64F892}" type="parTrans" cxnId="{D477A9B7-BEBC-4A65-BF06-02358C85F9F0}">
      <dgm:prSet/>
      <dgm:spPr/>
      <dgm:t>
        <a:bodyPr/>
        <a:lstStyle/>
        <a:p>
          <a:endParaRPr lang="en-US"/>
        </a:p>
      </dgm:t>
    </dgm:pt>
    <dgm:pt modelId="{5144C802-B558-4647-8DDA-0500CF1BC4A3}" type="sibTrans" cxnId="{D477A9B7-BEBC-4A65-BF06-02358C85F9F0}">
      <dgm:prSet/>
      <dgm:spPr/>
      <dgm:t>
        <a:bodyPr/>
        <a:lstStyle/>
        <a:p>
          <a:endParaRPr lang="en-US"/>
        </a:p>
      </dgm:t>
    </dgm:pt>
    <dgm:pt modelId="{7B9FDA79-A313-46DB-806F-095D32EAE242}">
      <dgm:prSet/>
      <dgm:spPr/>
      <dgm:t>
        <a:bodyPr/>
        <a:lstStyle/>
        <a:p>
          <a:r>
            <a:rPr lang="en-IN"/>
            <a:t>Creation of Pickle File   </a:t>
          </a:r>
          <a:endParaRPr lang="en-US"/>
        </a:p>
      </dgm:t>
    </dgm:pt>
    <dgm:pt modelId="{A4260AF6-8583-400E-B8D3-4E1EDABCE5A5}" type="parTrans" cxnId="{0660DCC5-ADED-4DA3-9F24-EBEB67918BFB}">
      <dgm:prSet/>
      <dgm:spPr/>
      <dgm:t>
        <a:bodyPr/>
        <a:lstStyle/>
        <a:p>
          <a:endParaRPr lang="en-US"/>
        </a:p>
      </dgm:t>
    </dgm:pt>
    <dgm:pt modelId="{5DC7C68D-2F8F-443B-BFC1-C3A7076A1C67}" type="sibTrans" cxnId="{0660DCC5-ADED-4DA3-9F24-EBEB67918BFB}">
      <dgm:prSet/>
      <dgm:spPr/>
      <dgm:t>
        <a:bodyPr/>
        <a:lstStyle/>
        <a:p>
          <a:endParaRPr lang="en-US"/>
        </a:p>
      </dgm:t>
    </dgm:pt>
    <dgm:pt modelId="{7AEFA540-A3E1-4C1C-B22B-5672CD2CC3B3}" type="pres">
      <dgm:prSet presAssocID="{AF40DBCF-DF9A-4B65-BF0B-1EE10CD5016F}" presName="Name0" presStyleCnt="0">
        <dgm:presLayoutVars>
          <dgm:dir/>
          <dgm:resizeHandles val="exact"/>
        </dgm:presLayoutVars>
      </dgm:prSet>
      <dgm:spPr/>
    </dgm:pt>
    <dgm:pt modelId="{4BF26DEC-81EF-4C8B-82C2-99064B7014CD}" type="pres">
      <dgm:prSet presAssocID="{E73BBF3E-82C4-4124-A824-AE5D191C69E4}" presName="node" presStyleLbl="node1" presStyleIdx="0" presStyleCnt="9">
        <dgm:presLayoutVars>
          <dgm:bulletEnabled val="1"/>
        </dgm:presLayoutVars>
      </dgm:prSet>
      <dgm:spPr/>
    </dgm:pt>
    <dgm:pt modelId="{9BF935FF-0F32-4CDC-BEAB-40CA5600CDD0}" type="pres">
      <dgm:prSet presAssocID="{92A76141-F958-47CF-B9E3-18FFB5FDE7B4}" presName="sibTrans" presStyleLbl="sibTrans1D1" presStyleIdx="0" presStyleCnt="8"/>
      <dgm:spPr/>
    </dgm:pt>
    <dgm:pt modelId="{CAD4BBF0-ACB0-43CD-9F11-D1186E21B703}" type="pres">
      <dgm:prSet presAssocID="{92A76141-F958-47CF-B9E3-18FFB5FDE7B4}" presName="connectorText" presStyleLbl="sibTrans1D1" presStyleIdx="0" presStyleCnt="8"/>
      <dgm:spPr/>
    </dgm:pt>
    <dgm:pt modelId="{F0195CD2-F68F-4BD6-85F1-C91F620E91BE}" type="pres">
      <dgm:prSet presAssocID="{A6932983-15C9-4EB6-9616-A78D24FFF4E2}" presName="node" presStyleLbl="node1" presStyleIdx="1" presStyleCnt="9">
        <dgm:presLayoutVars>
          <dgm:bulletEnabled val="1"/>
        </dgm:presLayoutVars>
      </dgm:prSet>
      <dgm:spPr/>
    </dgm:pt>
    <dgm:pt modelId="{684E9F15-D6AB-434A-ABF0-605B26C35B03}" type="pres">
      <dgm:prSet presAssocID="{17AACD9E-A7E1-45D2-8508-80E133F35C32}" presName="sibTrans" presStyleLbl="sibTrans1D1" presStyleIdx="1" presStyleCnt="8"/>
      <dgm:spPr/>
    </dgm:pt>
    <dgm:pt modelId="{3CE3F546-56E1-4D16-BCAF-AD34378B1538}" type="pres">
      <dgm:prSet presAssocID="{17AACD9E-A7E1-45D2-8508-80E133F35C32}" presName="connectorText" presStyleLbl="sibTrans1D1" presStyleIdx="1" presStyleCnt="8"/>
      <dgm:spPr/>
    </dgm:pt>
    <dgm:pt modelId="{387D0CCA-C60C-4705-B688-A408573A03EB}" type="pres">
      <dgm:prSet presAssocID="{F3BCEC67-0116-4FE8-9C25-513AFAB8440D}" presName="node" presStyleLbl="node1" presStyleIdx="2" presStyleCnt="9">
        <dgm:presLayoutVars>
          <dgm:bulletEnabled val="1"/>
        </dgm:presLayoutVars>
      </dgm:prSet>
      <dgm:spPr/>
    </dgm:pt>
    <dgm:pt modelId="{6DC6C3F2-DE30-4E6A-BDF0-3055A8E25612}" type="pres">
      <dgm:prSet presAssocID="{10821778-1FED-4D90-97E8-D7A03E92C43C}" presName="sibTrans" presStyleLbl="sibTrans1D1" presStyleIdx="2" presStyleCnt="8"/>
      <dgm:spPr/>
    </dgm:pt>
    <dgm:pt modelId="{BEAB609C-BC84-4746-B9D1-5D5BEE6FB8C4}" type="pres">
      <dgm:prSet presAssocID="{10821778-1FED-4D90-97E8-D7A03E92C43C}" presName="connectorText" presStyleLbl="sibTrans1D1" presStyleIdx="2" presStyleCnt="8"/>
      <dgm:spPr/>
    </dgm:pt>
    <dgm:pt modelId="{45E1A403-AB71-413F-9A2D-3B0E07C7F09E}" type="pres">
      <dgm:prSet presAssocID="{D787DCB5-BE0C-46E5-A11C-FF5B5D050ED5}" presName="node" presStyleLbl="node1" presStyleIdx="3" presStyleCnt="9">
        <dgm:presLayoutVars>
          <dgm:bulletEnabled val="1"/>
        </dgm:presLayoutVars>
      </dgm:prSet>
      <dgm:spPr/>
    </dgm:pt>
    <dgm:pt modelId="{DE5948F6-BE45-45F6-BE5B-3F675B8D9899}" type="pres">
      <dgm:prSet presAssocID="{EED5A850-0003-45BD-8667-9136B8407D2A}" presName="sibTrans" presStyleLbl="sibTrans1D1" presStyleIdx="3" presStyleCnt="8"/>
      <dgm:spPr/>
    </dgm:pt>
    <dgm:pt modelId="{6489BB9D-883F-4D5C-A7C3-09DCE7BE1E00}" type="pres">
      <dgm:prSet presAssocID="{EED5A850-0003-45BD-8667-9136B8407D2A}" presName="connectorText" presStyleLbl="sibTrans1D1" presStyleIdx="3" presStyleCnt="8"/>
      <dgm:spPr/>
    </dgm:pt>
    <dgm:pt modelId="{EDE7CAE5-CECA-4FC8-8333-AA9E79CF8FBD}" type="pres">
      <dgm:prSet presAssocID="{D83F5953-4721-44C6-838C-7C46389AE333}" presName="node" presStyleLbl="node1" presStyleIdx="4" presStyleCnt="9">
        <dgm:presLayoutVars>
          <dgm:bulletEnabled val="1"/>
        </dgm:presLayoutVars>
      </dgm:prSet>
      <dgm:spPr/>
    </dgm:pt>
    <dgm:pt modelId="{F0FCCBF4-4AB0-461F-9EB9-1D19B6C0DA6E}" type="pres">
      <dgm:prSet presAssocID="{45B27166-D154-4DC4-98EB-5B8EF3753D52}" presName="sibTrans" presStyleLbl="sibTrans1D1" presStyleIdx="4" presStyleCnt="8"/>
      <dgm:spPr/>
    </dgm:pt>
    <dgm:pt modelId="{8962E88C-3C87-4A1A-9BD5-916F7BCDF258}" type="pres">
      <dgm:prSet presAssocID="{45B27166-D154-4DC4-98EB-5B8EF3753D52}" presName="connectorText" presStyleLbl="sibTrans1D1" presStyleIdx="4" presStyleCnt="8"/>
      <dgm:spPr/>
    </dgm:pt>
    <dgm:pt modelId="{7F4B543A-B601-4C3D-A692-1F208FA8DA63}" type="pres">
      <dgm:prSet presAssocID="{C474F105-66AC-4E04-9D56-14C465B828F4}" presName="node" presStyleLbl="node1" presStyleIdx="5" presStyleCnt="9">
        <dgm:presLayoutVars>
          <dgm:bulletEnabled val="1"/>
        </dgm:presLayoutVars>
      </dgm:prSet>
      <dgm:spPr/>
    </dgm:pt>
    <dgm:pt modelId="{3987D550-5867-4515-B57A-F6A021DEB488}" type="pres">
      <dgm:prSet presAssocID="{F67A313A-0428-422B-9080-742C872D964A}" presName="sibTrans" presStyleLbl="sibTrans1D1" presStyleIdx="5" presStyleCnt="8"/>
      <dgm:spPr/>
    </dgm:pt>
    <dgm:pt modelId="{DC816A2C-E29C-4944-8B25-DFC8E77DCBBA}" type="pres">
      <dgm:prSet presAssocID="{F67A313A-0428-422B-9080-742C872D964A}" presName="connectorText" presStyleLbl="sibTrans1D1" presStyleIdx="5" presStyleCnt="8"/>
      <dgm:spPr/>
    </dgm:pt>
    <dgm:pt modelId="{E6B6CD5E-8CA5-443D-AE26-D0B9E2216E50}" type="pres">
      <dgm:prSet presAssocID="{692A67B8-FD36-4411-8337-47ADB9919BEB}" presName="node" presStyleLbl="node1" presStyleIdx="6" presStyleCnt="9">
        <dgm:presLayoutVars>
          <dgm:bulletEnabled val="1"/>
        </dgm:presLayoutVars>
      </dgm:prSet>
      <dgm:spPr/>
    </dgm:pt>
    <dgm:pt modelId="{81686DB2-CC5B-4F3E-8390-0C6F813F2AE9}" type="pres">
      <dgm:prSet presAssocID="{253DF2B4-8DE6-47E8-91FA-65C298074AEE}" presName="sibTrans" presStyleLbl="sibTrans1D1" presStyleIdx="6" presStyleCnt="8"/>
      <dgm:spPr/>
    </dgm:pt>
    <dgm:pt modelId="{1A410314-C720-4D4E-8BB3-A784AB535475}" type="pres">
      <dgm:prSet presAssocID="{253DF2B4-8DE6-47E8-91FA-65C298074AEE}" presName="connectorText" presStyleLbl="sibTrans1D1" presStyleIdx="6" presStyleCnt="8"/>
      <dgm:spPr/>
    </dgm:pt>
    <dgm:pt modelId="{F428F4D0-4FAF-420A-A5FF-DDF38DF4E3F2}" type="pres">
      <dgm:prSet presAssocID="{375F6955-3A1B-4E8D-B98B-A1E4A1FAD62A}" presName="node" presStyleLbl="node1" presStyleIdx="7" presStyleCnt="9">
        <dgm:presLayoutVars>
          <dgm:bulletEnabled val="1"/>
        </dgm:presLayoutVars>
      </dgm:prSet>
      <dgm:spPr/>
    </dgm:pt>
    <dgm:pt modelId="{6E576B77-A8AA-4071-85CC-D63016E5698B}" type="pres">
      <dgm:prSet presAssocID="{5144C802-B558-4647-8DDA-0500CF1BC4A3}" presName="sibTrans" presStyleLbl="sibTrans1D1" presStyleIdx="7" presStyleCnt="8"/>
      <dgm:spPr/>
    </dgm:pt>
    <dgm:pt modelId="{D05B94E7-C78E-4016-B115-A168E5BAED38}" type="pres">
      <dgm:prSet presAssocID="{5144C802-B558-4647-8DDA-0500CF1BC4A3}" presName="connectorText" presStyleLbl="sibTrans1D1" presStyleIdx="7" presStyleCnt="8"/>
      <dgm:spPr/>
    </dgm:pt>
    <dgm:pt modelId="{089E2819-49BD-492E-BAEB-9CF52957A2FA}" type="pres">
      <dgm:prSet presAssocID="{7B9FDA79-A313-46DB-806F-095D32EAE242}" presName="node" presStyleLbl="node1" presStyleIdx="8" presStyleCnt="9">
        <dgm:presLayoutVars>
          <dgm:bulletEnabled val="1"/>
        </dgm:presLayoutVars>
      </dgm:prSet>
      <dgm:spPr/>
    </dgm:pt>
  </dgm:ptLst>
  <dgm:cxnLst>
    <dgm:cxn modelId="{FCD2F000-EFAD-4001-9345-5C1E32BF4EE0}" srcId="{AF40DBCF-DF9A-4B65-BF0B-1EE10CD5016F}" destId="{D787DCB5-BE0C-46E5-A11C-FF5B5D050ED5}" srcOrd="3" destOrd="0" parTransId="{7D945462-EE97-45BE-A0F1-DC8598AD2552}" sibTransId="{EED5A850-0003-45BD-8667-9136B8407D2A}"/>
    <dgm:cxn modelId="{CBF60509-0883-4C5D-B91F-464BC186F5FB}" type="presOf" srcId="{EED5A850-0003-45BD-8667-9136B8407D2A}" destId="{DE5948F6-BE45-45F6-BE5B-3F675B8D9899}" srcOrd="0" destOrd="0" presId="urn:microsoft.com/office/officeart/2016/7/layout/RepeatingBendingProcessNew"/>
    <dgm:cxn modelId="{271D0F22-3228-4920-ACC5-A67B89271162}" type="presOf" srcId="{F67A313A-0428-422B-9080-742C872D964A}" destId="{3987D550-5867-4515-B57A-F6A021DEB488}" srcOrd="0" destOrd="0" presId="urn:microsoft.com/office/officeart/2016/7/layout/RepeatingBendingProcessNew"/>
    <dgm:cxn modelId="{066E102E-3C46-4DAA-9B49-59E157464655}" type="presOf" srcId="{D83F5953-4721-44C6-838C-7C46389AE333}" destId="{EDE7CAE5-CECA-4FC8-8333-AA9E79CF8FBD}" srcOrd="0" destOrd="0" presId="urn:microsoft.com/office/officeart/2016/7/layout/RepeatingBendingProcessNew"/>
    <dgm:cxn modelId="{CB0E8A34-59AF-485F-897A-E1C22666DAC4}" type="presOf" srcId="{45B27166-D154-4DC4-98EB-5B8EF3753D52}" destId="{F0FCCBF4-4AB0-461F-9EB9-1D19B6C0DA6E}" srcOrd="0" destOrd="0" presId="urn:microsoft.com/office/officeart/2016/7/layout/RepeatingBendingProcessNew"/>
    <dgm:cxn modelId="{DE89E33D-9A23-46DD-B3FD-A5F18E524800}" srcId="{AF40DBCF-DF9A-4B65-BF0B-1EE10CD5016F}" destId="{E73BBF3E-82C4-4124-A824-AE5D191C69E4}" srcOrd="0" destOrd="0" parTransId="{34D0ED98-B0DD-4496-A38B-0D1D2BF3BB70}" sibTransId="{92A76141-F958-47CF-B9E3-18FFB5FDE7B4}"/>
    <dgm:cxn modelId="{B0230C5D-35D1-4747-813D-B37BE97F6378}" type="presOf" srcId="{C474F105-66AC-4E04-9D56-14C465B828F4}" destId="{7F4B543A-B601-4C3D-A692-1F208FA8DA63}" srcOrd="0" destOrd="0" presId="urn:microsoft.com/office/officeart/2016/7/layout/RepeatingBendingProcessNew"/>
    <dgm:cxn modelId="{50D95943-C63D-4B40-BE14-40633AB143E1}" type="presOf" srcId="{F3BCEC67-0116-4FE8-9C25-513AFAB8440D}" destId="{387D0CCA-C60C-4705-B688-A408573A03EB}" srcOrd="0" destOrd="0" presId="urn:microsoft.com/office/officeart/2016/7/layout/RepeatingBendingProcessNew"/>
    <dgm:cxn modelId="{3D17B444-67D0-4C92-95B2-F2E4AA6707B6}" type="presOf" srcId="{F67A313A-0428-422B-9080-742C872D964A}" destId="{DC816A2C-E29C-4944-8B25-DFC8E77DCBBA}" srcOrd="1" destOrd="0" presId="urn:microsoft.com/office/officeart/2016/7/layout/RepeatingBendingProcessNew"/>
    <dgm:cxn modelId="{6AE8726B-5A98-4FB0-BFFD-15F4D1DE1FC0}" type="presOf" srcId="{92A76141-F958-47CF-B9E3-18FFB5FDE7B4}" destId="{CAD4BBF0-ACB0-43CD-9F11-D1186E21B703}" srcOrd="1" destOrd="0" presId="urn:microsoft.com/office/officeart/2016/7/layout/RepeatingBendingProcessNew"/>
    <dgm:cxn modelId="{30DC876D-602A-4BF9-BE2C-F5E2FC33608A}" type="presOf" srcId="{17AACD9E-A7E1-45D2-8508-80E133F35C32}" destId="{684E9F15-D6AB-434A-ABF0-605B26C35B03}" srcOrd="0" destOrd="0" presId="urn:microsoft.com/office/officeart/2016/7/layout/RepeatingBendingProcessNew"/>
    <dgm:cxn modelId="{0C064B70-6D69-465C-BD0F-2AC82ACC70CF}" type="presOf" srcId="{5144C802-B558-4647-8DDA-0500CF1BC4A3}" destId="{6E576B77-A8AA-4071-85CC-D63016E5698B}" srcOrd="0" destOrd="0" presId="urn:microsoft.com/office/officeart/2016/7/layout/RepeatingBendingProcessNew"/>
    <dgm:cxn modelId="{F75A1157-9CB4-42BB-8330-CDE7CAFC6FFE}" type="presOf" srcId="{253DF2B4-8DE6-47E8-91FA-65C298074AEE}" destId="{81686DB2-CC5B-4F3E-8390-0C6F813F2AE9}" srcOrd="0" destOrd="0" presId="urn:microsoft.com/office/officeart/2016/7/layout/RepeatingBendingProcessNew"/>
    <dgm:cxn modelId="{3EB43D58-3434-4569-AC55-F8CB3AEF5B43}" srcId="{AF40DBCF-DF9A-4B65-BF0B-1EE10CD5016F}" destId="{C474F105-66AC-4E04-9D56-14C465B828F4}" srcOrd="5" destOrd="0" parTransId="{515A6B62-A65B-41A3-B7C6-A7D79A80B039}" sibTransId="{F67A313A-0428-422B-9080-742C872D964A}"/>
    <dgm:cxn modelId="{F8ED187A-C3B0-4626-B47D-B7E4F6808353}" type="presOf" srcId="{17AACD9E-A7E1-45D2-8508-80E133F35C32}" destId="{3CE3F546-56E1-4D16-BCAF-AD34378B1538}" srcOrd="1" destOrd="0" presId="urn:microsoft.com/office/officeart/2016/7/layout/RepeatingBendingProcessNew"/>
    <dgm:cxn modelId="{3CD6D77E-2F38-40B7-B7AE-352FA3CD2730}" type="presOf" srcId="{5144C802-B558-4647-8DDA-0500CF1BC4A3}" destId="{D05B94E7-C78E-4016-B115-A168E5BAED38}" srcOrd="1" destOrd="0" presId="urn:microsoft.com/office/officeart/2016/7/layout/RepeatingBendingProcessNew"/>
    <dgm:cxn modelId="{C3B64980-FE0B-4431-93A8-C240F9EEC63D}" type="presOf" srcId="{253DF2B4-8DE6-47E8-91FA-65C298074AEE}" destId="{1A410314-C720-4D4E-8BB3-A784AB535475}" srcOrd="1" destOrd="0" presId="urn:microsoft.com/office/officeart/2016/7/layout/RepeatingBendingProcessNew"/>
    <dgm:cxn modelId="{F4C9E388-1ADE-437B-84EA-335A68459226}" type="presOf" srcId="{E73BBF3E-82C4-4124-A824-AE5D191C69E4}" destId="{4BF26DEC-81EF-4C8B-82C2-99064B7014CD}" srcOrd="0" destOrd="0" presId="urn:microsoft.com/office/officeart/2016/7/layout/RepeatingBendingProcessNew"/>
    <dgm:cxn modelId="{6B1F418F-C50A-477B-9FE4-E1BE7E68DF39}" type="presOf" srcId="{375F6955-3A1B-4E8D-B98B-A1E4A1FAD62A}" destId="{F428F4D0-4FAF-420A-A5FF-DDF38DF4E3F2}" srcOrd="0" destOrd="0" presId="urn:microsoft.com/office/officeart/2016/7/layout/RepeatingBendingProcessNew"/>
    <dgm:cxn modelId="{F684C594-830E-4788-8A02-0674CAECB5B8}" srcId="{AF40DBCF-DF9A-4B65-BF0B-1EE10CD5016F}" destId="{692A67B8-FD36-4411-8337-47ADB9919BEB}" srcOrd="6" destOrd="0" parTransId="{02A0DAF0-8E15-4F44-B820-D05943B85178}" sibTransId="{253DF2B4-8DE6-47E8-91FA-65C298074AEE}"/>
    <dgm:cxn modelId="{4D49B3A5-2EE1-4E0E-A1BC-AA2E86242161}" type="presOf" srcId="{10821778-1FED-4D90-97E8-D7A03E92C43C}" destId="{6DC6C3F2-DE30-4E6A-BDF0-3055A8E25612}" srcOrd="0" destOrd="0" presId="urn:microsoft.com/office/officeart/2016/7/layout/RepeatingBendingProcessNew"/>
    <dgm:cxn modelId="{E7D308B6-F42D-4006-B636-64C9A92604E0}" type="presOf" srcId="{692A67B8-FD36-4411-8337-47ADB9919BEB}" destId="{E6B6CD5E-8CA5-443D-AE26-D0B9E2216E50}" srcOrd="0" destOrd="0" presId="urn:microsoft.com/office/officeart/2016/7/layout/RepeatingBendingProcessNew"/>
    <dgm:cxn modelId="{D477A9B7-BEBC-4A65-BF06-02358C85F9F0}" srcId="{AF40DBCF-DF9A-4B65-BF0B-1EE10CD5016F}" destId="{375F6955-3A1B-4E8D-B98B-A1E4A1FAD62A}" srcOrd="7" destOrd="0" parTransId="{F5EBAD2A-3FFB-4769-9FE6-EDE16A64F892}" sibTransId="{5144C802-B558-4647-8DDA-0500CF1BC4A3}"/>
    <dgm:cxn modelId="{00F4EEC4-21F7-4667-AF5A-AA553CAE6FD6}" type="presOf" srcId="{7B9FDA79-A313-46DB-806F-095D32EAE242}" destId="{089E2819-49BD-492E-BAEB-9CF52957A2FA}" srcOrd="0" destOrd="0" presId="urn:microsoft.com/office/officeart/2016/7/layout/RepeatingBendingProcessNew"/>
    <dgm:cxn modelId="{0660DCC5-ADED-4DA3-9F24-EBEB67918BFB}" srcId="{AF40DBCF-DF9A-4B65-BF0B-1EE10CD5016F}" destId="{7B9FDA79-A313-46DB-806F-095D32EAE242}" srcOrd="8" destOrd="0" parTransId="{A4260AF6-8583-400E-B8D3-4E1EDABCE5A5}" sibTransId="{5DC7C68D-2F8F-443B-BFC1-C3A7076A1C67}"/>
    <dgm:cxn modelId="{5662B0D6-9F51-493D-A98B-E70E86CEAE95}" type="presOf" srcId="{D787DCB5-BE0C-46E5-A11C-FF5B5D050ED5}" destId="{45E1A403-AB71-413F-9A2D-3B0E07C7F09E}" srcOrd="0" destOrd="0" presId="urn:microsoft.com/office/officeart/2016/7/layout/RepeatingBendingProcessNew"/>
    <dgm:cxn modelId="{22400ED8-7720-4A6A-B21E-DEE10D2DB9D4}" srcId="{AF40DBCF-DF9A-4B65-BF0B-1EE10CD5016F}" destId="{D83F5953-4721-44C6-838C-7C46389AE333}" srcOrd="4" destOrd="0" parTransId="{9AEED090-A174-4067-8EE4-25F1D1FABF2B}" sibTransId="{45B27166-D154-4DC4-98EB-5B8EF3753D52}"/>
    <dgm:cxn modelId="{097B6AD8-BD0A-4716-BE33-BE238ABE9AA2}" type="presOf" srcId="{45B27166-D154-4DC4-98EB-5B8EF3753D52}" destId="{8962E88C-3C87-4A1A-9BD5-916F7BCDF258}" srcOrd="1" destOrd="0" presId="urn:microsoft.com/office/officeart/2016/7/layout/RepeatingBendingProcessNew"/>
    <dgm:cxn modelId="{191315DF-6067-43A8-B59C-73C923330949}" type="presOf" srcId="{EED5A850-0003-45BD-8667-9136B8407D2A}" destId="{6489BB9D-883F-4D5C-A7C3-09DCE7BE1E00}" srcOrd="1" destOrd="0" presId="urn:microsoft.com/office/officeart/2016/7/layout/RepeatingBendingProcessNew"/>
    <dgm:cxn modelId="{4DFAE7E5-2C6E-44A9-8034-FDCB6835D792}" type="presOf" srcId="{92A76141-F958-47CF-B9E3-18FFB5FDE7B4}" destId="{9BF935FF-0F32-4CDC-BEAB-40CA5600CDD0}" srcOrd="0" destOrd="0" presId="urn:microsoft.com/office/officeart/2016/7/layout/RepeatingBendingProcessNew"/>
    <dgm:cxn modelId="{5A2842ED-CE85-4344-A146-3216EDE47736}" srcId="{AF40DBCF-DF9A-4B65-BF0B-1EE10CD5016F}" destId="{F3BCEC67-0116-4FE8-9C25-513AFAB8440D}" srcOrd="2" destOrd="0" parTransId="{19A4F97C-EEEB-45DA-A876-B90594ADD662}" sibTransId="{10821778-1FED-4D90-97E8-D7A03E92C43C}"/>
    <dgm:cxn modelId="{9A736CF0-AE45-4B58-9503-D862BFC5ED70}" type="presOf" srcId="{A6932983-15C9-4EB6-9616-A78D24FFF4E2}" destId="{F0195CD2-F68F-4BD6-85F1-C91F620E91BE}" srcOrd="0" destOrd="0" presId="urn:microsoft.com/office/officeart/2016/7/layout/RepeatingBendingProcessNew"/>
    <dgm:cxn modelId="{8CC1B8F4-8E33-4D2B-BAEE-CB4537B48B73}" type="presOf" srcId="{AF40DBCF-DF9A-4B65-BF0B-1EE10CD5016F}" destId="{7AEFA540-A3E1-4C1C-B22B-5672CD2CC3B3}" srcOrd="0" destOrd="0" presId="urn:microsoft.com/office/officeart/2016/7/layout/RepeatingBendingProcessNew"/>
    <dgm:cxn modelId="{DC76AEF5-CA38-43AA-A604-A5E4B9555E20}" srcId="{AF40DBCF-DF9A-4B65-BF0B-1EE10CD5016F}" destId="{A6932983-15C9-4EB6-9616-A78D24FFF4E2}" srcOrd="1" destOrd="0" parTransId="{A98F3DDE-80B6-438C-802F-CFC7AC6DF9C4}" sibTransId="{17AACD9E-A7E1-45D2-8508-80E133F35C32}"/>
    <dgm:cxn modelId="{AF71C1FE-C493-43E1-9D21-54B91397A305}" type="presOf" srcId="{10821778-1FED-4D90-97E8-D7A03E92C43C}" destId="{BEAB609C-BC84-4746-B9D1-5D5BEE6FB8C4}" srcOrd="1" destOrd="0" presId="urn:microsoft.com/office/officeart/2016/7/layout/RepeatingBendingProcessNew"/>
    <dgm:cxn modelId="{3C9730DE-1B71-4DA2-A9C5-7F85FEDD0EC8}" type="presParOf" srcId="{7AEFA540-A3E1-4C1C-B22B-5672CD2CC3B3}" destId="{4BF26DEC-81EF-4C8B-82C2-99064B7014CD}" srcOrd="0" destOrd="0" presId="urn:microsoft.com/office/officeart/2016/7/layout/RepeatingBendingProcessNew"/>
    <dgm:cxn modelId="{29329CE9-1081-4663-A727-188729C93312}" type="presParOf" srcId="{7AEFA540-A3E1-4C1C-B22B-5672CD2CC3B3}" destId="{9BF935FF-0F32-4CDC-BEAB-40CA5600CDD0}" srcOrd="1" destOrd="0" presId="urn:microsoft.com/office/officeart/2016/7/layout/RepeatingBendingProcessNew"/>
    <dgm:cxn modelId="{48B7AC4E-0338-47C7-A4D1-6005094537BC}" type="presParOf" srcId="{9BF935FF-0F32-4CDC-BEAB-40CA5600CDD0}" destId="{CAD4BBF0-ACB0-43CD-9F11-D1186E21B703}" srcOrd="0" destOrd="0" presId="urn:microsoft.com/office/officeart/2016/7/layout/RepeatingBendingProcessNew"/>
    <dgm:cxn modelId="{1BE314A3-31A6-4E7F-87C1-2F9A8C86C2CD}" type="presParOf" srcId="{7AEFA540-A3E1-4C1C-B22B-5672CD2CC3B3}" destId="{F0195CD2-F68F-4BD6-85F1-C91F620E91BE}" srcOrd="2" destOrd="0" presId="urn:microsoft.com/office/officeart/2016/7/layout/RepeatingBendingProcessNew"/>
    <dgm:cxn modelId="{0A2C7692-032E-433C-88B1-951ABF2E8ED6}" type="presParOf" srcId="{7AEFA540-A3E1-4C1C-B22B-5672CD2CC3B3}" destId="{684E9F15-D6AB-434A-ABF0-605B26C35B03}" srcOrd="3" destOrd="0" presId="urn:microsoft.com/office/officeart/2016/7/layout/RepeatingBendingProcessNew"/>
    <dgm:cxn modelId="{F3A1B17D-A0A7-4CA7-A04D-F91AB135544A}" type="presParOf" srcId="{684E9F15-D6AB-434A-ABF0-605B26C35B03}" destId="{3CE3F546-56E1-4D16-BCAF-AD34378B1538}" srcOrd="0" destOrd="0" presId="urn:microsoft.com/office/officeart/2016/7/layout/RepeatingBendingProcessNew"/>
    <dgm:cxn modelId="{E25FA208-0926-4BAA-A8C1-0B5B55C68249}" type="presParOf" srcId="{7AEFA540-A3E1-4C1C-B22B-5672CD2CC3B3}" destId="{387D0CCA-C60C-4705-B688-A408573A03EB}" srcOrd="4" destOrd="0" presId="urn:microsoft.com/office/officeart/2016/7/layout/RepeatingBendingProcessNew"/>
    <dgm:cxn modelId="{3E619844-339A-4260-984D-342D1BB4C883}" type="presParOf" srcId="{7AEFA540-A3E1-4C1C-B22B-5672CD2CC3B3}" destId="{6DC6C3F2-DE30-4E6A-BDF0-3055A8E25612}" srcOrd="5" destOrd="0" presId="urn:microsoft.com/office/officeart/2016/7/layout/RepeatingBendingProcessNew"/>
    <dgm:cxn modelId="{CF984C28-1645-4B49-8F3E-3C7332BFA17D}" type="presParOf" srcId="{6DC6C3F2-DE30-4E6A-BDF0-3055A8E25612}" destId="{BEAB609C-BC84-4746-B9D1-5D5BEE6FB8C4}" srcOrd="0" destOrd="0" presId="urn:microsoft.com/office/officeart/2016/7/layout/RepeatingBendingProcessNew"/>
    <dgm:cxn modelId="{C17A66EE-FE2B-4B9C-98F7-671948910B58}" type="presParOf" srcId="{7AEFA540-A3E1-4C1C-B22B-5672CD2CC3B3}" destId="{45E1A403-AB71-413F-9A2D-3B0E07C7F09E}" srcOrd="6" destOrd="0" presId="urn:microsoft.com/office/officeart/2016/7/layout/RepeatingBendingProcessNew"/>
    <dgm:cxn modelId="{D4F19525-3326-419F-A643-3CE3130BCE99}" type="presParOf" srcId="{7AEFA540-A3E1-4C1C-B22B-5672CD2CC3B3}" destId="{DE5948F6-BE45-45F6-BE5B-3F675B8D9899}" srcOrd="7" destOrd="0" presId="urn:microsoft.com/office/officeart/2016/7/layout/RepeatingBendingProcessNew"/>
    <dgm:cxn modelId="{A7843671-90B6-4188-A017-227359865A30}" type="presParOf" srcId="{DE5948F6-BE45-45F6-BE5B-3F675B8D9899}" destId="{6489BB9D-883F-4D5C-A7C3-09DCE7BE1E00}" srcOrd="0" destOrd="0" presId="urn:microsoft.com/office/officeart/2016/7/layout/RepeatingBendingProcessNew"/>
    <dgm:cxn modelId="{92B667D6-6D98-474A-A259-CC4860AF7752}" type="presParOf" srcId="{7AEFA540-A3E1-4C1C-B22B-5672CD2CC3B3}" destId="{EDE7CAE5-CECA-4FC8-8333-AA9E79CF8FBD}" srcOrd="8" destOrd="0" presId="urn:microsoft.com/office/officeart/2016/7/layout/RepeatingBendingProcessNew"/>
    <dgm:cxn modelId="{F7ACFE0E-7606-4595-8154-243B3395BEE5}" type="presParOf" srcId="{7AEFA540-A3E1-4C1C-B22B-5672CD2CC3B3}" destId="{F0FCCBF4-4AB0-461F-9EB9-1D19B6C0DA6E}" srcOrd="9" destOrd="0" presId="urn:microsoft.com/office/officeart/2016/7/layout/RepeatingBendingProcessNew"/>
    <dgm:cxn modelId="{F3C169F3-E8F6-4986-9A4A-16AB528DD80C}" type="presParOf" srcId="{F0FCCBF4-4AB0-461F-9EB9-1D19B6C0DA6E}" destId="{8962E88C-3C87-4A1A-9BD5-916F7BCDF258}" srcOrd="0" destOrd="0" presId="urn:microsoft.com/office/officeart/2016/7/layout/RepeatingBendingProcessNew"/>
    <dgm:cxn modelId="{137FA964-A938-4750-A27B-505B2E4EA2E1}" type="presParOf" srcId="{7AEFA540-A3E1-4C1C-B22B-5672CD2CC3B3}" destId="{7F4B543A-B601-4C3D-A692-1F208FA8DA63}" srcOrd="10" destOrd="0" presId="urn:microsoft.com/office/officeart/2016/7/layout/RepeatingBendingProcessNew"/>
    <dgm:cxn modelId="{702D685A-82F8-42FE-BC68-A9FE763D2681}" type="presParOf" srcId="{7AEFA540-A3E1-4C1C-B22B-5672CD2CC3B3}" destId="{3987D550-5867-4515-B57A-F6A021DEB488}" srcOrd="11" destOrd="0" presId="urn:microsoft.com/office/officeart/2016/7/layout/RepeatingBendingProcessNew"/>
    <dgm:cxn modelId="{3F351D39-37EC-43A5-A0CF-517FF193B0F4}" type="presParOf" srcId="{3987D550-5867-4515-B57A-F6A021DEB488}" destId="{DC816A2C-E29C-4944-8B25-DFC8E77DCBBA}" srcOrd="0" destOrd="0" presId="urn:microsoft.com/office/officeart/2016/7/layout/RepeatingBendingProcessNew"/>
    <dgm:cxn modelId="{D56F3F26-CC0B-470C-ADA2-8E754590157C}" type="presParOf" srcId="{7AEFA540-A3E1-4C1C-B22B-5672CD2CC3B3}" destId="{E6B6CD5E-8CA5-443D-AE26-D0B9E2216E50}" srcOrd="12" destOrd="0" presId="urn:microsoft.com/office/officeart/2016/7/layout/RepeatingBendingProcessNew"/>
    <dgm:cxn modelId="{DF0E7DCC-F58C-4FEF-AAC0-FF11B79A1022}" type="presParOf" srcId="{7AEFA540-A3E1-4C1C-B22B-5672CD2CC3B3}" destId="{81686DB2-CC5B-4F3E-8390-0C6F813F2AE9}" srcOrd="13" destOrd="0" presId="urn:microsoft.com/office/officeart/2016/7/layout/RepeatingBendingProcessNew"/>
    <dgm:cxn modelId="{409F904D-F058-4F8B-95C2-54B283B5A55B}" type="presParOf" srcId="{81686DB2-CC5B-4F3E-8390-0C6F813F2AE9}" destId="{1A410314-C720-4D4E-8BB3-A784AB535475}" srcOrd="0" destOrd="0" presId="urn:microsoft.com/office/officeart/2016/7/layout/RepeatingBendingProcessNew"/>
    <dgm:cxn modelId="{49D1B844-3A4E-412B-A4BD-7A86429F93E6}" type="presParOf" srcId="{7AEFA540-A3E1-4C1C-B22B-5672CD2CC3B3}" destId="{F428F4D0-4FAF-420A-A5FF-DDF38DF4E3F2}" srcOrd="14" destOrd="0" presId="urn:microsoft.com/office/officeart/2016/7/layout/RepeatingBendingProcessNew"/>
    <dgm:cxn modelId="{7405553D-A09E-4A94-AE05-39CC28655757}" type="presParOf" srcId="{7AEFA540-A3E1-4C1C-B22B-5672CD2CC3B3}" destId="{6E576B77-A8AA-4071-85CC-D63016E5698B}" srcOrd="15" destOrd="0" presId="urn:microsoft.com/office/officeart/2016/7/layout/RepeatingBendingProcessNew"/>
    <dgm:cxn modelId="{655422E3-F888-466E-9E94-CB66D08F917D}" type="presParOf" srcId="{6E576B77-A8AA-4071-85CC-D63016E5698B}" destId="{D05B94E7-C78E-4016-B115-A168E5BAED38}" srcOrd="0" destOrd="0" presId="urn:microsoft.com/office/officeart/2016/7/layout/RepeatingBendingProcessNew"/>
    <dgm:cxn modelId="{3C3F7E54-DA06-45E1-B3CB-2CFEFF1560B4}" type="presParOf" srcId="{7AEFA540-A3E1-4C1C-B22B-5672CD2CC3B3}" destId="{089E2819-49BD-492E-BAEB-9CF52957A2FA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935FF-0F32-4CDC-BEAB-40CA5600CDD0}">
      <dsp:nvSpPr>
        <dsp:cNvPr id="0" name=""/>
        <dsp:cNvSpPr/>
      </dsp:nvSpPr>
      <dsp:spPr>
        <a:xfrm>
          <a:off x="2027164" y="629266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2942" y="672659"/>
        <a:ext cx="23271" cy="4654"/>
      </dsp:txXfrm>
    </dsp:sp>
    <dsp:sp modelId="{4BF26DEC-81EF-4C8B-82C2-99064B7014CD}">
      <dsp:nvSpPr>
        <dsp:cNvPr id="0" name=""/>
        <dsp:cNvSpPr/>
      </dsp:nvSpPr>
      <dsp:spPr>
        <a:xfrm>
          <a:off x="5375" y="67909"/>
          <a:ext cx="2023589" cy="1214153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Univariate Analysis</a:t>
          </a:r>
          <a:endParaRPr lang="en-US" sz="2300" kern="1200"/>
        </a:p>
      </dsp:txBody>
      <dsp:txXfrm>
        <a:off x="5375" y="67909"/>
        <a:ext cx="2023589" cy="1214153"/>
      </dsp:txXfrm>
    </dsp:sp>
    <dsp:sp modelId="{684E9F15-D6AB-434A-ABF0-605B26C35B03}">
      <dsp:nvSpPr>
        <dsp:cNvPr id="0" name=""/>
        <dsp:cNvSpPr/>
      </dsp:nvSpPr>
      <dsp:spPr>
        <a:xfrm>
          <a:off x="4516179" y="629266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accent2">
              <a:shade val="90000"/>
              <a:hueOff val="94915"/>
              <a:satOff val="-3257"/>
              <a:lumOff val="856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956" y="672659"/>
        <a:ext cx="23271" cy="4654"/>
      </dsp:txXfrm>
    </dsp:sp>
    <dsp:sp modelId="{F0195CD2-F68F-4BD6-85F1-C91F620E91BE}">
      <dsp:nvSpPr>
        <dsp:cNvPr id="0" name=""/>
        <dsp:cNvSpPr/>
      </dsp:nvSpPr>
      <dsp:spPr>
        <a:xfrm>
          <a:off x="2494390" y="67909"/>
          <a:ext cx="2023589" cy="1214153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87285"/>
                <a:satOff val="-3352"/>
                <a:lumOff val="10634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87285"/>
                <a:satOff val="-3352"/>
                <a:lumOff val="1063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Visualization</a:t>
          </a:r>
          <a:endParaRPr lang="en-US" sz="2300" kern="1200"/>
        </a:p>
      </dsp:txBody>
      <dsp:txXfrm>
        <a:off x="2494390" y="67909"/>
        <a:ext cx="2023589" cy="1214153"/>
      </dsp:txXfrm>
    </dsp:sp>
    <dsp:sp modelId="{6DC6C3F2-DE30-4E6A-BDF0-3055A8E25612}">
      <dsp:nvSpPr>
        <dsp:cNvPr id="0" name=""/>
        <dsp:cNvSpPr/>
      </dsp:nvSpPr>
      <dsp:spPr>
        <a:xfrm>
          <a:off x="1017170" y="1280263"/>
          <a:ext cx="4978029" cy="434825"/>
        </a:xfrm>
        <a:custGeom>
          <a:avLst/>
          <a:gdLst/>
          <a:ahLst/>
          <a:cxnLst/>
          <a:rect l="0" t="0" r="0" b="0"/>
          <a:pathLst>
            <a:path>
              <a:moveTo>
                <a:pt x="4978029" y="0"/>
              </a:moveTo>
              <a:lnTo>
                <a:pt x="4978029" y="234512"/>
              </a:lnTo>
              <a:lnTo>
                <a:pt x="0" y="234512"/>
              </a:lnTo>
              <a:lnTo>
                <a:pt x="0" y="434825"/>
              </a:lnTo>
            </a:path>
          </a:pathLst>
        </a:custGeom>
        <a:noFill/>
        <a:ln w="12700" cap="rnd" cmpd="sng" algn="ctr">
          <a:solidFill>
            <a:schemeClr val="accent2">
              <a:shade val="90000"/>
              <a:hueOff val="189830"/>
              <a:satOff val="-6514"/>
              <a:lumOff val="1713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191" y="1495348"/>
        <a:ext cx="249986" cy="4654"/>
      </dsp:txXfrm>
    </dsp:sp>
    <dsp:sp modelId="{387D0CCA-C60C-4705-B688-A408573A03EB}">
      <dsp:nvSpPr>
        <dsp:cNvPr id="0" name=""/>
        <dsp:cNvSpPr/>
      </dsp:nvSpPr>
      <dsp:spPr>
        <a:xfrm>
          <a:off x="4983405" y="67909"/>
          <a:ext cx="2023589" cy="1214153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74570"/>
                <a:satOff val="-6704"/>
                <a:lumOff val="21268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174570"/>
                <a:satOff val="-6704"/>
                <a:lumOff val="2126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Outlier Treatment</a:t>
          </a:r>
          <a:endParaRPr lang="en-US" sz="2300" kern="1200"/>
        </a:p>
      </dsp:txBody>
      <dsp:txXfrm>
        <a:off x="4983405" y="67909"/>
        <a:ext cx="2023589" cy="1214153"/>
      </dsp:txXfrm>
    </dsp:sp>
    <dsp:sp modelId="{DE5948F6-BE45-45F6-BE5B-3F675B8D9899}">
      <dsp:nvSpPr>
        <dsp:cNvPr id="0" name=""/>
        <dsp:cNvSpPr/>
      </dsp:nvSpPr>
      <dsp:spPr>
        <a:xfrm>
          <a:off x="2027164" y="2308845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accent2">
              <a:shade val="90000"/>
              <a:hueOff val="284746"/>
              <a:satOff val="-9770"/>
              <a:lumOff val="2569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2942" y="2352238"/>
        <a:ext cx="23271" cy="4654"/>
      </dsp:txXfrm>
    </dsp:sp>
    <dsp:sp modelId="{45E1A403-AB71-413F-9A2D-3B0E07C7F09E}">
      <dsp:nvSpPr>
        <dsp:cNvPr id="0" name=""/>
        <dsp:cNvSpPr/>
      </dsp:nvSpPr>
      <dsp:spPr>
        <a:xfrm>
          <a:off x="5375" y="1747488"/>
          <a:ext cx="2023589" cy="1214153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261855"/>
                <a:satOff val="-10057"/>
                <a:lumOff val="31902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261855"/>
                <a:satOff val="-10057"/>
                <a:lumOff val="3190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Feature Engineering</a:t>
          </a:r>
          <a:endParaRPr lang="en-US" sz="2300" kern="1200"/>
        </a:p>
      </dsp:txBody>
      <dsp:txXfrm>
        <a:off x="5375" y="1747488"/>
        <a:ext cx="2023589" cy="1214153"/>
      </dsp:txXfrm>
    </dsp:sp>
    <dsp:sp modelId="{F0FCCBF4-4AB0-461F-9EB9-1D19B6C0DA6E}">
      <dsp:nvSpPr>
        <dsp:cNvPr id="0" name=""/>
        <dsp:cNvSpPr/>
      </dsp:nvSpPr>
      <dsp:spPr>
        <a:xfrm>
          <a:off x="4516179" y="2308845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accent2">
              <a:shade val="90000"/>
              <a:hueOff val="379661"/>
              <a:satOff val="-13027"/>
              <a:lumOff val="3426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956" y="2352238"/>
        <a:ext cx="23271" cy="4654"/>
      </dsp:txXfrm>
    </dsp:sp>
    <dsp:sp modelId="{EDE7CAE5-CECA-4FC8-8333-AA9E79CF8FBD}">
      <dsp:nvSpPr>
        <dsp:cNvPr id="0" name=""/>
        <dsp:cNvSpPr/>
      </dsp:nvSpPr>
      <dsp:spPr>
        <a:xfrm>
          <a:off x="2494390" y="1747488"/>
          <a:ext cx="2023589" cy="1214153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49140"/>
                <a:satOff val="-13409"/>
                <a:lumOff val="42536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349140"/>
                <a:satOff val="-13409"/>
                <a:lumOff val="4253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Feature Selection</a:t>
          </a:r>
          <a:endParaRPr lang="en-US" sz="2300" kern="1200"/>
        </a:p>
      </dsp:txBody>
      <dsp:txXfrm>
        <a:off x="2494390" y="1747488"/>
        <a:ext cx="2023589" cy="1214153"/>
      </dsp:txXfrm>
    </dsp:sp>
    <dsp:sp modelId="{3987D550-5867-4515-B57A-F6A021DEB488}">
      <dsp:nvSpPr>
        <dsp:cNvPr id="0" name=""/>
        <dsp:cNvSpPr/>
      </dsp:nvSpPr>
      <dsp:spPr>
        <a:xfrm>
          <a:off x="1017170" y="2959842"/>
          <a:ext cx="4978029" cy="434825"/>
        </a:xfrm>
        <a:custGeom>
          <a:avLst/>
          <a:gdLst/>
          <a:ahLst/>
          <a:cxnLst/>
          <a:rect l="0" t="0" r="0" b="0"/>
          <a:pathLst>
            <a:path>
              <a:moveTo>
                <a:pt x="4978029" y="0"/>
              </a:moveTo>
              <a:lnTo>
                <a:pt x="4978029" y="234512"/>
              </a:lnTo>
              <a:lnTo>
                <a:pt x="0" y="234512"/>
              </a:lnTo>
              <a:lnTo>
                <a:pt x="0" y="434825"/>
              </a:lnTo>
            </a:path>
          </a:pathLst>
        </a:custGeom>
        <a:noFill/>
        <a:ln w="12700" cap="rnd" cmpd="sng" algn="ctr">
          <a:solidFill>
            <a:schemeClr val="accent2">
              <a:shade val="90000"/>
              <a:hueOff val="284746"/>
              <a:satOff val="-9770"/>
              <a:lumOff val="2569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191" y="3174927"/>
        <a:ext cx="249986" cy="4654"/>
      </dsp:txXfrm>
    </dsp:sp>
    <dsp:sp modelId="{7F4B543A-B601-4C3D-A692-1F208FA8DA63}">
      <dsp:nvSpPr>
        <dsp:cNvPr id="0" name=""/>
        <dsp:cNvSpPr/>
      </dsp:nvSpPr>
      <dsp:spPr>
        <a:xfrm>
          <a:off x="4983405" y="1747488"/>
          <a:ext cx="2023589" cy="1214153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49140"/>
                <a:satOff val="-13409"/>
                <a:lumOff val="42536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349140"/>
                <a:satOff val="-13409"/>
                <a:lumOff val="4253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One Hot Encoding</a:t>
          </a:r>
          <a:endParaRPr lang="en-US" sz="2300" kern="1200"/>
        </a:p>
      </dsp:txBody>
      <dsp:txXfrm>
        <a:off x="4983405" y="1747488"/>
        <a:ext cx="2023589" cy="1214153"/>
      </dsp:txXfrm>
    </dsp:sp>
    <dsp:sp modelId="{81686DB2-CC5B-4F3E-8390-0C6F813F2AE9}">
      <dsp:nvSpPr>
        <dsp:cNvPr id="0" name=""/>
        <dsp:cNvSpPr/>
      </dsp:nvSpPr>
      <dsp:spPr>
        <a:xfrm>
          <a:off x="2027164" y="3988424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accent2">
              <a:shade val="90000"/>
              <a:hueOff val="189830"/>
              <a:satOff val="-6514"/>
              <a:lumOff val="1713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2942" y="4031817"/>
        <a:ext cx="23271" cy="4654"/>
      </dsp:txXfrm>
    </dsp:sp>
    <dsp:sp modelId="{E6B6CD5E-8CA5-443D-AE26-D0B9E2216E50}">
      <dsp:nvSpPr>
        <dsp:cNvPr id="0" name=""/>
        <dsp:cNvSpPr/>
      </dsp:nvSpPr>
      <dsp:spPr>
        <a:xfrm>
          <a:off x="5375" y="3427067"/>
          <a:ext cx="2023589" cy="1214153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261855"/>
                <a:satOff val="-10057"/>
                <a:lumOff val="31902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261855"/>
                <a:satOff val="-10057"/>
                <a:lumOff val="3190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Model Building: MLR and Random Forest</a:t>
          </a:r>
          <a:endParaRPr lang="en-US" sz="2300" kern="1200"/>
        </a:p>
      </dsp:txBody>
      <dsp:txXfrm>
        <a:off x="5375" y="3427067"/>
        <a:ext cx="2023589" cy="1214153"/>
      </dsp:txXfrm>
    </dsp:sp>
    <dsp:sp modelId="{6E576B77-A8AA-4071-85CC-D63016E5698B}">
      <dsp:nvSpPr>
        <dsp:cNvPr id="0" name=""/>
        <dsp:cNvSpPr/>
      </dsp:nvSpPr>
      <dsp:spPr>
        <a:xfrm>
          <a:off x="4516179" y="3988424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accent2">
              <a:shade val="90000"/>
              <a:hueOff val="94915"/>
              <a:satOff val="-3257"/>
              <a:lumOff val="856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956" y="4031817"/>
        <a:ext cx="23271" cy="4654"/>
      </dsp:txXfrm>
    </dsp:sp>
    <dsp:sp modelId="{F428F4D0-4FAF-420A-A5FF-DDF38DF4E3F2}">
      <dsp:nvSpPr>
        <dsp:cNvPr id="0" name=""/>
        <dsp:cNvSpPr/>
      </dsp:nvSpPr>
      <dsp:spPr>
        <a:xfrm>
          <a:off x="2494390" y="3427067"/>
          <a:ext cx="2023589" cy="1214153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74570"/>
                <a:satOff val="-6704"/>
                <a:lumOff val="21268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174570"/>
                <a:satOff val="-6704"/>
                <a:lumOff val="2126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Model Validation and Accuracy </a:t>
          </a:r>
          <a:endParaRPr lang="en-US" sz="2300" kern="1200"/>
        </a:p>
      </dsp:txBody>
      <dsp:txXfrm>
        <a:off x="2494390" y="3427067"/>
        <a:ext cx="2023589" cy="1214153"/>
      </dsp:txXfrm>
    </dsp:sp>
    <dsp:sp modelId="{089E2819-49BD-492E-BAEB-9CF52957A2FA}">
      <dsp:nvSpPr>
        <dsp:cNvPr id="0" name=""/>
        <dsp:cNvSpPr/>
      </dsp:nvSpPr>
      <dsp:spPr>
        <a:xfrm>
          <a:off x="4983405" y="3427067"/>
          <a:ext cx="2023589" cy="1214153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87285"/>
                <a:satOff val="-3352"/>
                <a:lumOff val="10634"/>
                <a:alphaOff val="0"/>
                <a:tint val="98000"/>
                <a:lumMod val="110000"/>
              </a:schemeClr>
            </a:gs>
            <a:gs pos="84000">
              <a:schemeClr val="accent2">
                <a:shade val="50000"/>
                <a:hueOff val="87285"/>
                <a:satOff val="-3352"/>
                <a:lumOff val="1063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Creation of Pickle File   </a:t>
          </a:r>
          <a:endParaRPr lang="en-US" sz="2300" kern="1200"/>
        </a:p>
      </dsp:txBody>
      <dsp:txXfrm>
        <a:off x="4983405" y="3427067"/>
        <a:ext cx="2023589" cy="1214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9B83256A-0767-4E5D-AF4F-FF2A364899E2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TMDB Box Office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4"/>
            <a:ext cx="10993546" cy="89524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7CEBFF"/>
                </a:solidFill>
                <a:latin typeface="Constantia" panose="02030602050306030303" pitchFamily="18" charset="0"/>
              </a:rPr>
              <a:t>Portfolio Project by:</a:t>
            </a:r>
          </a:p>
          <a:p>
            <a:pPr algn="r"/>
            <a:r>
              <a:rPr lang="en-US" dirty="0">
                <a:solidFill>
                  <a:srgbClr val="7CEBFF"/>
                </a:solidFill>
                <a:latin typeface="Constantia" panose="02030602050306030303" pitchFamily="18" charset="0"/>
              </a:rPr>
              <a:t>Apoorva Kalaskar (DP-2008-OM)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BFF4-400E-41C5-9668-00A6ED28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Problem statement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A9347-719B-4A5D-A884-4EDAC7B57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5" r="19130" b="-1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E6B5-D399-4003-94FB-FAD17FD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N"/>
              <a:t>Movies are an integral part of entertainment for all humans in the world. </a:t>
            </a:r>
          </a:p>
          <a:p>
            <a:r>
              <a:rPr lang="en-IN"/>
              <a:t>There is a huge pressure of revenue generation when movies are released.  </a:t>
            </a:r>
          </a:p>
          <a:p>
            <a:r>
              <a:rPr lang="en-IN"/>
              <a:t>Having an interface where we can predict the revenue generated by movie which helps to directors, producers, investors to take appropriate decision.</a:t>
            </a:r>
          </a:p>
          <a:p>
            <a:r>
              <a:rPr lang="en-IN"/>
              <a:t>We will be building up a model which predicts revenue based on various factors(discussed ahead).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6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B85D-B855-4120-9ED9-B99353BC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We have 2 sets of file: Train and Test Dataset</a:t>
            </a:r>
          </a:p>
          <a:p>
            <a:pPr>
              <a:buFontTx/>
              <a:buChar char="-"/>
            </a:pPr>
            <a:r>
              <a:rPr lang="en-IN">
                <a:solidFill>
                  <a:srgbClr val="FFFFFF"/>
                </a:solidFill>
              </a:rPr>
              <a:t>Training Dataset Shape: (3000,23)</a:t>
            </a:r>
          </a:p>
          <a:p>
            <a:pPr>
              <a:buFontTx/>
              <a:buChar char="-"/>
            </a:pPr>
            <a:r>
              <a:rPr lang="en-IN">
                <a:solidFill>
                  <a:srgbClr val="FFFFFF"/>
                </a:solidFill>
              </a:rPr>
              <a:t>Testing Dataset shape: (4398,22)</a:t>
            </a:r>
          </a:p>
          <a:p>
            <a:r>
              <a:rPr lang="en-IN">
                <a:solidFill>
                  <a:srgbClr val="FFFFFF"/>
                </a:solidFill>
              </a:rPr>
              <a:t>Attributes: Id, Collection, Budget, Genres, Homepage, Imdb_Id, Language, Title, Overview, Popularity, Poster, Prod Companies, Prod Countries, Release date, Runtime, Status, Tagline, Keywords, cast, Crew, Revenue.</a:t>
            </a:r>
          </a:p>
          <a:p>
            <a:pPr marL="0" indent="0">
              <a:buNone/>
            </a:pPr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4727B-99EF-46D2-AD3D-D8899871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753" y="764328"/>
            <a:ext cx="4775860" cy="58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EFF"/>
                </a:solidFill>
              </a:rPr>
              <a:t>Data processing and model building in python </a:t>
            </a:r>
            <a:r>
              <a:rPr lang="en-US" sz="2000" dirty="0">
                <a:solidFill>
                  <a:srgbClr val="FFFEFF"/>
                </a:solidFill>
              </a:rPr>
              <a:t>(</a:t>
            </a:r>
            <a:r>
              <a:rPr lang="en-US" sz="2000" dirty="0" err="1">
                <a:solidFill>
                  <a:srgbClr val="FFFEFF"/>
                </a:solidFill>
              </a:rPr>
              <a:t>jupyter</a:t>
            </a:r>
            <a:r>
              <a:rPr lang="en-US" sz="2000" dirty="0">
                <a:solidFill>
                  <a:srgbClr val="FFFEFF"/>
                </a:solidFill>
              </a:rPr>
              <a:t> notebook)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39A4331-DE33-4DBE-986C-AAFE2DE5B5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6851695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-182871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8" y="438265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Model building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7650-DF4B-45DC-8E77-924499E4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83" y="1466664"/>
            <a:ext cx="7169506" cy="477326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Multiple Linear Regression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A. All Features – Accuracy 63.82%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B. Cross Validation – Accuracy 55.66%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C. Extra Tress Regressor – Accuracy 63.82%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D. Regularization Techniques -&gt; L1 Regularization 63.82% and L2  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 Regularization 60.02%</a:t>
            </a:r>
          </a:p>
          <a:p>
            <a:r>
              <a:rPr lang="en-IN" dirty="0">
                <a:solidFill>
                  <a:schemeClr val="bg1"/>
                </a:solidFill>
              </a:rPr>
              <a:t>Random Forest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A. All Features -&gt; 94.18%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B. Extra Tress Regressor -&gt; 94.19%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C. GUI Feature Selection -&gt; 93.92%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3467-20EF-471F-9C72-ED99872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office revenue prediction </a:t>
            </a:r>
            <a:r>
              <a:rPr lang="en-IN" dirty="0" err="1"/>
              <a:t>gui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D83F3-C6FA-4206-8747-B12082C1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5" y="1928684"/>
            <a:ext cx="11299297" cy="3712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CBFA6-0F59-4459-92FF-6CB42E88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5" y="5953125"/>
            <a:ext cx="11299297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3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291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Constantia</vt:lpstr>
      <vt:lpstr>Gill Sans MT</vt:lpstr>
      <vt:lpstr>Wingdings 2</vt:lpstr>
      <vt:lpstr>Dividend</vt:lpstr>
      <vt:lpstr>TMDB Box Office Prediction</vt:lpstr>
      <vt:lpstr>Problem statement</vt:lpstr>
      <vt:lpstr>dataset</vt:lpstr>
      <vt:lpstr>Data processing and model building in python (jupyter notebook)</vt:lpstr>
      <vt:lpstr>Model building and results</vt:lpstr>
      <vt:lpstr>Box office revenue prediction gui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2021-05-20T14:14:09Z</dcterms:created>
  <dcterms:modified xsi:type="dcterms:W3CDTF">2021-05-22T12:27:21Z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85f1f62-8d2b-4457-869c-0a13c6549635_Enabled">
    <vt:lpwstr>True</vt:lpwstr>
  </property>
  <property fmtid="{D5CDD505-2E9C-101B-9397-08002B2CF9AE}" pid="4" name="MSIP_Label_585f1f62-8d2b-4457-869c-0a13c6549635_SiteId">
    <vt:lpwstr>41ff26dc-250f-4b13-8981-739be8610c21</vt:lpwstr>
  </property>
  <property fmtid="{D5CDD505-2E9C-101B-9397-08002B2CF9AE}" pid="5" name="MSIP_Label_585f1f62-8d2b-4457-869c-0a13c6549635_Owner">
    <vt:lpwstr>AKalaskar2@slb.com</vt:lpwstr>
  </property>
  <property fmtid="{D5CDD505-2E9C-101B-9397-08002B2CF9AE}" pid="6" name="MSIP_Label_585f1f62-8d2b-4457-869c-0a13c6549635_SetDate">
    <vt:lpwstr>2021-05-20T14:49:24.0591193Z</vt:lpwstr>
  </property>
  <property fmtid="{D5CDD505-2E9C-101B-9397-08002B2CF9AE}" pid="7" name="MSIP_Label_585f1f62-8d2b-4457-869c-0a13c6549635_Name">
    <vt:lpwstr>Private</vt:lpwstr>
  </property>
  <property fmtid="{D5CDD505-2E9C-101B-9397-08002B2CF9AE}" pid="8" name="MSIP_Label_585f1f62-8d2b-4457-869c-0a13c6549635_Application">
    <vt:lpwstr>Microsoft Azure Information Protection</vt:lpwstr>
  </property>
  <property fmtid="{D5CDD505-2E9C-101B-9397-08002B2CF9AE}" pid="9" name="MSIP_Label_585f1f62-8d2b-4457-869c-0a13c6549635_ActionId">
    <vt:lpwstr>c87e5ecf-1650-4615-9abe-47eea979838f</vt:lpwstr>
  </property>
  <property fmtid="{D5CDD505-2E9C-101B-9397-08002B2CF9AE}" pid="10" name="MSIP_Label_585f1f62-8d2b-4457-869c-0a13c6549635_Extended_MSFT_Method">
    <vt:lpwstr>Automatic</vt:lpwstr>
  </property>
  <property fmtid="{D5CDD505-2E9C-101B-9397-08002B2CF9AE}" pid="11" name="MSIP_Label_8bb759f6-5337-4dc5-b19b-e74b6da11f8f_Enabled">
    <vt:lpwstr>True</vt:lpwstr>
  </property>
  <property fmtid="{D5CDD505-2E9C-101B-9397-08002B2CF9AE}" pid="12" name="MSIP_Label_8bb759f6-5337-4dc5-b19b-e74b6da11f8f_SiteId">
    <vt:lpwstr>41ff26dc-250f-4b13-8981-739be8610c21</vt:lpwstr>
  </property>
  <property fmtid="{D5CDD505-2E9C-101B-9397-08002B2CF9AE}" pid="13" name="MSIP_Label_8bb759f6-5337-4dc5-b19b-e74b6da11f8f_Owner">
    <vt:lpwstr>AKalaskar2@slb.com</vt:lpwstr>
  </property>
  <property fmtid="{D5CDD505-2E9C-101B-9397-08002B2CF9AE}" pid="14" name="MSIP_Label_8bb759f6-5337-4dc5-b19b-e74b6da11f8f_SetDate">
    <vt:lpwstr>2021-05-20T14:49:24.0591193Z</vt:lpwstr>
  </property>
  <property fmtid="{D5CDD505-2E9C-101B-9397-08002B2CF9AE}" pid="15" name="MSIP_Label_8bb759f6-5337-4dc5-b19b-e74b6da11f8f_Name">
    <vt:lpwstr>Internal</vt:lpwstr>
  </property>
  <property fmtid="{D5CDD505-2E9C-101B-9397-08002B2CF9AE}" pid="16" name="MSIP_Label_8bb759f6-5337-4dc5-b19b-e74b6da11f8f_Application">
    <vt:lpwstr>Microsoft Azure Information Protection</vt:lpwstr>
  </property>
  <property fmtid="{D5CDD505-2E9C-101B-9397-08002B2CF9AE}" pid="17" name="MSIP_Label_8bb759f6-5337-4dc5-b19b-e74b6da11f8f_ActionId">
    <vt:lpwstr>c87e5ecf-1650-4615-9abe-47eea979838f</vt:lpwstr>
  </property>
  <property fmtid="{D5CDD505-2E9C-101B-9397-08002B2CF9AE}" pid="18" name="MSIP_Label_8bb759f6-5337-4dc5-b19b-e74b6da11f8f_Parent">
    <vt:lpwstr>585f1f62-8d2b-4457-869c-0a13c6549635</vt:lpwstr>
  </property>
  <property fmtid="{D5CDD505-2E9C-101B-9397-08002B2CF9AE}" pid="19" name="MSIP_Label_8bb759f6-5337-4dc5-b19b-e74b6da11f8f_Extended_MSFT_Method">
    <vt:lpwstr>Automatic</vt:lpwstr>
  </property>
  <property fmtid="{D5CDD505-2E9C-101B-9397-08002B2CF9AE}" pid="20" name="Sensitivity">
    <vt:lpwstr>Private Internal</vt:lpwstr>
  </property>
</Properties>
</file>