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430BEB2-A32D-CD45-BFE9-88F16AD815E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DBA7-FC59-1C45-B0FF-2E76AD1F537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324" y="926430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5885" y="4927765"/>
            <a:ext cx="5357600" cy="1160213"/>
          </a:xfrm>
        </p:spPr>
        <p:txBody>
          <a:bodyPr/>
          <a:lstStyle/>
          <a:p>
            <a:r>
              <a:rPr lang="bg-BG" dirty="0" smtClean="0"/>
              <a:t>Александрина </a:t>
            </a:r>
            <a:r>
              <a:rPr lang="bg-BG" dirty="0" err="1" smtClean="0"/>
              <a:t>Каракехайова</a:t>
            </a:r>
            <a:r>
              <a:rPr lang="en-US" dirty="0" smtClean="0"/>
              <a:t>, 81097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3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Описание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26" y="1588168"/>
            <a:ext cx="8464613" cy="4461776"/>
          </a:xfrm>
        </p:spPr>
        <p:txBody>
          <a:bodyPr/>
          <a:lstStyle/>
          <a:p>
            <a:r>
              <a:rPr lang="bg-BG" sz="2400" dirty="0"/>
              <a:t>Система за управление на библиотека, улесняваща работата на служителите и клиентите. Чрез нея библиотекарите могат лесно да се ориентират, а читателите да си правят справка онлайн относно статуса на регистрацията си, наличните книги в библиотеката и книгите, които те имат да връщат.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роли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bg-BG" sz="2400" dirty="0" err="1" smtClean="0"/>
              <a:t>Админ</a:t>
            </a:r>
            <a:r>
              <a:rPr lang="bg-BG" sz="2400" dirty="0" smtClean="0"/>
              <a:t> (библиотекар)	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bg-BG" sz="20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bg-BG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bg-BG" sz="2400" dirty="0" smtClean="0"/>
              <a:t>Регистриран потребител (читател)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bg-B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592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76" y="547034"/>
            <a:ext cx="7958331" cy="1077229"/>
          </a:xfrm>
        </p:spPr>
        <p:txBody>
          <a:bodyPr/>
          <a:lstStyle/>
          <a:p>
            <a:r>
              <a:rPr lang="bg-BG" dirty="0" smtClean="0"/>
              <a:t>Основни сценарии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262" y="1419727"/>
            <a:ext cx="9240253" cy="4931008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Вход в системата с потребителско име и парола</a:t>
            </a:r>
          </a:p>
          <a:p>
            <a:r>
              <a:rPr lang="bg-BG" dirty="0" smtClean="0"/>
              <a:t>Добавяне на нов потребител (библиотекар)</a:t>
            </a:r>
          </a:p>
          <a:p>
            <a:r>
              <a:rPr lang="bg-BG" dirty="0" smtClean="0"/>
              <a:t>Преглед на регистрираните читатели (библиотекар)</a:t>
            </a:r>
          </a:p>
          <a:p>
            <a:r>
              <a:rPr lang="bg-BG" dirty="0" smtClean="0"/>
              <a:t>Редактиране на читателски профил </a:t>
            </a:r>
          </a:p>
          <a:p>
            <a:r>
              <a:rPr lang="bg-BG" dirty="0" smtClean="0"/>
              <a:t>Добавяне на книга (библиотекар)</a:t>
            </a:r>
          </a:p>
          <a:p>
            <a:r>
              <a:rPr lang="bg-BG" dirty="0" smtClean="0"/>
              <a:t>Преглед на книгите в библиотеката</a:t>
            </a:r>
          </a:p>
          <a:p>
            <a:r>
              <a:rPr lang="bg-BG" dirty="0" smtClean="0"/>
              <a:t>Редактиране на книга (библиотекар)</a:t>
            </a:r>
          </a:p>
          <a:p>
            <a:r>
              <a:rPr lang="bg-BG" dirty="0" smtClean="0"/>
              <a:t>Изтриване на книга (библиотекар)</a:t>
            </a:r>
          </a:p>
          <a:p>
            <a:r>
              <a:rPr lang="bg-BG" dirty="0" smtClean="0"/>
              <a:t>Отбелязване на книга като взета/върната от читател (библиотекар)</a:t>
            </a:r>
          </a:p>
          <a:p>
            <a:r>
              <a:rPr lang="bg-BG" dirty="0" smtClean="0"/>
              <a:t>Оценяване на книга (читател)</a:t>
            </a:r>
          </a:p>
          <a:p>
            <a:r>
              <a:rPr lang="bg-BG" dirty="0" smtClean="0"/>
              <a:t>Преглед на личен профил (читател)</a:t>
            </a:r>
          </a:p>
          <a:p>
            <a:r>
              <a:rPr lang="bg-BG" dirty="0" smtClean="0"/>
              <a:t>Преглед на взети книги (читател)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Страници и изгледи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73" y="1732547"/>
            <a:ext cx="9565106" cy="449787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bg-BG" dirty="0"/>
              <a:t>/ : главна страница</a:t>
            </a:r>
            <a:endParaRPr lang="en-US" dirty="0"/>
          </a:p>
          <a:p>
            <a:pPr lvl="0"/>
            <a:r>
              <a:rPr lang="bg-BG" dirty="0"/>
              <a:t>/</a:t>
            </a:r>
            <a:r>
              <a:rPr lang="en-US" dirty="0"/>
              <a:t>login : </a:t>
            </a:r>
            <a:r>
              <a:rPr lang="bg-BG" dirty="0"/>
              <a:t>форма за вход в системата</a:t>
            </a:r>
            <a:endParaRPr lang="en-US" dirty="0"/>
          </a:p>
          <a:p>
            <a:pPr lvl="0"/>
            <a:r>
              <a:rPr lang="en-US" dirty="0"/>
              <a:t>/register: </a:t>
            </a:r>
            <a:r>
              <a:rPr lang="bg-BG" dirty="0"/>
              <a:t>форма за регистрация</a:t>
            </a:r>
            <a:endParaRPr lang="en-US" dirty="0"/>
          </a:p>
          <a:p>
            <a:pPr lvl="0"/>
            <a:r>
              <a:rPr lang="en-US" dirty="0"/>
              <a:t>/info </a:t>
            </a:r>
            <a:r>
              <a:rPr lang="bg-BG" dirty="0"/>
              <a:t>: главна страница на потребителска зона</a:t>
            </a:r>
            <a:endParaRPr lang="en-US" dirty="0"/>
          </a:p>
          <a:p>
            <a:pPr lvl="0"/>
            <a:r>
              <a:rPr lang="en-US" dirty="0"/>
              <a:t>/admin : </a:t>
            </a:r>
            <a:r>
              <a:rPr lang="bg-BG" dirty="0"/>
              <a:t>главна страница на </a:t>
            </a:r>
            <a:r>
              <a:rPr lang="bg-BG" dirty="0" err="1"/>
              <a:t>админ</a:t>
            </a:r>
            <a:r>
              <a:rPr lang="bg-BG" dirty="0"/>
              <a:t> зона</a:t>
            </a:r>
            <a:endParaRPr lang="en-US" dirty="0"/>
          </a:p>
          <a:p>
            <a:pPr lvl="0"/>
            <a:r>
              <a:rPr lang="bg-BG" dirty="0"/>
              <a:t>/</a:t>
            </a:r>
            <a:r>
              <a:rPr lang="en-US" dirty="0"/>
              <a:t>books </a:t>
            </a:r>
            <a:r>
              <a:rPr lang="bg-BG" dirty="0"/>
              <a:t>: страница с всички налични книги</a:t>
            </a:r>
            <a:endParaRPr lang="en-US" dirty="0"/>
          </a:p>
          <a:p>
            <a:pPr lvl="0"/>
            <a:r>
              <a:rPr lang="en-US" dirty="0"/>
              <a:t>/user/:id : </a:t>
            </a:r>
            <a:r>
              <a:rPr lang="bg-BG" dirty="0"/>
              <a:t>страница с информация за конкретен потребител</a:t>
            </a:r>
            <a:endParaRPr lang="en-US" dirty="0"/>
          </a:p>
          <a:p>
            <a:pPr lvl="0"/>
            <a:r>
              <a:rPr lang="en-US" dirty="0"/>
              <a:t>/book/:id : </a:t>
            </a:r>
            <a:r>
              <a:rPr lang="bg-BG" dirty="0"/>
              <a:t>страница с информация за конкретна книга</a:t>
            </a:r>
            <a:endParaRPr lang="en-US" dirty="0"/>
          </a:p>
          <a:p>
            <a:pPr lvl="0"/>
            <a:r>
              <a:rPr lang="en-US" dirty="0"/>
              <a:t>/book/edit/:id – </a:t>
            </a:r>
            <a:r>
              <a:rPr lang="bg-BG" dirty="0"/>
              <a:t>страница за редактиране на книга</a:t>
            </a:r>
            <a:endParaRPr lang="en-US" dirty="0"/>
          </a:p>
          <a:p>
            <a:pPr lvl="0"/>
            <a:r>
              <a:rPr lang="en-US" dirty="0"/>
              <a:t>/user/edit/:id – </a:t>
            </a:r>
            <a:r>
              <a:rPr lang="bg-BG" dirty="0"/>
              <a:t>страница за редактиране на потребителска информация</a:t>
            </a:r>
            <a:endParaRPr lang="en-US" dirty="0"/>
          </a:p>
          <a:p>
            <a:pPr lvl="0"/>
            <a:r>
              <a:rPr lang="bg-BG" dirty="0"/>
              <a:t>/</a:t>
            </a:r>
            <a:r>
              <a:rPr lang="en-US" dirty="0"/>
              <a:t>update/user/:id – </a:t>
            </a:r>
            <a:r>
              <a:rPr lang="bg-BG" dirty="0"/>
              <a:t>страница за смяна на парола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bg-BG" dirty="0" smtClean="0"/>
              <a:t>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48" y="1624263"/>
            <a:ext cx="9246665" cy="48949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/login</a:t>
            </a:r>
          </a:p>
          <a:p>
            <a:pPr lvl="0"/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 </a:t>
            </a:r>
          </a:p>
          <a:p>
            <a:pPr lvl="0"/>
            <a:r>
              <a:rPr lang="en-US" dirty="0"/>
              <a:t>GET, PUT, DELETE /</a:t>
            </a:r>
            <a:r>
              <a:rPr lang="en-US" dirty="0" err="1"/>
              <a:t>api</a:t>
            </a:r>
            <a:r>
              <a:rPr lang="en-US" dirty="0"/>
              <a:t>/user/:id </a:t>
            </a:r>
          </a:p>
          <a:p>
            <a:pPr lvl="0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/user</a:t>
            </a:r>
          </a:p>
          <a:p>
            <a:pPr lvl="0"/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/books</a:t>
            </a:r>
          </a:p>
          <a:p>
            <a:pPr lvl="0"/>
            <a:r>
              <a:rPr lang="en-US" dirty="0"/>
              <a:t>GET, PUT, DELETE /</a:t>
            </a:r>
            <a:r>
              <a:rPr lang="en-US" dirty="0" err="1"/>
              <a:t>api</a:t>
            </a:r>
            <a:r>
              <a:rPr lang="en-US" dirty="0"/>
              <a:t>/book/:id</a:t>
            </a:r>
          </a:p>
          <a:p>
            <a:pPr lvl="0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/book</a:t>
            </a:r>
          </a:p>
          <a:p>
            <a:pPr lvl="0"/>
            <a:r>
              <a:rPr lang="en-US" dirty="0"/>
              <a:t>PUT, DELETE /</a:t>
            </a:r>
            <a:r>
              <a:rPr lang="en-US" dirty="0" err="1"/>
              <a:t>api</a:t>
            </a:r>
            <a:r>
              <a:rPr lang="en-US" dirty="0"/>
              <a:t>/borrow/book/:</a:t>
            </a:r>
            <a:r>
              <a:rPr lang="en-US" dirty="0" err="1"/>
              <a:t>bookId</a:t>
            </a:r>
            <a:r>
              <a:rPr lang="en-US" dirty="0"/>
              <a:t>/user/:</a:t>
            </a:r>
            <a:r>
              <a:rPr lang="en-US" dirty="0" err="1"/>
              <a:t>userId</a:t>
            </a:r>
            <a:r>
              <a:rPr lang="en-US" dirty="0"/>
              <a:t>   </a:t>
            </a:r>
          </a:p>
          <a:p>
            <a:pPr lvl="0"/>
            <a:r>
              <a:rPr lang="en-US" dirty="0" smtClean="0"/>
              <a:t>POST</a:t>
            </a:r>
            <a:r>
              <a:rPr lang="en-US" dirty="0"/>
              <a:t>, DELETE /</a:t>
            </a:r>
            <a:r>
              <a:rPr lang="en-US" dirty="0" err="1"/>
              <a:t>api</a:t>
            </a:r>
            <a:r>
              <a:rPr lang="en-US" dirty="0"/>
              <a:t>/:</a:t>
            </a:r>
            <a:r>
              <a:rPr lang="en-US" dirty="0" err="1"/>
              <a:t>bookId</a:t>
            </a:r>
            <a:r>
              <a:rPr lang="en-US" dirty="0"/>
              <a:t>/:</a:t>
            </a:r>
            <a:r>
              <a:rPr lang="en-US" dirty="0" err="1" smtClean="0"/>
              <a:t>userId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4" y="1732547"/>
            <a:ext cx="8404455" cy="4317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/>
              <a:t>Sqlite3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React-router</a:t>
            </a:r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7277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116</TotalTime>
  <Words>294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Shell Dlg 2</vt:lpstr>
      <vt:lpstr>Wingdings</vt:lpstr>
      <vt:lpstr>Wingdings 3</vt:lpstr>
      <vt:lpstr>Arial</vt:lpstr>
      <vt:lpstr>Madison</vt:lpstr>
      <vt:lpstr>Library Management System</vt:lpstr>
      <vt:lpstr>Описание </vt:lpstr>
      <vt:lpstr>Основни роли</vt:lpstr>
      <vt:lpstr>Основни сценарии</vt:lpstr>
      <vt:lpstr>Страници и изгледи</vt:lpstr>
      <vt:lpstr>API  Ресурси</vt:lpstr>
      <vt:lpstr>Използвани технологии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Aleksandrina Karakehayova</dc:creator>
  <cp:lastModifiedBy>Aleksandrina Karakehayova</cp:lastModifiedBy>
  <cp:revision>4</cp:revision>
  <dcterms:created xsi:type="dcterms:W3CDTF">2018-06-25T03:09:46Z</dcterms:created>
  <dcterms:modified xsi:type="dcterms:W3CDTF">2018-06-25T05:05:53Z</dcterms:modified>
</cp:coreProperties>
</file>