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c4bd74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fc4bd74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fc4bd741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fc4bd741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fc4bd741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fc4bd741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fc4bd741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fc4bd741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fc4bd741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fc4bd741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c4bd741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fc4bd741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11625" y="16650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Prickly Port Pirates: Blockchain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687500"/>
            <a:ext cx="48855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Ashton Curry, Brian, and Connor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Blockchain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Blockchain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29" y="0"/>
            <a:ext cx="8756933" cy="4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&amp; Functionality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Blockchain, Enterprise &amp; Networks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Implementation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5733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Many demonstrations of Blockchain technology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Internet of Vehicles (Jiang et al., 2019)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Supply Chain transparency (Glgor et al., 2022)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Decentralized storage (Shawn et al., 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solve the same problems: Decentralized, Secure, transparent transactions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Our Problem: Transaction between two enterprises on a Wide Area Network (WAN)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538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Six Step solution: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Define the Network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Set Up BlockChain Infrastructure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Implement Smart Contracts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Develop APIs for integration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Frontend Interface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Demonstration of Interoperability.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