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61" r:id="rId18"/>
    <p:sldId id="265" r:id="rId19"/>
    <p:sldId id="262" r:id="rId20"/>
    <p:sldId id="269" r:id="rId21"/>
    <p:sldId id="267" r:id="rId22"/>
    <p:sldId id="271" r:id="rId23"/>
    <p:sldId id="268" r:id="rId24"/>
    <p:sldId id="270" r:id="rId25"/>
    <p:sldId id="272" r:id="rId26"/>
    <p:sldId id="274" r:id="rId27"/>
    <p:sldId id="275" r:id="rId28"/>
    <p:sldId id="276" r:id="rId29"/>
    <p:sldId id="277" r:id="rId30"/>
    <p:sldId id="278" r:id="rId31"/>
    <p:sldId id="279" r:id="rId32"/>
    <p:sldId id="273" r:id="rId33"/>
    <p:sldId id="281" r:id="rId34"/>
    <p:sldId id="282" r:id="rId35"/>
    <p:sldId id="280" r:id="rId36"/>
    <p:sldId id="283" r:id="rId37"/>
    <p:sldId id="284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B8B"/>
    <a:srgbClr val="EAE05D"/>
    <a:srgbClr val="79C362"/>
    <a:srgbClr val="313944"/>
    <a:srgbClr val="FFFFFF"/>
    <a:srgbClr val="706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9ED1-67CF-4CB3-8027-9FB4A76A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08CB8-4591-4D64-BAC2-99B4A5B9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D560-4C19-4B19-8E56-836312E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BC18-C5C1-430A-9FA6-42A8968D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ACC1-FC10-49CA-B8C9-6198A65D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338-35C0-4293-826A-C370B48A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3BAF-AEA9-4673-BAAE-10B2F291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2045-829E-4D08-8565-9478DAEF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24E-57E0-44AB-B7FC-696E94F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1995-FDA1-4AF3-B73E-C49251F9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195E1-28E4-4C72-B1A8-0A68163C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B865-796E-4130-BCC9-652D72BB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FF11-E185-4690-A16E-73F2F98C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97FA-D8C4-4A53-89A7-EA01B325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6C16-123B-49E1-85E5-1F09FAF9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8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6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6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05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0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92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87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67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6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0FE-878A-40C3-96B2-7DC30A8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D9B-96F3-4B07-AB70-C2B9F5D1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1A59-26AF-4BF9-9E1B-C21A9109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7944-DBFD-4318-A044-7F4E8FEA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4AF3-97E9-4908-9E98-066D174A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0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05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8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63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46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970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03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BD4-F8DB-4B42-A379-8FFFFB1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306C-54AB-4BBE-86ED-582C53B7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5063-388B-4DB2-809C-72B1FE57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7E34-037F-4CD2-9D79-90EA9DC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45B9-5524-4DF3-A290-BA40F42E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B2B-9CE5-4EB3-951C-2F20E0A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AEB7-27AD-496F-AA07-D9C7025D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311A-2EE3-4E96-BC83-4AAA0730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937A-E3C7-4D23-AC4C-D4E2E402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55BF-EA48-475F-826E-BC3DFAA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60D2-71F7-4822-B328-9A601D65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0DB-784B-43A4-B644-9429F52E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2948-4626-4D4B-90D1-69DB5B44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F79E-E49B-4813-B9F4-F0D450A1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F6C79-1391-49A2-9AE3-F37DB5A5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9CA5B-4210-4281-BD5F-45CBCC46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BF427-6BC1-4ACB-9B2E-FF11D3C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10DC4-4754-4E30-A8F8-A5E89044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A6B06-04B8-4E9D-861D-C28C129B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7D1-2D47-4C61-BC6D-D0A2AF94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393-AD90-40A0-BA1F-B7F80C55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0099B-EF50-4F87-8FE7-89DAD24F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2C130-6E29-44A6-85E1-E19CDE0D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6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629AE-BDCF-493F-9B37-7B6CB23F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C83BC-25AD-4FF3-804C-CAA9FDB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C409-68FE-4612-9EC4-4D570B6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50AC-522D-4E41-BC7F-E58799A5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D350-8D21-4C55-B088-C0D7810C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8518-ABCA-4908-9C1F-9400664B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4F07-8F69-4C52-B8CB-E46F7B1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D694-495A-4355-BF36-788EF988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EFEF-1793-4889-9A6B-1A017FF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0919-3723-4C32-95B3-4B516232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3A74-15E3-4AE0-86D0-E21E8B40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C8A8-A4A8-4AEE-9AD6-E0715AFA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C8A3-3A8C-47A3-9274-8FB96076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7C0B-6977-4F12-940F-A664B428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7F71-D746-42DB-AA4A-CD5237E5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A4F55-94EF-4C48-A386-5F2FF9EA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EAC0-9A66-4CB0-97ED-88ABE1B2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142C-F2DA-4851-96A7-46AB0984C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B2F0-07FC-47D7-9A51-F5C8D0D6A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3887-CD69-4E7D-BF7B-8C663E8A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3232-DDEE-48CB-95CB-AFC264C936D1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9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9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9.jpe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3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9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697996-C34C-49EB-BB17-94E8F9538CBC}"/>
              </a:ext>
            </a:extLst>
          </p:cNvPr>
          <p:cNvSpPr/>
          <p:nvPr/>
        </p:nvSpPr>
        <p:spPr>
          <a:xfrm>
            <a:off x="707922" y="943896"/>
            <a:ext cx="10776155" cy="49702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1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09268B-EAC3-47BA-8F68-989AF4BD9DEB}"/>
              </a:ext>
            </a:extLst>
          </p:cNvPr>
          <p:cNvGrpSpPr/>
          <p:nvPr/>
        </p:nvGrpSpPr>
        <p:grpSpPr>
          <a:xfrm>
            <a:off x="162230" y="529577"/>
            <a:ext cx="10146898" cy="1080000"/>
            <a:chOff x="131052" y="390503"/>
            <a:chExt cx="10146898" cy="108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FF4177-0FD4-4892-8F09-D9FBA1A3D39E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887EAF-E26E-4BF9-A7EF-1AFEC0C17F88}"/>
                </a:ext>
              </a:extLst>
            </p:cNvPr>
            <p:cNvSpPr txBox="1"/>
            <p:nvPr/>
          </p:nvSpPr>
          <p:spPr>
            <a:xfrm>
              <a:off x="1437973" y="626180"/>
              <a:ext cx="88399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>
                  <a:solidFill>
                    <a:srgbClr val="313944"/>
                  </a:solidFill>
                </a:rPr>
                <a:t>hat do we suggest?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286123-3FBF-4962-96FE-49A3D9432EA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87729E-313B-48C5-8906-D037AD1EE7D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BDD8C2-57F2-4581-AE5A-2435B4ED2C0F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217FD7-1D07-4724-9D24-A980B791B69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642101-AF52-4828-A7C2-D50DBFFED517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88EF66-BE0B-47D8-9EC0-FCED13FB5F5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239D93-FCB8-4510-B61D-3B89002F576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4E5DD3-8CF0-4E1A-9DC8-4E58F27AD0B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9" y="1961795"/>
            <a:ext cx="1738659" cy="1604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8427" y="1973258"/>
            <a:ext cx="1743607" cy="160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0000" y="4322279"/>
            <a:ext cx="1743607" cy="1603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823" y="4288265"/>
            <a:ext cx="1743607" cy="1603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90" y="2018369"/>
            <a:ext cx="1990885" cy="1990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75139" y="4892344"/>
            <a:ext cx="3165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Recommended for which situations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2034" y="2763870"/>
            <a:ext cx="2507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 Sub System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59" y="39536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9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3DEEA-BDAD-4B8E-9329-186916026267}"/>
              </a:ext>
            </a:extLst>
          </p:cNvPr>
          <p:cNvSpPr/>
          <p:nvPr/>
        </p:nvSpPr>
        <p:spPr>
          <a:xfrm>
            <a:off x="-210596" y="-86901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EFCF8-88CB-4778-A94C-847CF3C10D7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A0AFE-2D19-4BD1-B5CE-676673D1FE84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1FFA64-4E77-487A-A18D-45DA87E07B9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93770E-8859-4E76-9D5B-149DC23E6FE7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3B2921-070F-41D2-8517-89F8F27BCFE2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EF0EDC-6783-4028-98B5-97FB24EA678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617C10-3E0C-4BB4-97BB-972BE129D77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7D6C96-D09D-4E8F-AF10-31BB9F8536D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27A6D8-6BF9-472D-81F0-CD73EE79F60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69845" y="810713"/>
            <a:ext cx="8920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 a Security System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87" y="2504833"/>
            <a:ext cx="2521528" cy="3151911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597025"/>
            <a:ext cx="1562393" cy="156239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994722" y="3066972"/>
            <a:ext cx="6071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Only vaccinated people are allowed to let in.</a:t>
            </a:r>
          </a:p>
        </p:txBody>
      </p:sp>
    </p:spTree>
    <p:extLst>
      <p:ext uri="{BB962C8B-B14F-4D97-AF65-F5344CB8AC3E}">
        <p14:creationId xmlns:p14="http://schemas.microsoft.com/office/powerpoint/2010/main" val="319125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90365" y="755541"/>
            <a:ext cx="10001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Suitable for Which Situations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70" y="1717142"/>
            <a:ext cx="1733551" cy="173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81" y="3325832"/>
            <a:ext cx="2191083" cy="1854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85" y="2220248"/>
            <a:ext cx="1344621" cy="1344621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9619" y="3828391"/>
            <a:ext cx="1450974" cy="1444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9619" y="5323231"/>
            <a:ext cx="1450974" cy="14448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60" y="5368954"/>
            <a:ext cx="1353429" cy="1353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8" y="417003"/>
            <a:ext cx="1692738" cy="169273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11559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28799" y="949170"/>
            <a:ext cx="76231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As a Sub System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724490"/>
            <a:ext cx="1518755" cy="151875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1" y="2608126"/>
            <a:ext cx="3316529" cy="33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2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2"/>
            <a:ext cx="8718676" cy="4438399"/>
            <a:chOff x="2966959" y="1964832"/>
            <a:chExt cx="8718676" cy="44383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5" y="1964832"/>
              <a:ext cx="1197081" cy="1230537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4" y="683893"/>
            <a:ext cx="1725690" cy="172569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99796" y="949170"/>
            <a:ext cx="7799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Mathlab Software … 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803647" y="2608126"/>
            <a:ext cx="82516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Interactive Graphics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Large library of mathematical functions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Data access and processing</a:t>
            </a:r>
          </a:p>
          <a:p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Interactive Environment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59" y="2608126"/>
            <a:ext cx="631287" cy="587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9740" y="5323231"/>
            <a:ext cx="627942" cy="58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2085" y="4427548"/>
            <a:ext cx="627942" cy="585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76936" y="3489645"/>
            <a:ext cx="627942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8" y="546276"/>
            <a:ext cx="1418557" cy="141855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4471741"/>
            <a:ext cx="2641648" cy="2744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6852" y="919957"/>
            <a:ext cx="9720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Are you excited with this 				</a:t>
            </a:r>
          </a:p>
          <a:p>
            <a:r>
              <a:rPr lang="en-US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		System ?</a:t>
            </a:r>
          </a:p>
        </p:txBody>
      </p:sp>
    </p:spTree>
    <p:extLst>
      <p:ext uri="{BB962C8B-B14F-4D97-AF65-F5344CB8AC3E}">
        <p14:creationId xmlns:p14="http://schemas.microsoft.com/office/powerpoint/2010/main" val="56787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98CB81-B8D8-49BF-A237-C146E0589CEE}"/>
              </a:ext>
            </a:extLst>
          </p:cNvPr>
          <p:cNvGrpSpPr/>
          <p:nvPr/>
        </p:nvGrpSpPr>
        <p:grpSpPr>
          <a:xfrm>
            <a:off x="162230" y="529577"/>
            <a:ext cx="10648340" cy="1080000"/>
            <a:chOff x="131052" y="390503"/>
            <a:chExt cx="1064834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9DF39C-9B38-4C0E-B1C3-50D2F8D7F8D6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452A1B-6200-4A86-B1A5-4A15F189086D}"/>
                </a:ext>
              </a:extLst>
            </p:cNvPr>
            <p:cNvSpPr txBox="1"/>
            <p:nvPr/>
          </p:nvSpPr>
          <p:spPr>
            <a:xfrm>
              <a:off x="1437969" y="626180"/>
              <a:ext cx="9341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313944"/>
                  </a:solidFill>
                </a:rPr>
                <a:t> hat are the objectives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B1DD8-B6D8-429A-8BD1-715C0C665E28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F390EB-B2E2-4A44-B074-BF58298E0607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C35056-EA4B-4494-B37B-A7A3A705E892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510A50-98D0-486F-A0D1-BFD2C5172921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7DC4E1-49F8-4860-819A-537A9E858C7F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CD511E-05DA-496F-887C-DF2DC0F303AC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33A023-D706-4513-9719-0E298B8F372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BF06FF-37D6-417C-92F1-8804B307124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821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0954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285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10B99-B2A5-42EA-B1B8-41CEB3DEBC13}"/>
              </a:ext>
            </a:extLst>
          </p:cNvPr>
          <p:cNvGrpSpPr/>
          <p:nvPr/>
        </p:nvGrpSpPr>
        <p:grpSpPr>
          <a:xfrm>
            <a:off x="3302957" y="1854361"/>
            <a:ext cx="6209779" cy="3969247"/>
            <a:chOff x="3302957" y="2146461"/>
            <a:chExt cx="6209779" cy="39692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4816FB-7C7B-4A06-AEAB-6C9699795433}"/>
                </a:ext>
              </a:extLst>
            </p:cNvPr>
            <p:cNvSpPr txBox="1"/>
            <p:nvPr/>
          </p:nvSpPr>
          <p:spPr>
            <a:xfrm>
              <a:off x="3353759" y="2182749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EAE05D"/>
                  </a:solidFill>
                </a:rPr>
                <a:t>GUI</a:t>
              </a:r>
              <a:endParaRPr lang="en-GB" sz="4000" b="1" dirty="0">
                <a:solidFill>
                  <a:srgbClr val="EAE05D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A510-DF66-4145-90F6-83A7818B5A2B}"/>
                </a:ext>
              </a:extLst>
            </p:cNvPr>
            <p:cNvSpPr txBox="1"/>
            <p:nvPr/>
          </p:nvSpPr>
          <p:spPr>
            <a:xfrm>
              <a:off x="6634784" y="3687564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79C362"/>
                  </a:solidFill>
                </a:rPr>
                <a:t>Codes</a:t>
              </a:r>
              <a:endParaRPr lang="en-GB" sz="4000" b="1" dirty="0">
                <a:solidFill>
                  <a:srgbClr val="79C362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A5BC42-A906-4035-8C26-2E0772B3DEFE}"/>
                </a:ext>
              </a:extLst>
            </p:cNvPr>
            <p:cNvSpPr txBox="1"/>
            <p:nvPr/>
          </p:nvSpPr>
          <p:spPr>
            <a:xfrm>
              <a:off x="6583982" y="3651276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Codes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8BAF23-4578-46CC-AAF1-4A715B883A20}"/>
                </a:ext>
              </a:extLst>
            </p:cNvPr>
            <p:cNvSpPr txBox="1"/>
            <p:nvPr/>
          </p:nvSpPr>
          <p:spPr>
            <a:xfrm>
              <a:off x="3353759" y="5192378"/>
              <a:ext cx="4730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195B8B"/>
                  </a:solidFill>
                </a:rPr>
                <a:t>Final Product</a:t>
              </a:r>
              <a:endParaRPr lang="en-GB" sz="4000" b="1" dirty="0">
                <a:solidFill>
                  <a:srgbClr val="195B8B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9B3816-42E1-4C11-A893-9ADD67FCF7F4}"/>
                </a:ext>
              </a:extLst>
            </p:cNvPr>
            <p:cNvSpPr txBox="1"/>
            <p:nvPr/>
          </p:nvSpPr>
          <p:spPr>
            <a:xfrm>
              <a:off x="3302957" y="5156090"/>
              <a:ext cx="4730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Final Product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AC8D36-6738-4780-81ED-6CE5A21F2C51}"/>
                </a:ext>
              </a:extLst>
            </p:cNvPr>
            <p:cNvSpPr txBox="1"/>
            <p:nvPr/>
          </p:nvSpPr>
          <p:spPr>
            <a:xfrm>
              <a:off x="3302957" y="2146461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GUI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02529-D9AD-4CB7-8DBD-87FDC2159318}"/>
              </a:ext>
            </a:extLst>
          </p:cNvPr>
          <p:cNvSpPr/>
          <p:nvPr/>
        </p:nvSpPr>
        <p:spPr>
          <a:xfrm>
            <a:off x="3097161" y="250723"/>
            <a:ext cx="5997678" cy="16370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7E30-C1D0-46DF-8E55-A0BE97F581BE}"/>
              </a:ext>
            </a:extLst>
          </p:cNvPr>
          <p:cNvSpPr txBox="1"/>
          <p:nvPr/>
        </p:nvSpPr>
        <p:spPr>
          <a:xfrm>
            <a:off x="4525297" y="2330244"/>
            <a:ext cx="314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AE05D"/>
                </a:solidFill>
              </a:rPr>
              <a:t>Group No. 06</a:t>
            </a:r>
            <a:endParaRPr lang="en-GB" b="1" dirty="0">
              <a:solidFill>
                <a:srgbClr val="EAE05D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80F3F-38E1-4606-BEF6-1AB69C0F6B86}"/>
              </a:ext>
            </a:extLst>
          </p:cNvPr>
          <p:cNvGrpSpPr/>
          <p:nvPr/>
        </p:nvGrpSpPr>
        <p:grpSpPr>
          <a:xfrm>
            <a:off x="37219" y="3590887"/>
            <a:ext cx="12117562" cy="2496338"/>
            <a:chOff x="37219" y="2735479"/>
            <a:chExt cx="12117562" cy="24963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65BA8B-D5A2-46AD-980C-5AE47DF77E8E}"/>
                </a:ext>
              </a:extLst>
            </p:cNvPr>
            <p:cNvSpPr/>
            <p:nvPr/>
          </p:nvSpPr>
          <p:spPr>
            <a:xfrm>
              <a:off x="707922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30D4DF-851A-4FF1-A1B4-42E57225EDF3}"/>
                </a:ext>
              </a:extLst>
            </p:cNvPr>
            <p:cNvSpPr/>
            <p:nvPr/>
          </p:nvSpPr>
          <p:spPr>
            <a:xfrm>
              <a:off x="3699974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5D769F-2694-4EDF-B48C-DAE714E20231}"/>
                </a:ext>
              </a:extLst>
            </p:cNvPr>
            <p:cNvSpPr/>
            <p:nvPr/>
          </p:nvSpPr>
          <p:spPr>
            <a:xfrm>
              <a:off x="9684078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D09F36-E711-45F2-BDAA-6E0DF9117D0D}"/>
                </a:ext>
              </a:extLst>
            </p:cNvPr>
            <p:cNvSpPr/>
            <p:nvPr/>
          </p:nvSpPr>
          <p:spPr>
            <a:xfrm>
              <a:off x="6692026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89FDA3-BC04-498E-A1D8-68C2E57BA484}"/>
                </a:ext>
              </a:extLst>
            </p:cNvPr>
            <p:cNvSpPr txBox="1"/>
            <p:nvPr/>
          </p:nvSpPr>
          <p:spPr>
            <a:xfrm>
              <a:off x="37219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9C362"/>
                  </a:solidFill>
                </a:rPr>
                <a:t>Nihara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6FDD4-7E6D-427F-A89D-843D24328E9E}"/>
                </a:ext>
              </a:extLst>
            </p:cNvPr>
            <p:cNvSpPr txBox="1"/>
            <p:nvPr/>
          </p:nvSpPr>
          <p:spPr>
            <a:xfrm>
              <a:off x="3029271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Chamodya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EBBBF-55AD-4773-A15C-39B8F84F6F66}"/>
                </a:ext>
              </a:extLst>
            </p:cNvPr>
            <p:cNvSpPr txBox="1"/>
            <p:nvPr/>
          </p:nvSpPr>
          <p:spPr>
            <a:xfrm>
              <a:off x="6021323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Navodi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9CE31-6A84-4355-9F38-5AD89D2FC198}"/>
                </a:ext>
              </a:extLst>
            </p:cNvPr>
            <p:cNvSpPr txBox="1"/>
            <p:nvPr/>
          </p:nvSpPr>
          <p:spPr>
            <a:xfrm>
              <a:off x="9013375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Gimhani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B2D8E2-077E-4CEF-B651-36B035A014FC}"/>
              </a:ext>
            </a:extLst>
          </p:cNvPr>
          <p:cNvSpPr txBox="1"/>
          <p:nvPr/>
        </p:nvSpPr>
        <p:spPr>
          <a:xfrm>
            <a:off x="5625944" y="2198558"/>
            <a:ext cx="5786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Let’s run </a:t>
            </a:r>
          </a:p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 program</a:t>
            </a:r>
            <a:endParaRPr lang="en-GB" sz="40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35DCD1-03B0-4BFB-AE8E-902BE287878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A923EB-9404-45EF-BB58-625B9AEF42A5}"/>
              </a:ext>
            </a:extLst>
          </p:cNvPr>
          <p:cNvSpPr/>
          <p:nvPr/>
        </p:nvSpPr>
        <p:spPr>
          <a:xfrm>
            <a:off x="2992683" y="1543166"/>
            <a:ext cx="3103317" cy="3342191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9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5FDD26C-8349-4FEC-8820-780A141C405B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576D8-3F69-4A02-9773-C6914BF4A2BC}"/>
              </a:ext>
            </a:extLst>
          </p:cNvPr>
          <p:cNvSpPr txBox="1"/>
          <p:nvPr/>
        </p:nvSpPr>
        <p:spPr>
          <a:xfrm>
            <a:off x="5386618" y="945206"/>
            <a:ext cx="28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GUI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4548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98852C0-EE4D-4066-8BA2-2EC07836D87D}"/>
              </a:ext>
            </a:extLst>
          </p:cNvPr>
          <p:cNvSpPr/>
          <p:nvPr/>
        </p:nvSpPr>
        <p:spPr>
          <a:xfrm>
            <a:off x="2869451" y="1112411"/>
            <a:ext cx="8186057" cy="477519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592ED-3927-4998-8FC8-443AD3B7B1F8}"/>
              </a:ext>
            </a:extLst>
          </p:cNvPr>
          <p:cNvSpPr txBox="1"/>
          <p:nvPr/>
        </p:nvSpPr>
        <p:spPr>
          <a:xfrm>
            <a:off x="-428712" y="1472494"/>
            <a:ext cx="28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79C362"/>
                  </a:solidFill>
                </a:ln>
                <a:solidFill>
                  <a:schemeClr val="bg1"/>
                </a:solidFill>
              </a:rPr>
              <a:t>Button</a:t>
            </a:r>
            <a:endParaRPr lang="en-GB" sz="3200" b="1" dirty="0">
              <a:ln>
                <a:solidFill>
                  <a:srgbClr val="79C36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D96D9E-B6EF-4E7E-97F5-C44AEE04268B}"/>
              </a:ext>
            </a:extLst>
          </p:cNvPr>
          <p:cNvSpPr txBox="1"/>
          <p:nvPr/>
        </p:nvSpPr>
        <p:spPr>
          <a:xfrm>
            <a:off x="-476252" y="3036667"/>
            <a:ext cx="28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EAE05D"/>
                  </a:solidFill>
                </a:ln>
                <a:solidFill>
                  <a:schemeClr val="bg1"/>
                </a:solidFill>
              </a:rPr>
              <a:t>Axes</a:t>
            </a:r>
            <a:endParaRPr lang="en-GB" sz="3200" b="1" dirty="0">
              <a:ln>
                <a:solidFill>
                  <a:srgbClr val="EAE05D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BA0FD-BAF0-4BD4-9C85-0BB5F2D73D3B}"/>
              </a:ext>
            </a:extLst>
          </p:cNvPr>
          <p:cNvSpPr txBox="1"/>
          <p:nvPr/>
        </p:nvSpPr>
        <p:spPr>
          <a:xfrm>
            <a:off x="-426252" y="4563494"/>
            <a:ext cx="2877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195B8B"/>
                  </a:solidFill>
                </a:ln>
                <a:solidFill>
                  <a:schemeClr val="bg1"/>
                </a:solidFill>
              </a:rPr>
              <a:t>Text </a:t>
            </a:r>
          </a:p>
          <a:p>
            <a:pPr algn="ctr"/>
            <a:r>
              <a:rPr lang="en-US" sz="4400" b="1" dirty="0">
                <a:ln>
                  <a:solidFill>
                    <a:srgbClr val="195B8B"/>
                  </a:solidFill>
                </a:ln>
                <a:solidFill>
                  <a:schemeClr val="bg1"/>
                </a:solidFill>
              </a:rPr>
              <a:t>fields</a:t>
            </a:r>
            <a:endParaRPr lang="en-GB" sz="3200" b="1" dirty="0">
              <a:ln>
                <a:solidFill>
                  <a:srgbClr val="195B8B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936814-BBB0-4BD2-87A3-443396FE5D01}"/>
              </a:ext>
            </a:extLst>
          </p:cNvPr>
          <p:cNvCxnSpPr>
            <a:cxnSpLocks/>
          </p:cNvCxnSpPr>
          <p:nvPr/>
        </p:nvCxnSpPr>
        <p:spPr>
          <a:xfrm flipV="1">
            <a:off x="1901371" y="1811852"/>
            <a:ext cx="4383315" cy="4536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68A7B-9C06-4F25-830F-3217CA9753BD}"/>
              </a:ext>
            </a:extLst>
          </p:cNvPr>
          <p:cNvCxnSpPr>
            <a:cxnSpLocks/>
          </p:cNvCxnSpPr>
          <p:nvPr/>
        </p:nvCxnSpPr>
        <p:spPr>
          <a:xfrm>
            <a:off x="1734910" y="3429000"/>
            <a:ext cx="4549776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F6D01-8D63-490B-831E-F49DC5D0C6E8}"/>
              </a:ext>
            </a:extLst>
          </p:cNvPr>
          <p:cNvCxnSpPr>
            <a:cxnSpLocks/>
          </p:cNvCxnSpPr>
          <p:nvPr/>
        </p:nvCxnSpPr>
        <p:spPr>
          <a:xfrm flipV="1">
            <a:off x="1804220" y="5283888"/>
            <a:ext cx="4131727" cy="3934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7FAEE9-44B4-4A7C-82C2-325B6A4B9D67}"/>
              </a:ext>
            </a:extLst>
          </p:cNvPr>
          <p:cNvCxnSpPr>
            <a:cxnSpLocks/>
          </p:cNvCxnSpPr>
          <p:nvPr/>
        </p:nvCxnSpPr>
        <p:spPr>
          <a:xfrm>
            <a:off x="1734910" y="5323231"/>
            <a:ext cx="6160861" cy="25937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6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1815C-32A5-42B7-8BCF-F221BD632E49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6E34F-FB74-4F47-AD80-455381DD8D1A}"/>
              </a:ext>
            </a:extLst>
          </p:cNvPr>
          <p:cNvSpPr txBox="1"/>
          <p:nvPr/>
        </p:nvSpPr>
        <p:spPr>
          <a:xfrm>
            <a:off x="5386618" y="945206"/>
            <a:ext cx="28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Codes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2494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4605056" y="1884170"/>
            <a:ext cx="4846867" cy="3148655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Scan the vaccine card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1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287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Resize the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2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403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75DAED-7013-4520-9C4F-4696FB2F909C}"/>
              </a:ext>
            </a:extLst>
          </p:cNvPr>
          <p:cNvSpPr/>
          <p:nvPr/>
        </p:nvSpPr>
        <p:spPr>
          <a:xfrm>
            <a:off x="3956047" y="2561983"/>
            <a:ext cx="1080000" cy="1080000"/>
          </a:xfrm>
          <a:prstGeom prst="ellipse">
            <a:avLst/>
          </a:prstGeom>
          <a:blipFill dpi="0" rotWithShape="1">
            <a:blip r:embed="rId2">
              <a:alphaModFix amt="3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Crop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406F1D-DDF3-4A7C-963C-399CD81CF605}"/>
              </a:ext>
            </a:extLst>
          </p:cNvPr>
          <p:cNvSpPr/>
          <p:nvPr/>
        </p:nvSpPr>
        <p:spPr>
          <a:xfrm>
            <a:off x="2847430" y="1280231"/>
            <a:ext cx="8575313" cy="5085297"/>
          </a:xfrm>
          <a:custGeom>
            <a:avLst/>
            <a:gdLst>
              <a:gd name="connsiteX0" fmla="*/ 1080001 w 8575313"/>
              <a:gd name="connsiteY0" fmla="*/ 417940 h 5085297"/>
              <a:gd name="connsiteX1" fmla="*/ 1080001 w 8575313"/>
              <a:gd name="connsiteY1" fmla="*/ 2029026 h 5085297"/>
              <a:gd name="connsiteX2" fmla="*/ 3582434 w 8575313"/>
              <a:gd name="connsiteY2" fmla="*/ 2029026 h 5085297"/>
              <a:gd name="connsiteX3" fmla="*/ 3582434 w 8575313"/>
              <a:gd name="connsiteY3" fmla="*/ 417940 h 5085297"/>
              <a:gd name="connsiteX4" fmla="*/ 0 w 8575313"/>
              <a:gd name="connsiteY4" fmla="*/ 0 h 5085297"/>
              <a:gd name="connsiteX5" fmla="*/ 8575313 w 8575313"/>
              <a:gd name="connsiteY5" fmla="*/ 0 h 5085297"/>
              <a:gd name="connsiteX6" fmla="*/ 8575313 w 8575313"/>
              <a:gd name="connsiteY6" fmla="*/ 5085297 h 5085297"/>
              <a:gd name="connsiteX7" fmla="*/ 0 w 8575313"/>
              <a:gd name="connsiteY7" fmla="*/ 5085297 h 508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5313" h="5085297">
                <a:moveTo>
                  <a:pt x="1080001" y="417940"/>
                </a:moveTo>
                <a:lnTo>
                  <a:pt x="1080001" y="2029026"/>
                </a:lnTo>
                <a:lnTo>
                  <a:pt x="3582434" y="2029026"/>
                </a:lnTo>
                <a:lnTo>
                  <a:pt x="3582434" y="417940"/>
                </a:lnTo>
                <a:close/>
                <a:moveTo>
                  <a:pt x="0" y="0"/>
                </a:moveTo>
                <a:lnTo>
                  <a:pt x="8575313" y="0"/>
                </a:lnTo>
                <a:lnTo>
                  <a:pt x="8575313" y="5085297"/>
                </a:lnTo>
                <a:lnTo>
                  <a:pt x="0" y="50852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5C3BA3-CD6E-4CED-B801-2A4ECB532579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FDB86C-7FDA-4DE5-9678-85A3C5575945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536E57-5803-427D-85BF-9A133B87BC22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9BF457-D0B6-42EC-B22F-C076008D8CD4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EE5BE31-5BC7-4AE4-8440-C112CE505839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260FB9-8796-46F5-8245-0E960AE7FD8B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FAEC17-8250-4EA4-9E4D-80A0939923CD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10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2452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C38B13F-AE65-4DCE-9478-8B9D97D85C6E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56DA-2FA4-4245-B566-4E9C8B7FDC9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54CF1F-C679-401B-82DC-7329A93329E8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690C4B-B6AF-4E19-A6F6-2D7A71432101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84DA8D-CF05-484C-AF24-5AD5575D8C90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5699B-8D66-4860-92F0-1D92F192F590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48C7BD-7943-401C-B7C8-5041705550D1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F5470F-5104-4164-B73F-B8E4D7EEE43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n>
                  <a:solidFill>
                    <a:schemeClr val="tx1"/>
                  </a:solidFill>
                </a:ln>
              </a:rPr>
              <a:t>Croped</a:t>
            </a:r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941D-599B-468C-8CC6-3EB3580D9B22}"/>
              </a:ext>
            </a:extLst>
          </p:cNvPr>
          <p:cNvSpPr/>
          <p:nvPr/>
        </p:nvSpPr>
        <p:spPr>
          <a:xfrm>
            <a:off x="4483440" y="2438086"/>
            <a:ext cx="4762500" cy="250007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34" t="-36258" r="-144207" b="-192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76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Convert to binary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4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941D-599B-468C-8CC6-3EB3580D9B22}"/>
              </a:ext>
            </a:extLst>
          </p:cNvPr>
          <p:cNvSpPr/>
          <p:nvPr/>
        </p:nvSpPr>
        <p:spPr>
          <a:xfrm>
            <a:off x="4483440" y="2438086"/>
            <a:ext cx="4762500" cy="2500079"/>
          </a:xfrm>
          <a:prstGeom prst="rect">
            <a:avLst/>
          </a:prstGeom>
          <a:blipFill dpi="0"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34" t="-36258" r="-144207" b="-192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49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3A14DF0-CCF1-4A03-869B-3457A4B3D597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3BE762-D0E2-4EF0-8C26-2D79EFC6132D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3419D09-C7C7-4E78-ADC0-BA3D7097C4FA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09DC23-B406-4662-B295-4A50235FB0D4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FA5AED5-64FF-4D45-9BD6-D2698005F47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EE1232-9078-4C31-86DF-D5E930DE6FF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28C49AF-D159-4EF0-A5B7-B7F0DB4850E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846891-C2F1-45E8-86BA-19C1A37321A3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Read each row/column of pixels 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5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F0DE6F-21CA-47D4-8068-7DA8504A9458}"/>
              </a:ext>
            </a:extLst>
          </p:cNvPr>
          <p:cNvGrpSpPr/>
          <p:nvPr/>
        </p:nvGrpSpPr>
        <p:grpSpPr>
          <a:xfrm>
            <a:off x="4918892" y="1974143"/>
            <a:ext cx="4101941" cy="3611817"/>
            <a:chOff x="4262338" y="2270793"/>
            <a:chExt cx="5046539" cy="40155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B1941D-599B-468C-8CC6-3EB3580D9B22}"/>
                </a:ext>
              </a:extLst>
            </p:cNvPr>
            <p:cNvSpPr/>
            <p:nvPr/>
          </p:nvSpPr>
          <p:spPr>
            <a:xfrm>
              <a:off x="5132102" y="2947056"/>
              <a:ext cx="3176092" cy="2145136"/>
            </a:xfrm>
            <a:prstGeom prst="rect">
              <a:avLst/>
            </a:prstGeom>
            <a:blipFill dpi="0"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0351" t="-52265" r="-322250" b="-32954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F7BB87-041F-4BC1-809F-1A08A92B8299}"/>
                </a:ext>
              </a:extLst>
            </p:cNvPr>
            <p:cNvSpPr/>
            <p:nvPr/>
          </p:nvSpPr>
          <p:spPr>
            <a:xfrm>
              <a:off x="4262338" y="2855508"/>
              <a:ext cx="4762500" cy="2500079"/>
            </a:xfrm>
            <a:custGeom>
              <a:avLst/>
              <a:gdLst>
                <a:gd name="connsiteX0" fmla="*/ 0 w 4762500"/>
                <a:gd name="connsiteY0" fmla="*/ 0 h 2500079"/>
                <a:gd name="connsiteX1" fmla="*/ 1908192 w 4762500"/>
                <a:gd name="connsiteY1" fmla="*/ 0 h 2500079"/>
                <a:gd name="connsiteX2" fmla="*/ 1795785 w 4762500"/>
                <a:gd name="connsiteY2" fmla="*/ 24485 h 2500079"/>
                <a:gd name="connsiteX3" fmla="*/ 840977 w 4762500"/>
                <a:gd name="connsiteY3" fmla="*/ 1123910 h 2500079"/>
                <a:gd name="connsiteX4" fmla="*/ 2199881 w 4762500"/>
                <a:gd name="connsiteY4" fmla="*/ 2275090 h 2500079"/>
                <a:gd name="connsiteX5" fmla="*/ 3558785 w 4762500"/>
                <a:gd name="connsiteY5" fmla="*/ 1123910 h 2500079"/>
                <a:gd name="connsiteX6" fmla="*/ 2603978 w 4762500"/>
                <a:gd name="connsiteY6" fmla="*/ 24485 h 2500079"/>
                <a:gd name="connsiteX7" fmla="*/ 2491570 w 4762500"/>
                <a:gd name="connsiteY7" fmla="*/ 0 h 2500079"/>
                <a:gd name="connsiteX8" fmla="*/ 4762500 w 4762500"/>
                <a:gd name="connsiteY8" fmla="*/ 0 h 2500079"/>
                <a:gd name="connsiteX9" fmla="*/ 4762500 w 4762500"/>
                <a:gd name="connsiteY9" fmla="*/ 2500079 h 2500079"/>
                <a:gd name="connsiteX10" fmla="*/ 0 w 4762500"/>
                <a:gd name="connsiteY10" fmla="*/ 2500079 h 25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2500" h="2500079">
                  <a:moveTo>
                    <a:pt x="0" y="0"/>
                  </a:moveTo>
                  <a:lnTo>
                    <a:pt x="1908192" y="0"/>
                  </a:lnTo>
                  <a:lnTo>
                    <a:pt x="1795785" y="24485"/>
                  </a:lnTo>
                  <a:cubicBezTo>
                    <a:pt x="1242618" y="170238"/>
                    <a:pt x="840977" y="607340"/>
                    <a:pt x="840977" y="1123910"/>
                  </a:cubicBezTo>
                  <a:cubicBezTo>
                    <a:pt x="840977" y="1759689"/>
                    <a:pt x="1449379" y="2275090"/>
                    <a:pt x="2199881" y="2275090"/>
                  </a:cubicBezTo>
                  <a:cubicBezTo>
                    <a:pt x="2950383" y="2275090"/>
                    <a:pt x="3558785" y="1759689"/>
                    <a:pt x="3558785" y="1123910"/>
                  </a:cubicBezTo>
                  <a:cubicBezTo>
                    <a:pt x="3558785" y="607340"/>
                    <a:pt x="3157145" y="170238"/>
                    <a:pt x="2603978" y="24485"/>
                  </a:cubicBezTo>
                  <a:lnTo>
                    <a:pt x="2491570" y="0"/>
                  </a:lnTo>
                  <a:lnTo>
                    <a:pt x="4762500" y="0"/>
                  </a:lnTo>
                  <a:lnTo>
                    <a:pt x="4762500" y="2500079"/>
                  </a:lnTo>
                  <a:lnTo>
                    <a:pt x="0" y="2500079"/>
                  </a:lnTo>
                  <a:close/>
                </a:path>
              </a:pathLst>
            </a:custGeom>
            <a:blipFill dpi="0" rotWithShape="1"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534" t="-36258" r="-144207" b="-19222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2AACF7-2BEC-438D-A277-91F3EE6D3F67}"/>
                </a:ext>
              </a:extLst>
            </p:cNvPr>
            <p:cNvSpPr/>
            <p:nvPr/>
          </p:nvSpPr>
          <p:spPr>
            <a:xfrm>
              <a:off x="4569568" y="2270793"/>
              <a:ext cx="4739309" cy="4015506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06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3EB4-4E96-4A43-8B2A-DE1A31AB11F7}"/>
              </a:ext>
            </a:extLst>
          </p:cNvPr>
          <p:cNvGrpSpPr/>
          <p:nvPr/>
        </p:nvGrpSpPr>
        <p:grpSpPr>
          <a:xfrm>
            <a:off x="162230" y="4934183"/>
            <a:ext cx="6022257" cy="1080000"/>
            <a:chOff x="131052" y="390503"/>
            <a:chExt cx="6022257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BBB68-76ED-4517-967A-2E2394D0F11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2F6B51-C3A3-40C6-8386-A4236415B6EE}"/>
                </a:ext>
              </a:extLst>
            </p:cNvPr>
            <p:cNvSpPr txBox="1"/>
            <p:nvPr/>
          </p:nvSpPr>
          <p:spPr>
            <a:xfrm>
              <a:off x="1747681" y="626180"/>
              <a:ext cx="4405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H </a:t>
              </a:r>
              <a:r>
                <a:rPr lang="en-US" sz="2800" b="1" dirty="0">
                  <a:solidFill>
                    <a:srgbClr val="313944"/>
                  </a:solidFill>
                </a:rPr>
                <a:t>ow we implemented it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F8A76-E6E3-4796-8D5B-231114A86D47}"/>
              </a:ext>
            </a:extLst>
          </p:cNvPr>
          <p:cNvGrpSpPr/>
          <p:nvPr/>
        </p:nvGrpSpPr>
        <p:grpSpPr>
          <a:xfrm>
            <a:off x="162230" y="2006663"/>
            <a:ext cx="5933770" cy="1080000"/>
            <a:chOff x="131052" y="390503"/>
            <a:chExt cx="5933770" cy="108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A18450-21C2-4822-9F94-2462ED5AE953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40B648-03E6-4254-991F-ACBB051078E3}"/>
                </a:ext>
              </a:extLst>
            </p:cNvPr>
            <p:cNvSpPr txBox="1"/>
            <p:nvPr/>
          </p:nvSpPr>
          <p:spPr>
            <a:xfrm>
              <a:off x="1659193" y="626180"/>
              <a:ext cx="4405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>
                  <a:solidFill>
                    <a:srgbClr val="313944"/>
                  </a:solidFill>
                </a:rPr>
                <a:t>hat do we suggest?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7038A-5F64-4B3D-85E0-49E987414CA3}"/>
              </a:ext>
            </a:extLst>
          </p:cNvPr>
          <p:cNvGrpSpPr/>
          <p:nvPr/>
        </p:nvGrpSpPr>
        <p:grpSpPr>
          <a:xfrm>
            <a:off x="162230" y="3470423"/>
            <a:ext cx="5766622" cy="1080000"/>
            <a:chOff x="131052" y="390503"/>
            <a:chExt cx="5766622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B06088-51DC-423D-BED7-5F010CF9F75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35788-B0AE-464E-881E-D6668B5A32DD}"/>
                </a:ext>
              </a:extLst>
            </p:cNvPr>
            <p:cNvSpPr txBox="1"/>
            <p:nvPr/>
          </p:nvSpPr>
          <p:spPr>
            <a:xfrm>
              <a:off x="1659193" y="626180"/>
              <a:ext cx="4238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313944"/>
                  </a:solidFill>
                </a:rPr>
                <a:t> hat are the objectives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3DA227-A537-4D95-8C83-ABA754F6A864}"/>
              </a:ext>
            </a:extLst>
          </p:cNvPr>
          <p:cNvGrpSpPr/>
          <p:nvPr/>
        </p:nvGrpSpPr>
        <p:grpSpPr>
          <a:xfrm>
            <a:off x="162230" y="542903"/>
            <a:ext cx="6975989" cy="1080000"/>
            <a:chOff x="131052" y="390503"/>
            <a:chExt cx="6975989" cy="108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463605-1274-4C53-A258-485445C174DF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CBD801-86CD-4B4E-A16C-ED9EC4B9DB82}"/>
                </a:ext>
              </a:extLst>
            </p:cNvPr>
            <p:cNvSpPr txBox="1"/>
            <p:nvPr/>
          </p:nvSpPr>
          <p:spPr>
            <a:xfrm>
              <a:off x="1659193" y="626180"/>
              <a:ext cx="5447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 err="1">
                  <a:solidFill>
                    <a:srgbClr val="313944"/>
                  </a:solidFill>
                </a:rPr>
                <a:t>hy</a:t>
              </a:r>
              <a:r>
                <a:rPr lang="en-US" sz="2800" b="1" dirty="0">
                  <a:solidFill>
                    <a:srgbClr val="313944"/>
                  </a:solidFill>
                </a:rPr>
                <a:t> we need this kind of system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02AA8DE-2743-4116-9CCB-E7732E7E63C5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A310A8-7741-4C7A-B8F6-50DD20192312}"/>
              </a:ext>
            </a:extLst>
          </p:cNvPr>
          <p:cNvSpPr/>
          <p:nvPr/>
        </p:nvSpPr>
        <p:spPr>
          <a:xfrm>
            <a:off x="7371719" y="1656648"/>
            <a:ext cx="1080000" cy="1080000"/>
          </a:xfrm>
          <a:prstGeom prst="ellipse">
            <a:avLst/>
          </a:prstGeom>
          <a:blipFill dpi="0"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5856A5-C624-4D3B-8E5C-5302B9619B48}"/>
              </a:ext>
            </a:extLst>
          </p:cNvPr>
          <p:cNvSpPr/>
          <p:nvPr/>
        </p:nvSpPr>
        <p:spPr>
          <a:xfrm>
            <a:off x="6437596" y="3822190"/>
            <a:ext cx="1080000" cy="1080000"/>
          </a:xfrm>
          <a:prstGeom prst="ellipse">
            <a:avLst/>
          </a:prstGeom>
          <a:blipFill dpi="0"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3A4BC3-DD19-4572-87F6-1A52F57172B1}"/>
              </a:ext>
            </a:extLst>
          </p:cNvPr>
          <p:cNvSpPr/>
          <p:nvPr/>
        </p:nvSpPr>
        <p:spPr>
          <a:xfrm>
            <a:off x="10639276" y="3142811"/>
            <a:ext cx="1080000" cy="1080000"/>
          </a:xfrm>
          <a:prstGeom prst="ellipse">
            <a:avLst/>
          </a:prstGeom>
          <a:blipFill dpi="0"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D5D3F0-83E6-4604-8F68-27A2185736F6}"/>
              </a:ext>
            </a:extLst>
          </p:cNvPr>
          <p:cNvSpPr/>
          <p:nvPr/>
        </p:nvSpPr>
        <p:spPr>
          <a:xfrm>
            <a:off x="10218876" y="5022221"/>
            <a:ext cx="1080000" cy="1080000"/>
          </a:xfrm>
          <a:prstGeom prst="ellipse">
            <a:avLst/>
          </a:prstGeom>
          <a:blipFill dpi="0"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FAEE1C-4141-4E07-9827-A7047C38647B}"/>
              </a:ext>
            </a:extLst>
          </p:cNvPr>
          <p:cNvSpPr/>
          <p:nvPr/>
        </p:nvSpPr>
        <p:spPr>
          <a:xfrm>
            <a:off x="8643324" y="3086663"/>
            <a:ext cx="1080000" cy="10800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67E610-5629-43E8-A8B2-7384FF847845}"/>
              </a:ext>
            </a:extLst>
          </p:cNvPr>
          <p:cNvSpPr/>
          <p:nvPr/>
        </p:nvSpPr>
        <p:spPr>
          <a:xfrm>
            <a:off x="9724878" y="1295779"/>
            <a:ext cx="1080000" cy="10800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06505-AD86-42B2-941E-C100A46B6662}"/>
              </a:ext>
            </a:extLst>
          </p:cNvPr>
          <p:cNvSpPr/>
          <p:nvPr/>
        </p:nvSpPr>
        <p:spPr>
          <a:xfrm>
            <a:off x="8145041" y="5244872"/>
            <a:ext cx="1080000" cy="1080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807ADC9-2A29-466F-B978-94D6377AEB9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261F08-A71D-4D8B-A4E5-16A90CA7B48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C8F099-9A38-4455-A0EA-108C1EA0C4EA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71D8E1-F2E1-4A78-8CBB-7D3273191A73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013E08-9914-4154-848B-10E6AAFD84C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EF4DBA3-96BA-41F7-9367-35D83BFF1C75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323C08-1C4E-4328-AF2A-265A7AF1E7A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2C308-930C-46CF-A4E6-814C8855C18A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Read each row/column of pixels 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5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17FCF9-BC45-4ABD-BA5B-9BED9DC1EA8D}"/>
              </a:ext>
            </a:extLst>
          </p:cNvPr>
          <p:cNvGrpSpPr/>
          <p:nvPr/>
        </p:nvGrpSpPr>
        <p:grpSpPr>
          <a:xfrm>
            <a:off x="4426866" y="2267607"/>
            <a:ext cx="5085993" cy="2859657"/>
            <a:chOff x="5882195" y="2372793"/>
            <a:chExt cx="5085993" cy="28596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018C93-C384-480A-A7AF-502C6493E151}"/>
                </a:ext>
              </a:extLst>
            </p:cNvPr>
            <p:cNvSpPr/>
            <p:nvPr/>
          </p:nvSpPr>
          <p:spPr>
            <a:xfrm>
              <a:off x="5907240" y="2394858"/>
              <a:ext cx="5060948" cy="2837592"/>
            </a:xfrm>
            <a:prstGeom prst="rect">
              <a:avLst/>
            </a:prstGeom>
            <a:blipFill dpi="0"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534" t="-36258" r="-144207" b="-19222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2853D6-9858-4044-9248-5AE4669C1D8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81" y="3002756"/>
              <a:ext cx="5012219" cy="21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6327C8-2ABE-41A7-B8CB-39E5D857387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81" y="3521869"/>
              <a:ext cx="4996978" cy="343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C26A2A-94D5-4531-B32C-9B18F8DC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9969" y="2394858"/>
              <a:ext cx="1" cy="2837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BD8818-A236-4A3F-BB1F-A9C0C87D5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5072" y="2372793"/>
              <a:ext cx="1" cy="2837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7CA2B-5A3A-45FC-8DFB-ADC704605EDA}"/>
                </a:ext>
              </a:extLst>
            </p:cNvPr>
            <p:cNvCxnSpPr>
              <a:cxnSpLocks/>
            </p:cNvCxnSpPr>
            <p:nvPr/>
          </p:nvCxnSpPr>
          <p:spPr>
            <a:xfrm>
              <a:off x="5882195" y="4047785"/>
              <a:ext cx="4996978" cy="343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75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Capture table cells which contain with vaccine name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6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34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Use NOT operator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7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427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Count objects in each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8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97C7F-20EE-4DFB-A856-8D2F27F7AB8E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EB12C-854E-4561-82B4-FA3A1F9A152E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Detect Color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CC8E23-20FD-4A95-AC8A-FD788EB4F048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2A8481-0CEA-475A-A2D8-130279EBC2F6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D81EB4-ED5A-49F8-A90E-82D4AB4E3054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9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65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2C1E9-9259-4FA3-AA94-5FA03722F76C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B9683-C87E-49EC-97B2-236F115B5631}"/>
              </a:ext>
            </a:extLst>
          </p:cNvPr>
          <p:cNvSpPr txBox="1"/>
          <p:nvPr/>
        </p:nvSpPr>
        <p:spPr>
          <a:xfrm>
            <a:off x="4051566" y="943525"/>
            <a:ext cx="55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Final Product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0953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D5A02-1564-4A27-BE7D-B452FC823E1D}"/>
              </a:ext>
            </a:extLst>
          </p:cNvPr>
          <p:cNvSpPr/>
          <p:nvPr/>
        </p:nvSpPr>
        <p:spPr>
          <a:xfrm>
            <a:off x="2966959" y="959321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45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E341520-B9A3-413D-8941-979EBEA243E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2555CD-3A8C-49F0-BC8D-937A619EA41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D27E87-AA0B-4C02-8DDA-3756477E2249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F3E4F4-6920-44FD-9FD9-C595DF82A1C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C73ADB-42CC-4A23-9098-B0759E631494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8C2101-69B9-4CEF-95A0-18C4E64A4F4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8AD8E1-5E44-4218-AA81-E464864CDB1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FE5C65-87A9-4C8A-B6DE-05FB448C8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B4E599-8BE7-4D68-8BBE-B654B63B8C00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C4D6C-D683-454C-900D-F01C2E12189F}"/>
              </a:ext>
            </a:extLst>
          </p:cNvPr>
          <p:cNvSpPr txBox="1"/>
          <p:nvPr/>
        </p:nvSpPr>
        <p:spPr>
          <a:xfrm>
            <a:off x="1415845" y="3252280"/>
            <a:ext cx="10338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 </a:t>
            </a:r>
            <a:r>
              <a:rPr lang="en-US" sz="4800" b="1" dirty="0">
                <a:solidFill>
                  <a:srgbClr val="313944"/>
                </a:solidFill>
              </a:rPr>
              <a:t>e are ready to answer your questions ?</a:t>
            </a:r>
            <a:endParaRPr lang="en-GB" sz="3600" b="1" dirty="0">
              <a:solidFill>
                <a:srgbClr val="313944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524BC-F6B1-4C8B-86D1-D6F38B29440D}"/>
              </a:ext>
            </a:extLst>
          </p:cNvPr>
          <p:cNvSpPr/>
          <p:nvPr/>
        </p:nvSpPr>
        <p:spPr>
          <a:xfrm>
            <a:off x="7724570" y="197481"/>
            <a:ext cx="2160000" cy="2160000"/>
          </a:xfrm>
          <a:prstGeom prst="ellipse">
            <a:avLst/>
          </a:prstGeom>
          <a:blipFill dpi="0" rotWithShape="1">
            <a:blip r:embed="rId9">
              <a:alphaModFix amt="2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9451A8-2E0D-4095-8282-ECF119A53585}"/>
              </a:ext>
            </a:extLst>
          </p:cNvPr>
          <p:cNvSpPr/>
          <p:nvPr/>
        </p:nvSpPr>
        <p:spPr>
          <a:xfrm>
            <a:off x="116303" y="3000411"/>
            <a:ext cx="1080000" cy="1080000"/>
          </a:xfrm>
          <a:prstGeom prst="ellipse">
            <a:avLst/>
          </a:prstGeom>
          <a:blipFill dpi="0"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CD97A-4994-44D8-B4D6-B4EC0430DDC7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91F00-C0F1-42D4-B5D8-AF7456B93AC9}"/>
              </a:ext>
            </a:extLst>
          </p:cNvPr>
          <p:cNvGrpSpPr/>
          <p:nvPr/>
        </p:nvGrpSpPr>
        <p:grpSpPr>
          <a:xfrm>
            <a:off x="162230" y="542903"/>
            <a:ext cx="11238279" cy="1080000"/>
            <a:chOff x="131052" y="390503"/>
            <a:chExt cx="11238279" cy="10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E87ED6-5FA6-4F26-9FF1-554C7F8AD0D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96584-7CF6-43EC-BF6E-09307962DE65}"/>
                </a:ext>
              </a:extLst>
            </p:cNvPr>
            <p:cNvSpPr txBox="1"/>
            <p:nvPr/>
          </p:nvSpPr>
          <p:spPr>
            <a:xfrm>
              <a:off x="1437973" y="626180"/>
              <a:ext cx="99313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 err="1">
                  <a:solidFill>
                    <a:srgbClr val="313944"/>
                  </a:solidFill>
                </a:rPr>
                <a:t>hy</a:t>
              </a:r>
              <a:r>
                <a:rPr lang="en-US" sz="4800" b="1" dirty="0">
                  <a:solidFill>
                    <a:srgbClr val="313944"/>
                  </a:solidFill>
                </a:rPr>
                <a:t> we need this kind of system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D9DA2-B323-4066-BC3E-1A17FDB147F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920204-7369-4608-A0FA-87A6BA4F58F4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6FB7A7-DF23-4FBF-A4E6-6CE4B2EA1CF3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02F765-10E8-41BA-A399-BB0A3BD5DE6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CC33E3-0129-480F-AF55-C0EFCE905AE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2CDE9-4C47-4E9E-A89B-8E482FF6C7D3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0358BA-77BD-4B44-9D9C-73A221E9D2B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CE318-955D-484F-BCD0-FBA092F3DC82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5451D9-0BEF-4822-A571-2A8721A0ACAE}"/>
              </a:ext>
            </a:extLst>
          </p:cNvPr>
          <p:cNvGrpSpPr/>
          <p:nvPr/>
        </p:nvGrpSpPr>
        <p:grpSpPr>
          <a:xfrm>
            <a:off x="12486260" y="235971"/>
            <a:ext cx="318778" cy="2340335"/>
            <a:chOff x="691486" y="486694"/>
            <a:chExt cx="318778" cy="234033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22E484-7EF4-4EEA-807F-79B03F8D3C36}"/>
                </a:ext>
              </a:extLst>
            </p:cNvPr>
            <p:cNvSpPr/>
            <p:nvPr/>
          </p:nvSpPr>
          <p:spPr>
            <a:xfrm>
              <a:off x="691486" y="962329"/>
              <a:ext cx="318778" cy="437794"/>
            </a:xfrm>
            <a:prstGeom prst="ellipse">
              <a:avLst/>
            </a:prstGeom>
            <a:solidFill>
              <a:srgbClr val="79C3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1FD8760-F81D-4753-A30E-C99B2B5FD633}"/>
                </a:ext>
              </a:extLst>
            </p:cNvPr>
            <p:cNvSpPr/>
            <p:nvPr/>
          </p:nvSpPr>
          <p:spPr>
            <a:xfrm>
              <a:off x="691486" y="1437964"/>
              <a:ext cx="318778" cy="437794"/>
            </a:xfrm>
            <a:prstGeom prst="ellipse">
              <a:avLst/>
            </a:prstGeom>
            <a:solidFill>
              <a:srgbClr val="706F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85D674-0ADE-48DE-AEED-EA6BCFD8590F}"/>
                </a:ext>
              </a:extLst>
            </p:cNvPr>
            <p:cNvSpPr/>
            <p:nvPr/>
          </p:nvSpPr>
          <p:spPr>
            <a:xfrm>
              <a:off x="691486" y="1913599"/>
              <a:ext cx="318778" cy="437794"/>
            </a:xfrm>
            <a:prstGeom prst="ellipse">
              <a:avLst/>
            </a:prstGeom>
            <a:solidFill>
              <a:srgbClr val="195B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27A2F7D-770F-4CDD-A6E5-B9BAA68F0417}"/>
                </a:ext>
              </a:extLst>
            </p:cNvPr>
            <p:cNvSpPr/>
            <p:nvPr/>
          </p:nvSpPr>
          <p:spPr>
            <a:xfrm>
              <a:off x="691486" y="2389235"/>
              <a:ext cx="318778" cy="437794"/>
            </a:xfrm>
            <a:prstGeom prst="ellipse">
              <a:avLst/>
            </a:prstGeom>
            <a:solidFill>
              <a:srgbClr val="3139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B152B4-EC7F-4E89-96E7-7E48F98D34BA}"/>
                </a:ext>
              </a:extLst>
            </p:cNvPr>
            <p:cNvSpPr/>
            <p:nvPr/>
          </p:nvSpPr>
          <p:spPr>
            <a:xfrm>
              <a:off x="691486" y="486694"/>
              <a:ext cx="318778" cy="437794"/>
            </a:xfrm>
            <a:prstGeom prst="ellipse">
              <a:avLst/>
            </a:prstGeom>
            <a:solidFill>
              <a:srgbClr val="EAE05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443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8,077 Thinking Clipart Cliparts, Stock Vector and Royalty Free Thinking  Clipart Illust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2" y="404265"/>
            <a:ext cx="5937161" cy="64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Why we need this                                   system?</a:t>
            </a:r>
          </a:p>
        </p:txBody>
      </p:sp>
    </p:spTree>
    <p:extLst>
      <p:ext uri="{BB962C8B-B14F-4D97-AF65-F5344CB8AC3E}">
        <p14:creationId xmlns:p14="http://schemas.microsoft.com/office/powerpoint/2010/main" val="69275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67" y="2820474"/>
            <a:ext cx="9827487" cy="293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To identify vaccinated people</a:t>
            </a:r>
          </a:p>
          <a:p>
            <a:r>
              <a:rPr lang="en-US" sz="1900" dirty="0"/>
              <a:t>We have to identify vaccinated people among a large crowd.</a:t>
            </a:r>
          </a:p>
          <a:p>
            <a:r>
              <a:rPr lang="en-US" sz="1900" dirty="0"/>
              <a:t>If there is someone who is not vaccinated it is a huge risk for the other people.</a:t>
            </a:r>
          </a:p>
          <a:p>
            <a:pPr marL="0" indent="0">
              <a:buNone/>
            </a:pPr>
            <a:r>
              <a:rPr lang="en-US" sz="1900" dirty="0"/>
              <a:t>        ex: consider a shopping mall if a non vaccinated one came it is a huge risk.</a:t>
            </a:r>
          </a:p>
          <a:p>
            <a:pPr marL="0" indent="0">
              <a:buNone/>
            </a:pPr>
            <a:r>
              <a:rPr lang="en-US" sz="1900" dirty="0"/>
              <a:t> </a:t>
            </a:r>
          </a:p>
        </p:txBody>
      </p:sp>
      <p:pic>
        <p:nvPicPr>
          <p:cNvPr id="2052" name="Picture 4" descr="Free Vector | Crowd of people wearing face medical masks out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059"/>
            <a:ext cx="4005330" cy="21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31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As a solution to a manual system</a:t>
            </a:r>
          </a:p>
          <a:p>
            <a:r>
              <a:rPr lang="en-US" dirty="0"/>
              <a:t>It is difficult to manage a manual system in this pandemic situation.</a:t>
            </a:r>
          </a:p>
          <a:p>
            <a:r>
              <a:rPr lang="en-US" dirty="0"/>
              <a:t>In public places it is not easy to continue with manual system as we don’t know who and where be a covid-19 patient.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88" y="4113123"/>
            <a:ext cx="5373106" cy="23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61" y="2968177"/>
            <a:ext cx="3457508" cy="30720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Reduce risk of spreading the virus</a:t>
            </a:r>
          </a:p>
          <a:p>
            <a:r>
              <a:rPr lang="en-US" dirty="0"/>
              <a:t>In manual checking system the vaccinated cards are exchanging between system.</a:t>
            </a:r>
          </a:p>
          <a:p>
            <a:r>
              <a:rPr lang="en-US" dirty="0"/>
              <a:t>Indeed that is a high risk of spreading the virus.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34" y="2160589"/>
            <a:ext cx="5825235" cy="37582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 Sri Lanka it is not still prohibited to go without vaccinating.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But in countries like USA, Italy it is prohibited to go out without vaccinating.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 that case this system will be needed to fight against the covid-19.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06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392</Words>
  <Application>Microsoft Office PowerPoint</Application>
  <PresentationFormat>Widescreen</PresentationFormat>
  <Paragraphs>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Trebuchet MS</vt:lpstr>
      <vt:lpstr>Verdana</vt:lpstr>
      <vt:lpstr>Wingdings 3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Kasuni Nihara</dc:creator>
  <cp:lastModifiedBy>Kasuni Nihara</cp:lastModifiedBy>
  <cp:revision>8</cp:revision>
  <dcterms:created xsi:type="dcterms:W3CDTF">2021-12-09T17:30:32Z</dcterms:created>
  <dcterms:modified xsi:type="dcterms:W3CDTF">2021-12-12T06:28:49Z</dcterms:modified>
</cp:coreProperties>
</file>