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73" r:id="rId3"/>
    <p:sldId id="272" r:id="rId4"/>
    <p:sldId id="265" r:id="rId5"/>
    <p:sldId id="266" r:id="rId6"/>
    <p:sldId id="267" r:id="rId7"/>
    <p:sldId id="268" r:id="rId8"/>
    <p:sldId id="275" r:id="rId9"/>
    <p:sldId id="269" r:id="rId10"/>
    <p:sldId id="27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952" dt="2025-10-09T19:04:44.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74576"/>
  </p:normalViewPr>
  <p:slideViewPr>
    <p:cSldViewPr snapToGrid="0">
      <p:cViewPr varScale="1">
        <p:scale>
          <a:sx n="114" d="100"/>
          <a:sy n="114" d="100"/>
        </p:scale>
        <p:origin x="584" y="184"/>
      </p:cViewPr>
      <p:guideLst/>
    </p:cSldViewPr>
  </p:slideViewPr>
  <p:notesTextViewPr>
    <p:cViewPr>
      <p:scale>
        <a:sx n="3" d="2"/>
        <a:sy n="3" d="2"/>
      </p:scale>
      <p:origin x="0" y="-1232"/>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10-09T14:05:59.713" v="22974"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pChg chg="mod">
          <ac:chgData name="Andrew Kates" userId="8fd5ec3e-c8da-46f6-bbad-ce7a7878ba0f" providerId="ADAL" clId="{F0D6FE74-CB47-FE4E-96FE-DF69C5E3FEE2}" dt="2025-09-12T14:09:23.441" v="9859" actId="20577"/>
          <ac:spMkLst>
            <pc:docMk/>
            <pc:sldMk cId="3543289025" sldId="258"/>
            <ac:spMk id="2" creationId="{00000000-0000-0000-0000-000000000000}"/>
          </ac:spMkLst>
        </pc:spChg>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10-09T13:58:23.678" v="22939" actId="20577"/>
        <pc:sldMkLst>
          <pc:docMk/>
          <pc:sldMk cId="568366746" sldId="265"/>
        </pc:sldMkLst>
        <pc:graphicFrameChg chg="add mod">
          <ac:chgData name="Andrew Kates" userId="8fd5ec3e-c8da-46f6-bbad-ce7a7878ba0f" providerId="ADAL" clId="{F0D6FE74-CB47-FE4E-96FE-DF69C5E3FEE2}" dt="2025-09-13T15:27:55.671" v="13676" actId="1076"/>
          <ac:graphicFrameMkLst>
            <pc:docMk/>
            <pc:sldMk cId="568366746" sldId="265"/>
            <ac:graphicFrameMk id="2" creationId="{D0A8F765-861F-91C7-36C3-3555BF0BF1D9}"/>
          </ac:graphicFrameMkLst>
        </pc:graphicFrameChg>
      </pc:sldChg>
      <pc:sldChg chg="addSp delSp modSp mod modTransition modAnim modNotesTx">
        <pc:chgData name="Andrew Kates" userId="8fd5ec3e-c8da-46f6-bbad-ce7a7878ba0f" providerId="ADAL" clId="{F0D6FE74-CB47-FE4E-96FE-DF69C5E3FEE2}" dt="2025-10-09T13:07:42.425" v="21286"/>
        <pc:sldMkLst>
          <pc:docMk/>
          <pc:sldMk cId="3918262711" sldId="266"/>
        </pc:sldMkLst>
        <pc:spChg chg="add mod">
          <ac:chgData name="Andrew Kates" userId="8fd5ec3e-c8da-46f6-bbad-ce7a7878ba0f" providerId="ADAL" clId="{F0D6FE74-CB47-FE4E-96FE-DF69C5E3FEE2}" dt="2025-10-09T13:06:46.809" v="21233" actId="14100"/>
          <ac:spMkLst>
            <pc:docMk/>
            <pc:sldMk cId="3918262711" sldId="266"/>
            <ac:spMk id="2" creationId="{F045E61D-139D-5577-3EA2-79A0AB5C7858}"/>
          </ac:spMkLst>
        </pc:spChg>
        <pc:spChg chg="add del mod">
          <ac:chgData name="Andrew Kates" userId="8fd5ec3e-c8da-46f6-bbad-ce7a7878ba0f" providerId="ADAL" clId="{F0D6FE74-CB47-FE4E-96FE-DF69C5E3FEE2}" dt="2025-10-09T13:07:37.142" v="21285"/>
          <ac:spMkLst>
            <pc:docMk/>
            <pc:sldMk cId="3918262711" sldId="266"/>
            <ac:spMk id="3" creationId="{65895AE8-C4DE-7EAC-26BA-75D182ABB822}"/>
          </ac:spMkLst>
        </pc:spChg>
        <pc:spChg chg="add mod">
          <ac:chgData name="Andrew Kates" userId="8fd5ec3e-c8da-46f6-bbad-ce7a7878ba0f" providerId="ADAL" clId="{F0D6FE74-CB47-FE4E-96FE-DF69C5E3FEE2}" dt="2025-10-09T13:07:35.490" v="21283" actId="1076"/>
          <ac:spMkLst>
            <pc:docMk/>
            <pc:sldMk cId="3918262711" sldId="266"/>
            <ac:spMk id="4" creationId="{803B6C40-3F79-231C-FAF9-3AB0DC63857A}"/>
          </ac:spMkLst>
        </pc:spChg>
        <pc:spChg chg="mod">
          <ac:chgData name="Andrew Kates" userId="8fd5ec3e-c8da-46f6-bbad-ce7a7878ba0f" providerId="ADAL" clId="{F0D6FE74-CB47-FE4E-96FE-DF69C5E3FEE2}" dt="2025-10-09T12:55:43.545" v="20825" actId="20577"/>
          <ac:spMkLst>
            <pc:docMk/>
            <pc:sldMk cId="3918262711" sldId="266"/>
            <ac:spMk id="6" creationId="{00000000-0000-0000-0000-000000000000}"/>
          </ac:spMkLst>
        </pc:spChg>
      </pc:sldChg>
      <pc:sldChg chg="addSp delSp modSp mod modTransition modAnim modNotesTx">
        <pc:chgData name="Andrew Kates" userId="8fd5ec3e-c8da-46f6-bbad-ce7a7878ba0f" providerId="ADAL" clId="{F0D6FE74-CB47-FE4E-96FE-DF69C5E3FEE2}" dt="2025-10-09T13:24:09.563" v="21811" actId="20577"/>
        <pc:sldMkLst>
          <pc:docMk/>
          <pc:sldMk cId="310404465" sldId="267"/>
        </pc:sldMkLst>
        <pc:spChg chg="add del mod">
          <ac:chgData name="Andrew Kates" userId="8fd5ec3e-c8da-46f6-bbad-ce7a7878ba0f" providerId="ADAL" clId="{F0D6FE74-CB47-FE4E-96FE-DF69C5E3FEE2}" dt="2025-10-09T13:07:47.558" v="21287" actId="478"/>
          <ac:spMkLst>
            <pc:docMk/>
            <pc:sldMk cId="310404465" sldId="267"/>
            <ac:spMk id="2" creationId="{7398FFBD-CFF4-AFAF-EC31-4B3270C3E1CB}"/>
          </ac:spMkLst>
        </pc:spChg>
        <pc:spChg chg="mod">
          <ac:chgData name="Andrew Kates" userId="8fd5ec3e-c8da-46f6-bbad-ce7a7878ba0f" providerId="ADAL" clId="{F0D6FE74-CB47-FE4E-96FE-DF69C5E3FEE2}" dt="2025-10-09T13:08:13.556" v="21327" actId="20577"/>
          <ac:spMkLst>
            <pc:docMk/>
            <pc:sldMk cId="310404465" sldId="267"/>
            <ac:spMk id="6" creationId="{00000000-0000-0000-0000-000000000000}"/>
          </ac:spMkLst>
        </pc:spChg>
      </pc:sldChg>
      <pc:sldChg chg="addSp modSp mod modTransition modAnim modNotesTx">
        <pc:chgData name="Andrew Kates" userId="8fd5ec3e-c8da-46f6-bbad-ce7a7878ba0f" providerId="ADAL" clId="{F0D6FE74-CB47-FE4E-96FE-DF69C5E3FEE2}" dt="2025-10-09T13:39:17.107" v="22264"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graphicFrameChg chg="add mod modGraphic">
          <ac:chgData name="Andrew Kates" userId="8fd5ec3e-c8da-46f6-bbad-ce7a7878ba0f" providerId="ADAL" clId="{F0D6FE74-CB47-FE4E-96FE-DF69C5E3FEE2}" dt="2025-10-09T13:16:04.157" v="21800" actId="20577"/>
          <ac:graphicFrameMkLst>
            <pc:docMk/>
            <pc:sldMk cId="21241760" sldId="268"/>
            <ac:graphicFrameMk id="2" creationId="{3FC8E65D-0038-4B0C-2349-3D26D976C251}"/>
          </ac:graphicFrameMkLst>
        </pc:graphicFrameChg>
      </pc:sldChg>
      <pc:sldChg chg="addSp delSp modSp mod modTransition modNotesTx">
        <pc:chgData name="Andrew Kates" userId="8fd5ec3e-c8da-46f6-bbad-ce7a7878ba0f" providerId="ADAL" clId="{F0D6FE74-CB47-FE4E-96FE-DF69C5E3FEE2}" dt="2025-10-09T14:05:59.713" v="22974" actId="20577"/>
        <pc:sldMkLst>
          <pc:docMk/>
          <pc:sldMk cId="852876430" sldId="269"/>
        </pc:sldMkLst>
        <pc:graphicFrameChg chg="add mod modGraphic">
          <ac:chgData name="Andrew Kates" userId="8fd5ec3e-c8da-46f6-bbad-ce7a7878ba0f" providerId="ADAL" clId="{F0D6FE74-CB47-FE4E-96FE-DF69C5E3FEE2}" dt="2025-10-09T13:48:45.448" v="22330"/>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pChg chg="mod">
          <ac:chgData name="Andrew Kates" userId="8fd5ec3e-c8da-46f6-bbad-ce7a7878ba0f" providerId="ADAL" clId="{F0D6FE74-CB47-FE4E-96FE-DF69C5E3FEE2}" dt="2025-09-12T21:00:32.802" v="13200" actId="313"/>
          <ac:spMkLst>
            <pc:docMk/>
            <pc:sldMk cId="1988230745" sldId="272"/>
            <ac:spMk id="6" creationId="{BF6273ED-31A9-B065-41E0-91AB18C6B476}"/>
          </ac:spMkLst>
        </pc:spChg>
      </pc:sldChg>
      <pc:sldChg chg="addSp delSp modSp add mod modTransition modNotesTx">
        <pc:chgData name="Andrew Kates" userId="8fd5ec3e-c8da-46f6-bbad-ce7a7878ba0f" providerId="ADAL" clId="{F0D6FE74-CB47-FE4E-96FE-DF69C5E3FEE2}" dt="2025-10-09T13:55:45.004" v="22935" actId="20577"/>
        <pc:sldMkLst>
          <pc:docMk/>
          <pc:sldMk cId="2177813612" sldId="273"/>
        </pc:sldMkLst>
        <pc:spChg chg="add del mod">
          <ac:chgData name="Andrew Kates" userId="8fd5ec3e-c8da-46f6-bbad-ce7a7878ba0f" providerId="ADAL" clId="{F0D6FE74-CB47-FE4E-96FE-DF69C5E3FEE2}" dt="2025-09-12T12:50:59.304" v="7292" actId="478"/>
          <ac:spMkLst>
            <pc:docMk/>
            <pc:sldMk cId="2177813612" sldId="273"/>
            <ac:spMk id="6" creationId="{4A6E5B51-4509-719F-7BA8-9CE908EAD025}"/>
          </ac:spMkLst>
        </pc:spChg>
        <pc:graphicFrameChg chg="add del mod modGraphic">
          <ac:chgData name="Andrew Kates" userId="8fd5ec3e-c8da-46f6-bbad-ce7a7878ba0f" providerId="ADAL" clId="{F0D6FE74-CB47-FE4E-96FE-DF69C5E3FEE2}" dt="2025-09-12T20:06:30.130" v="12115" actId="20577"/>
          <ac:graphicFrameMkLst>
            <pc:docMk/>
            <pc:sldMk cId="2177813612" sldId="273"/>
            <ac:graphicFrameMk id="3" creationId="{4117B0BF-A6F2-802D-6475-C3BE56322528}"/>
          </ac:graphicFrameMkLst>
        </pc:graphicFrameChg>
      </pc:sldChg>
      <pc:sldChg chg="modSp new mod modTransition modShow">
        <pc:chgData name="Andrew Kates" userId="8fd5ec3e-c8da-46f6-bbad-ce7a7878ba0f" providerId="ADAL" clId="{F0D6FE74-CB47-FE4E-96FE-DF69C5E3FEE2}" dt="2025-09-16T19:48:15.923" v="20331" actId="729"/>
        <pc:sldMkLst>
          <pc:docMk/>
          <pc:sldMk cId="174984669" sldId="274"/>
        </pc:sldMkLst>
        <pc:spChg chg="mod">
          <ac:chgData name="Andrew Kates" userId="8fd5ec3e-c8da-46f6-bbad-ce7a7878ba0f" providerId="ADAL" clId="{F0D6FE74-CB47-FE4E-96FE-DF69C5E3FEE2}" dt="2025-09-13T16:49:58.770" v="14799" actId="20577"/>
          <ac:spMkLst>
            <pc:docMk/>
            <pc:sldMk cId="174984669" sldId="274"/>
            <ac:spMk id="2" creationId="{AEDF1E11-BB0E-FF82-9D9E-562E4141FDCA}"/>
          </ac:spMkLst>
        </pc:spChg>
        <pc:spChg chg="mod">
          <ac:chgData name="Andrew Kates" userId="8fd5ec3e-c8da-46f6-bbad-ce7a7878ba0f" providerId="ADAL" clId="{F0D6FE74-CB47-FE4E-96FE-DF69C5E3FEE2}" dt="2025-09-13T16:50:11.212" v="14802" actId="20577"/>
          <ac:spMkLst>
            <pc:docMk/>
            <pc:sldMk cId="174984669" sldId="274"/>
            <ac:spMk id="3" creationId="{4FD779C0-08B7-4DD0-64BF-7B8F1EFAC4FF}"/>
          </ac:spMkLst>
        </pc:spChg>
      </pc:sldChg>
      <pc:sldChg chg="modSp add del mod">
        <pc:chgData name="Andrew Kates" userId="8fd5ec3e-c8da-46f6-bbad-ce7a7878ba0f" providerId="ADAL" clId="{F0D6FE74-CB47-FE4E-96FE-DF69C5E3FEE2}" dt="2025-10-09T13:24:28.458" v="21812" actId="2696"/>
        <pc:sldMkLst>
          <pc:docMk/>
          <pc:sldMk cId="404282345" sldId="275"/>
        </pc:sldMkLst>
      </pc:sldChg>
      <pc:sldChg chg="modSp add del mod">
        <pc:chgData name="Andrew Kates" userId="8fd5ec3e-c8da-46f6-bbad-ce7a7878ba0f" providerId="ADAL" clId="{F0D6FE74-CB47-FE4E-96FE-DF69C5E3FEE2}" dt="2025-09-23T14:33:06.586" v="20368" actId="2696"/>
        <pc:sldMkLst>
          <pc:docMk/>
          <pc:sldMk cId="2442712031" sldId="275"/>
        </pc:sldMkLst>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docChgLst>
    <pc:chgData name="Andrew Kates" userId="8fd5ec3e-c8da-46f6-bbad-ce7a7878ba0f" providerId="ADAL" clId="{F3C475C8-A694-5247-A1B1-BD486B98B493}"/>
    <pc:docChg chg="custSel addSld modSld">
      <pc:chgData name="Andrew Kates" userId="8fd5ec3e-c8da-46f6-bbad-ce7a7878ba0f" providerId="ADAL" clId="{F3C475C8-A694-5247-A1B1-BD486B98B493}" dt="2025-10-09T19:04:44.562" v="649" actId="13822"/>
      <pc:docMkLst>
        <pc:docMk/>
      </pc:docMkLst>
      <pc:sldChg chg="modSp mod">
        <pc:chgData name="Andrew Kates" userId="8fd5ec3e-c8da-46f6-bbad-ce7a7878ba0f" providerId="ADAL" clId="{F3C475C8-A694-5247-A1B1-BD486B98B493}" dt="2025-10-09T17:44:15.355" v="15" actId="20577"/>
        <pc:sldMkLst>
          <pc:docMk/>
          <pc:sldMk cId="3543289025" sldId="258"/>
        </pc:sldMkLst>
        <pc:spChg chg="mod">
          <ac:chgData name="Andrew Kates" userId="8fd5ec3e-c8da-46f6-bbad-ce7a7878ba0f" providerId="ADAL" clId="{F3C475C8-A694-5247-A1B1-BD486B98B493}" dt="2025-10-09T17:44:15.355" v="15" actId="20577"/>
          <ac:spMkLst>
            <pc:docMk/>
            <pc:sldMk cId="3543289025" sldId="258"/>
            <ac:spMk id="2" creationId="{00000000-0000-0000-0000-000000000000}"/>
          </ac:spMkLst>
        </pc:spChg>
      </pc:sldChg>
      <pc:sldChg chg="addSp delSp modSp mod delAnim modAnim modNotesTx">
        <pc:chgData name="Andrew Kates" userId="8fd5ec3e-c8da-46f6-bbad-ce7a7878ba0f" providerId="ADAL" clId="{F3C475C8-A694-5247-A1B1-BD486B98B493}" dt="2025-10-09T19:04:44.562" v="649" actId="13822"/>
        <pc:sldMkLst>
          <pc:docMk/>
          <pc:sldMk cId="21241760" sldId="268"/>
        </pc:sldMkLst>
        <pc:spChg chg="mod">
          <ac:chgData name="Andrew Kates" userId="8fd5ec3e-c8da-46f6-bbad-ce7a7878ba0f" providerId="ADAL" clId="{F3C475C8-A694-5247-A1B1-BD486B98B493}" dt="2025-10-09T19:00:38.482" v="573" actId="20577"/>
          <ac:spMkLst>
            <pc:docMk/>
            <pc:sldMk cId="21241760" sldId="268"/>
            <ac:spMk id="6" creationId="{00000000-0000-0000-0000-000000000000}"/>
          </ac:spMkLst>
        </pc:spChg>
        <pc:graphicFrameChg chg="del">
          <ac:chgData name="Andrew Kates" userId="8fd5ec3e-c8da-46f6-bbad-ce7a7878ba0f" providerId="ADAL" clId="{F3C475C8-A694-5247-A1B1-BD486B98B493}" dt="2025-10-09T18:55:19.361" v="332" actId="478"/>
          <ac:graphicFrameMkLst>
            <pc:docMk/>
            <pc:sldMk cId="21241760" sldId="268"/>
            <ac:graphicFrameMk id="2" creationId="{3FC8E65D-0038-4B0C-2349-3D26D976C251}"/>
          </ac:graphicFrameMkLst>
        </pc:graphicFrameChg>
        <pc:graphicFrameChg chg="add mod">
          <ac:chgData name="Andrew Kates" userId="8fd5ec3e-c8da-46f6-bbad-ce7a7878ba0f" providerId="ADAL" clId="{F3C475C8-A694-5247-A1B1-BD486B98B493}" dt="2025-10-09T19:04:44.562" v="649" actId="13822"/>
          <ac:graphicFrameMkLst>
            <pc:docMk/>
            <pc:sldMk cId="21241760" sldId="268"/>
            <ac:graphicFrameMk id="3" creationId="{F4A1F89C-3934-2C7C-CDDF-016B44BD3395}"/>
          </ac:graphicFrameMkLst>
        </pc:graphicFrameChg>
        <pc:picChg chg="del">
          <ac:chgData name="Andrew Kates" userId="8fd5ec3e-c8da-46f6-bbad-ce7a7878ba0f" providerId="ADAL" clId="{F3C475C8-A694-5247-A1B1-BD486B98B493}" dt="2025-10-09T18:57:05.958" v="348" actId="478"/>
          <ac:picMkLst>
            <pc:docMk/>
            <pc:sldMk cId="21241760" sldId="268"/>
            <ac:picMk id="7" creationId="{00000000-0000-0000-0000-000000000000}"/>
          </ac:picMkLst>
        </pc:picChg>
      </pc:sldChg>
      <pc:sldChg chg="add">
        <pc:chgData name="Andrew Kates" userId="8fd5ec3e-c8da-46f6-bbad-ce7a7878ba0f" providerId="ADAL" clId="{F3C475C8-A694-5247-A1B1-BD486B98B493}" dt="2025-10-09T18:55:11.592" v="323" actId="2890"/>
        <pc:sldMkLst>
          <pc:docMk/>
          <pc:sldMk cId="2963762827"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72181-76ED-2F4E-A822-5A9EDFFF978D}" type="doc">
      <dgm:prSet loTypeId="urn:microsoft.com/office/officeart/2005/8/layout/balance1" loCatId="" qsTypeId="urn:microsoft.com/office/officeart/2005/8/quickstyle/simple1" qsCatId="simple" csTypeId="urn:microsoft.com/office/officeart/2005/8/colors/accent1_2" csCatId="accent1" phldr="1"/>
      <dgm:spPr/>
      <dgm:t>
        <a:bodyPr/>
        <a:lstStyle/>
        <a:p>
          <a:endParaRPr lang="en-US"/>
        </a:p>
      </dgm:t>
    </dgm:pt>
    <dgm:pt modelId="{22A24AFD-D4ED-6941-ADA7-24E86D24904D}">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Bronze</a:t>
          </a:r>
        </a:p>
      </dgm:t>
    </dgm:pt>
    <dgm:pt modelId="{2012A85F-37A1-BF45-9955-D60035F9014B}" type="parTrans" cxnId="{1E1BDC4E-5A71-764D-A354-96B86596A2DB}">
      <dgm:prSet/>
      <dgm:spPr/>
      <dgm:t>
        <a:bodyPr/>
        <a:lstStyle/>
        <a:p>
          <a:endParaRPr lang="en-US"/>
        </a:p>
      </dgm:t>
    </dgm:pt>
    <dgm:pt modelId="{7595E7FE-651F-D244-9AF4-43CE739A79C2}" type="sibTrans" cxnId="{1E1BDC4E-5A71-764D-A354-96B86596A2DB}">
      <dgm:prSet/>
      <dgm:spPr/>
      <dgm:t>
        <a:bodyPr/>
        <a:lstStyle/>
        <a:p>
          <a:endParaRPr lang="en-US"/>
        </a:p>
      </dgm:t>
    </dgm:pt>
    <dgm:pt modelId="{4253AB0B-029C-CB4F-871F-48066FAFE39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Full Access to Protocol</a:t>
          </a:r>
        </a:p>
      </dgm:t>
    </dgm:pt>
    <dgm:pt modelId="{83BD036D-4D1C-6F47-94A4-BBD9459525D2}" type="parTrans" cxnId="{5DF15456-2F0E-CC46-9C10-21D1E42136D3}">
      <dgm:prSet/>
      <dgm:spPr/>
      <dgm:t>
        <a:bodyPr/>
        <a:lstStyle/>
        <a:p>
          <a:endParaRPr lang="en-US"/>
        </a:p>
      </dgm:t>
    </dgm:pt>
    <dgm:pt modelId="{B894D212-5134-C14F-B090-D456D5F35BC3}" type="sibTrans" cxnId="{5DF15456-2F0E-CC46-9C10-21D1E42136D3}">
      <dgm:prSet/>
      <dgm:spPr/>
      <dgm:t>
        <a:bodyPr/>
        <a:lstStyle/>
        <a:p>
          <a:endParaRPr lang="en-US"/>
        </a:p>
      </dgm:t>
    </dgm:pt>
    <dgm:pt modelId="{01EC0F2B-098B-284F-BCCF-0C1AEB7CC04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1 Coached session/month</a:t>
          </a:r>
        </a:p>
      </dgm:t>
    </dgm:pt>
    <dgm:pt modelId="{7056878A-7FEC-464F-A531-41E104223AD9}" type="parTrans" cxnId="{BE5CAE0B-DBEF-B749-AAE4-FE727A0AE656}">
      <dgm:prSet/>
      <dgm:spPr/>
      <dgm:t>
        <a:bodyPr/>
        <a:lstStyle/>
        <a:p>
          <a:endParaRPr lang="en-US"/>
        </a:p>
      </dgm:t>
    </dgm:pt>
    <dgm:pt modelId="{ABEB3F8D-6D47-EE44-8E54-DE919B130167}" type="sibTrans" cxnId="{BE5CAE0B-DBEF-B749-AAE4-FE727A0AE656}">
      <dgm:prSet/>
      <dgm:spPr/>
      <dgm:t>
        <a:bodyPr/>
        <a:lstStyle/>
        <a:p>
          <a:endParaRPr lang="en-US"/>
        </a:p>
      </dgm:t>
    </dgm:pt>
    <dgm:pt modelId="{9173B84E-E277-B145-A66F-13CD45234385}">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Gold</a:t>
          </a:r>
        </a:p>
      </dgm:t>
    </dgm:pt>
    <dgm:pt modelId="{FC50F5CA-EF70-9C4C-A582-4FD55404F222}" type="parTrans" cxnId="{45F405E1-2AF5-6645-B89D-0CA111BE910C}">
      <dgm:prSet/>
      <dgm:spPr/>
      <dgm:t>
        <a:bodyPr/>
        <a:lstStyle/>
        <a:p>
          <a:endParaRPr lang="en-US"/>
        </a:p>
      </dgm:t>
    </dgm:pt>
    <dgm:pt modelId="{F47CA3CB-BC8A-4946-8B1E-38F65E941F64}" type="sibTrans" cxnId="{45F405E1-2AF5-6645-B89D-0CA111BE910C}">
      <dgm:prSet/>
      <dgm:spPr/>
      <dgm:t>
        <a:bodyPr/>
        <a:lstStyle/>
        <a:p>
          <a:endParaRPr lang="en-US"/>
        </a:p>
      </dgm:t>
    </dgm:pt>
    <dgm:pt modelId="{53502409-4418-3C48-AE27-1335316D954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Testing as Needed</a:t>
          </a:r>
        </a:p>
      </dgm:t>
    </dgm:pt>
    <dgm:pt modelId="{DE5D64DB-6D56-A64A-89BC-2E01FF1C859B}" type="parTrans" cxnId="{9D1916A4-3FC6-7C49-B9A4-0CB10D978C8F}">
      <dgm:prSet/>
      <dgm:spPr/>
      <dgm:t>
        <a:bodyPr/>
        <a:lstStyle/>
        <a:p>
          <a:endParaRPr lang="en-US"/>
        </a:p>
      </dgm:t>
    </dgm:pt>
    <dgm:pt modelId="{D0F17E4F-4C54-B14E-9BD1-F4E496433638}" type="sibTrans" cxnId="{9D1916A4-3FC6-7C49-B9A4-0CB10D978C8F}">
      <dgm:prSet/>
      <dgm:spPr/>
      <dgm:t>
        <a:bodyPr/>
        <a:lstStyle/>
        <a:p>
          <a:endParaRPr lang="en-US"/>
        </a:p>
      </dgm:t>
    </dgm:pt>
    <dgm:pt modelId="{56CE8AD4-D409-8545-8FAE-F56A77EBCC7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Gym &amp; Coaching Access</a:t>
          </a:r>
        </a:p>
      </dgm:t>
    </dgm:pt>
    <dgm:pt modelId="{045A4E60-CA71-7844-9BF9-A7E0A0E714DF}" type="parTrans" cxnId="{3AD094E8-25EB-7246-9989-9B1944857CD2}">
      <dgm:prSet/>
      <dgm:spPr/>
      <dgm:t>
        <a:bodyPr/>
        <a:lstStyle/>
        <a:p>
          <a:endParaRPr lang="en-US"/>
        </a:p>
      </dgm:t>
    </dgm:pt>
    <dgm:pt modelId="{8C7DE156-33F0-F848-AC8D-EBD079666B08}" type="sibTrans" cxnId="{3AD094E8-25EB-7246-9989-9B1944857CD2}">
      <dgm:prSet/>
      <dgm:spPr/>
      <dgm:t>
        <a:bodyPr/>
        <a:lstStyle/>
        <a:p>
          <a:endParaRPr lang="en-US"/>
        </a:p>
      </dgm:t>
    </dgm:pt>
    <dgm:pt modelId="{7341EE6E-1B67-8147-9FA3-FEF3BF5D773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Access to Protocol</a:t>
          </a:r>
        </a:p>
      </dgm:t>
    </dgm:pt>
    <dgm:pt modelId="{02B6C90C-224D-B848-A349-0AB30F58B07D}" type="parTrans" cxnId="{F5636155-8BB7-2741-8F46-701C2A707B44}">
      <dgm:prSet/>
      <dgm:spPr/>
      <dgm:t>
        <a:bodyPr/>
        <a:lstStyle/>
        <a:p>
          <a:endParaRPr lang="en-US"/>
        </a:p>
      </dgm:t>
    </dgm:pt>
    <dgm:pt modelId="{C438EABC-C0E7-9747-9A95-29A7CC9B8693}" type="sibTrans" cxnId="{F5636155-8BB7-2741-8F46-701C2A707B44}">
      <dgm:prSet/>
      <dgm:spPr/>
      <dgm:t>
        <a:bodyPr/>
        <a:lstStyle/>
        <a:p>
          <a:endParaRPr lang="en-US"/>
        </a:p>
      </dgm:t>
    </dgm:pt>
    <dgm:pt modelId="{803AAADB-2E38-3B4E-9474-E284E42070FE}">
      <dgm:prSet>
        <dgm:style>
          <a:lnRef idx="1">
            <a:schemeClr val="accent2"/>
          </a:lnRef>
          <a:fillRef idx="2">
            <a:schemeClr val="accent2"/>
          </a:fillRef>
          <a:effectRef idx="1">
            <a:schemeClr val="accent2"/>
          </a:effectRef>
          <a:fontRef idx="minor">
            <a:schemeClr val="dk1"/>
          </a:fontRef>
        </dgm:style>
      </dgm:prSet>
      <dgm:spPr/>
      <dgm:t>
        <a:bodyPr/>
        <a:lstStyle/>
        <a:p>
          <a:r>
            <a:rPr lang="en-US" dirty="0"/>
            <a:t>1 Testing session/month</a:t>
          </a:r>
        </a:p>
      </dgm:t>
    </dgm:pt>
    <dgm:pt modelId="{DA29B15C-0DDE-FE47-B449-B7A41798E024}" type="parTrans" cxnId="{B79F8836-2683-7344-A60C-7FEA80077CEA}">
      <dgm:prSet/>
      <dgm:spPr/>
      <dgm:t>
        <a:bodyPr/>
        <a:lstStyle/>
        <a:p>
          <a:endParaRPr lang="en-US"/>
        </a:p>
      </dgm:t>
    </dgm:pt>
    <dgm:pt modelId="{65CC726D-E5EF-F14D-BE29-7EDC30C95E0F}" type="sibTrans" cxnId="{B79F8836-2683-7344-A60C-7FEA80077CEA}">
      <dgm:prSet/>
      <dgm:spPr/>
      <dgm:t>
        <a:bodyPr/>
        <a:lstStyle/>
        <a:p>
          <a:endParaRPr lang="en-US"/>
        </a:p>
      </dgm:t>
    </dgm:pt>
    <dgm:pt modelId="{0209B467-C943-0240-90CC-706E9174D931}">
      <dgm:prSet>
        <dgm:style>
          <a:lnRef idx="1">
            <a:schemeClr val="accent4"/>
          </a:lnRef>
          <a:fillRef idx="2">
            <a:schemeClr val="accent4"/>
          </a:fillRef>
          <a:effectRef idx="1">
            <a:schemeClr val="accent4"/>
          </a:effectRef>
          <a:fontRef idx="minor">
            <a:schemeClr val="dk1"/>
          </a:fontRef>
        </dgm:style>
      </dgm:prSet>
      <dgm:spPr/>
      <dgm:t>
        <a:bodyPr/>
        <a:lstStyle/>
        <a:p>
          <a:r>
            <a:rPr lang="en-US" dirty="0"/>
            <a:t>Individualized Programming</a:t>
          </a:r>
        </a:p>
      </dgm:t>
    </dgm:pt>
    <dgm:pt modelId="{8B63D5D8-6165-254A-81F7-908A03869E30}" type="parTrans" cxnId="{0244C11D-09A3-2446-A1ED-BEE6FA11D641}">
      <dgm:prSet/>
      <dgm:spPr/>
      <dgm:t>
        <a:bodyPr/>
        <a:lstStyle/>
        <a:p>
          <a:endParaRPr lang="en-US"/>
        </a:p>
      </dgm:t>
    </dgm:pt>
    <dgm:pt modelId="{71F3DFAF-3D03-5744-BCF1-D87C191FA220}" type="sibTrans" cxnId="{0244C11D-09A3-2446-A1ED-BEE6FA11D641}">
      <dgm:prSet/>
      <dgm:spPr/>
      <dgm:t>
        <a:bodyPr/>
        <a:lstStyle/>
        <a:p>
          <a:endParaRPr lang="en-US"/>
        </a:p>
      </dgm:t>
    </dgm:pt>
    <dgm:pt modelId="{F1D6077B-0CB8-8C4F-883B-CC5FB3736833}" type="pres">
      <dgm:prSet presAssocID="{C4072181-76ED-2F4E-A822-5A9EDFFF978D}" presName="outerComposite" presStyleCnt="0">
        <dgm:presLayoutVars>
          <dgm:chMax val="2"/>
          <dgm:animLvl val="lvl"/>
          <dgm:resizeHandles val="exact"/>
        </dgm:presLayoutVars>
      </dgm:prSet>
      <dgm:spPr/>
    </dgm:pt>
    <dgm:pt modelId="{DB10A807-C629-204B-BCFE-CA701481684E}" type="pres">
      <dgm:prSet presAssocID="{C4072181-76ED-2F4E-A822-5A9EDFFF978D}" presName="dummyMaxCanvas" presStyleCnt="0"/>
      <dgm:spPr/>
    </dgm:pt>
    <dgm:pt modelId="{0B0D2DC7-1B24-A242-AA96-DF896DB2E2CC}" type="pres">
      <dgm:prSet presAssocID="{C4072181-76ED-2F4E-A822-5A9EDFFF978D}" presName="parentComposite" presStyleCnt="0"/>
      <dgm:spPr/>
    </dgm:pt>
    <dgm:pt modelId="{E4D87250-2A1B-8D43-9A0B-DB3D05685AB1}" type="pres">
      <dgm:prSet presAssocID="{C4072181-76ED-2F4E-A822-5A9EDFFF978D}" presName="parent1" presStyleLbl="alignAccFollowNode1" presStyleIdx="0" presStyleCnt="4">
        <dgm:presLayoutVars>
          <dgm:chMax val="4"/>
        </dgm:presLayoutVars>
      </dgm:prSet>
      <dgm:spPr/>
    </dgm:pt>
    <dgm:pt modelId="{3AD14F0A-BD53-8945-BAFA-33D45E915F6A}" type="pres">
      <dgm:prSet presAssocID="{C4072181-76ED-2F4E-A822-5A9EDFFF978D}" presName="parent2" presStyleLbl="alignAccFollowNode1" presStyleIdx="1" presStyleCnt="4">
        <dgm:presLayoutVars>
          <dgm:chMax val="4"/>
        </dgm:presLayoutVars>
      </dgm:prSet>
      <dgm:spPr/>
    </dgm:pt>
    <dgm:pt modelId="{D2D23328-7832-E54F-A67D-702C71924C08}" type="pres">
      <dgm:prSet presAssocID="{C4072181-76ED-2F4E-A822-5A9EDFFF978D}" presName="childrenComposite" presStyleCnt="0"/>
      <dgm:spPr/>
    </dgm:pt>
    <dgm:pt modelId="{4E82469D-0590-0945-A531-DF892CCA2633}" type="pres">
      <dgm:prSet presAssocID="{C4072181-76ED-2F4E-A822-5A9EDFFF978D}" presName="dummyMaxCanvas_ChildArea" presStyleCnt="0"/>
      <dgm:spPr/>
    </dgm:pt>
    <dgm:pt modelId="{DE053B93-3D9A-3549-9C28-E4955991DE43}" type="pres">
      <dgm:prSet presAssocID="{C4072181-76ED-2F4E-A822-5A9EDFFF978D}" presName="fulcrum" presStyleLbl="alignAccFollowNode1" presStyleIdx="2" presStyleCnt="4">
        <dgm:style>
          <a:lnRef idx="1">
            <a:schemeClr val="accent3"/>
          </a:lnRef>
          <a:fillRef idx="2">
            <a:schemeClr val="accent3"/>
          </a:fillRef>
          <a:effectRef idx="1">
            <a:schemeClr val="accent3"/>
          </a:effectRef>
          <a:fontRef idx="minor">
            <a:schemeClr val="dk1"/>
          </a:fontRef>
        </dgm:style>
      </dgm:prSet>
      <dgm:spPr/>
    </dgm:pt>
    <dgm:pt modelId="{A88447ED-5C29-874A-B50F-E9ADAF9353C8}" type="pres">
      <dgm:prSet presAssocID="{C4072181-76ED-2F4E-A822-5A9EDFFF978D}" presName="balance_34" presStyleLbl="alignAccFollowNode1" presStyleIdx="3" presStyleCnt="4">
        <dgm:presLayoutVars>
          <dgm:bulletEnabled val="1"/>
        </dgm:presLayoutVars>
        <dgm:style>
          <a:lnRef idx="1">
            <a:schemeClr val="accent3"/>
          </a:lnRef>
          <a:fillRef idx="2">
            <a:schemeClr val="accent3"/>
          </a:fillRef>
          <a:effectRef idx="1">
            <a:schemeClr val="accent3"/>
          </a:effectRef>
          <a:fontRef idx="minor">
            <a:schemeClr val="dk1"/>
          </a:fontRef>
        </dgm:style>
      </dgm:prSet>
      <dgm:spPr/>
    </dgm:pt>
    <dgm:pt modelId="{760C2604-C26D-8B4E-81E6-19B933134E7F}" type="pres">
      <dgm:prSet presAssocID="{C4072181-76ED-2F4E-A822-5A9EDFFF978D}" presName="right_34_1" presStyleLbl="node1" presStyleIdx="0" presStyleCnt="7">
        <dgm:presLayoutVars>
          <dgm:bulletEnabled val="1"/>
        </dgm:presLayoutVars>
      </dgm:prSet>
      <dgm:spPr/>
    </dgm:pt>
    <dgm:pt modelId="{2A9E6579-DA9B-B74A-8553-6A1235AB143C}" type="pres">
      <dgm:prSet presAssocID="{C4072181-76ED-2F4E-A822-5A9EDFFF978D}" presName="right_34_2" presStyleLbl="node1" presStyleIdx="1" presStyleCnt="7">
        <dgm:presLayoutVars>
          <dgm:bulletEnabled val="1"/>
        </dgm:presLayoutVars>
      </dgm:prSet>
      <dgm:spPr/>
    </dgm:pt>
    <dgm:pt modelId="{9306425E-13A5-C44D-85C3-BE42963DEB52}" type="pres">
      <dgm:prSet presAssocID="{C4072181-76ED-2F4E-A822-5A9EDFFF978D}" presName="right_34_3" presStyleLbl="node1" presStyleIdx="2" presStyleCnt="7">
        <dgm:presLayoutVars>
          <dgm:bulletEnabled val="1"/>
        </dgm:presLayoutVars>
      </dgm:prSet>
      <dgm:spPr/>
    </dgm:pt>
    <dgm:pt modelId="{D4D5E5A2-CB60-FC43-AA2A-12D70C268A6B}" type="pres">
      <dgm:prSet presAssocID="{C4072181-76ED-2F4E-A822-5A9EDFFF978D}" presName="right_34_4" presStyleLbl="node1" presStyleIdx="3" presStyleCnt="7">
        <dgm:presLayoutVars>
          <dgm:bulletEnabled val="1"/>
        </dgm:presLayoutVars>
      </dgm:prSet>
      <dgm:spPr/>
    </dgm:pt>
    <dgm:pt modelId="{E65A9F38-3492-E74F-901D-C6417F51EDA8}" type="pres">
      <dgm:prSet presAssocID="{C4072181-76ED-2F4E-A822-5A9EDFFF978D}" presName="left_34_1" presStyleLbl="node1" presStyleIdx="4" presStyleCnt="7">
        <dgm:presLayoutVars>
          <dgm:bulletEnabled val="1"/>
        </dgm:presLayoutVars>
      </dgm:prSet>
      <dgm:spPr/>
    </dgm:pt>
    <dgm:pt modelId="{D91F77BE-E98D-A440-A945-C9C11E42FCCB}" type="pres">
      <dgm:prSet presAssocID="{C4072181-76ED-2F4E-A822-5A9EDFFF978D}" presName="left_34_2" presStyleLbl="node1" presStyleIdx="5" presStyleCnt="7">
        <dgm:presLayoutVars>
          <dgm:bulletEnabled val="1"/>
        </dgm:presLayoutVars>
      </dgm:prSet>
      <dgm:spPr/>
    </dgm:pt>
    <dgm:pt modelId="{0D025559-56FD-224C-9DDE-E75EAE1C38C4}" type="pres">
      <dgm:prSet presAssocID="{C4072181-76ED-2F4E-A822-5A9EDFFF978D}" presName="left_34_3" presStyleLbl="node1" presStyleIdx="6" presStyleCnt="7">
        <dgm:presLayoutVars>
          <dgm:bulletEnabled val="1"/>
        </dgm:presLayoutVars>
      </dgm:prSet>
      <dgm:spPr/>
    </dgm:pt>
  </dgm:ptLst>
  <dgm:cxnLst>
    <dgm:cxn modelId="{BE5CAE0B-DBEF-B749-AAE4-FE727A0AE656}" srcId="{22A24AFD-D4ED-6941-ADA7-24E86D24904D}" destId="{01EC0F2B-098B-284F-BCCF-0C1AEB7CC043}" srcOrd="1" destOrd="0" parTransId="{7056878A-7FEC-464F-A531-41E104223AD9}" sibTransId="{ABEB3F8D-6D47-EE44-8E54-DE919B130167}"/>
    <dgm:cxn modelId="{E0335A0D-F0EF-CC48-8917-AD91102B983D}" type="presOf" srcId="{01EC0F2B-098B-284F-BCCF-0C1AEB7CC043}" destId="{D91F77BE-E98D-A440-A945-C9C11E42FCCB}" srcOrd="0" destOrd="0" presId="urn:microsoft.com/office/officeart/2005/8/layout/balance1"/>
    <dgm:cxn modelId="{2F21CE15-CD93-8944-977A-CCF712FDEE0B}" type="presOf" srcId="{9173B84E-E277-B145-A66F-13CD45234385}" destId="{3AD14F0A-BD53-8945-BAFA-33D45E915F6A}" srcOrd="0" destOrd="0" presId="urn:microsoft.com/office/officeart/2005/8/layout/balance1"/>
    <dgm:cxn modelId="{0244C11D-09A3-2446-A1ED-BEE6FA11D641}" srcId="{9173B84E-E277-B145-A66F-13CD45234385}" destId="{0209B467-C943-0240-90CC-706E9174D931}" srcOrd="2" destOrd="0" parTransId="{8B63D5D8-6165-254A-81F7-908A03869E30}" sibTransId="{71F3DFAF-3D03-5744-BCF1-D87C191FA220}"/>
    <dgm:cxn modelId="{B79F8836-2683-7344-A60C-7FEA80077CEA}" srcId="{22A24AFD-D4ED-6941-ADA7-24E86D24904D}" destId="{803AAADB-2E38-3B4E-9474-E284E42070FE}" srcOrd="0" destOrd="0" parTransId="{DA29B15C-0DDE-FE47-B449-B7A41798E024}" sibTransId="{65CC726D-E5EF-F14D-BE29-7EDC30C95E0F}"/>
    <dgm:cxn modelId="{6B66EF3E-8D8C-3E4E-9771-5D77494488C7}" type="presOf" srcId="{803AAADB-2E38-3B4E-9474-E284E42070FE}" destId="{E65A9F38-3492-E74F-901D-C6417F51EDA8}" srcOrd="0" destOrd="0" presId="urn:microsoft.com/office/officeart/2005/8/layout/balance1"/>
    <dgm:cxn modelId="{08A55145-467C-4747-A93F-37C526DB969F}" type="presOf" srcId="{7341EE6E-1B67-8147-9FA3-FEF3BF5D773E}" destId="{D4D5E5A2-CB60-FC43-AA2A-12D70C268A6B}" srcOrd="0" destOrd="0" presId="urn:microsoft.com/office/officeart/2005/8/layout/balance1"/>
    <dgm:cxn modelId="{1E1BDC4E-5A71-764D-A354-96B86596A2DB}" srcId="{C4072181-76ED-2F4E-A822-5A9EDFFF978D}" destId="{22A24AFD-D4ED-6941-ADA7-24E86D24904D}" srcOrd="0" destOrd="0" parTransId="{2012A85F-37A1-BF45-9955-D60035F9014B}" sibTransId="{7595E7FE-651F-D244-9AF4-43CE739A79C2}"/>
    <dgm:cxn modelId="{F5636155-8BB7-2741-8F46-701C2A707B44}" srcId="{9173B84E-E277-B145-A66F-13CD45234385}" destId="{7341EE6E-1B67-8147-9FA3-FEF3BF5D773E}" srcOrd="3" destOrd="0" parTransId="{02B6C90C-224D-B848-A349-0AB30F58B07D}" sibTransId="{C438EABC-C0E7-9747-9A95-29A7CC9B8693}"/>
    <dgm:cxn modelId="{5DF15456-2F0E-CC46-9C10-21D1E42136D3}" srcId="{22A24AFD-D4ED-6941-ADA7-24E86D24904D}" destId="{4253AB0B-029C-CB4F-871F-48066FAFE39B}" srcOrd="2" destOrd="0" parTransId="{83BD036D-4D1C-6F47-94A4-BBD9459525D2}" sibTransId="{B894D212-5134-C14F-B090-D456D5F35BC3}"/>
    <dgm:cxn modelId="{F0342260-0FD2-EE43-9262-634122511439}" type="presOf" srcId="{53502409-4418-3C48-AE27-1335316D954A}" destId="{760C2604-C26D-8B4E-81E6-19B933134E7F}" srcOrd="0" destOrd="0" presId="urn:microsoft.com/office/officeart/2005/8/layout/balance1"/>
    <dgm:cxn modelId="{B5AD886A-17DE-2F48-BB2D-8144628BE8C2}" type="presOf" srcId="{4253AB0B-029C-CB4F-871F-48066FAFE39B}" destId="{0D025559-56FD-224C-9DDE-E75EAE1C38C4}" srcOrd="0" destOrd="0" presId="urn:microsoft.com/office/officeart/2005/8/layout/balance1"/>
    <dgm:cxn modelId="{84064687-8ADF-7943-A2AA-60217C8E8544}" type="presOf" srcId="{0209B467-C943-0240-90CC-706E9174D931}" destId="{9306425E-13A5-C44D-85C3-BE42963DEB52}" srcOrd="0" destOrd="0" presId="urn:microsoft.com/office/officeart/2005/8/layout/balance1"/>
    <dgm:cxn modelId="{81355D94-5763-E84A-BF2A-C69E1651F20A}" type="presOf" srcId="{22A24AFD-D4ED-6941-ADA7-24E86D24904D}" destId="{E4D87250-2A1B-8D43-9A0B-DB3D05685AB1}" srcOrd="0" destOrd="0" presId="urn:microsoft.com/office/officeart/2005/8/layout/balance1"/>
    <dgm:cxn modelId="{9D1916A4-3FC6-7C49-B9A4-0CB10D978C8F}" srcId="{9173B84E-E277-B145-A66F-13CD45234385}" destId="{53502409-4418-3C48-AE27-1335316D954A}" srcOrd="0" destOrd="0" parTransId="{DE5D64DB-6D56-A64A-89BC-2E01FF1C859B}" sibTransId="{D0F17E4F-4C54-B14E-9BD1-F4E496433638}"/>
    <dgm:cxn modelId="{36632FC6-D99B-FA48-A75B-5F40A403FD84}" type="presOf" srcId="{C4072181-76ED-2F4E-A822-5A9EDFFF978D}" destId="{F1D6077B-0CB8-8C4F-883B-CC5FB3736833}" srcOrd="0" destOrd="0" presId="urn:microsoft.com/office/officeart/2005/8/layout/balance1"/>
    <dgm:cxn modelId="{45F405E1-2AF5-6645-B89D-0CA111BE910C}" srcId="{C4072181-76ED-2F4E-A822-5A9EDFFF978D}" destId="{9173B84E-E277-B145-A66F-13CD45234385}" srcOrd="1" destOrd="0" parTransId="{FC50F5CA-EF70-9C4C-A582-4FD55404F222}" sibTransId="{F47CA3CB-BC8A-4946-8B1E-38F65E941F64}"/>
    <dgm:cxn modelId="{3AD094E8-25EB-7246-9989-9B1944857CD2}" srcId="{9173B84E-E277-B145-A66F-13CD45234385}" destId="{56CE8AD4-D409-8545-8FAE-F56A77EBCC72}" srcOrd="1" destOrd="0" parTransId="{045A4E60-CA71-7844-9BF9-A7E0A0E714DF}" sibTransId="{8C7DE156-33F0-F848-AC8D-EBD079666B08}"/>
    <dgm:cxn modelId="{8D2B36FC-A4EF-3440-A68E-8F96D44E46B7}" type="presOf" srcId="{56CE8AD4-D409-8545-8FAE-F56A77EBCC72}" destId="{2A9E6579-DA9B-B74A-8553-6A1235AB143C}" srcOrd="0" destOrd="0" presId="urn:microsoft.com/office/officeart/2005/8/layout/balance1"/>
    <dgm:cxn modelId="{C5818864-B693-1648-8E40-55D5A351B70C}" type="presParOf" srcId="{F1D6077B-0CB8-8C4F-883B-CC5FB3736833}" destId="{DB10A807-C629-204B-BCFE-CA701481684E}" srcOrd="0" destOrd="0" presId="urn:microsoft.com/office/officeart/2005/8/layout/balance1"/>
    <dgm:cxn modelId="{26D093E0-B951-9443-B1B6-1D22083947D0}" type="presParOf" srcId="{F1D6077B-0CB8-8C4F-883B-CC5FB3736833}" destId="{0B0D2DC7-1B24-A242-AA96-DF896DB2E2CC}" srcOrd="1" destOrd="0" presId="urn:microsoft.com/office/officeart/2005/8/layout/balance1"/>
    <dgm:cxn modelId="{1C96FB40-62D1-294D-B796-2F521C3B56CF}" type="presParOf" srcId="{0B0D2DC7-1B24-A242-AA96-DF896DB2E2CC}" destId="{E4D87250-2A1B-8D43-9A0B-DB3D05685AB1}" srcOrd="0" destOrd="0" presId="urn:microsoft.com/office/officeart/2005/8/layout/balance1"/>
    <dgm:cxn modelId="{82B9D14F-ADA8-0B42-A4DC-2EA0884A0FB6}" type="presParOf" srcId="{0B0D2DC7-1B24-A242-AA96-DF896DB2E2CC}" destId="{3AD14F0A-BD53-8945-BAFA-33D45E915F6A}" srcOrd="1" destOrd="0" presId="urn:microsoft.com/office/officeart/2005/8/layout/balance1"/>
    <dgm:cxn modelId="{9C188024-576B-D64A-91C1-9736C2634D7B}" type="presParOf" srcId="{F1D6077B-0CB8-8C4F-883B-CC5FB3736833}" destId="{D2D23328-7832-E54F-A67D-702C71924C08}" srcOrd="2" destOrd="0" presId="urn:microsoft.com/office/officeart/2005/8/layout/balance1"/>
    <dgm:cxn modelId="{0459F964-3BD4-F64B-B77D-F6C032F64BBB}" type="presParOf" srcId="{D2D23328-7832-E54F-A67D-702C71924C08}" destId="{4E82469D-0590-0945-A531-DF892CCA2633}" srcOrd="0" destOrd="0" presId="urn:microsoft.com/office/officeart/2005/8/layout/balance1"/>
    <dgm:cxn modelId="{40EE5485-5E90-1C41-8CAE-327CDC8EEC48}" type="presParOf" srcId="{D2D23328-7832-E54F-A67D-702C71924C08}" destId="{DE053B93-3D9A-3549-9C28-E4955991DE43}" srcOrd="1" destOrd="0" presId="urn:microsoft.com/office/officeart/2005/8/layout/balance1"/>
    <dgm:cxn modelId="{627F7271-6580-3C40-AA71-FE5310A9EE0A}" type="presParOf" srcId="{D2D23328-7832-E54F-A67D-702C71924C08}" destId="{A88447ED-5C29-874A-B50F-E9ADAF9353C8}" srcOrd="2" destOrd="0" presId="urn:microsoft.com/office/officeart/2005/8/layout/balance1"/>
    <dgm:cxn modelId="{D93DE77B-28F3-E349-AAB7-88AE225AC2BD}" type="presParOf" srcId="{D2D23328-7832-E54F-A67D-702C71924C08}" destId="{760C2604-C26D-8B4E-81E6-19B933134E7F}" srcOrd="3" destOrd="0" presId="urn:microsoft.com/office/officeart/2005/8/layout/balance1"/>
    <dgm:cxn modelId="{4F7392C1-8C5B-0B40-A12A-6137143EA111}" type="presParOf" srcId="{D2D23328-7832-E54F-A67D-702C71924C08}" destId="{2A9E6579-DA9B-B74A-8553-6A1235AB143C}" srcOrd="4" destOrd="0" presId="urn:microsoft.com/office/officeart/2005/8/layout/balance1"/>
    <dgm:cxn modelId="{A110F243-EB4F-564C-8573-3C0BAFFC3D02}" type="presParOf" srcId="{D2D23328-7832-E54F-A67D-702C71924C08}" destId="{9306425E-13A5-C44D-85C3-BE42963DEB52}" srcOrd="5" destOrd="0" presId="urn:microsoft.com/office/officeart/2005/8/layout/balance1"/>
    <dgm:cxn modelId="{55D103CD-A315-A04A-902C-E7F59AAE9CBB}" type="presParOf" srcId="{D2D23328-7832-E54F-A67D-702C71924C08}" destId="{D4D5E5A2-CB60-FC43-AA2A-12D70C268A6B}" srcOrd="6" destOrd="0" presId="urn:microsoft.com/office/officeart/2005/8/layout/balance1"/>
    <dgm:cxn modelId="{D19E9513-BE12-8D4F-9EEF-C42D4CBE340D}" type="presParOf" srcId="{D2D23328-7832-E54F-A67D-702C71924C08}" destId="{E65A9F38-3492-E74F-901D-C6417F51EDA8}" srcOrd="7" destOrd="0" presId="urn:microsoft.com/office/officeart/2005/8/layout/balance1"/>
    <dgm:cxn modelId="{13083BA7-A70F-9B49-8BDF-D5FF8FBAEE4B}" type="presParOf" srcId="{D2D23328-7832-E54F-A67D-702C71924C08}" destId="{D91F77BE-E98D-A440-A945-C9C11E42FCCB}" srcOrd="8" destOrd="0" presId="urn:microsoft.com/office/officeart/2005/8/layout/balance1"/>
    <dgm:cxn modelId="{34BE9895-346D-C040-A77E-0C9E0E819144}" type="presParOf" srcId="{D2D23328-7832-E54F-A67D-702C71924C08}" destId="{0D025559-56FD-224C-9DDE-E75EAE1C38C4}" srcOrd="9"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pt>
    <dgm:pt modelId="{18EDDBBE-BE52-2E4E-9317-37867FE5BD94}">
      <dgm:prSet phldrT="[Text]"/>
      <dgm:spPr/>
      <dgm:t>
        <a:bodyPr/>
        <a:lstStyle/>
        <a:p>
          <a:pPr>
            <a:buNone/>
          </a:pPr>
          <a:r>
            <a:rPr lang="en-CA" b="1" dirty="0"/>
            <a:t>Aug 2025  - Apr 2026</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-Collaboration with working group </a:t>
          </a:r>
        </a:p>
        <a:p>
          <a:pPr>
            <a:buNone/>
          </a:pPr>
          <a:r>
            <a:rPr lang="en-CA" dirty="0"/>
            <a:t>-Work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7A4C1F00-A051-5C41-90D1-C2E3E95DE7FB}" type="pres">
      <dgm:prSet presAssocID="{18DDC935-CA96-554F-9EA3-6389C4D8FB75}" presName="arrowDiagram3" presStyleCnt="0"/>
      <dgm:spPr/>
    </dgm:pt>
    <dgm:pt modelId="{1D4B1C2A-FFA3-204C-925E-A30D672D835E}" type="pres">
      <dgm:prSet presAssocID="{18EDDBBE-BE52-2E4E-9317-37867FE5BD94}" presName="bullet3a" presStyleLbl="node1" presStyleIdx="0" presStyleCnt="3"/>
      <dgm:spPr/>
    </dgm:pt>
    <dgm:pt modelId="{DC6A8FBD-BDE7-4042-90B4-B2CFCE225173}" type="pres">
      <dgm:prSet presAssocID="{18EDDBBE-BE52-2E4E-9317-37867FE5BD94}" presName="textBox3a" presStyleLbl="revTx" presStyleIdx="0" presStyleCnt="3" custLinFactNeighborY="5521">
        <dgm:presLayoutVars>
          <dgm:bulletEnabled val="1"/>
        </dgm:presLayoutVars>
      </dgm:prSet>
      <dgm:spPr/>
    </dgm:pt>
    <dgm:pt modelId="{32DC94D5-2F68-C14B-8715-F262960DBFA4}" type="pres">
      <dgm:prSet presAssocID="{465E5EC2-A615-1B4E-9260-92AC2335E354}" presName="bullet3b" presStyleLbl="node1" presStyleIdx="1" presStyleCnt="3"/>
      <dgm:spPr/>
    </dgm:pt>
    <dgm:pt modelId="{AB7831C1-6DA0-7A45-803C-4C0E05659A73}" type="pres">
      <dgm:prSet presAssocID="{465E5EC2-A615-1B4E-9260-92AC2335E354}" presName="textBox3b" presStyleLbl="revTx" presStyleIdx="1" presStyleCnt="3" custScaleX="112747" custLinFactNeighborX="5467" custLinFactNeighborY="6127">
        <dgm:presLayoutVars>
          <dgm:bulletEnabled val="1"/>
        </dgm:presLayoutVars>
      </dgm:prSet>
      <dgm:spPr/>
    </dgm:pt>
    <dgm:pt modelId="{5B7FD3BE-124C-8A49-BFAE-4F758D0C6E47}" type="pres">
      <dgm:prSet presAssocID="{9B9E4CAF-B0F8-7D4D-B52E-98DD844D701E}" presName="bullet3c" presStyleLbl="node1" presStyleIdx="2" presStyleCnt="3"/>
      <dgm:spPr/>
    </dgm:pt>
    <dgm:pt modelId="{AAE01114-7CCB-AB48-B529-D190B5F73A92}" type="pres">
      <dgm:prSet presAssocID="{9B9E4CAF-B0F8-7D4D-B52E-98DD844D701E}" presName="textBox3c" presStyleLbl="revTx" presStyleIdx="2" presStyleCnt="3" custScaleX="111184" custScaleY="68919" custLinFactNeighborY="-3833">
        <dgm:presLayoutVars>
          <dgm:bulletEnabled val="1"/>
        </dgm:presLayoutVars>
      </dgm:prSet>
      <dgm:spPr/>
    </dgm:pt>
  </dgm:ptLst>
  <dgm:cxnLst>
    <dgm:cxn modelId="{96C1CC61-105F-4441-90AF-E4ACA99147AC}" type="presOf" srcId="{18EDDBBE-BE52-2E4E-9317-37867FE5BD94}" destId="{DC6A8FBD-BDE7-4042-90B4-B2CFCE225173}"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E4A0E57F-A409-EF47-B60F-39DC2601BCDD}" type="presOf" srcId="{465E5EC2-A615-1B4E-9260-92AC2335E354}" destId="{AB7831C1-6DA0-7A45-803C-4C0E05659A73}" srcOrd="0" destOrd="0" presId="urn:microsoft.com/office/officeart/2005/8/layout/arrow2"/>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D0B364E5-AE9A-3843-A141-FA031F0AE042}" type="presOf" srcId="{9B9E4CAF-B0F8-7D4D-B52E-98DD844D701E}" destId="{AAE01114-7CCB-AB48-B529-D190B5F73A92}"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72A07D5B-76A0-7A45-A0E8-24BCDC09CF51}" type="presParOf" srcId="{418F65F1-38CD-794D-BFCE-3E768A81F2E6}" destId="{7A4C1F00-A051-5C41-90D1-C2E3E95DE7FB}" srcOrd="1" destOrd="0" presId="urn:microsoft.com/office/officeart/2005/8/layout/arrow2"/>
    <dgm:cxn modelId="{37590B12-2F7E-0C45-8071-7F04893A7E71}" type="presParOf" srcId="{7A4C1F00-A051-5C41-90D1-C2E3E95DE7FB}" destId="{1D4B1C2A-FFA3-204C-925E-A30D672D835E}" srcOrd="0" destOrd="0" presId="urn:microsoft.com/office/officeart/2005/8/layout/arrow2"/>
    <dgm:cxn modelId="{CA01A172-6C5D-EF4E-BD95-C95B2F90C083}" type="presParOf" srcId="{7A4C1F00-A051-5C41-90D1-C2E3E95DE7FB}" destId="{DC6A8FBD-BDE7-4042-90B4-B2CFCE225173}" srcOrd="1" destOrd="0" presId="urn:microsoft.com/office/officeart/2005/8/layout/arrow2"/>
    <dgm:cxn modelId="{D7F51147-E5C8-2F48-B8CA-14BAE3CBA381}" type="presParOf" srcId="{7A4C1F00-A051-5C41-90D1-C2E3E95DE7FB}" destId="{32DC94D5-2F68-C14B-8715-F262960DBFA4}" srcOrd="2" destOrd="0" presId="urn:microsoft.com/office/officeart/2005/8/layout/arrow2"/>
    <dgm:cxn modelId="{7A4BE939-C176-4842-B26D-078A281C478A}" type="presParOf" srcId="{7A4C1F00-A051-5C41-90D1-C2E3E95DE7FB}" destId="{AB7831C1-6DA0-7A45-803C-4C0E05659A73}" srcOrd="3" destOrd="0" presId="urn:microsoft.com/office/officeart/2005/8/layout/arrow2"/>
    <dgm:cxn modelId="{099094DB-7A59-0745-B17C-0BEF2F6AB72D}" type="presParOf" srcId="{7A4C1F00-A051-5C41-90D1-C2E3E95DE7FB}" destId="{5B7FD3BE-124C-8A49-BFAE-4F758D0C6E47}" srcOrd="4" destOrd="0" presId="urn:microsoft.com/office/officeart/2005/8/layout/arrow2"/>
    <dgm:cxn modelId="{E9B7B30F-7639-9E43-95F0-CA1BB0DA15B5}" type="presParOf" srcId="{7A4C1F00-A051-5C41-90D1-C2E3E95DE7FB}" destId="{AAE01114-7CCB-AB48-B529-D190B5F73A92}"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7250-2A1B-8D43-9A0B-DB3D05685AB1}">
      <dsp:nvSpPr>
        <dsp:cNvPr id="0" name=""/>
        <dsp:cNvSpPr/>
      </dsp:nvSpPr>
      <dsp:spPr>
        <a:xfrm>
          <a:off x="1604792" y="0"/>
          <a:ext cx="1712009" cy="951116"/>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Bronze</a:t>
          </a:r>
        </a:p>
      </dsp:txBody>
      <dsp:txXfrm>
        <a:off x="1632649" y="27857"/>
        <a:ext cx="1656295" cy="895402"/>
      </dsp:txXfrm>
    </dsp:sp>
    <dsp:sp modelId="{3AD14F0A-BD53-8945-BAFA-33D45E915F6A}">
      <dsp:nvSpPr>
        <dsp:cNvPr id="0" name=""/>
        <dsp:cNvSpPr/>
      </dsp:nvSpPr>
      <dsp:spPr>
        <a:xfrm>
          <a:off x="4077695" y="0"/>
          <a:ext cx="1712009" cy="951116"/>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Gold</a:t>
          </a:r>
        </a:p>
      </dsp:txBody>
      <dsp:txXfrm>
        <a:off x="4105552" y="27857"/>
        <a:ext cx="1656295" cy="895402"/>
      </dsp:txXfrm>
    </dsp:sp>
    <dsp:sp modelId="{DE053B93-3D9A-3549-9C28-E4955991DE43}">
      <dsp:nvSpPr>
        <dsp:cNvPr id="0" name=""/>
        <dsp:cNvSpPr/>
      </dsp:nvSpPr>
      <dsp:spPr>
        <a:xfrm>
          <a:off x="3340580" y="4042244"/>
          <a:ext cx="713337" cy="713337"/>
        </a:xfrm>
        <a:prstGeom prst="triangle">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A88447ED-5C29-874A-B50F-E9ADAF9353C8}">
      <dsp:nvSpPr>
        <dsp:cNvPr id="0" name=""/>
        <dsp:cNvSpPr/>
      </dsp:nvSpPr>
      <dsp:spPr>
        <a:xfrm rot="240000">
          <a:off x="1556583" y="3736571"/>
          <a:ext cx="4281330" cy="299379"/>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760C2604-C26D-8B4E-81E6-19B933134E7F}">
      <dsp:nvSpPr>
        <dsp:cNvPr id="0" name=""/>
        <dsp:cNvSpPr/>
      </dsp:nvSpPr>
      <dsp:spPr>
        <a:xfrm rot="240000">
          <a:off x="4131757" y="319722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Testing as Needed</a:t>
          </a:r>
        </a:p>
      </dsp:txBody>
      <dsp:txXfrm>
        <a:off x="4160399" y="3225869"/>
        <a:ext cx="1641713" cy="529455"/>
      </dsp:txXfrm>
    </dsp:sp>
    <dsp:sp modelId="{2A9E6579-DA9B-B74A-8553-6A1235AB143C}">
      <dsp:nvSpPr>
        <dsp:cNvPr id="0" name=""/>
        <dsp:cNvSpPr/>
      </dsp:nvSpPr>
      <dsp:spPr>
        <a:xfrm rot="240000">
          <a:off x="4179313" y="2569490"/>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Gym &amp; Coaching Access</a:t>
          </a:r>
        </a:p>
      </dsp:txBody>
      <dsp:txXfrm>
        <a:off x="4207955" y="2598132"/>
        <a:ext cx="1641713" cy="529455"/>
      </dsp:txXfrm>
    </dsp:sp>
    <dsp:sp modelId="{9306425E-13A5-C44D-85C3-BE42963DEB52}">
      <dsp:nvSpPr>
        <dsp:cNvPr id="0" name=""/>
        <dsp:cNvSpPr/>
      </dsp:nvSpPr>
      <dsp:spPr>
        <a:xfrm rot="240000">
          <a:off x="4226869" y="1941753"/>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Individualized Programming</a:t>
          </a:r>
        </a:p>
      </dsp:txBody>
      <dsp:txXfrm>
        <a:off x="4255511" y="1970395"/>
        <a:ext cx="1641713" cy="529455"/>
      </dsp:txXfrm>
    </dsp:sp>
    <dsp:sp modelId="{D4D5E5A2-CB60-FC43-AA2A-12D70C268A6B}">
      <dsp:nvSpPr>
        <dsp:cNvPr id="0" name=""/>
        <dsp:cNvSpPr/>
      </dsp:nvSpPr>
      <dsp:spPr>
        <a:xfrm rot="240000">
          <a:off x="4274424" y="131401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4303066" y="1342659"/>
        <a:ext cx="1641713" cy="529455"/>
      </dsp:txXfrm>
    </dsp:sp>
    <dsp:sp modelId="{E65A9F38-3492-E74F-901D-C6417F51EDA8}">
      <dsp:nvSpPr>
        <dsp:cNvPr id="0" name=""/>
        <dsp:cNvSpPr/>
      </dsp:nvSpPr>
      <dsp:spPr>
        <a:xfrm rot="240000">
          <a:off x="1658854" y="3026026"/>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Testing session/month</a:t>
          </a:r>
        </a:p>
      </dsp:txBody>
      <dsp:txXfrm>
        <a:off x="1687496" y="3054668"/>
        <a:ext cx="1641713" cy="529455"/>
      </dsp:txXfrm>
    </dsp:sp>
    <dsp:sp modelId="{D91F77BE-E98D-A440-A945-C9C11E42FCCB}">
      <dsp:nvSpPr>
        <dsp:cNvPr id="0" name=""/>
        <dsp:cNvSpPr/>
      </dsp:nvSpPr>
      <dsp:spPr>
        <a:xfrm rot="240000">
          <a:off x="1706410" y="2398289"/>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Coached session/month</a:t>
          </a:r>
        </a:p>
      </dsp:txBody>
      <dsp:txXfrm>
        <a:off x="1735052" y="2426931"/>
        <a:ext cx="1641713" cy="529455"/>
      </dsp:txXfrm>
    </dsp:sp>
    <dsp:sp modelId="{0D025559-56FD-224C-9DDE-E75EAE1C38C4}">
      <dsp:nvSpPr>
        <dsp:cNvPr id="0" name=""/>
        <dsp:cNvSpPr/>
      </dsp:nvSpPr>
      <dsp:spPr>
        <a:xfrm rot="240000">
          <a:off x="1753966" y="1770552"/>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1782608" y="1799194"/>
        <a:ext cx="1641713" cy="5294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B1C2A-FFA3-204C-925E-A30D672D835E}">
      <dsp:nvSpPr>
        <dsp:cNvPr id="0" name=""/>
        <dsp:cNvSpPr/>
      </dsp:nvSpPr>
      <dsp:spPr>
        <a:xfrm>
          <a:off x="1032256" y="3675549"/>
          <a:ext cx="211328" cy="21132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A8FBD-BDE7-4042-90B4-B2CFCE225173}">
      <dsp:nvSpPr>
        <dsp:cNvPr id="0" name=""/>
        <dsp:cNvSpPr/>
      </dsp:nvSpPr>
      <dsp:spPr>
        <a:xfrm>
          <a:off x="1137920" y="3862268"/>
          <a:ext cx="1893824" cy="1468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Aug 2025  - Apr 2026</a:t>
          </a:r>
        </a:p>
        <a:p>
          <a:pPr marL="0" lvl="0" indent="0" algn="l" defTabSz="1022350">
            <a:lnSpc>
              <a:spcPct val="90000"/>
            </a:lnSpc>
            <a:spcBef>
              <a:spcPct val="0"/>
            </a:spcBef>
            <a:spcAft>
              <a:spcPct val="35000"/>
            </a:spcAft>
            <a:buNone/>
          </a:pPr>
          <a:r>
            <a:rPr lang="en-CA" sz="2300" kern="1200" dirty="0"/>
            <a:t>-Draft 1 of ACL Protocol</a:t>
          </a:r>
          <a:endParaRPr lang="en-US" sz="2300" kern="1200" dirty="0"/>
        </a:p>
      </dsp:txBody>
      <dsp:txXfrm>
        <a:off x="1137920" y="3862268"/>
        <a:ext cx="1893824" cy="1468119"/>
      </dsp:txXfrm>
    </dsp:sp>
    <dsp:sp modelId="{32DC94D5-2F68-C14B-8715-F262960DBFA4}">
      <dsp:nvSpPr>
        <dsp:cNvPr id="0" name=""/>
        <dsp:cNvSpPr/>
      </dsp:nvSpPr>
      <dsp:spPr>
        <a:xfrm>
          <a:off x="2897632" y="2294805"/>
          <a:ext cx="382015" cy="382015"/>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831C1-6DA0-7A45-803C-4C0E05659A73}">
      <dsp:nvSpPr>
        <dsp:cNvPr id="0" name=""/>
        <dsp:cNvSpPr/>
      </dsp:nvSpPr>
      <dsp:spPr>
        <a:xfrm>
          <a:off x="3070956" y="2655134"/>
          <a:ext cx="2199378"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Jan - April 2026</a:t>
          </a:r>
        </a:p>
        <a:p>
          <a:pPr marL="0" lvl="0" indent="0" algn="l" defTabSz="1022350">
            <a:lnSpc>
              <a:spcPct val="90000"/>
            </a:lnSpc>
            <a:spcBef>
              <a:spcPct val="0"/>
            </a:spcBef>
            <a:spcAft>
              <a:spcPct val="35000"/>
            </a:spcAft>
            <a:buNone/>
          </a:pPr>
          <a:r>
            <a:rPr lang="en-CA" sz="2300" kern="1200" dirty="0"/>
            <a:t>-Collaboration with working group </a:t>
          </a:r>
        </a:p>
        <a:p>
          <a:pPr marL="0" lvl="0" indent="0" algn="l" defTabSz="1022350">
            <a:lnSpc>
              <a:spcPct val="90000"/>
            </a:lnSpc>
            <a:spcBef>
              <a:spcPct val="0"/>
            </a:spcBef>
            <a:spcAft>
              <a:spcPct val="35000"/>
            </a:spcAft>
            <a:buNone/>
          </a:pPr>
          <a:r>
            <a:rPr lang="en-CA" sz="2300" kern="1200" dirty="0"/>
            <a:t>-Work to align with DS</a:t>
          </a:r>
          <a:endParaRPr lang="en-US" sz="2300" kern="1200" dirty="0"/>
        </a:p>
      </dsp:txBody>
      <dsp:txXfrm>
        <a:off x="3070956" y="2655134"/>
        <a:ext cx="2199378" cy="2763519"/>
      </dsp:txXfrm>
    </dsp:sp>
    <dsp:sp modelId="{5B7FD3BE-124C-8A49-BFAE-4F758D0C6E47}">
      <dsp:nvSpPr>
        <dsp:cNvPr id="0" name=""/>
        <dsp:cNvSpPr/>
      </dsp:nvSpPr>
      <dsp:spPr>
        <a:xfrm>
          <a:off x="5140960" y="1454573"/>
          <a:ext cx="528320" cy="528320"/>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01114-7CCB-AB48-B529-D190B5F73A92}">
      <dsp:nvSpPr>
        <dsp:cNvPr id="0" name=""/>
        <dsp:cNvSpPr/>
      </dsp:nvSpPr>
      <dsp:spPr>
        <a:xfrm>
          <a:off x="5296035" y="2132078"/>
          <a:ext cx="2168888" cy="243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April 2026</a:t>
          </a:r>
        </a:p>
        <a:p>
          <a:pPr marL="0" lvl="0" indent="0" algn="l" defTabSz="1022350">
            <a:lnSpc>
              <a:spcPct val="90000"/>
            </a:lnSpc>
            <a:spcBef>
              <a:spcPct val="0"/>
            </a:spcBef>
            <a:spcAft>
              <a:spcPct val="35000"/>
            </a:spcAft>
            <a:buNone/>
          </a:pPr>
          <a:r>
            <a:rPr lang="en-CA" sz="2300" kern="1200" dirty="0"/>
            <a:t>-Version 1 of ACL Protocol</a:t>
          </a:r>
          <a:endParaRPr lang="en-US" sz="2300" kern="1200" dirty="0"/>
        </a:p>
      </dsp:txBody>
      <dsp:txXfrm>
        <a:off x="5296035" y="2132078"/>
        <a:ext cx="2168888" cy="243325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2025-10-09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11</a:t>
            </a:fld>
            <a:endParaRPr lang="en-CA"/>
          </a:p>
        </p:txBody>
      </p:sp>
    </p:spTree>
    <p:extLst>
      <p:ext uri="{BB962C8B-B14F-4D97-AF65-F5344CB8AC3E}">
        <p14:creationId xmlns:p14="http://schemas.microsoft.com/office/powerpoint/2010/main" val="386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r>
              <a:rPr lang="en-CA" sz="1200" dirty="0"/>
              <a:t>This, in and of itself, is a real problem: we can count on multiple rehabilitation cases per year in Whistler alone (num..), when it happens we have the expectation of delivering a “better than world-class” solution, we are almost entirely un-prepared for this and it places a massive burden on our performance staff to service these rehab cases above and beyond our regular work.</a:t>
            </a:r>
          </a:p>
          <a:p>
            <a:pPr marL="0" indent="0">
              <a:spcBef>
                <a:spcPts val="0"/>
              </a:spcBef>
              <a:buNone/>
            </a:pPr>
            <a:endParaRPr lang="en-CA" sz="1200" dirty="0"/>
          </a:p>
          <a:p>
            <a:pPr marL="0" indent="0">
              <a:spcBef>
                <a:spcPts val="0"/>
              </a:spcBef>
              <a:buNone/>
            </a:pPr>
            <a:r>
              <a:rPr lang="en-CA" sz="1200" dirty="0"/>
              <a:t>In my view, there is an opportunity that by putting resources into addressing this problem, we can actually solve a number of other problems that are potentially just as large and just as important:</a:t>
            </a:r>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a:t>
            </a:r>
          </a:p>
          <a:p>
            <a:pPr marL="0" indent="0">
              <a:spcBef>
                <a:spcPts val="0"/>
              </a:spcBef>
              <a:buNone/>
            </a:pPr>
            <a:endParaRPr lang="en-CA" sz="1200" dirty="0"/>
          </a:p>
          <a:p>
            <a:pPr marL="0" indent="0">
              <a:spcBef>
                <a:spcPts val="0"/>
              </a:spcBef>
              <a:buNone/>
            </a:pPr>
            <a:r>
              <a:rPr lang="en-CA" sz="1200" dirty="0"/>
              <a:t>2.We have opportunities to be more efficient with our programming.  If we look at RTP programming alone, everyone is building programs from scratch using their own methods and templates. </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4.Again, the lack of a standardized approach means we are not compounding knowledge,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re-iterate, I intend to focus on the RTP Protocol, and I believe that the work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-One of the most common major injuries we deal with</a:t>
            </a:r>
          </a:p>
          <a:p>
            <a:pPr marL="0" indent="0">
              <a:spcBef>
                <a:spcPts val="0"/>
              </a:spcBef>
              <a:buNone/>
            </a:pPr>
            <a:r>
              <a:rPr lang="en-CA" sz="1200" dirty="0"/>
              <a:t>-One of the most studied</a:t>
            </a:r>
          </a:p>
          <a:p>
            <a:pPr marL="0" indent="0">
              <a:spcBef>
                <a:spcPts val="0"/>
              </a:spcBef>
              <a:buNone/>
            </a:pPr>
            <a:r>
              <a:rPr lang="en-CA" sz="1200" dirty="0"/>
              <a:t>-One that we know we can make a major impact with proper protocols</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a:t>
            </a:r>
          </a:p>
          <a:p>
            <a:r>
              <a:rPr lang="en-US" dirty="0"/>
              <a:t>Build something good… I believe we currently have everything we need to build this effectively</a:t>
            </a:r>
          </a:p>
          <a:p>
            <a:endParaRPr lang="en-US" b="1" dirty="0"/>
          </a:p>
          <a:p>
            <a:r>
              <a:rPr lang="en-US" b="1" dirty="0"/>
              <a:t>Something good:</a:t>
            </a:r>
          </a:p>
          <a:p>
            <a:r>
              <a:rPr lang="en-CA" sz="1200" b="0" dirty="0"/>
              <a:t>ACL Rehab protocol</a:t>
            </a:r>
          </a:p>
          <a:p>
            <a:r>
              <a:rPr lang="en-CA" sz="1200" b="0" dirty="0"/>
              <a:t>The first three points are things that already exist in the world, they are things that we can build our own in house version by organizing and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endParaRPr lang="en-US" dirty="0"/>
          </a:p>
          <a:p>
            <a:r>
              <a:rPr lang="en-US" dirty="0"/>
              <a:t>Our core business, in my view is supporting Canada's high-performance athletes to the best of our abilities.  So that's my purpose that's driving me to try to build something really great, and then I think if we strive for that we will end up with something that can be scaled and adapted for any market.</a:t>
            </a:r>
          </a:p>
          <a:p>
            <a:endParaRPr lang="en-US" dirty="0"/>
          </a:p>
          <a:p>
            <a:r>
              <a:rPr lang="en-US" dirty="0"/>
              <a:t>So on the left I've got 3 markets we already service.</a:t>
            </a:r>
          </a:p>
          <a:p>
            <a:r>
              <a:rPr lang="en-US" dirty="0"/>
              <a:t>And in bold, 3 markets that would be easier for us to service with the tools that I'm proposing.</a:t>
            </a:r>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0" dirty="0"/>
              <a:t>I have this split into 2 categories:</a:t>
            </a:r>
          </a:p>
          <a:p>
            <a:pPr marL="0" indent="0">
              <a:spcBef>
                <a:spcPts val="0"/>
              </a:spcBef>
              <a:buNone/>
            </a:pPr>
            <a:r>
              <a:rPr lang="en-CA" sz="1200" b="0" dirty="0"/>
              <a:t>1)Who are we learning from, wo are we modelling our solution after?</a:t>
            </a:r>
          </a:p>
          <a:p>
            <a:pPr marL="0" indent="0">
              <a:spcBef>
                <a:spcPts val="0"/>
              </a:spcBef>
              <a:buNone/>
            </a:pPr>
            <a:r>
              <a:rPr lang="en-CA" sz="1200" b="0" dirty="0"/>
              <a:t>2)Who else in Canada is leading ACL Rehabs on a similar scale</a:t>
            </a:r>
          </a:p>
          <a:p>
            <a:pPr marL="0" indent="0">
              <a:spcBef>
                <a:spcPts val="0"/>
              </a:spcBef>
              <a:buNone/>
            </a:pPr>
            <a:endParaRPr lang="en-CA" sz="1200" b="0" dirty="0"/>
          </a:p>
          <a:p>
            <a:pPr marL="0" indent="0">
              <a:spcBef>
                <a:spcPts val="0"/>
              </a:spcBef>
              <a:buNone/>
            </a:pPr>
            <a:r>
              <a:rPr lang="en-CA" sz="1200" b="0" dirty="0"/>
              <a:t>So the question is what makes this solution different than the competition and why would people choose this solution over others.</a:t>
            </a:r>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5</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main reason that I am interested in taking on this project is because it aligns with my goals of doing work that is first and foremost practical and impactful, but also involves problem solving, innovation and academic research.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r>
              <a:rPr lang="en-CA" sz="1200" b="0" i="0" dirty="0">
                <a:solidFill>
                  <a:srgbClr val="002060"/>
                </a:solidFill>
              </a:rPr>
              <a:t>My proposal for this project is to keep the working group very small at the start and to expand out as needed.  I think Craig is an integral part of this project because he offers a lot of experience specifically with the daily grind of leading rehabilitations, and also a highly developed network across the country. And also, really grateful to have the support of Marc in this with his vision for what this could be and obviously a lot of technical expertise</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Business model, I see this as beyond the scope of my role, and I don’t want to spend a lot of time on this right now,  but I’ll offer some ideas</a:t>
            </a:r>
          </a:p>
          <a:p>
            <a:endParaRPr lang="en-CA" sz="1200" b="0" dirty="0"/>
          </a:p>
          <a:p>
            <a:r>
              <a:rPr lang="en-CA" sz="1200" b="0" dirty="0"/>
              <a:t>A lot of the talk that I’ve heard around this work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r>
              <a:rPr lang="en-CA" sz="1200" b="0" dirty="0"/>
              <a:t>Teeter-totter</a:t>
            </a:r>
          </a:p>
          <a:p>
            <a:r>
              <a:rPr lang="en-CA" sz="1200" b="0" dirty="0"/>
              <a:t>-inexpensive to customer / low overhead, not time consuming</a:t>
            </a:r>
          </a:p>
          <a:p>
            <a:r>
              <a:rPr lang="en-CA" sz="1200" b="0" dirty="0"/>
              <a:t>-expensive to customer / very time consuming</a:t>
            </a:r>
          </a:p>
          <a:p>
            <a:endParaRPr lang="en-CA" sz="1200" b="0" dirty="0"/>
          </a:p>
          <a:p>
            <a:endParaRPr lang="en-CA" sz="1200" b="0" dirty="0"/>
          </a:p>
          <a:p>
            <a:r>
              <a:rPr lang="en-CA" sz="1200" b="0" dirty="0"/>
              <a:t>In addition to the option of a monthly fee we could offer an upfront option, specifically for partner NSOs, and this would be priced strategically to allow us to have some guaranteed revenue and to allow the NSOs to know that they will be well supported and they have some cost certainty</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B26E0-9ED7-35CC-CF2C-73512DA45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8518D-C83F-E7DA-AB52-DC2C2F4F6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C2684-845B-5C6B-8E95-9BB3FC2A040B}"/>
              </a:ext>
            </a:extLst>
          </p:cNvPr>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Business model, I see this as beyond the scope of my role, and I don’t want to spend a lot of time on this right now,  but I’ll offer some ideas</a:t>
            </a:r>
          </a:p>
          <a:p>
            <a:endParaRPr lang="en-CA" sz="1200" b="0" dirty="0"/>
          </a:p>
          <a:p>
            <a:r>
              <a:rPr lang="en-CA" sz="1200" b="0" dirty="0"/>
              <a:t>A lot of the talk that I’ve heard around this work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r>
              <a:rPr lang="en-CA" sz="1200" b="0" dirty="0"/>
              <a:t>Teeter-totter</a:t>
            </a:r>
          </a:p>
          <a:p>
            <a:r>
              <a:rPr lang="en-CA" sz="1200" b="0" dirty="0"/>
              <a:t>-inexpensive to customer / low overhead, not time consuming</a:t>
            </a:r>
          </a:p>
          <a:p>
            <a:r>
              <a:rPr lang="en-CA" sz="1200" b="0" dirty="0"/>
              <a:t>-expensive to customer / very time consuming</a:t>
            </a:r>
          </a:p>
          <a:p>
            <a:endParaRPr lang="en-CA" sz="1200" b="0" dirty="0"/>
          </a:p>
          <a:p>
            <a:endParaRPr lang="en-CA" sz="1200" b="0" dirty="0"/>
          </a:p>
          <a:p>
            <a:r>
              <a:rPr lang="en-CA" sz="1200" b="0" dirty="0"/>
              <a:t>In addition to the option of a monthly fee we could offer an upfront option, specifically for partner NSOs, and this would be priced strategically to allow us to have some guaranteed revenue and to allow the NSOs to know that they will be well supported and they have some cost certainty</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a:extLst>
              <a:ext uri="{FF2B5EF4-FFF2-40B4-BE49-F238E27FC236}">
                <a16:creationId xmlns:a16="http://schemas.microsoft.com/office/drawing/2014/main" id="{01831B1E-B36A-D92F-9C9B-0650388F0F00}"/>
              </a:ext>
            </a:extLst>
          </p:cNvPr>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01188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January the goal would be to have it at a point where collaboration can be most effective. So starting to get input and have discussions on the actual content of the protocol, and also the behind-the-scenes technical work to make sure that this is a professional, functional product that we can put out there with confidence.</a:t>
            </a:r>
          </a:p>
          <a:p>
            <a:endParaRPr lang="en-US" dirty="0"/>
          </a:p>
          <a:p>
            <a:endParaRPr lang="en-US" dirty="0"/>
          </a:p>
          <a:p>
            <a:endParaRPr lang="en-US" dirty="0"/>
          </a:p>
          <a:p>
            <a:r>
              <a:rPr lang="en-US" dirty="0"/>
              <a:t>Deliver a working product </a:t>
            </a:r>
            <a:r>
              <a:rPr lang="en-US"/>
              <a:t>in April</a:t>
            </a:r>
          </a:p>
          <a:p>
            <a:endParaRPr lang="en-US" dirty="0"/>
          </a:p>
          <a:p>
            <a:endParaRPr lang="en-US" dirty="0"/>
          </a:p>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3294888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October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3.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4.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MOON</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045E61D-139D-5577-3EA2-79A0AB5C7858}"/>
              </a:ext>
            </a:extLst>
          </p:cNvPr>
          <p:cNvSpPr txBox="1"/>
          <p:nvPr/>
        </p:nvSpPr>
        <p:spPr>
          <a:xfrm>
            <a:off x="7239000" y="3314524"/>
            <a:ext cx="4612148" cy="1200329"/>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CA" b="1" dirty="0">
                <a:solidFill>
                  <a:srgbClr val="FF0000"/>
                </a:solidFill>
              </a:rPr>
              <a:t>Fully digital, interactive protocol</a:t>
            </a:r>
          </a:p>
          <a:p>
            <a:pPr marL="285750" indent="-285750">
              <a:spcBef>
                <a:spcPts val="0"/>
              </a:spcBef>
              <a:buFont typeface="Arial" panose="020B0604020202020204" pitchFamily="34" charset="0"/>
              <a:buChar char="•"/>
            </a:pPr>
            <a:r>
              <a:rPr lang="en-CA" b="1" dirty="0">
                <a:solidFill>
                  <a:srgbClr val="FF0000"/>
                </a:solidFill>
              </a:rPr>
              <a:t>Integrated Performance Data Pipeline</a:t>
            </a:r>
          </a:p>
          <a:p>
            <a:pPr marL="285750" indent="-285750">
              <a:spcBef>
                <a:spcPts val="0"/>
              </a:spcBef>
              <a:buFont typeface="Arial" panose="020B0604020202020204" pitchFamily="34" charset="0"/>
              <a:buChar char="•"/>
            </a:pPr>
            <a:r>
              <a:rPr lang="en-CA" b="1" dirty="0">
                <a:solidFill>
                  <a:srgbClr val="FF0000"/>
                </a:solidFill>
              </a:rPr>
              <a:t>Centralized, accessible reporting</a:t>
            </a:r>
          </a:p>
          <a:p>
            <a:endParaRPr lang="en-US" dirty="0"/>
          </a:p>
        </p:txBody>
      </p:sp>
      <p:sp>
        <p:nvSpPr>
          <p:cNvPr id="4" name="TextBox 3">
            <a:extLst>
              <a:ext uri="{FF2B5EF4-FFF2-40B4-BE49-F238E27FC236}">
                <a16:creationId xmlns:a16="http://schemas.microsoft.com/office/drawing/2014/main" id="{803B6C40-3F79-231C-FAF9-3AB0DC63857A}"/>
              </a:ext>
            </a:extLst>
          </p:cNvPr>
          <p:cNvSpPr txBox="1"/>
          <p:nvPr/>
        </p:nvSpPr>
        <p:spPr>
          <a:xfrm>
            <a:off x="7650413" y="5100491"/>
            <a:ext cx="3718627" cy="923330"/>
          </a:xfrm>
          <a:prstGeom prst="rect">
            <a:avLst/>
          </a:prstGeom>
          <a:noFill/>
        </p:spPr>
        <p:txBody>
          <a:bodyPr wrap="square" rtlCol="0">
            <a:spAutoFit/>
          </a:bodyPr>
          <a:lstStyle/>
          <a:p>
            <a:pPr>
              <a:spcBef>
                <a:spcPts val="0"/>
              </a:spcBef>
            </a:pPr>
            <a:r>
              <a:rPr lang="en-CA" b="1" dirty="0">
                <a:solidFill>
                  <a:srgbClr val="FF0000"/>
                </a:solidFill>
              </a:rPr>
              <a:t>Not just “WHAT” to do but “HOW” to do it.</a:t>
            </a:r>
          </a:p>
          <a:p>
            <a:endParaRPr lang="en-US" dirty="0"/>
          </a:p>
        </p:txBody>
      </p:sp>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Marc</a:t>
            </a:r>
          </a:p>
          <a:p>
            <a:pPr>
              <a:spcBef>
                <a:spcPts val="0"/>
              </a:spcBef>
            </a:pPr>
            <a:r>
              <a:rPr lang="en-CA" sz="2400" dirty="0">
                <a:solidFill>
                  <a:srgbClr val="002060"/>
                </a:solidFill>
              </a:rPr>
              <a:t>Experience, Expertise,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358980"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p:txBody>
      </p:sp>
      <p:graphicFrame>
        <p:nvGraphicFramePr>
          <p:cNvPr id="3" name="Diagram 2">
            <a:extLst>
              <a:ext uri="{FF2B5EF4-FFF2-40B4-BE49-F238E27FC236}">
                <a16:creationId xmlns:a16="http://schemas.microsoft.com/office/drawing/2014/main" id="{F4A1F89C-3934-2C7C-CDDF-016B44BD3395}"/>
              </a:ext>
            </a:extLst>
          </p:cNvPr>
          <p:cNvGraphicFramePr/>
          <p:nvPr>
            <p:extLst>
              <p:ext uri="{D42A27DB-BD31-4B8C-83A1-F6EECF244321}">
                <p14:modId xmlns:p14="http://schemas.microsoft.com/office/powerpoint/2010/main" val="3795215523"/>
              </p:ext>
            </p:extLst>
          </p:nvPr>
        </p:nvGraphicFramePr>
        <p:xfrm>
          <a:off x="6133165" y="1382751"/>
          <a:ext cx="7394498" cy="4755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60311-EB69-E84D-B29B-A69D34836CE1}"/>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B1630046-287D-264C-0F36-58D51C2608CC}"/>
              </a:ext>
            </a:extLst>
          </p:cNvPr>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a:extLst>
              <a:ext uri="{FF2B5EF4-FFF2-40B4-BE49-F238E27FC236}">
                <a16:creationId xmlns:a16="http://schemas.microsoft.com/office/drawing/2014/main" id="{2EC2C951-F89F-B409-1316-6906058AA461}"/>
              </a:ext>
            </a:extLst>
          </p:cNvPr>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a:extLst>
              <a:ext uri="{FF2B5EF4-FFF2-40B4-BE49-F238E27FC236}">
                <a16:creationId xmlns:a16="http://schemas.microsoft.com/office/drawing/2014/main" id="{7E3F0867-922C-B941-2927-B89434035E86}"/>
              </a:ext>
            </a:extLst>
          </p:cNvPr>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FE2D8E77-833D-3039-7E34-AFDC13E97AC3}"/>
              </a:ext>
            </a:extLst>
          </p:cNvPr>
          <p:cNvGraphicFramePr>
            <a:graphicFrameLocks noGrp="1"/>
          </p:cNvGraphicFramePr>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963762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338110888"/>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6094</TotalTime>
  <Words>4604</Words>
  <Application>Microsoft Macintosh PowerPoint</Application>
  <PresentationFormat>Widescreen</PresentationFormat>
  <Paragraphs>498</Paragraphs>
  <Slides>11</Slides>
  <Notes>10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CSI PACIFIC  Return to Performance Program Proposal  October 2025</vt:lpstr>
      <vt:lpstr>Step 1.  The Problem </vt:lpstr>
      <vt:lpstr>Step 2.  Your Solution(s)</vt:lpstr>
      <vt:lpstr>Step 3.  Target Market</vt:lpstr>
      <vt:lpstr>Step 4.  Competition Benchmarking</vt:lpstr>
      <vt:lpstr>Step 5.  Highlight Your Team Advantage</vt:lpstr>
      <vt:lpstr>Step 6.  Business Model </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2025-10-09T19:04:47Z</dcterms:modified>
</cp:coreProperties>
</file>