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8" r:id="rId2"/>
    <p:sldId id="273" r:id="rId3"/>
    <p:sldId id="272" r:id="rId4"/>
    <p:sldId id="265" r:id="rId5"/>
    <p:sldId id="266" r:id="rId6"/>
    <p:sldId id="267" r:id="rId7"/>
    <p:sldId id="268" r:id="rId8"/>
    <p:sldId id="269" r:id="rId9"/>
    <p:sldId id="27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716" dt="2025-10-09T13:48:45.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2" autoAdjust="0"/>
    <p:restoredTop sz="75969"/>
  </p:normalViewPr>
  <p:slideViewPr>
    <p:cSldViewPr snapToGrid="0">
      <p:cViewPr varScale="1">
        <p:scale>
          <a:sx n="84" d="100"/>
          <a:sy n="84" d="100"/>
        </p:scale>
        <p:origin x="200" y="552"/>
      </p:cViewPr>
      <p:guideLst/>
    </p:cSldViewPr>
  </p:slideViewPr>
  <p:notesTextViewPr>
    <p:cViewPr>
      <p:scale>
        <a:sx n="3" d="2"/>
        <a:sy n="3" d="2"/>
      </p:scale>
      <p:origin x="0" y="0"/>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10-09T14:05:59.713" v="22974"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pChg chg="mod">
          <ac:chgData name="Andrew Kates" userId="8fd5ec3e-c8da-46f6-bbad-ce7a7878ba0f" providerId="ADAL" clId="{F0D6FE74-CB47-FE4E-96FE-DF69C5E3FEE2}" dt="2025-09-12T14:09:23.441" v="9859" actId="20577"/>
          <ac:spMkLst>
            <pc:docMk/>
            <pc:sldMk cId="3543289025" sldId="258"/>
            <ac:spMk id="2" creationId="{00000000-0000-0000-0000-000000000000}"/>
          </ac:spMkLst>
        </pc:spChg>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10-09T13:58:23.678" v="22939" actId="20577"/>
        <pc:sldMkLst>
          <pc:docMk/>
          <pc:sldMk cId="568366746" sldId="265"/>
        </pc:sldMkLst>
        <pc:graphicFrameChg chg="add mod">
          <ac:chgData name="Andrew Kates" userId="8fd5ec3e-c8da-46f6-bbad-ce7a7878ba0f" providerId="ADAL" clId="{F0D6FE74-CB47-FE4E-96FE-DF69C5E3FEE2}" dt="2025-09-13T15:27:55.671" v="13676" actId="1076"/>
          <ac:graphicFrameMkLst>
            <pc:docMk/>
            <pc:sldMk cId="568366746" sldId="265"/>
            <ac:graphicFrameMk id="2" creationId="{D0A8F765-861F-91C7-36C3-3555BF0BF1D9}"/>
          </ac:graphicFrameMkLst>
        </pc:graphicFrameChg>
      </pc:sldChg>
      <pc:sldChg chg="addSp delSp modSp mod modTransition modAnim modNotesTx">
        <pc:chgData name="Andrew Kates" userId="8fd5ec3e-c8da-46f6-bbad-ce7a7878ba0f" providerId="ADAL" clId="{F0D6FE74-CB47-FE4E-96FE-DF69C5E3FEE2}" dt="2025-10-09T13:07:42.425" v="21286"/>
        <pc:sldMkLst>
          <pc:docMk/>
          <pc:sldMk cId="3918262711" sldId="266"/>
        </pc:sldMkLst>
        <pc:spChg chg="add mod">
          <ac:chgData name="Andrew Kates" userId="8fd5ec3e-c8da-46f6-bbad-ce7a7878ba0f" providerId="ADAL" clId="{F0D6FE74-CB47-FE4E-96FE-DF69C5E3FEE2}" dt="2025-10-09T13:06:46.809" v="21233" actId="14100"/>
          <ac:spMkLst>
            <pc:docMk/>
            <pc:sldMk cId="3918262711" sldId="266"/>
            <ac:spMk id="2" creationId="{F045E61D-139D-5577-3EA2-79A0AB5C7858}"/>
          </ac:spMkLst>
        </pc:spChg>
        <pc:spChg chg="add del mod">
          <ac:chgData name="Andrew Kates" userId="8fd5ec3e-c8da-46f6-bbad-ce7a7878ba0f" providerId="ADAL" clId="{F0D6FE74-CB47-FE4E-96FE-DF69C5E3FEE2}" dt="2025-10-09T13:07:37.142" v="21285"/>
          <ac:spMkLst>
            <pc:docMk/>
            <pc:sldMk cId="3918262711" sldId="266"/>
            <ac:spMk id="3" creationId="{65895AE8-C4DE-7EAC-26BA-75D182ABB822}"/>
          </ac:spMkLst>
        </pc:spChg>
        <pc:spChg chg="add mod">
          <ac:chgData name="Andrew Kates" userId="8fd5ec3e-c8da-46f6-bbad-ce7a7878ba0f" providerId="ADAL" clId="{F0D6FE74-CB47-FE4E-96FE-DF69C5E3FEE2}" dt="2025-10-09T13:07:35.490" v="21283" actId="1076"/>
          <ac:spMkLst>
            <pc:docMk/>
            <pc:sldMk cId="3918262711" sldId="266"/>
            <ac:spMk id="4" creationId="{803B6C40-3F79-231C-FAF9-3AB0DC63857A}"/>
          </ac:spMkLst>
        </pc:spChg>
        <pc:spChg chg="mod">
          <ac:chgData name="Andrew Kates" userId="8fd5ec3e-c8da-46f6-bbad-ce7a7878ba0f" providerId="ADAL" clId="{F0D6FE74-CB47-FE4E-96FE-DF69C5E3FEE2}" dt="2025-10-09T12:55:43.545" v="20825" actId="20577"/>
          <ac:spMkLst>
            <pc:docMk/>
            <pc:sldMk cId="3918262711" sldId="266"/>
            <ac:spMk id="6" creationId="{00000000-0000-0000-0000-000000000000}"/>
          </ac:spMkLst>
        </pc:spChg>
        <pc:spChg chg="mod">
          <ac:chgData name="Andrew Kates" userId="8fd5ec3e-c8da-46f6-bbad-ce7a7878ba0f" providerId="ADAL" clId="{F0D6FE74-CB47-FE4E-96FE-DF69C5E3FEE2}" dt="2025-08-18T21:05:10.360" v="826" actId="14100"/>
          <ac:spMkLst>
            <pc:docMk/>
            <pc:sldMk cId="3918262711" sldId="266"/>
            <ac:spMk id="63490" creationId="{00000000-0000-0000-0000-000000000000}"/>
          </ac:spMkLst>
        </pc:spChg>
      </pc:sldChg>
      <pc:sldChg chg="addSp delSp modSp mod modTransition modAnim modNotesTx">
        <pc:chgData name="Andrew Kates" userId="8fd5ec3e-c8da-46f6-bbad-ce7a7878ba0f" providerId="ADAL" clId="{F0D6FE74-CB47-FE4E-96FE-DF69C5E3FEE2}" dt="2025-10-09T13:24:09.563" v="21811" actId="20577"/>
        <pc:sldMkLst>
          <pc:docMk/>
          <pc:sldMk cId="310404465" sldId="267"/>
        </pc:sldMkLst>
        <pc:spChg chg="add del mod">
          <ac:chgData name="Andrew Kates" userId="8fd5ec3e-c8da-46f6-bbad-ce7a7878ba0f" providerId="ADAL" clId="{F0D6FE74-CB47-FE4E-96FE-DF69C5E3FEE2}" dt="2025-10-09T13:07:47.558" v="21287" actId="478"/>
          <ac:spMkLst>
            <pc:docMk/>
            <pc:sldMk cId="310404465" sldId="267"/>
            <ac:spMk id="2" creationId="{7398FFBD-CFF4-AFAF-EC31-4B3270C3E1CB}"/>
          </ac:spMkLst>
        </pc:spChg>
        <pc:spChg chg="mod">
          <ac:chgData name="Andrew Kates" userId="8fd5ec3e-c8da-46f6-bbad-ce7a7878ba0f" providerId="ADAL" clId="{F0D6FE74-CB47-FE4E-96FE-DF69C5E3FEE2}" dt="2025-10-09T13:08:13.556" v="21327" actId="20577"/>
          <ac:spMkLst>
            <pc:docMk/>
            <pc:sldMk cId="310404465" sldId="267"/>
            <ac:spMk id="6" creationId="{00000000-0000-0000-0000-000000000000}"/>
          </ac:spMkLst>
        </pc:spChg>
        <pc:spChg chg="mod">
          <ac:chgData name="Andrew Kates" userId="8fd5ec3e-c8da-46f6-bbad-ce7a7878ba0f" providerId="ADAL" clId="{F0D6FE74-CB47-FE4E-96FE-DF69C5E3FEE2}" dt="2025-08-18T21:09:39.033" v="1270" actId="14100"/>
          <ac:spMkLst>
            <pc:docMk/>
            <pc:sldMk cId="310404465" sldId="267"/>
            <ac:spMk id="63490" creationId="{00000000-0000-0000-0000-000000000000}"/>
          </ac:spMkLst>
        </pc:spChg>
      </pc:sldChg>
      <pc:sldChg chg="addSp modSp mod modTransition modAnim modNotesTx">
        <pc:chgData name="Andrew Kates" userId="8fd5ec3e-c8da-46f6-bbad-ce7a7878ba0f" providerId="ADAL" clId="{F0D6FE74-CB47-FE4E-96FE-DF69C5E3FEE2}" dt="2025-10-09T13:39:17.107" v="22264"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pChg chg="mod">
          <ac:chgData name="Andrew Kates" userId="8fd5ec3e-c8da-46f6-bbad-ce7a7878ba0f" providerId="ADAL" clId="{F0D6FE74-CB47-FE4E-96FE-DF69C5E3FEE2}" dt="2025-08-20T14:21:42.993" v="2217"/>
          <ac:spMkLst>
            <pc:docMk/>
            <pc:sldMk cId="21241760" sldId="268"/>
            <ac:spMk id="63490" creationId="{00000000-0000-0000-0000-000000000000}"/>
          </ac:spMkLst>
        </pc:spChg>
        <pc:graphicFrameChg chg="add mod modGraphic">
          <ac:chgData name="Andrew Kates" userId="8fd5ec3e-c8da-46f6-bbad-ce7a7878ba0f" providerId="ADAL" clId="{F0D6FE74-CB47-FE4E-96FE-DF69C5E3FEE2}" dt="2025-10-09T13:16:04.157" v="21800" actId="20577"/>
          <ac:graphicFrameMkLst>
            <pc:docMk/>
            <pc:sldMk cId="21241760" sldId="268"/>
            <ac:graphicFrameMk id="2" creationId="{3FC8E65D-0038-4B0C-2349-3D26D976C251}"/>
          </ac:graphicFrameMkLst>
        </pc:graphicFrameChg>
      </pc:sldChg>
      <pc:sldChg chg="addSp delSp modSp mod modTransition modNotesTx">
        <pc:chgData name="Andrew Kates" userId="8fd5ec3e-c8da-46f6-bbad-ce7a7878ba0f" providerId="ADAL" clId="{F0D6FE74-CB47-FE4E-96FE-DF69C5E3FEE2}" dt="2025-10-09T14:05:59.713" v="22974" actId="20577"/>
        <pc:sldMkLst>
          <pc:docMk/>
          <pc:sldMk cId="852876430" sldId="269"/>
        </pc:sldMkLst>
        <pc:spChg chg="mod">
          <ac:chgData name="Andrew Kates" userId="8fd5ec3e-c8da-46f6-bbad-ce7a7878ba0f" providerId="ADAL" clId="{F0D6FE74-CB47-FE4E-96FE-DF69C5E3FEE2}" dt="2025-08-20T14:50:47.756" v="3410"/>
          <ac:spMkLst>
            <pc:docMk/>
            <pc:sldMk cId="852876430" sldId="269"/>
            <ac:spMk id="63490" creationId="{00000000-0000-0000-0000-000000000000}"/>
          </ac:spMkLst>
        </pc:spChg>
        <pc:graphicFrameChg chg="add mod modGraphic">
          <ac:chgData name="Andrew Kates" userId="8fd5ec3e-c8da-46f6-bbad-ce7a7878ba0f" providerId="ADAL" clId="{F0D6FE74-CB47-FE4E-96FE-DF69C5E3FEE2}" dt="2025-10-09T13:48:45.448" v="22330"/>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picChg chg="mod">
          <ac:chgData name="Andrew Kates" userId="8fd5ec3e-c8da-46f6-bbad-ce7a7878ba0f" providerId="ADAL" clId="{F0D6FE74-CB47-FE4E-96FE-DF69C5E3FEE2}" dt="2025-08-18T19:38:45.768" v="1" actId="1035"/>
          <ac:picMkLst>
            <pc:docMk/>
            <pc:sldMk cId="2899790007" sldId="270"/>
            <ac:picMk id="3" creationId="{00000000-0000-0000-0000-000000000000}"/>
          </ac:picMkLst>
        </pc:picChg>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pChg chg="mod">
          <ac:chgData name="Andrew Kates" userId="8fd5ec3e-c8da-46f6-bbad-ce7a7878ba0f" providerId="ADAL" clId="{F0D6FE74-CB47-FE4E-96FE-DF69C5E3FEE2}" dt="2025-09-12T21:00:32.802" v="13200" actId="313"/>
          <ac:spMkLst>
            <pc:docMk/>
            <pc:sldMk cId="1988230745" sldId="272"/>
            <ac:spMk id="6" creationId="{BF6273ED-31A9-B065-41E0-91AB18C6B476}"/>
          </ac:spMkLst>
        </pc:spChg>
      </pc:sldChg>
      <pc:sldChg chg="addSp delSp modSp add mod modTransition modNotesTx">
        <pc:chgData name="Andrew Kates" userId="8fd5ec3e-c8da-46f6-bbad-ce7a7878ba0f" providerId="ADAL" clId="{F0D6FE74-CB47-FE4E-96FE-DF69C5E3FEE2}" dt="2025-10-09T13:55:45.004" v="22935" actId="20577"/>
        <pc:sldMkLst>
          <pc:docMk/>
          <pc:sldMk cId="2177813612" sldId="273"/>
        </pc:sldMkLst>
        <pc:spChg chg="add del mod">
          <ac:chgData name="Andrew Kates" userId="8fd5ec3e-c8da-46f6-bbad-ce7a7878ba0f" providerId="ADAL" clId="{F0D6FE74-CB47-FE4E-96FE-DF69C5E3FEE2}" dt="2025-09-12T12:50:59.304" v="7292" actId="478"/>
          <ac:spMkLst>
            <pc:docMk/>
            <pc:sldMk cId="2177813612" sldId="273"/>
            <ac:spMk id="6" creationId="{4A6E5B51-4509-719F-7BA8-9CE908EAD025}"/>
          </ac:spMkLst>
        </pc:spChg>
        <pc:graphicFrameChg chg="add del mod modGraphic">
          <ac:chgData name="Andrew Kates" userId="8fd5ec3e-c8da-46f6-bbad-ce7a7878ba0f" providerId="ADAL" clId="{F0D6FE74-CB47-FE4E-96FE-DF69C5E3FEE2}" dt="2025-09-12T20:06:30.130" v="12115" actId="20577"/>
          <ac:graphicFrameMkLst>
            <pc:docMk/>
            <pc:sldMk cId="2177813612" sldId="273"/>
            <ac:graphicFrameMk id="3" creationId="{4117B0BF-A6F2-802D-6475-C3BE56322528}"/>
          </ac:graphicFrameMkLst>
        </pc:graphicFrameChg>
      </pc:sldChg>
      <pc:sldChg chg="modSp new mod modTransition modShow">
        <pc:chgData name="Andrew Kates" userId="8fd5ec3e-c8da-46f6-bbad-ce7a7878ba0f" providerId="ADAL" clId="{F0D6FE74-CB47-FE4E-96FE-DF69C5E3FEE2}" dt="2025-09-16T19:48:15.923" v="20331" actId="729"/>
        <pc:sldMkLst>
          <pc:docMk/>
          <pc:sldMk cId="174984669" sldId="274"/>
        </pc:sldMkLst>
        <pc:spChg chg="mod">
          <ac:chgData name="Andrew Kates" userId="8fd5ec3e-c8da-46f6-bbad-ce7a7878ba0f" providerId="ADAL" clId="{F0D6FE74-CB47-FE4E-96FE-DF69C5E3FEE2}" dt="2025-09-13T16:49:58.770" v="14799" actId="20577"/>
          <ac:spMkLst>
            <pc:docMk/>
            <pc:sldMk cId="174984669" sldId="274"/>
            <ac:spMk id="2" creationId="{AEDF1E11-BB0E-FF82-9D9E-562E4141FDCA}"/>
          </ac:spMkLst>
        </pc:spChg>
        <pc:spChg chg="mod">
          <ac:chgData name="Andrew Kates" userId="8fd5ec3e-c8da-46f6-bbad-ce7a7878ba0f" providerId="ADAL" clId="{F0D6FE74-CB47-FE4E-96FE-DF69C5E3FEE2}" dt="2025-09-13T16:50:11.212" v="14802" actId="20577"/>
          <ac:spMkLst>
            <pc:docMk/>
            <pc:sldMk cId="174984669" sldId="274"/>
            <ac:spMk id="3" creationId="{4FD779C0-08B7-4DD0-64BF-7B8F1EFAC4FF}"/>
          </ac:spMkLst>
        </pc:spChg>
      </pc:sldChg>
      <pc:sldChg chg="modSp add del mod">
        <pc:chgData name="Andrew Kates" userId="8fd5ec3e-c8da-46f6-bbad-ce7a7878ba0f" providerId="ADAL" clId="{F0D6FE74-CB47-FE4E-96FE-DF69C5E3FEE2}" dt="2025-10-09T13:24:28.458" v="21812" actId="2696"/>
        <pc:sldMkLst>
          <pc:docMk/>
          <pc:sldMk cId="404282345" sldId="275"/>
        </pc:sldMkLst>
      </pc:sldChg>
      <pc:sldChg chg="modSp add del mod">
        <pc:chgData name="Andrew Kates" userId="8fd5ec3e-c8da-46f6-bbad-ce7a7878ba0f" providerId="ADAL" clId="{F0D6FE74-CB47-FE4E-96FE-DF69C5E3FEE2}" dt="2025-09-23T14:33:06.586" v="20368" actId="2696"/>
        <pc:sldMkLst>
          <pc:docMk/>
          <pc:sldMk cId="2442712031" sldId="275"/>
        </pc:sldMkLst>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pt>
    <dgm:pt modelId="{18EDDBBE-BE52-2E4E-9317-37867FE5BD94}">
      <dgm:prSet phldrT="[Text]"/>
      <dgm:spPr/>
      <dgm:t>
        <a:bodyPr/>
        <a:lstStyle/>
        <a:p>
          <a:pPr>
            <a:buNone/>
          </a:pPr>
          <a:r>
            <a:rPr lang="en-CA" b="1" dirty="0"/>
            <a:t>Aug 2025  - Apr 2026</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-Collaboration with working group </a:t>
          </a:r>
        </a:p>
        <a:p>
          <a:pPr>
            <a:buNone/>
          </a:pPr>
          <a:r>
            <a:rPr lang="en-CA" dirty="0"/>
            <a:t>-Work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7A4C1F00-A051-5C41-90D1-C2E3E95DE7FB}" type="pres">
      <dgm:prSet presAssocID="{18DDC935-CA96-554F-9EA3-6389C4D8FB75}" presName="arrowDiagram3" presStyleCnt="0"/>
      <dgm:spPr/>
    </dgm:pt>
    <dgm:pt modelId="{1D4B1C2A-FFA3-204C-925E-A30D672D835E}" type="pres">
      <dgm:prSet presAssocID="{18EDDBBE-BE52-2E4E-9317-37867FE5BD94}" presName="bullet3a" presStyleLbl="node1" presStyleIdx="0" presStyleCnt="3"/>
      <dgm:spPr/>
    </dgm:pt>
    <dgm:pt modelId="{DC6A8FBD-BDE7-4042-90B4-B2CFCE225173}" type="pres">
      <dgm:prSet presAssocID="{18EDDBBE-BE52-2E4E-9317-37867FE5BD94}" presName="textBox3a" presStyleLbl="revTx" presStyleIdx="0" presStyleCnt="3" custLinFactNeighborY="5521">
        <dgm:presLayoutVars>
          <dgm:bulletEnabled val="1"/>
        </dgm:presLayoutVars>
      </dgm:prSet>
      <dgm:spPr/>
    </dgm:pt>
    <dgm:pt modelId="{32DC94D5-2F68-C14B-8715-F262960DBFA4}" type="pres">
      <dgm:prSet presAssocID="{465E5EC2-A615-1B4E-9260-92AC2335E354}" presName="bullet3b" presStyleLbl="node1" presStyleIdx="1" presStyleCnt="3"/>
      <dgm:spPr/>
    </dgm:pt>
    <dgm:pt modelId="{AB7831C1-6DA0-7A45-803C-4C0E05659A73}" type="pres">
      <dgm:prSet presAssocID="{465E5EC2-A615-1B4E-9260-92AC2335E354}" presName="textBox3b" presStyleLbl="revTx" presStyleIdx="1" presStyleCnt="3" custScaleX="112747" custLinFactNeighborX="5467" custLinFactNeighborY="6127">
        <dgm:presLayoutVars>
          <dgm:bulletEnabled val="1"/>
        </dgm:presLayoutVars>
      </dgm:prSet>
      <dgm:spPr/>
    </dgm:pt>
    <dgm:pt modelId="{5B7FD3BE-124C-8A49-BFAE-4F758D0C6E47}" type="pres">
      <dgm:prSet presAssocID="{9B9E4CAF-B0F8-7D4D-B52E-98DD844D701E}" presName="bullet3c" presStyleLbl="node1" presStyleIdx="2" presStyleCnt="3"/>
      <dgm:spPr/>
    </dgm:pt>
    <dgm:pt modelId="{AAE01114-7CCB-AB48-B529-D190B5F73A92}" type="pres">
      <dgm:prSet presAssocID="{9B9E4CAF-B0F8-7D4D-B52E-98DD844D701E}" presName="textBox3c" presStyleLbl="revTx" presStyleIdx="2" presStyleCnt="3" custScaleX="111184" custScaleY="68919" custLinFactNeighborY="-3833">
        <dgm:presLayoutVars>
          <dgm:bulletEnabled val="1"/>
        </dgm:presLayoutVars>
      </dgm:prSet>
      <dgm:spPr/>
    </dgm:pt>
  </dgm:ptLst>
  <dgm:cxnLst>
    <dgm:cxn modelId="{96C1CC61-105F-4441-90AF-E4ACA99147AC}" type="presOf" srcId="{18EDDBBE-BE52-2E4E-9317-37867FE5BD94}" destId="{DC6A8FBD-BDE7-4042-90B4-B2CFCE225173}"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E4A0E57F-A409-EF47-B60F-39DC2601BCDD}" type="presOf" srcId="{465E5EC2-A615-1B4E-9260-92AC2335E354}" destId="{AB7831C1-6DA0-7A45-803C-4C0E05659A73}" srcOrd="0" destOrd="0" presId="urn:microsoft.com/office/officeart/2005/8/layout/arrow2"/>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D0B364E5-AE9A-3843-A141-FA031F0AE042}" type="presOf" srcId="{9B9E4CAF-B0F8-7D4D-B52E-98DD844D701E}" destId="{AAE01114-7CCB-AB48-B529-D190B5F73A92}"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72A07D5B-76A0-7A45-A0E8-24BCDC09CF51}" type="presParOf" srcId="{418F65F1-38CD-794D-BFCE-3E768A81F2E6}" destId="{7A4C1F00-A051-5C41-90D1-C2E3E95DE7FB}" srcOrd="1" destOrd="0" presId="urn:microsoft.com/office/officeart/2005/8/layout/arrow2"/>
    <dgm:cxn modelId="{37590B12-2F7E-0C45-8071-7F04893A7E71}" type="presParOf" srcId="{7A4C1F00-A051-5C41-90D1-C2E3E95DE7FB}" destId="{1D4B1C2A-FFA3-204C-925E-A30D672D835E}" srcOrd="0" destOrd="0" presId="urn:microsoft.com/office/officeart/2005/8/layout/arrow2"/>
    <dgm:cxn modelId="{CA01A172-6C5D-EF4E-BD95-C95B2F90C083}" type="presParOf" srcId="{7A4C1F00-A051-5C41-90D1-C2E3E95DE7FB}" destId="{DC6A8FBD-BDE7-4042-90B4-B2CFCE225173}" srcOrd="1" destOrd="0" presId="urn:microsoft.com/office/officeart/2005/8/layout/arrow2"/>
    <dgm:cxn modelId="{D7F51147-E5C8-2F48-B8CA-14BAE3CBA381}" type="presParOf" srcId="{7A4C1F00-A051-5C41-90D1-C2E3E95DE7FB}" destId="{32DC94D5-2F68-C14B-8715-F262960DBFA4}" srcOrd="2" destOrd="0" presId="urn:microsoft.com/office/officeart/2005/8/layout/arrow2"/>
    <dgm:cxn modelId="{7A4BE939-C176-4842-B26D-078A281C478A}" type="presParOf" srcId="{7A4C1F00-A051-5C41-90D1-C2E3E95DE7FB}" destId="{AB7831C1-6DA0-7A45-803C-4C0E05659A73}" srcOrd="3" destOrd="0" presId="urn:microsoft.com/office/officeart/2005/8/layout/arrow2"/>
    <dgm:cxn modelId="{099094DB-7A59-0745-B17C-0BEF2F6AB72D}" type="presParOf" srcId="{7A4C1F00-A051-5C41-90D1-C2E3E95DE7FB}" destId="{5B7FD3BE-124C-8A49-BFAE-4F758D0C6E47}" srcOrd="4" destOrd="0" presId="urn:microsoft.com/office/officeart/2005/8/layout/arrow2"/>
    <dgm:cxn modelId="{E9B7B30F-7639-9E43-95F0-CA1BB0DA15B5}" type="presParOf" srcId="{7A4C1F00-A051-5C41-90D1-C2E3E95DE7FB}" destId="{AAE01114-7CCB-AB48-B529-D190B5F73A92}"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B1C2A-FFA3-204C-925E-A30D672D835E}">
      <dsp:nvSpPr>
        <dsp:cNvPr id="0" name=""/>
        <dsp:cNvSpPr/>
      </dsp:nvSpPr>
      <dsp:spPr>
        <a:xfrm>
          <a:off x="1032256" y="3675549"/>
          <a:ext cx="211328" cy="21132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A8FBD-BDE7-4042-90B4-B2CFCE225173}">
      <dsp:nvSpPr>
        <dsp:cNvPr id="0" name=""/>
        <dsp:cNvSpPr/>
      </dsp:nvSpPr>
      <dsp:spPr>
        <a:xfrm>
          <a:off x="1137920" y="3862268"/>
          <a:ext cx="1893824" cy="1468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Aug 2025  - Apr 2026</a:t>
          </a:r>
        </a:p>
        <a:p>
          <a:pPr marL="0" lvl="0" indent="0" algn="l" defTabSz="1022350">
            <a:lnSpc>
              <a:spcPct val="90000"/>
            </a:lnSpc>
            <a:spcBef>
              <a:spcPct val="0"/>
            </a:spcBef>
            <a:spcAft>
              <a:spcPct val="35000"/>
            </a:spcAft>
            <a:buNone/>
          </a:pPr>
          <a:r>
            <a:rPr lang="en-CA" sz="2300" kern="1200" dirty="0"/>
            <a:t>-Draft 1 of ACL Protocol</a:t>
          </a:r>
          <a:endParaRPr lang="en-US" sz="2300" kern="1200" dirty="0"/>
        </a:p>
      </dsp:txBody>
      <dsp:txXfrm>
        <a:off x="1137920" y="3862268"/>
        <a:ext cx="1893824" cy="1468119"/>
      </dsp:txXfrm>
    </dsp:sp>
    <dsp:sp modelId="{32DC94D5-2F68-C14B-8715-F262960DBFA4}">
      <dsp:nvSpPr>
        <dsp:cNvPr id="0" name=""/>
        <dsp:cNvSpPr/>
      </dsp:nvSpPr>
      <dsp:spPr>
        <a:xfrm>
          <a:off x="2897632" y="2294805"/>
          <a:ext cx="382015" cy="382015"/>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831C1-6DA0-7A45-803C-4C0E05659A73}">
      <dsp:nvSpPr>
        <dsp:cNvPr id="0" name=""/>
        <dsp:cNvSpPr/>
      </dsp:nvSpPr>
      <dsp:spPr>
        <a:xfrm>
          <a:off x="3070956" y="2655134"/>
          <a:ext cx="2199378"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Jan - April 2026</a:t>
          </a:r>
        </a:p>
        <a:p>
          <a:pPr marL="0" lvl="0" indent="0" algn="l" defTabSz="1022350">
            <a:lnSpc>
              <a:spcPct val="90000"/>
            </a:lnSpc>
            <a:spcBef>
              <a:spcPct val="0"/>
            </a:spcBef>
            <a:spcAft>
              <a:spcPct val="35000"/>
            </a:spcAft>
            <a:buNone/>
          </a:pPr>
          <a:r>
            <a:rPr lang="en-CA" sz="2300" kern="1200" dirty="0"/>
            <a:t>-Collaboration with working group </a:t>
          </a:r>
        </a:p>
        <a:p>
          <a:pPr marL="0" lvl="0" indent="0" algn="l" defTabSz="1022350">
            <a:lnSpc>
              <a:spcPct val="90000"/>
            </a:lnSpc>
            <a:spcBef>
              <a:spcPct val="0"/>
            </a:spcBef>
            <a:spcAft>
              <a:spcPct val="35000"/>
            </a:spcAft>
            <a:buNone/>
          </a:pPr>
          <a:r>
            <a:rPr lang="en-CA" sz="2300" kern="1200" dirty="0"/>
            <a:t>-Work to align with DS</a:t>
          </a:r>
          <a:endParaRPr lang="en-US" sz="2300" kern="1200" dirty="0"/>
        </a:p>
      </dsp:txBody>
      <dsp:txXfrm>
        <a:off x="3070956" y="2655134"/>
        <a:ext cx="2199378" cy="2763519"/>
      </dsp:txXfrm>
    </dsp:sp>
    <dsp:sp modelId="{5B7FD3BE-124C-8A49-BFAE-4F758D0C6E47}">
      <dsp:nvSpPr>
        <dsp:cNvPr id="0" name=""/>
        <dsp:cNvSpPr/>
      </dsp:nvSpPr>
      <dsp:spPr>
        <a:xfrm>
          <a:off x="5140960" y="1454573"/>
          <a:ext cx="528320" cy="528320"/>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01114-7CCB-AB48-B529-D190B5F73A92}">
      <dsp:nvSpPr>
        <dsp:cNvPr id="0" name=""/>
        <dsp:cNvSpPr/>
      </dsp:nvSpPr>
      <dsp:spPr>
        <a:xfrm>
          <a:off x="5296035" y="2132078"/>
          <a:ext cx="2168888" cy="243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April 2026</a:t>
          </a:r>
        </a:p>
        <a:p>
          <a:pPr marL="0" lvl="0" indent="0" algn="l" defTabSz="1022350">
            <a:lnSpc>
              <a:spcPct val="90000"/>
            </a:lnSpc>
            <a:spcBef>
              <a:spcPct val="0"/>
            </a:spcBef>
            <a:spcAft>
              <a:spcPct val="35000"/>
            </a:spcAft>
            <a:buNone/>
          </a:pPr>
          <a:r>
            <a:rPr lang="en-CA" sz="2300" kern="1200" dirty="0"/>
            <a:t>-Version 1 of ACL Protocol</a:t>
          </a:r>
          <a:endParaRPr lang="en-US" sz="2300" kern="1200" dirty="0"/>
        </a:p>
      </dsp:txBody>
      <dsp:txXfrm>
        <a:off x="5296035" y="2132078"/>
        <a:ext cx="2168888" cy="243325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2025-10-09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r>
              <a:rPr lang="en-CA" sz="1200" dirty="0"/>
              <a:t>This, in and of itself, is a real problem: we can count on multiple rehabilitation cases per year in Whistler alone (num..), when it happens we have the expectation of delivering a “better than world-class” solution, we are almost entirely un-prepared for this and it places a massive burden on our performance staff to service these rehab cases above and beyond our regular work.</a:t>
            </a:r>
          </a:p>
          <a:p>
            <a:pPr marL="0" indent="0">
              <a:spcBef>
                <a:spcPts val="0"/>
              </a:spcBef>
              <a:buNone/>
            </a:pPr>
            <a:endParaRPr lang="en-CA" sz="1200" dirty="0"/>
          </a:p>
          <a:p>
            <a:pPr marL="0" indent="0">
              <a:spcBef>
                <a:spcPts val="0"/>
              </a:spcBef>
              <a:buNone/>
            </a:pPr>
            <a:r>
              <a:rPr lang="en-CA" sz="1200" dirty="0"/>
              <a:t>In my view, there is an opportunity that by putting resources into addressing this problem, we can actually solve a number of other problems that are potentially just as large and just as important:</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a:t>
            </a:r>
          </a:p>
          <a:p>
            <a:pPr marL="0" indent="0">
              <a:spcBef>
                <a:spcPts val="0"/>
              </a:spcBef>
              <a:buNone/>
            </a:pPr>
            <a:endParaRPr lang="en-CA" sz="1200" dirty="0"/>
          </a:p>
          <a:p>
            <a:pPr marL="0" indent="0">
              <a:spcBef>
                <a:spcPts val="0"/>
              </a:spcBef>
              <a:buNone/>
            </a:pPr>
            <a:r>
              <a:rPr lang="en-CA" sz="1200" dirty="0"/>
              <a:t>2.We have opportunities to be more efficient with our programming.  If we look at RTP programming alone, everyone is building programs from scratch using their own methods and templates. </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4.Again, the lack of a standardized approach means we are not compounding knowledge,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re-iterate, I intend to focus on the RTP Protocol, and I believe that the work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proper protocols</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a:t>
            </a:r>
          </a:p>
          <a:p>
            <a:r>
              <a:rPr lang="en-US" dirty="0"/>
              <a:t>Build something good… I believe we currently have everything we need to build this effectively</a:t>
            </a:r>
          </a:p>
          <a:p>
            <a:endParaRPr lang="en-US" b="1" dirty="0"/>
          </a:p>
          <a:p>
            <a:r>
              <a:rPr lang="en-US" b="1" dirty="0"/>
              <a:t>Something good:</a:t>
            </a:r>
          </a:p>
          <a:p>
            <a:r>
              <a:rPr lang="en-CA" sz="1200" b="0" dirty="0"/>
              <a:t>ACL Rehab protocol</a:t>
            </a:r>
          </a:p>
          <a:p>
            <a:r>
              <a:rPr lang="en-CA" sz="1200" b="0" dirty="0"/>
              <a:t>The first three points are things that already exist in the world, they are things that we can build our own in house version by organizing and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endParaRPr lang="en-US" dirty="0"/>
          </a:p>
          <a:p>
            <a:r>
              <a:rPr lang="en-US" dirty="0"/>
              <a:t>Our core business, in my view is supporting Canada's high-performance athletes to the best of our abilities.  So that's my purpose that's driving me to try to build something really great, and then I think if we strive for that we will end up with something that can be scaled and adapted for any market.</a:t>
            </a:r>
          </a:p>
          <a:p>
            <a:endParaRPr lang="en-US" dirty="0"/>
          </a:p>
          <a:p>
            <a:r>
              <a:rPr lang="en-US" dirty="0"/>
              <a:t>So on the left I've got 3 markets we already service.</a:t>
            </a:r>
          </a:p>
          <a:p>
            <a:r>
              <a:rPr lang="en-US" dirty="0"/>
              <a:t>And in bold, 3 markets that would be easier for us to service with the tools that I'm proposing.</a:t>
            </a:r>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0" dirty="0"/>
              <a:t>I have this split into 2 categories:</a:t>
            </a:r>
          </a:p>
          <a:p>
            <a:pPr marL="0" indent="0">
              <a:spcBef>
                <a:spcPts val="0"/>
              </a:spcBef>
              <a:buNone/>
            </a:pPr>
            <a:r>
              <a:rPr lang="en-CA" sz="1200" b="0" dirty="0"/>
              <a:t>1)Who are we learning from, wo are we modelling our solution after?</a:t>
            </a:r>
          </a:p>
          <a:p>
            <a:pPr marL="0" indent="0">
              <a:spcBef>
                <a:spcPts val="0"/>
              </a:spcBef>
              <a:buNone/>
            </a:pPr>
            <a:r>
              <a:rPr lang="en-CA" sz="1200" b="0" dirty="0"/>
              <a:t>2)Who else in Canada is leading ACL Rehabs on a similar scale</a:t>
            </a:r>
          </a:p>
          <a:p>
            <a:pPr marL="0" indent="0">
              <a:spcBef>
                <a:spcPts val="0"/>
              </a:spcBef>
              <a:buNone/>
            </a:pPr>
            <a:endParaRPr lang="en-CA" sz="1200" b="0" dirty="0"/>
          </a:p>
          <a:p>
            <a:pPr marL="0" indent="0">
              <a:spcBef>
                <a:spcPts val="0"/>
              </a:spcBef>
              <a:buNone/>
            </a:pPr>
            <a:r>
              <a:rPr lang="en-CA" sz="1200" b="0" dirty="0"/>
              <a:t>So the question is what makes this solution different than the competition and why would people choose this solution over others.</a:t>
            </a:r>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5</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main reason that I am interested in taking on this project is because it aligns with my goals of doing work that is first and foremost practical and impactful, but also involves problem solving, innovation and academic research.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r>
              <a:rPr lang="en-CA" sz="1200" b="0" i="0" dirty="0">
                <a:solidFill>
                  <a:srgbClr val="002060"/>
                </a:solidFill>
              </a:rPr>
              <a:t>My proposal for this project is to keep the working group very small at the start and to expand out as needed.  I think Craig is an integral part of this project because he offers a lot of experience specifically with the daily grind of leading rehabilitations, and also a highly developed network across the country. And also, really grateful to have the support of Marc in this with his vision for what this could be and obviously a lot of technical expertise</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January the goal would be to have it at a point where collaboration can be most effective. So starting to get input and have discussions on the actual content of the protocol, and also the behind-the-scenes technical work to make sure that this is a professional, functional product that we can put out there with confidence.</a:t>
            </a:r>
          </a:p>
          <a:p>
            <a:endParaRPr lang="en-US" dirty="0"/>
          </a:p>
          <a:p>
            <a:endParaRPr lang="en-US" dirty="0"/>
          </a:p>
          <a:p>
            <a:endParaRPr lang="en-US" dirty="0"/>
          </a:p>
          <a:p>
            <a:r>
              <a:rPr lang="en-US" dirty="0"/>
              <a:t>Deliver a working product </a:t>
            </a:r>
            <a:r>
              <a:rPr lang="en-US"/>
              <a:t>in April</a:t>
            </a:r>
          </a:p>
          <a:p>
            <a:endParaRPr lang="en-US" dirty="0"/>
          </a:p>
          <a:p>
            <a:endParaRPr lang="en-US" dirty="0"/>
          </a:p>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29488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10</a:t>
            </a:fld>
            <a:endParaRPr lang="en-CA"/>
          </a:p>
        </p:txBody>
      </p:sp>
    </p:spTree>
    <p:extLst>
      <p:ext uri="{BB962C8B-B14F-4D97-AF65-F5344CB8AC3E}">
        <p14:creationId xmlns:p14="http://schemas.microsoft.com/office/powerpoint/2010/main" val="3860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September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MOON</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45E61D-139D-5577-3EA2-79A0AB5C7858}"/>
              </a:ext>
            </a:extLst>
          </p:cNvPr>
          <p:cNvSpPr txBox="1"/>
          <p:nvPr/>
        </p:nvSpPr>
        <p:spPr>
          <a:xfrm>
            <a:off x="7239000" y="3314524"/>
            <a:ext cx="4612148" cy="1200329"/>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CA" b="1" dirty="0">
                <a:solidFill>
                  <a:srgbClr val="FF0000"/>
                </a:solidFill>
              </a:rPr>
              <a:t>Fully digital, interactive protocol</a:t>
            </a:r>
          </a:p>
          <a:p>
            <a:pPr marL="285750" indent="-285750">
              <a:spcBef>
                <a:spcPts val="0"/>
              </a:spcBef>
              <a:buFont typeface="Arial" panose="020B0604020202020204" pitchFamily="34" charset="0"/>
              <a:buChar char="•"/>
            </a:pPr>
            <a:r>
              <a:rPr lang="en-CA" b="1" dirty="0">
                <a:solidFill>
                  <a:srgbClr val="FF0000"/>
                </a:solidFill>
              </a:rPr>
              <a:t>Integrated Performance Data Pipeline</a:t>
            </a:r>
          </a:p>
          <a:p>
            <a:pPr marL="285750" indent="-285750">
              <a:spcBef>
                <a:spcPts val="0"/>
              </a:spcBef>
              <a:buFont typeface="Arial" panose="020B0604020202020204" pitchFamily="34" charset="0"/>
              <a:buChar char="•"/>
            </a:pPr>
            <a:r>
              <a:rPr lang="en-CA" b="1" dirty="0">
                <a:solidFill>
                  <a:srgbClr val="FF0000"/>
                </a:solidFill>
              </a:rPr>
              <a:t>Centralized, accessible reporting</a:t>
            </a:r>
          </a:p>
          <a:p>
            <a:endParaRPr lang="en-US" dirty="0"/>
          </a:p>
        </p:txBody>
      </p:sp>
      <p:sp>
        <p:nvSpPr>
          <p:cNvPr id="4" name="TextBox 3">
            <a:extLst>
              <a:ext uri="{FF2B5EF4-FFF2-40B4-BE49-F238E27FC236}">
                <a16:creationId xmlns:a16="http://schemas.microsoft.com/office/drawing/2014/main" id="{803B6C40-3F79-231C-FAF9-3AB0DC63857A}"/>
              </a:ext>
            </a:extLst>
          </p:cNvPr>
          <p:cNvSpPr txBox="1"/>
          <p:nvPr/>
        </p:nvSpPr>
        <p:spPr>
          <a:xfrm>
            <a:off x="7650413" y="5100491"/>
            <a:ext cx="3718627" cy="923330"/>
          </a:xfrm>
          <a:prstGeom prst="rect">
            <a:avLst/>
          </a:prstGeom>
          <a:noFill/>
        </p:spPr>
        <p:txBody>
          <a:bodyPr wrap="square" rtlCol="0">
            <a:spAutoFit/>
          </a:bodyPr>
          <a:lstStyle/>
          <a:p>
            <a:pPr>
              <a:spcBef>
                <a:spcPts val="0"/>
              </a:spcBef>
            </a:pPr>
            <a:r>
              <a:rPr lang="en-CA" b="1" dirty="0">
                <a:solidFill>
                  <a:srgbClr val="FF0000"/>
                </a:solidFill>
              </a:rPr>
              <a:t>Not just “WHAT” to do but “HOW” to do it.</a:t>
            </a:r>
          </a:p>
          <a:p>
            <a:endParaRPr lang="en-US" dirty="0"/>
          </a:p>
        </p:txBody>
      </p:sp>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Marc</a:t>
            </a:r>
          </a:p>
          <a:p>
            <a:pPr>
              <a:spcBef>
                <a:spcPts val="0"/>
              </a:spcBef>
            </a:pPr>
            <a:r>
              <a:rPr lang="en-CA" sz="2400" dirty="0">
                <a:solidFill>
                  <a:srgbClr val="002060"/>
                </a:solidFill>
              </a:rPr>
              <a:t>Experience, Expertise,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3FC8E65D-0038-4B0C-2349-3D26D976C251}"/>
              </a:ext>
            </a:extLst>
          </p:cNvPr>
          <p:cNvGraphicFramePr>
            <a:graphicFrameLocks noGrp="1"/>
          </p:cNvGraphicFramePr>
          <p:nvPr>
            <p:extLst>
              <p:ext uri="{D42A27DB-BD31-4B8C-83A1-F6EECF244321}">
                <p14:modId xmlns:p14="http://schemas.microsoft.com/office/powerpoint/2010/main" val="1764381267"/>
              </p:ext>
            </p:extLst>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338110888"/>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5999</TotalTime>
  <Words>3401</Words>
  <Application>Microsoft Macintosh PowerPoint</Application>
  <PresentationFormat>Widescreen</PresentationFormat>
  <Paragraphs>374</Paragraphs>
  <Slides>10</Slides>
  <Notes>9</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  CSI PACIFIC  Return to Performance Program Proposal  September 2025</vt:lpstr>
      <vt:lpstr>Step 1.  The Problem </vt:lpstr>
      <vt:lpstr>Step 2.  Your Solution(s)</vt:lpstr>
      <vt:lpstr>Step 3.  Target Market</vt:lpstr>
      <vt:lpstr>Step 4.  Competition Benchmarking</vt:lpstr>
      <vt:lpstr>Step 5.  Highlight Your Team Advantage</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2025-10-09T14:06:03Z</dcterms:modified>
</cp:coreProperties>
</file>