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73" r:id="rId3"/>
    <p:sldId id="272" r:id="rId4"/>
    <p:sldId id="266" r:id="rId5"/>
    <p:sldId id="265" r:id="rId6"/>
    <p:sldId id="267" r:id="rId7"/>
    <p:sldId id="268" r:id="rId8"/>
    <p:sldId id="275" r:id="rId9"/>
    <p:sldId id="269" r:id="rId10"/>
    <p:sldId id="27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1238" dt="2025-10-15T15:53:08.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autoAdjust="0"/>
    <p:restoredTop sz="74677"/>
  </p:normalViewPr>
  <p:slideViewPr>
    <p:cSldViewPr snapToGrid="0">
      <p:cViewPr varScale="1">
        <p:scale>
          <a:sx n="99" d="100"/>
          <a:sy n="99" d="100"/>
        </p:scale>
        <p:origin x="576" y="184"/>
      </p:cViewPr>
      <p:guideLst/>
    </p:cSldViewPr>
  </p:slideViewPr>
  <p:notesTextViewPr>
    <p:cViewPr>
      <p:scale>
        <a:sx n="3" d="2"/>
        <a:sy n="3" d="2"/>
      </p:scale>
      <p:origin x="0" y="-2112"/>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10-09T14:05:59.713" v="22974"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10-09T13:58:23.678" v="22939" actId="20577"/>
        <pc:sldMkLst>
          <pc:docMk/>
          <pc:sldMk cId="568366746" sldId="265"/>
        </pc:sldMkLst>
      </pc:sldChg>
      <pc:sldChg chg="addSp delSp modSp mod modTransition modAnim modNotesTx">
        <pc:chgData name="Andrew Kates" userId="8fd5ec3e-c8da-46f6-bbad-ce7a7878ba0f" providerId="ADAL" clId="{F0D6FE74-CB47-FE4E-96FE-DF69C5E3FEE2}" dt="2025-10-09T13:07:42.425" v="21286"/>
        <pc:sldMkLst>
          <pc:docMk/>
          <pc:sldMk cId="3918262711" sldId="266"/>
        </pc:sldMkLst>
        <pc:spChg chg="add mod">
          <ac:chgData name="Andrew Kates" userId="8fd5ec3e-c8da-46f6-bbad-ce7a7878ba0f" providerId="ADAL" clId="{F0D6FE74-CB47-FE4E-96FE-DF69C5E3FEE2}" dt="2025-10-09T13:06:46.809" v="21233" actId="14100"/>
          <ac:spMkLst>
            <pc:docMk/>
            <pc:sldMk cId="3918262711" sldId="266"/>
            <ac:spMk id="2" creationId="{F045E61D-139D-5577-3EA2-79A0AB5C7858}"/>
          </ac:spMkLst>
        </pc:spChg>
        <pc:spChg chg="add mod">
          <ac:chgData name="Andrew Kates" userId="8fd5ec3e-c8da-46f6-bbad-ce7a7878ba0f" providerId="ADAL" clId="{F0D6FE74-CB47-FE4E-96FE-DF69C5E3FEE2}" dt="2025-10-09T13:07:35.490" v="21283" actId="1076"/>
          <ac:spMkLst>
            <pc:docMk/>
            <pc:sldMk cId="3918262711" sldId="266"/>
            <ac:spMk id="4" creationId="{803B6C40-3F79-231C-FAF9-3AB0DC63857A}"/>
          </ac:spMkLst>
        </pc:spChg>
        <pc:spChg chg="mod">
          <ac:chgData name="Andrew Kates" userId="8fd5ec3e-c8da-46f6-bbad-ce7a7878ba0f" providerId="ADAL" clId="{F0D6FE74-CB47-FE4E-96FE-DF69C5E3FEE2}" dt="2025-10-09T12:55:43.545" v="20825" actId="20577"/>
          <ac:spMkLst>
            <pc:docMk/>
            <pc:sldMk cId="3918262711" sldId="266"/>
            <ac:spMk id="6" creationId="{00000000-0000-0000-0000-000000000000}"/>
          </ac:spMkLst>
        </pc:spChg>
      </pc:sldChg>
      <pc:sldChg chg="addSp delSp modSp mod modTransition modAnim modNotesTx">
        <pc:chgData name="Andrew Kates" userId="8fd5ec3e-c8da-46f6-bbad-ce7a7878ba0f" providerId="ADAL" clId="{F0D6FE74-CB47-FE4E-96FE-DF69C5E3FEE2}" dt="2025-10-09T13:24:09.563" v="21811" actId="20577"/>
        <pc:sldMkLst>
          <pc:docMk/>
          <pc:sldMk cId="310404465" sldId="267"/>
        </pc:sldMkLst>
        <pc:spChg chg="mod">
          <ac:chgData name="Andrew Kates" userId="8fd5ec3e-c8da-46f6-bbad-ce7a7878ba0f" providerId="ADAL" clId="{F0D6FE74-CB47-FE4E-96FE-DF69C5E3FEE2}" dt="2025-10-09T13:08:13.556" v="21327" actId="20577"/>
          <ac:spMkLst>
            <pc:docMk/>
            <pc:sldMk cId="310404465" sldId="267"/>
            <ac:spMk id="6" creationId="{00000000-0000-0000-0000-000000000000}"/>
          </ac:spMkLst>
        </pc:spChg>
      </pc:sldChg>
      <pc:sldChg chg="addSp modSp mod modTransition modAnim modNotesTx">
        <pc:chgData name="Andrew Kates" userId="8fd5ec3e-c8da-46f6-bbad-ce7a7878ba0f" providerId="ADAL" clId="{F0D6FE74-CB47-FE4E-96FE-DF69C5E3FEE2}" dt="2025-10-09T13:39:17.107" v="22264"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ldChg>
      <pc:sldChg chg="addSp delSp modSp mod modTransition modNotesTx">
        <pc:chgData name="Andrew Kates" userId="8fd5ec3e-c8da-46f6-bbad-ce7a7878ba0f" providerId="ADAL" clId="{F0D6FE74-CB47-FE4E-96FE-DF69C5E3FEE2}" dt="2025-10-09T14:05:59.713" v="22974" actId="20577"/>
        <pc:sldMkLst>
          <pc:docMk/>
          <pc:sldMk cId="852876430" sldId="269"/>
        </pc:sldMkLst>
        <pc:graphicFrameChg chg="add mod modGraphic">
          <ac:chgData name="Andrew Kates" userId="8fd5ec3e-c8da-46f6-bbad-ce7a7878ba0f" providerId="ADAL" clId="{F0D6FE74-CB47-FE4E-96FE-DF69C5E3FEE2}" dt="2025-10-09T13:48:45.448" v="22330"/>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ldChg>
      <pc:sldChg chg="addSp delSp modSp add mod modTransition modNotesTx">
        <pc:chgData name="Andrew Kates" userId="8fd5ec3e-c8da-46f6-bbad-ce7a7878ba0f" providerId="ADAL" clId="{F0D6FE74-CB47-FE4E-96FE-DF69C5E3FEE2}" dt="2025-10-09T13:55:45.004" v="22935" actId="20577"/>
        <pc:sldMkLst>
          <pc:docMk/>
          <pc:sldMk cId="2177813612" sldId="273"/>
        </pc:sldMkLst>
      </pc:sldChg>
      <pc:sldChg chg="modSp new mod modTransition modShow">
        <pc:chgData name="Andrew Kates" userId="8fd5ec3e-c8da-46f6-bbad-ce7a7878ba0f" providerId="ADAL" clId="{F0D6FE74-CB47-FE4E-96FE-DF69C5E3FEE2}" dt="2025-09-16T19:48:15.923" v="20331" actId="729"/>
        <pc:sldMkLst>
          <pc:docMk/>
          <pc:sldMk cId="174984669" sldId="274"/>
        </pc:sldMkLst>
      </pc:sldChg>
      <pc:sldChg chg="modSp add del mod">
        <pc:chgData name="Andrew Kates" userId="8fd5ec3e-c8da-46f6-bbad-ce7a7878ba0f" providerId="ADAL" clId="{F0D6FE74-CB47-FE4E-96FE-DF69C5E3FEE2}" dt="2025-10-09T13:24:28.458" v="21812" actId="2696"/>
        <pc:sldMkLst>
          <pc:docMk/>
          <pc:sldMk cId="404282345" sldId="275"/>
        </pc:sldMkLst>
      </pc:sldChg>
      <pc:sldChg chg="modSp add del mod">
        <pc:chgData name="Andrew Kates" userId="8fd5ec3e-c8da-46f6-bbad-ce7a7878ba0f" providerId="ADAL" clId="{F0D6FE74-CB47-FE4E-96FE-DF69C5E3FEE2}" dt="2025-09-23T14:33:06.586" v="20368" actId="2696"/>
        <pc:sldMkLst>
          <pc:docMk/>
          <pc:sldMk cId="2442712031" sldId="275"/>
        </pc:sldMkLst>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docChgLst>
    <pc:chgData name="Andrew Kates" userId="8fd5ec3e-c8da-46f6-bbad-ce7a7878ba0f" providerId="ADAL" clId="{F3C475C8-A694-5247-A1B1-BD486B98B493}"/>
    <pc:docChg chg="undo redo custSel addSld modSld sldOrd">
      <pc:chgData name="Andrew Kates" userId="8fd5ec3e-c8da-46f6-bbad-ce7a7878ba0f" providerId="ADAL" clId="{F3C475C8-A694-5247-A1B1-BD486B98B493}" dt="2025-10-15T15:56:32.437" v="7761" actId="20577"/>
      <pc:docMkLst>
        <pc:docMk/>
      </pc:docMkLst>
      <pc:sldChg chg="modSp mod modNotesTx">
        <pc:chgData name="Andrew Kates" userId="8fd5ec3e-c8da-46f6-bbad-ce7a7878ba0f" providerId="ADAL" clId="{F3C475C8-A694-5247-A1B1-BD486B98B493}" dt="2025-10-14T18:43:41.131" v="4821" actId="20577"/>
        <pc:sldMkLst>
          <pc:docMk/>
          <pc:sldMk cId="3543289025" sldId="258"/>
        </pc:sldMkLst>
        <pc:spChg chg="mod">
          <ac:chgData name="Andrew Kates" userId="8fd5ec3e-c8da-46f6-bbad-ce7a7878ba0f" providerId="ADAL" clId="{F3C475C8-A694-5247-A1B1-BD486B98B493}" dt="2025-10-09T17:44:15.355" v="15" actId="20577"/>
          <ac:spMkLst>
            <pc:docMk/>
            <pc:sldMk cId="3543289025" sldId="258"/>
            <ac:spMk id="2" creationId="{00000000-0000-0000-0000-000000000000}"/>
          </ac:spMkLst>
        </pc:spChg>
      </pc:sldChg>
      <pc:sldChg chg="modSp mod modNotesTx">
        <pc:chgData name="Andrew Kates" userId="8fd5ec3e-c8da-46f6-bbad-ce7a7878ba0f" providerId="ADAL" clId="{F3C475C8-A694-5247-A1B1-BD486B98B493}" dt="2025-10-15T15:18:03.240" v="7346" actId="20577"/>
        <pc:sldMkLst>
          <pc:docMk/>
          <pc:sldMk cId="568366746" sldId="265"/>
        </pc:sldMkLst>
        <pc:spChg chg="mod">
          <ac:chgData name="Andrew Kates" userId="8fd5ec3e-c8da-46f6-bbad-ce7a7878ba0f" providerId="ADAL" clId="{F3C475C8-A694-5247-A1B1-BD486B98B493}" dt="2025-10-14T18:58:49.491" v="5598" actId="20577"/>
          <ac:spMkLst>
            <pc:docMk/>
            <pc:sldMk cId="568366746" sldId="265"/>
            <ac:spMk id="63490" creationId="{00000000-0000-0000-0000-000000000000}"/>
          </ac:spMkLst>
        </pc:spChg>
      </pc:sldChg>
      <pc:sldChg chg="addSp delSp modSp mod ord modAnim modNotesTx">
        <pc:chgData name="Andrew Kates" userId="8fd5ec3e-c8da-46f6-bbad-ce7a7878ba0f" providerId="ADAL" clId="{F3C475C8-A694-5247-A1B1-BD486B98B493}" dt="2025-10-15T15:15:22.254" v="7163" actId="20577"/>
        <pc:sldMkLst>
          <pc:docMk/>
          <pc:sldMk cId="3918262711" sldId="266"/>
        </pc:sldMkLst>
        <pc:spChg chg="mod">
          <ac:chgData name="Andrew Kates" userId="8fd5ec3e-c8da-46f6-bbad-ce7a7878ba0f" providerId="ADAL" clId="{F3C475C8-A694-5247-A1B1-BD486B98B493}" dt="2025-10-14T18:54:34.751" v="5249" actId="1076"/>
          <ac:spMkLst>
            <pc:docMk/>
            <pc:sldMk cId="3918262711" sldId="266"/>
            <ac:spMk id="2" creationId="{F045E61D-139D-5577-3EA2-79A0AB5C7858}"/>
          </ac:spMkLst>
        </pc:spChg>
        <pc:spChg chg="add del">
          <ac:chgData name="Andrew Kates" userId="8fd5ec3e-c8da-46f6-bbad-ce7a7878ba0f" providerId="ADAL" clId="{F3C475C8-A694-5247-A1B1-BD486B98B493}" dt="2025-10-14T18:54:13.810" v="5247" actId="11529"/>
          <ac:spMkLst>
            <pc:docMk/>
            <pc:sldMk cId="3918262711" sldId="266"/>
            <ac:spMk id="3" creationId="{CBD4E8C3-2053-95E1-0FE9-467088485B0F}"/>
          </ac:spMkLst>
        </pc:spChg>
        <pc:spChg chg="mod">
          <ac:chgData name="Andrew Kates" userId="8fd5ec3e-c8da-46f6-bbad-ce7a7878ba0f" providerId="ADAL" clId="{F3C475C8-A694-5247-A1B1-BD486B98B493}" dt="2025-10-14T18:54:44.199" v="5251" actId="20577"/>
          <ac:spMkLst>
            <pc:docMk/>
            <pc:sldMk cId="3918262711" sldId="266"/>
            <ac:spMk id="63490" creationId="{00000000-0000-0000-0000-000000000000}"/>
          </ac:spMkLst>
        </pc:spChg>
      </pc:sldChg>
      <pc:sldChg chg="modAnim modNotesTx">
        <pc:chgData name="Andrew Kates" userId="8fd5ec3e-c8da-46f6-bbad-ce7a7878ba0f" providerId="ADAL" clId="{F3C475C8-A694-5247-A1B1-BD486B98B493}" dt="2025-10-15T15:19:54.967" v="7350" actId="20577"/>
        <pc:sldMkLst>
          <pc:docMk/>
          <pc:sldMk cId="310404465" sldId="267"/>
        </pc:sldMkLst>
      </pc:sldChg>
      <pc:sldChg chg="addSp delSp modSp mod delAnim modAnim modNotesTx">
        <pc:chgData name="Andrew Kates" userId="8fd5ec3e-c8da-46f6-bbad-ce7a7878ba0f" providerId="ADAL" clId="{F3C475C8-A694-5247-A1B1-BD486B98B493}" dt="2025-10-15T15:56:32.437" v="7761" actId="20577"/>
        <pc:sldMkLst>
          <pc:docMk/>
          <pc:sldMk cId="21241760" sldId="268"/>
        </pc:sldMkLst>
        <pc:spChg chg="mod">
          <ac:chgData name="Andrew Kates" userId="8fd5ec3e-c8da-46f6-bbad-ce7a7878ba0f" providerId="ADAL" clId="{F3C475C8-A694-5247-A1B1-BD486B98B493}" dt="2025-10-15T15:56:12.705" v="7708" actId="14100"/>
          <ac:spMkLst>
            <pc:docMk/>
            <pc:sldMk cId="21241760" sldId="268"/>
            <ac:spMk id="6" creationId="{00000000-0000-0000-0000-000000000000}"/>
          </ac:spMkLst>
        </pc:spChg>
        <pc:graphicFrameChg chg="add mod">
          <ac:chgData name="Andrew Kates" userId="8fd5ec3e-c8da-46f6-bbad-ce7a7878ba0f" providerId="ADAL" clId="{F3C475C8-A694-5247-A1B1-BD486B98B493}" dt="2025-10-09T19:04:44.562" v="649" actId="13822"/>
          <ac:graphicFrameMkLst>
            <pc:docMk/>
            <pc:sldMk cId="21241760" sldId="268"/>
            <ac:graphicFrameMk id="3" creationId="{F4A1F89C-3934-2C7C-CDDF-016B44BD3395}"/>
          </ac:graphicFrameMkLst>
        </pc:graphicFrameChg>
      </pc:sldChg>
      <pc:sldChg chg="modSp modNotesTx">
        <pc:chgData name="Andrew Kates" userId="8fd5ec3e-c8da-46f6-bbad-ce7a7878ba0f" providerId="ADAL" clId="{F3C475C8-A694-5247-A1B1-BD486B98B493}" dt="2025-10-14T19:07:40.933" v="6220" actId="20577"/>
        <pc:sldMkLst>
          <pc:docMk/>
          <pc:sldMk cId="852876430" sldId="269"/>
        </pc:sldMkLst>
        <pc:graphicFrameChg chg="mod">
          <ac:chgData name="Andrew Kates" userId="8fd5ec3e-c8da-46f6-bbad-ce7a7878ba0f" providerId="ADAL" clId="{F3C475C8-A694-5247-A1B1-BD486B98B493}" dt="2025-10-14T14:53:41.498" v="3675" actId="20577"/>
          <ac:graphicFrameMkLst>
            <pc:docMk/>
            <pc:sldMk cId="852876430" sldId="269"/>
            <ac:graphicFrameMk id="4" creationId="{21742B22-5B55-7295-D23E-4E6F20BD00E8}"/>
          </ac:graphicFrameMkLst>
        </pc:graphicFrameChg>
      </pc:sldChg>
      <pc:sldChg chg="modNotesTx">
        <pc:chgData name="Andrew Kates" userId="8fd5ec3e-c8da-46f6-bbad-ce7a7878ba0f" providerId="ADAL" clId="{F3C475C8-A694-5247-A1B1-BD486B98B493}" dt="2025-10-15T15:13:21.421" v="7107" actId="20577"/>
        <pc:sldMkLst>
          <pc:docMk/>
          <pc:sldMk cId="1988230745" sldId="272"/>
        </pc:sldMkLst>
      </pc:sldChg>
      <pc:sldChg chg="modNotesTx">
        <pc:chgData name="Andrew Kates" userId="8fd5ec3e-c8da-46f6-bbad-ce7a7878ba0f" providerId="ADAL" clId="{F3C475C8-A694-5247-A1B1-BD486B98B493}" dt="2025-10-15T15:10:35.059" v="7087" actId="20577"/>
        <pc:sldMkLst>
          <pc:docMk/>
          <pc:sldMk cId="2177813612" sldId="273"/>
        </pc:sldMkLst>
      </pc:sldChg>
      <pc:sldChg chg="add mod modShow">
        <pc:chgData name="Andrew Kates" userId="8fd5ec3e-c8da-46f6-bbad-ce7a7878ba0f" providerId="ADAL" clId="{F3C475C8-A694-5247-A1B1-BD486B98B493}" dt="2025-10-14T14:44:49.146" v="2785" actId="729"/>
        <pc:sldMkLst>
          <pc:docMk/>
          <pc:sldMk cId="2963762827"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72181-76ED-2F4E-A822-5A9EDFFF978D}" type="doc">
      <dgm:prSet loTypeId="urn:microsoft.com/office/officeart/2005/8/layout/balance1" loCatId="" qsTypeId="urn:microsoft.com/office/officeart/2005/8/quickstyle/simple1" qsCatId="simple" csTypeId="urn:microsoft.com/office/officeart/2005/8/colors/accent1_2" csCatId="accent1" phldr="1"/>
      <dgm:spPr/>
      <dgm:t>
        <a:bodyPr/>
        <a:lstStyle/>
        <a:p>
          <a:endParaRPr lang="en-US"/>
        </a:p>
      </dgm:t>
    </dgm:pt>
    <dgm:pt modelId="{22A24AFD-D4ED-6941-ADA7-24E86D24904D}">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Bronze</a:t>
          </a:r>
        </a:p>
      </dgm:t>
    </dgm:pt>
    <dgm:pt modelId="{2012A85F-37A1-BF45-9955-D60035F9014B}" type="parTrans" cxnId="{1E1BDC4E-5A71-764D-A354-96B86596A2DB}">
      <dgm:prSet/>
      <dgm:spPr/>
      <dgm:t>
        <a:bodyPr/>
        <a:lstStyle/>
        <a:p>
          <a:endParaRPr lang="en-US"/>
        </a:p>
      </dgm:t>
    </dgm:pt>
    <dgm:pt modelId="{7595E7FE-651F-D244-9AF4-43CE739A79C2}" type="sibTrans" cxnId="{1E1BDC4E-5A71-764D-A354-96B86596A2DB}">
      <dgm:prSet/>
      <dgm:spPr/>
      <dgm:t>
        <a:bodyPr/>
        <a:lstStyle/>
        <a:p>
          <a:endParaRPr lang="en-US"/>
        </a:p>
      </dgm:t>
    </dgm:pt>
    <dgm:pt modelId="{4253AB0B-029C-CB4F-871F-48066FAFE39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Full Access to Protocol</a:t>
          </a:r>
        </a:p>
      </dgm:t>
    </dgm:pt>
    <dgm:pt modelId="{83BD036D-4D1C-6F47-94A4-BBD9459525D2}" type="parTrans" cxnId="{5DF15456-2F0E-CC46-9C10-21D1E42136D3}">
      <dgm:prSet/>
      <dgm:spPr/>
      <dgm:t>
        <a:bodyPr/>
        <a:lstStyle/>
        <a:p>
          <a:endParaRPr lang="en-US"/>
        </a:p>
      </dgm:t>
    </dgm:pt>
    <dgm:pt modelId="{B894D212-5134-C14F-B090-D456D5F35BC3}" type="sibTrans" cxnId="{5DF15456-2F0E-CC46-9C10-21D1E42136D3}">
      <dgm:prSet/>
      <dgm:spPr/>
      <dgm:t>
        <a:bodyPr/>
        <a:lstStyle/>
        <a:p>
          <a:endParaRPr lang="en-US"/>
        </a:p>
      </dgm:t>
    </dgm:pt>
    <dgm:pt modelId="{01EC0F2B-098B-284F-BCCF-0C1AEB7CC04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1 Coached session/month</a:t>
          </a:r>
        </a:p>
      </dgm:t>
    </dgm:pt>
    <dgm:pt modelId="{7056878A-7FEC-464F-A531-41E104223AD9}" type="parTrans" cxnId="{BE5CAE0B-DBEF-B749-AAE4-FE727A0AE656}">
      <dgm:prSet/>
      <dgm:spPr/>
      <dgm:t>
        <a:bodyPr/>
        <a:lstStyle/>
        <a:p>
          <a:endParaRPr lang="en-US"/>
        </a:p>
      </dgm:t>
    </dgm:pt>
    <dgm:pt modelId="{ABEB3F8D-6D47-EE44-8E54-DE919B130167}" type="sibTrans" cxnId="{BE5CAE0B-DBEF-B749-AAE4-FE727A0AE656}">
      <dgm:prSet/>
      <dgm:spPr/>
      <dgm:t>
        <a:bodyPr/>
        <a:lstStyle/>
        <a:p>
          <a:endParaRPr lang="en-US"/>
        </a:p>
      </dgm:t>
    </dgm:pt>
    <dgm:pt modelId="{9173B84E-E277-B145-A66F-13CD45234385}">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Gold</a:t>
          </a:r>
        </a:p>
      </dgm:t>
    </dgm:pt>
    <dgm:pt modelId="{FC50F5CA-EF70-9C4C-A582-4FD55404F222}" type="parTrans" cxnId="{45F405E1-2AF5-6645-B89D-0CA111BE910C}">
      <dgm:prSet/>
      <dgm:spPr/>
      <dgm:t>
        <a:bodyPr/>
        <a:lstStyle/>
        <a:p>
          <a:endParaRPr lang="en-US"/>
        </a:p>
      </dgm:t>
    </dgm:pt>
    <dgm:pt modelId="{F47CA3CB-BC8A-4946-8B1E-38F65E941F64}" type="sibTrans" cxnId="{45F405E1-2AF5-6645-B89D-0CA111BE910C}">
      <dgm:prSet/>
      <dgm:spPr/>
      <dgm:t>
        <a:bodyPr/>
        <a:lstStyle/>
        <a:p>
          <a:endParaRPr lang="en-US"/>
        </a:p>
      </dgm:t>
    </dgm:pt>
    <dgm:pt modelId="{53502409-4418-3C48-AE27-1335316D954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Testing as Needed</a:t>
          </a:r>
        </a:p>
      </dgm:t>
    </dgm:pt>
    <dgm:pt modelId="{DE5D64DB-6D56-A64A-89BC-2E01FF1C859B}" type="parTrans" cxnId="{9D1916A4-3FC6-7C49-B9A4-0CB10D978C8F}">
      <dgm:prSet/>
      <dgm:spPr/>
      <dgm:t>
        <a:bodyPr/>
        <a:lstStyle/>
        <a:p>
          <a:endParaRPr lang="en-US"/>
        </a:p>
      </dgm:t>
    </dgm:pt>
    <dgm:pt modelId="{D0F17E4F-4C54-B14E-9BD1-F4E496433638}" type="sibTrans" cxnId="{9D1916A4-3FC6-7C49-B9A4-0CB10D978C8F}">
      <dgm:prSet/>
      <dgm:spPr/>
      <dgm:t>
        <a:bodyPr/>
        <a:lstStyle/>
        <a:p>
          <a:endParaRPr lang="en-US"/>
        </a:p>
      </dgm:t>
    </dgm:pt>
    <dgm:pt modelId="{56CE8AD4-D409-8545-8FAE-F56A77EBCC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Gym &amp; Coaching Access</a:t>
          </a:r>
        </a:p>
      </dgm:t>
    </dgm:pt>
    <dgm:pt modelId="{045A4E60-CA71-7844-9BF9-A7E0A0E714DF}" type="parTrans" cxnId="{3AD094E8-25EB-7246-9989-9B1944857CD2}">
      <dgm:prSet/>
      <dgm:spPr/>
      <dgm:t>
        <a:bodyPr/>
        <a:lstStyle/>
        <a:p>
          <a:endParaRPr lang="en-US"/>
        </a:p>
      </dgm:t>
    </dgm:pt>
    <dgm:pt modelId="{8C7DE156-33F0-F848-AC8D-EBD079666B08}" type="sibTrans" cxnId="{3AD094E8-25EB-7246-9989-9B1944857CD2}">
      <dgm:prSet/>
      <dgm:spPr/>
      <dgm:t>
        <a:bodyPr/>
        <a:lstStyle/>
        <a:p>
          <a:endParaRPr lang="en-US"/>
        </a:p>
      </dgm:t>
    </dgm:pt>
    <dgm:pt modelId="{7341EE6E-1B67-8147-9FA3-FEF3BF5D773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Access to Protocol</a:t>
          </a:r>
        </a:p>
      </dgm:t>
    </dgm:pt>
    <dgm:pt modelId="{02B6C90C-224D-B848-A349-0AB30F58B07D}" type="parTrans" cxnId="{F5636155-8BB7-2741-8F46-701C2A707B44}">
      <dgm:prSet/>
      <dgm:spPr/>
      <dgm:t>
        <a:bodyPr/>
        <a:lstStyle/>
        <a:p>
          <a:endParaRPr lang="en-US"/>
        </a:p>
      </dgm:t>
    </dgm:pt>
    <dgm:pt modelId="{C438EABC-C0E7-9747-9A95-29A7CC9B8693}" type="sibTrans" cxnId="{F5636155-8BB7-2741-8F46-701C2A707B44}">
      <dgm:prSet/>
      <dgm:spPr/>
      <dgm:t>
        <a:bodyPr/>
        <a:lstStyle/>
        <a:p>
          <a:endParaRPr lang="en-US"/>
        </a:p>
      </dgm:t>
    </dgm:pt>
    <dgm:pt modelId="{803AAADB-2E38-3B4E-9474-E284E42070FE}">
      <dgm:prSet>
        <dgm:style>
          <a:lnRef idx="1">
            <a:schemeClr val="accent2"/>
          </a:lnRef>
          <a:fillRef idx="2">
            <a:schemeClr val="accent2"/>
          </a:fillRef>
          <a:effectRef idx="1">
            <a:schemeClr val="accent2"/>
          </a:effectRef>
          <a:fontRef idx="minor">
            <a:schemeClr val="dk1"/>
          </a:fontRef>
        </dgm:style>
      </dgm:prSet>
      <dgm:spPr/>
      <dgm:t>
        <a:bodyPr/>
        <a:lstStyle/>
        <a:p>
          <a:r>
            <a:rPr lang="en-US" dirty="0"/>
            <a:t>1 Testing session/month</a:t>
          </a:r>
        </a:p>
      </dgm:t>
    </dgm:pt>
    <dgm:pt modelId="{DA29B15C-0DDE-FE47-B449-B7A41798E024}" type="parTrans" cxnId="{B79F8836-2683-7344-A60C-7FEA80077CEA}">
      <dgm:prSet/>
      <dgm:spPr/>
      <dgm:t>
        <a:bodyPr/>
        <a:lstStyle/>
        <a:p>
          <a:endParaRPr lang="en-US"/>
        </a:p>
      </dgm:t>
    </dgm:pt>
    <dgm:pt modelId="{65CC726D-E5EF-F14D-BE29-7EDC30C95E0F}" type="sibTrans" cxnId="{B79F8836-2683-7344-A60C-7FEA80077CEA}">
      <dgm:prSet/>
      <dgm:spPr/>
      <dgm:t>
        <a:bodyPr/>
        <a:lstStyle/>
        <a:p>
          <a:endParaRPr lang="en-US"/>
        </a:p>
      </dgm:t>
    </dgm:pt>
    <dgm:pt modelId="{0209B467-C943-0240-90CC-706E9174D931}">
      <dgm:prSet>
        <dgm:style>
          <a:lnRef idx="1">
            <a:schemeClr val="accent4"/>
          </a:lnRef>
          <a:fillRef idx="2">
            <a:schemeClr val="accent4"/>
          </a:fillRef>
          <a:effectRef idx="1">
            <a:schemeClr val="accent4"/>
          </a:effectRef>
          <a:fontRef idx="minor">
            <a:schemeClr val="dk1"/>
          </a:fontRef>
        </dgm:style>
      </dgm:prSet>
      <dgm:spPr/>
      <dgm:t>
        <a:bodyPr/>
        <a:lstStyle/>
        <a:p>
          <a:r>
            <a:rPr lang="en-US" dirty="0"/>
            <a:t>Individualized Programming</a:t>
          </a:r>
        </a:p>
      </dgm:t>
    </dgm:pt>
    <dgm:pt modelId="{8B63D5D8-6165-254A-81F7-908A03869E30}" type="parTrans" cxnId="{0244C11D-09A3-2446-A1ED-BEE6FA11D641}">
      <dgm:prSet/>
      <dgm:spPr/>
      <dgm:t>
        <a:bodyPr/>
        <a:lstStyle/>
        <a:p>
          <a:endParaRPr lang="en-US"/>
        </a:p>
      </dgm:t>
    </dgm:pt>
    <dgm:pt modelId="{71F3DFAF-3D03-5744-BCF1-D87C191FA220}" type="sibTrans" cxnId="{0244C11D-09A3-2446-A1ED-BEE6FA11D641}">
      <dgm:prSet/>
      <dgm:spPr/>
      <dgm:t>
        <a:bodyPr/>
        <a:lstStyle/>
        <a:p>
          <a:endParaRPr lang="en-US"/>
        </a:p>
      </dgm:t>
    </dgm:pt>
    <dgm:pt modelId="{F1D6077B-0CB8-8C4F-883B-CC5FB3736833}" type="pres">
      <dgm:prSet presAssocID="{C4072181-76ED-2F4E-A822-5A9EDFFF978D}" presName="outerComposite" presStyleCnt="0">
        <dgm:presLayoutVars>
          <dgm:chMax val="2"/>
          <dgm:animLvl val="lvl"/>
          <dgm:resizeHandles val="exact"/>
        </dgm:presLayoutVars>
      </dgm:prSet>
      <dgm:spPr/>
    </dgm:pt>
    <dgm:pt modelId="{DB10A807-C629-204B-BCFE-CA701481684E}" type="pres">
      <dgm:prSet presAssocID="{C4072181-76ED-2F4E-A822-5A9EDFFF978D}" presName="dummyMaxCanvas" presStyleCnt="0"/>
      <dgm:spPr/>
    </dgm:pt>
    <dgm:pt modelId="{0B0D2DC7-1B24-A242-AA96-DF896DB2E2CC}" type="pres">
      <dgm:prSet presAssocID="{C4072181-76ED-2F4E-A822-5A9EDFFF978D}" presName="parentComposite" presStyleCnt="0"/>
      <dgm:spPr/>
    </dgm:pt>
    <dgm:pt modelId="{E4D87250-2A1B-8D43-9A0B-DB3D05685AB1}" type="pres">
      <dgm:prSet presAssocID="{C4072181-76ED-2F4E-A822-5A9EDFFF978D}" presName="parent1" presStyleLbl="alignAccFollowNode1" presStyleIdx="0" presStyleCnt="4">
        <dgm:presLayoutVars>
          <dgm:chMax val="4"/>
        </dgm:presLayoutVars>
      </dgm:prSet>
      <dgm:spPr/>
    </dgm:pt>
    <dgm:pt modelId="{3AD14F0A-BD53-8945-BAFA-33D45E915F6A}" type="pres">
      <dgm:prSet presAssocID="{C4072181-76ED-2F4E-A822-5A9EDFFF978D}" presName="parent2" presStyleLbl="alignAccFollowNode1" presStyleIdx="1" presStyleCnt="4">
        <dgm:presLayoutVars>
          <dgm:chMax val="4"/>
        </dgm:presLayoutVars>
      </dgm:prSet>
      <dgm:spPr/>
    </dgm:pt>
    <dgm:pt modelId="{D2D23328-7832-E54F-A67D-702C71924C08}" type="pres">
      <dgm:prSet presAssocID="{C4072181-76ED-2F4E-A822-5A9EDFFF978D}" presName="childrenComposite" presStyleCnt="0"/>
      <dgm:spPr/>
    </dgm:pt>
    <dgm:pt modelId="{4E82469D-0590-0945-A531-DF892CCA2633}" type="pres">
      <dgm:prSet presAssocID="{C4072181-76ED-2F4E-A822-5A9EDFFF978D}" presName="dummyMaxCanvas_ChildArea" presStyleCnt="0"/>
      <dgm:spPr/>
    </dgm:pt>
    <dgm:pt modelId="{DE053B93-3D9A-3549-9C28-E4955991DE43}" type="pres">
      <dgm:prSet presAssocID="{C4072181-76ED-2F4E-A822-5A9EDFFF978D}" presName="fulcrum" presStyleLbl="alignAccFollowNode1" presStyleIdx="2" presStyleCnt="4">
        <dgm:style>
          <a:lnRef idx="1">
            <a:schemeClr val="accent3"/>
          </a:lnRef>
          <a:fillRef idx="2">
            <a:schemeClr val="accent3"/>
          </a:fillRef>
          <a:effectRef idx="1">
            <a:schemeClr val="accent3"/>
          </a:effectRef>
          <a:fontRef idx="minor">
            <a:schemeClr val="dk1"/>
          </a:fontRef>
        </dgm:style>
      </dgm:prSet>
      <dgm:spPr/>
    </dgm:pt>
    <dgm:pt modelId="{A88447ED-5C29-874A-B50F-E9ADAF9353C8}" type="pres">
      <dgm:prSet presAssocID="{C4072181-76ED-2F4E-A822-5A9EDFFF978D}" presName="balance_34" presStyleLbl="alignAccFollowNode1" presStyleIdx="3" presStyleCnt="4">
        <dgm:presLayoutVars>
          <dgm:bulletEnabled val="1"/>
        </dgm:presLayoutVars>
        <dgm:style>
          <a:lnRef idx="1">
            <a:schemeClr val="accent3"/>
          </a:lnRef>
          <a:fillRef idx="2">
            <a:schemeClr val="accent3"/>
          </a:fillRef>
          <a:effectRef idx="1">
            <a:schemeClr val="accent3"/>
          </a:effectRef>
          <a:fontRef idx="minor">
            <a:schemeClr val="dk1"/>
          </a:fontRef>
        </dgm:style>
      </dgm:prSet>
      <dgm:spPr/>
    </dgm:pt>
    <dgm:pt modelId="{760C2604-C26D-8B4E-81E6-19B933134E7F}" type="pres">
      <dgm:prSet presAssocID="{C4072181-76ED-2F4E-A822-5A9EDFFF978D}" presName="right_34_1" presStyleLbl="node1" presStyleIdx="0" presStyleCnt="7">
        <dgm:presLayoutVars>
          <dgm:bulletEnabled val="1"/>
        </dgm:presLayoutVars>
      </dgm:prSet>
      <dgm:spPr/>
    </dgm:pt>
    <dgm:pt modelId="{2A9E6579-DA9B-B74A-8553-6A1235AB143C}" type="pres">
      <dgm:prSet presAssocID="{C4072181-76ED-2F4E-A822-5A9EDFFF978D}" presName="right_34_2" presStyleLbl="node1" presStyleIdx="1" presStyleCnt="7">
        <dgm:presLayoutVars>
          <dgm:bulletEnabled val="1"/>
        </dgm:presLayoutVars>
      </dgm:prSet>
      <dgm:spPr/>
    </dgm:pt>
    <dgm:pt modelId="{9306425E-13A5-C44D-85C3-BE42963DEB52}" type="pres">
      <dgm:prSet presAssocID="{C4072181-76ED-2F4E-A822-5A9EDFFF978D}" presName="right_34_3" presStyleLbl="node1" presStyleIdx="2" presStyleCnt="7">
        <dgm:presLayoutVars>
          <dgm:bulletEnabled val="1"/>
        </dgm:presLayoutVars>
      </dgm:prSet>
      <dgm:spPr/>
    </dgm:pt>
    <dgm:pt modelId="{D4D5E5A2-CB60-FC43-AA2A-12D70C268A6B}" type="pres">
      <dgm:prSet presAssocID="{C4072181-76ED-2F4E-A822-5A9EDFFF978D}" presName="right_34_4" presStyleLbl="node1" presStyleIdx="3" presStyleCnt="7">
        <dgm:presLayoutVars>
          <dgm:bulletEnabled val="1"/>
        </dgm:presLayoutVars>
      </dgm:prSet>
      <dgm:spPr/>
    </dgm:pt>
    <dgm:pt modelId="{E65A9F38-3492-E74F-901D-C6417F51EDA8}" type="pres">
      <dgm:prSet presAssocID="{C4072181-76ED-2F4E-A822-5A9EDFFF978D}" presName="left_34_1" presStyleLbl="node1" presStyleIdx="4" presStyleCnt="7">
        <dgm:presLayoutVars>
          <dgm:bulletEnabled val="1"/>
        </dgm:presLayoutVars>
      </dgm:prSet>
      <dgm:spPr/>
    </dgm:pt>
    <dgm:pt modelId="{D91F77BE-E98D-A440-A945-C9C11E42FCCB}" type="pres">
      <dgm:prSet presAssocID="{C4072181-76ED-2F4E-A822-5A9EDFFF978D}" presName="left_34_2" presStyleLbl="node1" presStyleIdx="5" presStyleCnt="7">
        <dgm:presLayoutVars>
          <dgm:bulletEnabled val="1"/>
        </dgm:presLayoutVars>
      </dgm:prSet>
      <dgm:spPr/>
    </dgm:pt>
    <dgm:pt modelId="{0D025559-56FD-224C-9DDE-E75EAE1C38C4}" type="pres">
      <dgm:prSet presAssocID="{C4072181-76ED-2F4E-A822-5A9EDFFF978D}" presName="left_34_3" presStyleLbl="node1" presStyleIdx="6" presStyleCnt="7">
        <dgm:presLayoutVars>
          <dgm:bulletEnabled val="1"/>
        </dgm:presLayoutVars>
      </dgm:prSet>
      <dgm:spPr/>
    </dgm:pt>
  </dgm:ptLst>
  <dgm:cxnLst>
    <dgm:cxn modelId="{BE5CAE0B-DBEF-B749-AAE4-FE727A0AE656}" srcId="{22A24AFD-D4ED-6941-ADA7-24E86D24904D}" destId="{01EC0F2B-098B-284F-BCCF-0C1AEB7CC043}" srcOrd="1" destOrd="0" parTransId="{7056878A-7FEC-464F-A531-41E104223AD9}" sibTransId="{ABEB3F8D-6D47-EE44-8E54-DE919B130167}"/>
    <dgm:cxn modelId="{E0335A0D-F0EF-CC48-8917-AD91102B983D}" type="presOf" srcId="{01EC0F2B-098B-284F-BCCF-0C1AEB7CC043}" destId="{D91F77BE-E98D-A440-A945-C9C11E42FCCB}" srcOrd="0" destOrd="0" presId="urn:microsoft.com/office/officeart/2005/8/layout/balance1"/>
    <dgm:cxn modelId="{2F21CE15-CD93-8944-977A-CCF712FDEE0B}" type="presOf" srcId="{9173B84E-E277-B145-A66F-13CD45234385}" destId="{3AD14F0A-BD53-8945-BAFA-33D45E915F6A}" srcOrd="0" destOrd="0" presId="urn:microsoft.com/office/officeart/2005/8/layout/balance1"/>
    <dgm:cxn modelId="{0244C11D-09A3-2446-A1ED-BEE6FA11D641}" srcId="{9173B84E-E277-B145-A66F-13CD45234385}" destId="{0209B467-C943-0240-90CC-706E9174D931}" srcOrd="2" destOrd="0" parTransId="{8B63D5D8-6165-254A-81F7-908A03869E30}" sibTransId="{71F3DFAF-3D03-5744-BCF1-D87C191FA220}"/>
    <dgm:cxn modelId="{B79F8836-2683-7344-A60C-7FEA80077CEA}" srcId="{22A24AFD-D4ED-6941-ADA7-24E86D24904D}" destId="{803AAADB-2E38-3B4E-9474-E284E42070FE}" srcOrd="0" destOrd="0" parTransId="{DA29B15C-0DDE-FE47-B449-B7A41798E024}" sibTransId="{65CC726D-E5EF-F14D-BE29-7EDC30C95E0F}"/>
    <dgm:cxn modelId="{6B66EF3E-8D8C-3E4E-9771-5D77494488C7}" type="presOf" srcId="{803AAADB-2E38-3B4E-9474-E284E42070FE}" destId="{E65A9F38-3492-E74F-901D-C6417F51EDA8}" srcOrd="0" destOrd="0" presId="urn:microsoft.com/office/officeart/2005/8/layout/balance1"/>
    <dgm:cxn modelId="{08A55145-467C-4747-A93F-37C526DB969F}" type="presOf" srcId="{7341EE6E-1B67-8147-9FA3-FEF3BF5D773E}" destId="{D4D5E5A2-CB60-FC43-AA2A-12D70C268A6B}" srcOrd="0" destOrd="0" presId="urn:microsoft.com/office/officeart/2005/8/layout/balance1"/>
    <dgm:cxn modelId="{1E1BDC4E-5A71-764D-A354-96B86596A2DB}" srcId="{C4072181-76ED-2F4E-A822-5A9EDFFF978D}" destId="{22A24AFD-D4ED-6941-ADA7-24E86D24904D}" srcOrd="0" destOrd="0" parTransId="{2012A85F-37A1-BF45-9955-D60035F9014B}" sibTransId="{7595E7FE-651F-D244-9AF4-43CE739A79C2}"/>
    <dgm:cxn modelId="{F5636155-8BB7-2741-8F46-701C2A707B44}" srcId="{9173B84E-E277-B145-A66F-13CD45234385}" destId="{7341EE6E-1B67-8147-9FA3-FEF3BF5D773E}" srcOrd="3" destOrd="0" parTransId="{02B6C90C-224D-B848-A349-0AB30F58B07D}" sibTransId="{C438EABC-C0E7-9747-9A95-29A7CC9B8693}"/>
    <dgm:cxn modelId="{5DF15456-2F0E-CC46-9C10-21D1E42136D3}" srcId="{22A24AFD-D4ED-6941-ADA7-24E86D24904D}" destId="{4253AB0B-029C-CB4F-871F-48066FAFE39B}" srcOrd="2" destOrd="0" parTransId="{83BD036D-4D1C-6F47-94A4-BBD9459525D2}" sibTransId="{B894D212-5134-C14F-B090-D456D5F35BC3}"/>
    <dgm:cxn modelId="{F0342260-0FD2-EE43-9262-634122511439}" type="presOf" srcId="{53502409-4418-3C48-AE27-1335316D954A}" destId="{760C2604-C26D-8B4E-81E6-19B933134E7F}" srcOrd="0" destOrd="0" presId="urn:microsoft.com/office/officeart/2005/8/layout/balance1"/>
    <dgm:cxn modelId="{B5AD886A-17DE-2F48-BB2D-8144628BE8C2}" type="presOf" srcId="{4253AB0B-029C-CB4F-871F-48066FAFE39B}" destId="{0D025559-56FD-224C-9DDE-E75EAE1C38C4}" srcOrd="0" destOrd="0" presId="urn:microsoft.com/office/officeart/2005/8/layout/balance1"/>
    <dgm:cxn modelId="{84064687-8ADF-7943-A2AA-60217C8E8544}" type="presOf" srcId="{0209B467-C943-0240-90CC-706E9174D931}" destId="{9306425E-13A5-C44D-85C3-BE42963DEB52}" srcOrd="0" destOrd="0" presId="urn:microsoft.com/office/officeart/2005/8/layout/balance1"/>
    <dgm:cxn modelId="{81355D94-5763-E84A-BF2A-C69E1651F20A}" type="presOf" srcId="{22A24AFD-D4ED-6941-ADA7-24E86D24904D}" destId="{E4D87250-2A1B-8D43-9A0B-DB3D05685AB1}" srcOrd="0" destOrd="0" presId="urn:microsoft.com/office/officeart/2005/8/layout/balance1"/>
    <dgm:cxn modelId="{9D1916A4-3FC6-7C49-B9A4-0CB10D978C8F}" srcId="{9173B84E-E277-B145-A66F-13CD45234385}" destId="{53502409-4418-3C48-AE27-1335316D954A}" srcOrd="0" destOrd="0" parTransId="{DE5D64DB-6D56-A64A-89BC-2E01FF1C859B}" sibTransId="{D0F17E4F-4C54-B14E-9BD1-F4E496433638}"/>
    <dgm:cxn modelId="{36632FC6-D99B-FA48-A75B-5F40A403FD84}" type="presOf" srcId="{C4072181-76ED-2F4E-A822-5A9EDFFF978D}" destId="{F1D6077B-0CB8-8C4F-883B-CC5FB3736833}" srcOrd="0" destOrd="0" presId="urn:microsoft.com/office/officeart/2005/8/layout/balance1"/>
    <dgm:cxn modelId="{45F405E1-2AF5-6645-B89D-0CA111BE910C}" srcId="{C4072181-76ED-2F4E-A822-5A9EDFFF978D}" destId="{9173B84E-E277-B145-A66F-13CD45234385}" srcOrd="1" destOrd="0" parTransId="{FC50F5CA-EF70-9C4C-A582-4FD55404F222}" sibTransId="{F47CA3CB-BC8A-4946-8B1E-38F65E941F64}"/>
    <dgm:cxn modelId="{3AD094E8-25EB-7246-9989-9B1944857CD2}" srcId="{9173B84E-E277-B145-A66F-13CD45234385}" destId="{56CE8AD4-D409-8545-8FAE-F56A77EBCC72}" srcOrd="1" destOrd="0" parTransId="{045A4E60-CA71-7844-9BF9-A7E0A0E714DF}" sibTransId="{8C7DE156-33F0-F848-AC8D-EBD079666B08}"/>
    <dgm:cxn modelId="{8D2B36FC-A4EF-3440-A68E-8F96D44E46B7}" type="presOf" srcId="{56CE8AD4-D409-8545-8FAE-F56A77EBCC72}" destId="{2A9E6579-DA9B-B74A-8553-6A1235AB143C}" srcOrd="0" destOrd="0" presId="urn:microsoft.com/office/officeart/2005/8/layout/balance1"/>
    <dgm:cxn modelId="{C5818864-B693-1648-8E40-55D5A351B70C}" type="presParOf" srcId="{F1D6077B-0CB8-8C4F-883B-CC5FB3736833}" destId="{DB10A807-C629-204B-BCFE-CA701481684E}" srcOrd="0" destOrd="0" presId="urn:microsoft.com/office/officeart/2005/8/layout/balance1"/>
    <dgm:cxn modelId="{26D093E0-B951-9443-B1B6-1D22083947D0}" type="presParOf" srcId="{F1D6077B-0CB8-8C4F-883B-CC5FB3736833}" destId="{0B0D2DC7-1B24-A242-AA96-DF896DB2E2CC}" srcOrd="1" destOrd="0" presId="urn:microsoft.com/office/officeart/2005/8/layout/balance1"/>
    <dgm:cxn modelId="{1C96FB40-62D1-294D-B796-2F521C3B56CF}" type="presParOf" srcId="{0B0D2DC7-1B24-A242-AA96-DF896DB2E2CC}" destId="{E4D87250-2A1B-8D43-9A0B-DB3D05685AB1}" srcOrd="0" destOrd="0" presId="urn:microsoft.com/office/officeart/2005/8/layout/balance1"/>
    <dgm:cxn modelId="{82B9D14F-ADA8-0B42-A4DC-2EA0884A0FB6}" type="presParOf" srcId="{0B0D2DC7-1B24-A242-AA96-DF896DB2E2CC}" destId="{3AD14F0A-BD53-8945-BAFA-33D45E915F6A}" srcOrd="1" destOrd="0" presId="urn:microsoft.com/office/officeart/2005/8/layout/balance1"/>
    <dgm:cxn modelId="{9C188024-576B-D64A-91C1-9736C2634D7B}" type="presParOf" srcId="{F1D6077B-0CB8-8C4F-883B-CC5FB3736833}" destId="{D2D23328-7832-E54F-A67D-702C71924C08}" srcOrd="2" destOrd="0" presId="urn:microsoft.com/office/officeart/2005/8/layout/balance1"/>
    <dgm:cxn modelId="{0459F964-3BD4-F64B-B77D-F6C032F64BBB}" type="presParOf" srcId="{D2D23328-7832-E54F-A67D-702C71924C08}" destId="{4E82469D-0590-0945-A531-DF892CCA2633}" srcOrd="0" destOrd="0" presId="urn:microsoft.com/office/officeart/2005/8/layout/balance1"/>
    <dgm:cxn modelId="{40EE5485-5E90-1C41-8CAE-327CDC8EEC48}" type="presParOf" srcId="{D2D23328-7832-E54F-A67D-702C71924C08}" destId="{DE053B93-3D9A-3549-9C28-E4955991DE43}" srcOrd="1" destOrd="0" presId="urn:microsoft.com/office/officeart/2005/8/layout/balance1"/>
    <dgm:cxn modelId="{627F7271-6580-3C40-AA71-FE5310A9EE0A}" type="presParOf" srcId="{D2D23328-7832-E54F-A67D-702C71924C08}" destId="{A88447ED-5C29-874A-B50F-E9ADAF9353C8}" srcOrd="2" destOrd="0" presId="urn:microsoft.com/office/officeart/2005/8/layout/balance1"/>
    <dgm:cxn modelId="{D93DE77B-28F3-E349-AAB7-88AE225AC2BD}" type="presParOf" srcId="{D2D23328-7832-E54F-A67D-702C71924C08}" destId="{760C2604-C26D-8B4E-81E6-19B933134E7F}" srcOrd="3" destOrd="0" presId="urn:microsoft.com/office/officeart/2005/8/layout/balance1"/>
    <dgm:cxn modelId="{4F7392C1-8C5B-0B40-A12A-6137143EA111}" type="presParOf" srcId="{D2D23328-7832-E54F-A67D-702C71924C08}" destId="{2A9E6579-DA9B-B74A-8553-6A1235AB143C}" srcOrd="4" destOrd="0" presId="urn:microsoft.com/office/officeart/2005/8/layout/balance1"/>
    <dgm:cxn modelId="{A110F243-EB4F-564C-8573-3C0BAFFC3D02}" type="presParOf" srcId="{D2D23328-7832-E54F-A67D-702C71924C08}" destId="{9306425E-13A5-C44D-85C3-BE42963DEB52}" srcOrd="5" destOrd="0" presId="urn:microsoft.com/office/officeart/2005/8/layout/balance1"/>
    <dgm:cxn modelId="{55D103CD-A315-A04A-902C-E7F59AAE9CBB}" type="presParOf" srcId="{D2D23328-7832-E54F-A67D-702C71924C08}" destId="{D4D5E5A2-CB60-FC43-AA2A-12D70C268A6B}" srcOrd="6" destOrd="0" presId="urn:microsoft.com/office/officeart/2005/8/layout/balance1"/>
    <dgm:cxn modelId="{D19E9513-BE12-8D4F-9EEF-C42D4CBE340D}" type="presParOf" srcId="{D2D23328-7832-E54F-A67D-702C71924C08}" destId="{E65A9F38-3492-E74F-901D-C6417F51EDA8}" srcOrd="7" destOrd="0" presId="urn:microsoft.com/office/officeart/2005/8/layout/balance1"/>
    <dgm:cxn modelId="{13083BA7-A70F-9B49-8BDF-D5FF8FBAEE4B}" type="presParOf" srcId="{D2D23328-7832-E54F-A67D-702C71924C08}" destId="{D91F77BE-E98D-A440-A945-C9C11E42FCCB}" srcOrd="8" destOrd="0" presId="urn:microsoft.com/office/officeart/2005/8/layout/balance1"/>
    <dgm:cxn modelId="{34BE9895-346D-C040-A77E-0C9E0E819144}" type="presParOf" srcId="{D2D23328-7832-E54F-A67D-702C71924C08}" destId="{0D025559-56FD-224C-9DDE-E75EAE1C38C4}" srcOrd="9"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t>
        <a:bodyPr/>
        <a:lstStyle/>
        <a:p>
          <a:endParaRPr lang="en-US"/>
        </a:p>
      </dgm:t>
    </dgm:pt>
    <dgm:pt modelId="{18EDDBBE-BE52-2E4E-9317-37867FE5BD94}">
      <dgm:prSet phldrT="[Text]"/>
      <dgm:spPr/>
      <dgm:t>
        <a:bodyPr/>
        <a:lstStyle/>
        <a:p>
          <a:pPr>
            <a:buNone/>
          </a:pPr>
          <a:r>
            <a:rPr lang="en-CA" b="1" dirty="0"/>
            <a:t>Aug 2025  - Apr 2026</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-Collaboration with working group </a:t>
          </a:r>
        </a:p>
        <a:p>
          <a:pPr>
            <a:buNone/>
          </a:pPr>
          <a:r>
            <a:rPr lang="en-CA" dirty="0"/>
            <a:t>-Work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8FC392BF-2CA4-B84D-8764-A9ABC7D95BC0}">
      <dgm:prSet/>
      <dgm:spPr/>
      <dgm:t>
        <a:bodyPr/>
        <a:lstStyle/>
        <a:p>
          <a:r>
            <a:rPr lang="en-US" b="1" dirty="0"/>
            <a:t>Ongoing</a:t>
          </a:r>
        </a:p>
        <a:p>
          <a:r>
            <a:rPr lang="en-US" dirty="0"/>
            <a:t>-implementation</a:t>
          </a:r>
        </a:p>
        <a:p>
          <a:r>
            <a:rPr lang="en-US" dirty="0"/>
            <a:t>-staff education</a:t>
          </a:r>
        </a:p>
        <a:p>
          <a:r>
            <a:rPr lang="en-US" dirty="0"/>
            <a:t>-staff support</a:t>
          </a:r>
        </a:p>
        <a:p>
          <a:r>
            <a:rPr lang="en-US" dirty="0"/>
            <a:t>-scaling to all target markets</a:t>
          </a:r>
        </a:p>
        <a:p>
          <a:r>
            <a:rPr lang="en-US" dirty="0"/>
            <a:t>-protocol iterations</a:t>
          </a:r>
        </a:p>
      </dgm:t>
    </dgm:pt>
    <dgm:pt modelId="{18E08EE6-7D7E-D44A-9395-AB7D3851FC1B}" type="parTrans" cxnId="{23FA094A-CA8E-2B46-A023-3AB6BCE4F7D9}">
      <dgm:prSet/>
      <dgm:spPr/>
      <dgm:t>
        <a:bodyPr/>
        <a:lstStyle/>
        <a:p>
          <a:endParaRPr lang="en-US"/>
        </a:p>
      </dgm:t>
    </dgm:pt>
    <dgm:pt modelId="{76145CA7-B18E-4944-BEE3-AD1E7D801BFE}" type="sibTrans" cxnId="{23FA094A-CA8E-2B46-A023-3AB6BCE4F7D9}">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A1754352-0BD2-B74A-B15E-46EF685CD0FF}" type="pres">
      <dgm:prSet presAssocID="{18DDC935-CA96-554F-9EA3-6389C4D8FB75}" presName="arrowDiagram4" presStyleCnt="0"/>
      <dgm:spPr/>
    </dgm:pt>
    <dgm:pt modelId="{F555403C-62D9-EC47-86C9-3B029FD01DD4}" type="pres">
      <dgm:prSet presAssocID="{18EDDBBE-BE52-2E4E-9317-37867FE5BD94}" presName="bullet4a" presStyleLbl="node1" presStyleIdx="0" presStyleCnt="4"/>
      <dgm:spPr/>
    </dgm:pt>
    <dgm:pt modelId="{0DB68A14-7682-CE4E-8AE6-9E54B5255CF9}" type="pres">
      <dgm:prSet presAssocID="{18EDDBBE-BE52-2E4E-9317-37867FE5BD94}" presName="textBox4a" presStyleLbl="revTx" presStyleIdx="0" presStyleCnt="4">
        <dgm:presLayoutVars>
          <dgm:bulletEnabled val="1"/>
        </dgm:presLayoutVars>
      </dgm:prSet>
      <dgm:spPr/>
    </dgm:pt>
    <dgm:pt modelId="{B1D994DA-D6AF-6C4A-8580-C95DA386B801}" type="pres">
      <dgm:prSet presAssocID="{465E5EC2-A615-1B4E-9260-92AC2335E354}" presName="bullet4b" presStyleLbl="node1" presStyleIdx="1" presStyleCnt="4"/>
      <dgm:spPr/>
    </dgm:pt>
    <dgm:pt modelId="{7EC6D17C-9EA3-3344-A2CC-92A10A0EAF8C}" type="pres">
      <dgm:prSet presAssocID="{465E5EC2-A615-1B4E-9260-92AC2335E354}" presName="textBox4b" presStyleLbl="revTx" presStyleIdx="1" presStyleCnt="4">
        <dgm:presLayoutVars>
          <dgm:bulletEnabled val="1"/>
        </dgm:presLayoutVars>
      </dgm:prSet>
      <dgm:spPr/>
    </dgm:pt>
    <dgm:pt modelId="{2DE22D06-2299-B949-A520-E1478440B4F6}" type="pres">
      <dgm:prSet presAssocID="{9B9E4CAF-B0F8-7D4D-B52E-98DD844D701E}" presName="bullet4c" presStyleLbl="node1" presStyleIdx="2" presStyleCnt="4"/>
      <dgm:spPr/>
    </dgm:pt>
    <dgm:pt modelId="{AE61181F-19FF-A94C-A4EE-452FB816616C}" type="pres">
      <dgm:prSet presAssocID="{9B9E4CAF-B0F8-7D4D-B52E-98DD844D701E}" presName="textBox4c" presStyleLbl="revTx" presStyleIdx="2" presStyleCnt="4">
        <dgm:presLayoutVars>
          <dgm:bulletEnabled val="1"/>
        </dgm:presLayoutVars>
      </dgm:prSet>
      <dgm:spPr/>
    </dgm:pt>
    <dgm:pt modelId="{CF5030EC-C676-7C44-9666-83BDA7AFE7C8}" type="pres">
      <dgm:prSet presAssocID="{8FC392BF-2CA4-B84D-8764-A9ABC7D95BC0}" presName="bullet4d" presStyleLbl="node1" presStyleIdx="3" presStyleCnt="4"/>
      <dgm:spPr/>
    </dgm:pt>
    <dgm:pt modelId="{2C3B8F23-380D-CA4F-8B12-9E9A59E98977}" type="pres">
      <dgm:prSet presAssocID="{8FC392BF-2CA4-B84D-8764-A9ABC7D95BC0}" presName="textBox4d" presStyleLbl="revTx" presStyleIdx="3" presStyleCnt="4" custScaleX="127068" custLinFactNeighborX="12752">
        <dgm:presLayoutVars>
          <dgm:bulletEnabled val="1"/>
        </dgm:presLayoutVars>
      </dgm:prSet>
      <dgm:spPr/>
    </dgm:pt>
  </dgm:ptLst>
  <dgm:cxnLst>
    <dgm:cxn modelId="{8BDF0A2F-FA45-B643-814C-6D88B8AD468B}" type="presOf" srcId="{9B9E4CAF-B0F8-7D4D-B52E-98DD844D701E}" destId="{AE61181F-19FF-A94C-A4EE-452FB816616C}" srcOrd="0" destOrd="0" presId="urn:microsoft.com/office/officeart/2005/8/layout/arrow2"/>
    <dgm:cxn modelId="{5B9A7B3A-C9FE-FD4B-80C2-3795828ED148}" type="presOf" srcId="{465E5EC2-A615-1B4E-9260-92AC2335E354}" destId="{7EC6D17C-9EA3-3344-A2CC-92A10A0EAF8C}" srcOrd="0" destOrd="0" presId="urn:microsoft.com/office/officeart/2005/8/layout/arrow2"/>
    <dgm:cxn modelId="{B88B0E3D-4401-5D4D-A64D-F0E1A95C715B}" type="presOf" srcId="{18EDDBBE-BE52-2E4E-9317-37867FE5BD94}" destId="{0DB68A14-7682-CE4E-8AE6-9E54B5255CF9}" srcOrd="0" destOrd="0" presId="urn:microsoft.com/office/officeart/2005/8/layout/arrow2"/>
    <dgm:cxn modelId="{23FA094A-CA8E-2B46-A023-3AB6BCE4F7D9}" srcId="{18DDC935-CA96-554F-9EA3-6389C4D8FB75}" destId="{8FC392BF-2CA4-B84D-8764-A9ABC7D95BC0}" srcOrd="3" destOrd="0" parTransId="{18E08EE6-7D7E-D44A-9395-AB7D3851FC1B}" sibTransId="{76145CA7-B18E-4944-BEE3-AD1E7D801BFE}"/>
    <dgm:cxn modelId="{75F80B4B-5D7E-E847-AA13-A18096CBB407}" type="presOf" srcId="{8FC392BF-2CA4-B84D-8764-A9ABC7D95BC0}" destId="{2C3B8F23-380D-CA4F-8B12-9E9A59E98977}"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FACC44AD-362F-C84B-8708-D2821BEDFC64}" type="presParOf" srcId="{418F65F1-38CD-794D-BFCE-3E768A81F2E6}" destId="{A1754352-0BD2-B74A-B15E-46EF685CD0FF}" srcOrd="1" destOrd="0" presId="urn:microsoft.com/office/officeart/2005/8/layout/arrow2"/>
    <dgm:cxn modelId="{2C3AEECC-548C-7541-8268-96C7014B05E9}" type="presParOf" srcId="{A1754352-0BD2-B74A-B15E-46EF685CD0FF}" destId="{F555403C-62D9-EC47-86C9-3B029FD01DD4}" srcOrd="0" destOrd="0" presId="urn:microsoft.com/office/officeart/2005/8/layout/arrow2"/>
    <dgm:cxn modelId="{0F3B3350-208A-ED42-A029-408715988061}" type="presParOf" srcId="{A1754352-0BD2-B74A-B15E-46EF685CD0FF}" destId="{0DB68A14-7682-CE4E-8AE6-9E54B5255CF9}" srcOrd="1" destOrd="0" presId="urn:microsoft.com/office/officeart/2005/8/layout/arrow2"/>
    <dgm:cxn modelId="{9A854121-E1D0-034B-A8AA-07056D0A9B81}" type="presParOf" srcId="{A1754352-0BD2-B74A-B15E-46EF685CD0FF}" destId="{B1D994DA-D6AF-6C4A-8580-C95DA386B801}" srcOrd="2" destOrd="0" presId="urn:microsoft.com/office/officeart/2005/8/layout/arrow2"/>
    <dgm:cxn modelId="{A1CACB78-79D3-D844-A6F9-4848C65680E8}" type="presParOf" srcId="{A1754352-0BD2-B74A-B15E-46EF685CD0FF}" destId="{7EC6D17C-9EA3-3344-A2CC-92A10A0EAF8C}" srcOrd="3" destOrd="0" presId="urn:microsoft.com/office/officeart/2005/8/layout/arrow2"/>
    <dgm:cxn modelId="{3993B730-7A7C-D74F-9CB1-923409362B59}" type="presParOf" srcId="{A1754352-0BD2-B74A-B15E-46EF685CD0FF}" destId="{2DE22D06-2299-B949-A520-E1478440B4F6}" srcOrd="4" destOrd="0" presId="urn:microsoft.com/office/officeart/2005/8/layout/arrow2"/>
    <dgm:cxn modelId="{C601B8CE-9974-3144-A01D-9A438DAB872F}" type="presParOf" srcId="{A1754352-0BD2-B74A-B15E-46EF685CD0FF}" destId="{AE61181F-19FF-A94C-A4EE-452FB816616C}" srcOrd="5" destOrd="0" presId="urn:microsoft.com/office/officeart/2005/8/layout/arrow2"/>
    <dgm:cxn modelId="{DA0D332C-C0BE-DC4F-90C5-C19BA6091DE0}" type="presParOf" srcId="{A1754352-0BD2-B74A-B15E-46EF685CD0FF}" destId="{CF5030EC-C676-7C44-9666-83BDA7AFE7C8}" srcOrd="6" destOrd="0" presId="urn:microsoft.com/office/officeart/2005/8/layout/arrow2"/>
    <dgm:cxn modelId="{57CD5978-7D88-C542-8C61-A8244AC6EFC2}" type="presParOf" srcId="{A1754352-0BD2-B74A-B15E-46EF685CD0FF}" destId="{2C3B8F23-380D-CA4F-8B12-9E9A59E98977}"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7250-2A1B-8D43-9A0B-DB3D05685AB1}">
      <dsp:nvSpPr>
        <dsp:cNvPr id="0" name=""/>
        <dsp:cNvSpPr/>
      </dsp:nvSpPr>
      <dsp:spPr>
        <a:xfrm>
          <a:off x="1604792" y="0"/>
          <a:ext cx="1712009" cy="951116"/>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Bronze</a:t>
          </a:r>
        </a:p>
      </dsp:txBody>
      <dsp:txXfrm>
        <a:off x="1632649" y="27857"/>
        <a:ext cx="1656295" cy="895402"/>
      </dsp:txXfrm>
    </dsp:sp>
    <dsp:sp modelId="{3AD14F0A-BD53-8945-BAFA-33D45E915F6A}">
      <dsp:nvSpPr>
        <dsp:cNvPr id="0" name=""/>
        <dsp:cNvSpPr/>
      </dsp:nvSpPr>
      <dsp:spPr>
        <a:xfrm>
          <a:off x="4077695" y="0"/>
          <a:ext cx="1712009" cy="951116"/>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Gold</a:t>
          </a:r>
        </a:p>
      </dsp:txBody>
      <dsp:txXfrm>
        <a:off x="4105552" y="27857"/>
        <a:ext cx="1656295" cy="895402"/>
      </dsp:txXfrm>
    </dsp:sp>
    <dsp:sp modelId="{DE053B93-3D9A-3549-9C28-E4955991DE43}">
      <dsp:nvSpPr>
        <dsp:cNvPr id="0" name=""/>
        <dsp:cNvSpPr/>
      </dsp:nvSpPr>
      <dsp:spPr>
        <a:xfrm>
          <a:off x="3340580" y="4042244"/>
          <a:ext cx="713337" cy="713337"/>
        </a:xfrm>
        <a:prstGeom prst="triangl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A88447ED-5C29-874A-B50F-E9ADAF9353C8}">
      <dsp:nvSpPr>
        <dsp:cNvPr id="0" name=""/>
        <dsp:cNvSpPr/>
      </dsp:nvSpPr>
      <dsp:spPr>
        <a:xfrm rot="240000">
          <a:off x="1556583" y="3736571"/>
          <a:ext cx="4281330" cy="299379"/>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760C2604-C26D-8B4E-81E6-19B933134E7F}">
      <dsp:nvSpPr>
        <dsp:cNvPr id="0" name=""/>
        <dsp:cNvSpPr/>
      </dsp:nvSpPr>
      <dsp:spPr>
        <a:xfrm rot="240000">
          <a:off x="4131757" y="319722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Testing as Needed</a:t>
          </a:r>
        </a:p>
      </dsp:txBody>
      <dsp:txXfrm>
        <a:off x="4160399" y="3225869"/>
        <a:ext cx="1641713" cy="529455"/>
      </dsp:txXfrm>
    </dsp:sp>
    <dsp:sp modelId="{2A9E6579-DA9B-B74A-8553-6A1235AB143C}">
      <dsp:nvSpPr>
        <dsp:cNvPr id="0" name=""/>
        <dsp:cNvSpPr/>
      </dsp:nvSpPr>
      <dsp:spPr>
        <a:xfrm rot="240000">
          <a:off x="4179313" y="2569490"/>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Gym &amp; Coaching Access</a:t>
          </a:r>
        </a:p>
      </dsp:txBody>
      <dsp:txXfrm>
        <a:off x="4207955" y="2598132"/>
        <a:ext cx="1641713" cy="529455"/>
      </dsp:txXfrm>
    </dsp:sp>
    <dsp:sp modelId="{9306425E-13A5-C44D-85C3-BE42963DEB52}">
      <dsp:nvSpPr>
        <dsp:cNvPr id="0" name=""/>
        <dsp:cNvSpPr/>
      </dsp:nvSpPr>
      <dsp:spPr>
        <a:xfrm rot="240000">
          <a:off x="4226869" y="1941753"/>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Individualized Programming</a:t>
          </a:r>
        </a:p>
      </dsp:txBody>
      <dsp:txXfrm>
        <a:off x="4255511" y="1970395"/>
        <a:ext cx="1641713" cy="529455"/>
      </dsp:txXfrm>
    </dsp:sp>
    <dsp:sp modelId="{D4D5E5A2-CB60-FC43-AA2A-12D70C268A6B}">
      <dsp:nvSpPr>
        <dsp:cNvPr id="0" name=""/>
        <dsp:cNvSpPr/>
      </dsp:nvSpPr>
      <dsp:spPr>
        <a:xfrm rot="240000">
          <a:off x="4274424" y="131401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4303066" y="1342659"/>
        <a:ext cx="1641713" cy="529455"/>
      </dsp:txXfrm>
    </dsp:sp>
    <dsp:sp modelId="{E65A9F38-3492-E74F-901D-C6417F51EDA8}">
      <dsp:nvSpPr>
        <dsp:cNvPr id="0" name=""/>
        <dsp:cNvSpPr/>
      </dsp:nvSpPr>
      <dsp:spPr>
        <a:xfrm rot="240000">
          <a:off x="1658854" y="3026026"/>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Testing session/month</a:t>
          </a:r>
        </a:p>
      </dsp:txBody>
      <dsp:txXfrm>
        <a:off x="1687496" y="3054668"/>
        <a:ext cx="1641713" cy="529455"/>
      </dsp:txXfrm>
    </dsp:sp>
    <dsp:sp modelId="{D91F77BE-E98D-A440-A945-C9C11E42FCCB}">
      <dsp:nvSpPr>
        <dsp:cNvPr id="0" name=""/>
        <dsp:cNvSpPr/>
      </dsp:nvSpPr>
      <dsp:spPr>
        <a:xfrm rot="240000">
          <a:off x="1706410" y="2398289"/>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Coached session/month</a:t>
          </a:r>
        </a:p>
      </dsp:txBody>
      <dsp:txXfrm>
        <a:off x="1735052" y="2426931"/>
        <a:ext cx="1641713" cy="529455"/>
      </dsp:txXfrm>
    </dsp:sp>
    <dsp:sp modelId="{0D025559-56FD-224C-9DDE-E75EAE1C38C4}">
      <dsp:nvSpPr>
        <dsp:cNvPr id="0" name=""/>
        <dsp:cNvSpPr/>
      </dsp:nvSpPr>
      <dsp:spPr>
        <a:xfrm rot="240000">
          <a:off x="1753966" y="1770552"/>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1782608" y="1799194"/>
        <a:ext cx="1641713" cy="529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5403C-62D9-EC47-86C9-3B029FD01DD4}">
      <dsp:nvSpPr>
        <dsp:cNvPr id="0" name=""/>
        <dsp:cNvSpPr/>
      </dsp:nvSpPr>
      <dsp:spPr>
        <a:xfrm>
          <a:off x="800608" y="3946821"/>
          <a:ext cx="186944" cy="18694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68A14-7682-CE4E-8AE6-9E54B5255CF9}">
      <dsp:nvSpPr>
        <dsp:cNvPr id="0" name=""/>
        <dsp:cNvSpPr/>
      </dsp:nvSpPr>
      <dsp:spPr>
        <a:xfrm>
          <a:off x="894080" y="4040293"/>
          <a:ext cx="1389888" cy="1209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Aug 2025  - Apr 2026</a:t>
          </a:r>
        </a:p>
        <a:p>
          <a:pPr marL="0" lvl="0" indent="0" algn="l" defTabSz="711200">
            <a:lnSpc>
              <a:spcPct val="90000"/>
            </a:lnSpc>
            <a:spcBef>
              <a:spcPct val="0"/>
            </a:spcBef>
            <a:spcAft>
              <a:spcPct val="35000"/>
            </a:spcAft>
            <a:buNone/>
          </a:pPr>
          <a:r>
            <a:rPr lang="en-CA" sz="1600" kern="1200" dirty="0"/>
            <a:t>-Draft 1 of ACL Protocol</a:t>
          </a:r>
          <a:endParaRPr lang="en-US" sz="1600" kern="1200" dirty="0"/>
        </a:p>
      </dsp:txBody>
      <dsp:txXfrm>
        <a:off x="894080" y="4040293"/>
        <a:ext cx="1389888" cy="1209039"/>
      </dsp:txXfrm>
    </dsp:sp>
    <dsp:sp modelId="{B1D994DA-D6AF-6C4A-8580-C95DA386B801}">
      <dsp:nvSpPr>
        <dsp:cNvPr id="0" name=""/>
        <dsp:cNvSpPr/>
      </dsp:nvSpPr>
      <dsp:spPr>
        <a:xfrm>
          <a:off x="2121408" y="2765213"/>
          <a:ext cx="325120" cy="325120"/>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6D17C-9EA3-3344-A2CC-92A10A0EAF8C}">
      <dsp:nvSpPr>
        <dsp:cNvPr id="0" name=""/>
        <dsp:cNvSpPr/>
      </dsp:nvSpPr>
      <dsp:spPr>
        <a:xfrm>
          <a:off x="2283968" y="2927773"/>
          <a:ext cx="1706879" cy="232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7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Jan - April 2026</a:t>
          </a:r>
        </a:p>
        <a:p>
          <a:pPr marL="0" lvl="0" indent="0" algn="l" defTabSz="711200">
            <a:lnSpc>
              <a:spcPct val="90000"/>
            </a:lnSpc>
            <a:spcBef>
              <a:spcPct val="0"/>
            </a:spcBef>
            <a:spcAft>
              <a:spcPct val="35000"/>
            </a:spcAft>
            <a:buNone/>
          </a:pPr>
          <a:r>
            <a:rPr lang="en-CA" sz="1600" kern="1200" dirty="0"/>
            <a:t>-Collaboration with working group </a:t>
          </a:r>
        </a:p>
        <a:p>
          <a:pPr marL="0" lvl="0" indent="0" algn="l" defTabSz="711200">
            <a:lnSpc>
              <a:spcPct val="90000"/>
            </a:lnSpc>
            <a:spcBef>
              <a:spcPct val="0"/>
            </a:spcBef>
            <a:spcAft>
              <a:spcPct val="35000"/>
            </a:spcAft>
            <a:buNone/>
          </a:pPr>
          <a:r>
            <a:rPr lang="en-CA" sz="1600" kern="1200" dirty="0"/>
            <a:t>-Work to align with DS</a:t>
          </a:r>
          <a:endParaRPr lang="en-US" sz="1600" kern="1200" dirty="0"/>
        </a:p>
      </dsp:txBody>
      <dsp:txXfrm>
        <a:off x="2283968" y="2927773"/>
        <a:ext cx="1706879" cy="2321559"/>
      </dsp:txXfrm>
    </dsp:sp>
    <dsp:sp modelId="{2DE22D06-2299-B949-A520-E1478440B4F6}">
      <dsp:nvSpPr>
        <dsp:cNvPr id="0" name=""/>
        <dsp:cNvSpPr/>
      </dsp:nvSpPr>
      <dsp:spPr>
        <a:xfrm>
          <a:off x="3807967" y="1894501"/>
          <a:ext cx="430784" cy="430784"/>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1181F-19FF-A94C-A4EE-452FB816616C}">
      <dsp:nvSpPr>
        <dsp:cNvPr id="0" name=""/>
        <dsp:cNvSpPr/>
      </dsp:nvSpPr>
      <dsp:spPr>
        <a:xfrm>
          <a:off x="4023360" y="2109893"/>
          <a:ext cx="1706879" cy="313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6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April 2026</a:t>
          </a:r>
        </a:p>
        <a:p>
          <a:pPr marL="0" lvl="0" indent="0" algn="l" defTabSz="711200">
            <a:lnSpc>
              <a:spcPct val="90000"/>
            </a:lnSpc>
            <a:spcBef>
              <a:spcPct val="0"/>
            </a:spcBef>
            <a:spcAft>
              <a:spcPct val="35000"/>
            </a:spcAft>
            <a:buNone/>
          </a:pPr>
          <a:r>
            <a:rPr lang="en-CA" sz="1600" kern="1200" dirty="0"/>
            <a:t>-Version 1 of ACL Protocol</a:t>
          </a:r>
          <a:endParaRPr lang="en-US" sz="1600" kern="1200" dirty="0"/>
        </a:p>
      </dsp:txBody>
      <dsp:txXfrm>
        <a:off x="4023360" y="2109893"/>
        <a:ext cx="1706879" cy="3139439"/>
      </dsp:txXfrm>
    </dsp:sp>
    <dsp:sp modelId="{CF5030EC-C676-7C44-9666-83BDA7AFE7C8}">
      <dsp:nvSpPr>
        <dsp:cNvPr id="0" name=""/>
        <dsp:cNvSpPr/>
      </dsp:nvSpPr>
      <dsp:spPr>
        <a:xfrm>
          <a:off x="5644895" y="1318429"/>
          <a:ext cx="577088" cy="577088"/>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B8F23-380D-CA4F-8B12-9E9A59E98977}">
      <dsp:nvSpPr>
        <dsp:cNvPr id="0" name=""/>
        <dsp:cNvSpPr/>
      </dsp:nvSpPr>
      <dsp:spPr>
        <a:xfrm>
          <a:off x="5920092" y="1606973"/>
          <a:ext cx="2168898" cy="364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787"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t>Ongoing</a:t>
          </a:r>
        </a:p>
        <a:p>
          <a:pPr marL="0" lvl="0" indent="0" algn="l" defTabSz="711200">
            <a:lnSpc>
              <a:spcPct val="90000"/>
            </a:lnSpc>
            <a:spcBef>
              <a:spcPct val="0"/>
            </a:spcBef>
            <a:spcAft>
              <a:spcPct val="35000"/>
            </a:spcAft>
            <a:buNone/>
          </a:pPr>
          <a:r>
            <a:rPr lang="en-US" sz="1600" kern="1200" dirty="0"/>
            <a:t>-implementation</a:t>
          </a:r>
        </a:p>
        <a:p>
          <a:pPr marL="0" lvl="0" indent="0" algn="l" defTabSz="711200">
            <a:lnSpc>
              <a:spcPct val="90000"/>
            </a:lnSpc>
            <a:spcBef>
              <a:spcPct val="0"/>
            </a:spcBef>
            <a:spcAft>
              <a:spcPct val="35000"/>
            </a:spcAft>
            <a:buNone/>
          </a:pPr>
          <a:r>
            <a:rPr lang="en-US" sz="1600" kern="1200" dirty="0"/>
            <a:t>-staff education</a:t>
          </a:r>
        </a:p>
        <a:p>
          <a:pPr marL="0" lvl="0" indent="0" algn="l" defTabSz="711200">
            <a:lnSpc>
              <a:spcPct val="90000"/>
            </a:lnSpc>
            <a:spcBef>
              <a:spcPct val="0"/>
            </a:spcBef>
            <a:spcAft>
              <a:spcPct val="35000"/>
            </a:spcAft>
            <a:buNone/>
          </a:pPr>
          <a:r>
            <a:rPr lang="en-US" sz="1600" kern="1200" dirty="0"/>
            <a:t>-staff support</a:t>
          </a:r>
        </a:p>
        <a:p>
          <a:pPr marL="0" lvl="0" indent="0" algn="l" defTabSz="711200">
            <a:lnSpc>
              <a:spcPct val="90000"/>
            </a:lnSpc>
            <a:spcBef>
              <a:spcPct val="0"/>
            </a:spcBef>
            <a:spcAft>
              <a:spcPct val="35000"/>
            </a:spcAft>
            <a:buNone/>
          </a:pPr>
          <a:r>
            <a:rPr lang="en-US" sz="1600" kern="1200" dirty="0"/>
            <a:t>-scaling to all target markets</a:t>
          </a:r>
        </a:p>
        <a:p>
          <a:pPr marL="0" lvl="0" indent="0" algn="l" defTabSz="711200">
            <a:lnSpc>
              <a:spcPct val="90000"/>
            </a:lnSpc>
            <a:spcBef>
              <a:spcPct val="0"/>
            </a:spcBef>
            <a:spcAft>
              <a:spcPct val="35000"/>
            </a:spcAft>
            <a:buNone/>
          </a:pPr>
          <a:r>
            <a:rPr lang="en-US" sz="1600" kern="1200" dirty="0"/>
            <a:t>-protocol iterations</a:t>
          </a:r>
        </a:p>
      </dsp:txBody>
      <dsp:txXfrm>
        <a:off x="5920092" y="1606973"/>
        <a:ext cx="2168898" cy="364235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2025-10-15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Trent, these slides will look familiar, I’m using your format for a brief pitch, to help explain my vision for this project, and then I’d like to show a bit of what that actually looks like and what I’ve been working on for the last few weeks.</a:t>
            </a:r>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11</a:t>
            </a:fld>
            <a:endParaRPr lang="en-CA"/>
          </a:p>
        </p:txBody>
      </p:sp>
    </p:spTree>
    <p:extLst>
      <p:ext uri="{BB962C8B-B14F-4D97-AF65-F5344CB8AC3E}">
        <p14:creationId xmlns:p14="http://schemas.microsoft.com/office/powerpoint/2010/main" val="386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endParaRPr lang="en-CA" sz="1200" dirty="0"/>
          </a:p>
          <a:p>
            <a:pPr marL="0" indent="0">
              <a:spcBef>
                <a:spcPts val="0"/>
              </a:spcBef>
              <a:buNone/>
            </a:pPr>
            <a:r>
              <a:rPr lang="en-CA" sz="1200" dirty="0"/>
              <a:t>In and of itself, this is a real problem: we work on multiple rehab cases per year in Whistler alone, we have the expectation of delivering a “better than world-class” solution, and often I think we are able to do a great job, but we're just missing a lot of pieces needed to be at that world class level, and also it's a massive effort for our practitioners and some thing that often does not get properly recognized and valued in our partnerships and agreements</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In my view, there is an opportunity that by addressing this problem, we can actually solve a number of related </a:t>
            </a:r>
            <a:r>
              <a:rPr lang="en-CA" sz="1200" dirty="0" err="1"/>
              <a:t>issueds</a:t>
            </a:r>
            <a:endParaRPr lang="en-CA" sz="1200" dirty="0"/>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a:t>
            </a:r>
          </a:p>
          <a:p>
            <a:pPr marL="0" indent="0">
              <a:spcBef>
                <a:spcPts val="0"/>
              </a:spcBef>
              <a:buNone/>
            </a:pPr>
            <a:endParaRPr lang="en-CA" sz="1200" dirty="0"/>
          </a:p>
          <a:p>
            <a:pPr marL="0" indent="0">
              <a:spcBef>
                <a:spcPts val="0"/>
              </a:spcBef>
              <a:buNone/>
            </a:pPr>
            <a:r>
              <a:rPr lang="en-CA" sz="1200" dirty="0"/>
              <a:t>2.We have opportunities to be more efficient with our programming. </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 the lack of a standardized approach means we are not compounding knowledge effectively,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be clear, I intend to focus on the RTP Protocol, and I believe that the vision I have for this project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proper protocols</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 is very simple:</a:t>
            </a:r>
          </a:p>
          <a:p>
            <a:r>
              <a:rPr lang="en-US" dirty="0"/>
              <a:t>Build something good… </a:t>
            </a:r>
            <a:endParaRPr lang="en-US" b="0" dirty="0"/>
          </a:p>
          <a:p>
            <a:endParaRPr lang="en-US" b="1" dirty="0"/>
          </a:p>
          <a:p>
            <a:r>
              <a:rPr lang="en-US" b="1" dirty="0"/>
              <a:t>Something good:</a:t>
            </a:r>
          </a:p>
          <a:p>
            <a:r>
              <a:rPr lang="en-CA" sz="1200" b="0" dirty="0"/>
              <a:t>ACL Rehab protocol</a:t>
            </a:r>
          </a:p>
          <a:p>
            <a:endParaRPr lang="en-CA" sz="1200" b="0" dirty="0"/>
          </a:p>
          <a:p>
            <a:r>
              <a:rPr lang="en-CA" sz="1200" b="0" dirty="0"/>
              <a:t>The first three objectives are things that already exist in the world, we can build our own version of by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endParaRPr lang="en-US" b="1" dirty="0"/>
          </a:p>
          <a:p>
            <a:endParaRPr lang="en-US" b="1" dirty="0"/>
          </a:p>
          <a:p>
            <a:endParaRPr lang="en-US" b="1" dirty="0"/>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0" dirty="0"/>
              <a:t>Speaking of others, competition benchmarking,</a:t>
            </a:r>
          </a:p>
          <a:p>
            <a:pPr marL="0" indent="0">
              <a:spcBef>
                <a:spcPts val="0"/>
              </a:spcBef>
              <a:buNone/>
            </a:pPr>
            <a:r>
              <a:rPr lang="en-CA" sz="1200" b="0" dirty="0"/>
              <a:t>I have this split into 2 categories:</a:t>
            </a:r>
          </a:p>
          <a:p>
            <a:pPr marL="0" indent="0">
              <a:spcBef>
                <a:spcPts val="0"/>
              </a:spcBef>
              <a:buNone/>
            </a:pPr>
            <a:r>
              <a:rPr lang="en-CA" sz="1200" b="0" dirty="0"/>
              <a:t>1)Who are we learning from, wo are we modelling our solution after?</a:t>
            </a:r>
          </a:p>
          <a:p>
            <a:pPr marL="0" indent="0">
              <a:spcBef>
                <a:spcPts val="0"/>
              </a:spcBef>
              <a:buNone/>
            </a:pPr>
            <a:r>
              <a:rPr lang="en-CA" sz="1200" b="0" dirty="0"/>
              <a:t>        This is not an exhaustive list but includes some excellent examples for us to build on</a:t>
            </a:r>
          </a:p>
          <a:p>
            <a:pPr marL="0" indent="0">
              <a:spcBef>
                <a:spcPts val="0"/>
              </a:spcBef>
              <a:buNone/>
            </a:pPr>
            <a:endParaRPr lang="en-CA" sz="1200" b="0" dirty="0"/>
          </a:p>
          <a:p>
            <a:pPr marL="0" indent="0">
              <a:spcBef>
                <a:spcPts val="0"/>
              </a:spcBef>
              <a:buNone/>
            </a:pPr>
            <a:r>
              <a:rPr lang="en-CA" sz="1200" b="0" dirty="0"/>
              <a:t>2)Who else in Canada is leading ACL Rehabs on a similar scale</a:t>
            </a:r>
          </a:p>
          <a:p>
            <a:pPr marL="0" indent="0">
              <a:spcBef>
                <a:spcPts val="0"/>
              </a:spcBef>
              <a:buNone/>
            </a:pPr>
            <a:endParaRPr lang="en-CA" sz="1200" b="0" dirty="0"/>
          </a:p>
          <a:p>
            <a:pPr marL="0" indent="0">
              <a:spcBef>
                <a:spcPts val="0"/>
              </a:spcBef>
              <a:buNone/>
            </a:pPr>
            <a:r>
              <a:rPr lang="en-CA" sz="1200" b="0" dirty="0"/>
              <a:t>So the question is what makes this solution different than the competition and why would people choose this solution over others.</a:t>
            </a:r>
          </a:p>
          <a:p>
            <a:pPr marL="0" indent="0">
              <a:spcBef>
                <a:spcPts val="0"/>
              </a:spcBef>
              <a:buNone/>
            </a:pPr>
            <a:endParaRPr lang="en-CA" sz="1200" b="0" dirty="0"/>
          </a:p>
          <a:p>
            <a:pPr marL="0" indent="0">
              <a:spcBef>
                <a:spcPts val="0"/>
              </a:spcBef>
              <a:buNone/>
            </a:pPr>
            <a:r>
              <a:rPr lang="en-CA" sz="1200" b="0" dirty="0"/>
              <a:t>So these innovative aspects that I mentioned, these are gaps in current protocols, and I think adding these pieces allows us to have a conversation about how we can get people to choose to work with us.</a:t>
            </a:r>
          </a:p>
          <a:p>
            <a:pPr marL="0" indent="0">
              <a:spcBef>
                <a:spcPts val="0"/>
              </a:spcBef>
              <a:buNone/>
            </a:pPr>
            <a:endParaRPr lang="en-CA" sz="1200" b="0" dirty="0"/>
          </a:p>
          <a:p>
            <a:pPr marL="0" indent="0">
              <a:spcBef>
                <a:spcPts val="0"/>
              </a:spcBef>
              <a:buNone/>
            </a:pPr>
            <a:r>
              <a:rPr lang="en-CA" sz="1200" b="0" dirty="0"/>
              <a:t>and </a:t>
            </a:r>
            <a:r>
              <a:rPr lang="en-CA" sz="1200" b="0" dirty="0" err="1"/>
              <a:t>i</a:t>
            </a:r>
            <a:r>
              <a:rPr lang="en-CA" sz="1200" b="0" dirty="0"/>
              <a:t> think a key point to keep in mind when we’re going over the protocol, is that these </a:t>
            </a:r>
            <a:r>
              <a:rPr lang="en-CA" sz="1200" b="0" dirty="0" err="1"/>
              <a:t>peices</a:t>
            </a:r>
            <a:r>
              <a:rPr lang="en-CA" sz="1200" b="0" dirty="0"/>
              <a:t> allow us to create a system that informs not just WHAT to do during a rehab but HOW to do it.</a:t>
            </a: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4</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  This allows us to target a big piece of our core business, then the protocol can then be scaled and adapted to support other partners and other markets.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So below on the left I've got 3 markets we already service.</a:t>
            </a:r>
          </a:p>
          <a:p>
            <a:r>
              <a:rPr lang="en-US" dirty="0"/>
              <a:t>And in bold, 3 markets which I believe this protocol could open up for us.</a:t>
            </a:r>
          </a:p>
          <a:p>
            <a:endParaRPr lang="en-US" dirty="0"/>
          </a:p>
          <a:p>
            <a:r>
              <a:rPr lang="en-US" dirty="0"/>
              <a:t>One thing specifically that I'd like to talk more about afterwards is the potential to service local and remote PN clients.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role’s already been created, I’m already working on the protocol, </a:t>
            </a:r>
          </a:p>
          <a:p>
            <a:pPr marL="0" indent="0">
              <a:spcBef>
                <a:spcPts val="0"/>
              </a:spcBef>
              <a:buNone/>
            </a:pPr>
            <a:r>
              <a:rPr lang="en-CA" sz="1200" dirty="0"/>
              <a:t>so hopefully I don’t have to talk much about myself at the moment</a:t>
            </a:r>
          </a:p>
          <a:p>
            <a:pPr marL="0" indent="0">
              <a:spcBef>
                <a:spcPts val="0"/>
              </a:spcBef>
              <a:buNone/>
            </a:pPr>
            <a:endParaRPr lang="en-CA" sz="1200" dirty="0"/>
          </a:p>
          <a:p>
            <a:pPr marL="0" indent="0">
              <a:spcBef>
                <a:spcPts val="0"/>
              </a:spcBef>
              <a:buNone/>
            </a:pPr>
            <a:r>
              <a:rPr lang="en-CA" sz="1200" dirty="0"/>
              <a:t>What I would say,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dirty="0">
                <a:solidFill>
                  <a:srgbClr val="002060"/>
                </a:solidFill>
              </a:rPr>
              <a:t>Part of my proposal is to keep the working group very small at the start and to expand out as needed.  I think Craig is an integral part of this project given his experience specifically leading rehabilitations. And also, really grateful to have the support of Marc in this with his vision for what this could be and obviously all the technical expertise that he brings.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The main reason that I am interested in taking on this project is because it aligns with my goals of doing work that is first and foremost practical and impactful, but also involves problem solving, innovation and academic research.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A lot of the talk that I’ve heard is “how do we get the NSOs to fund it”..</a:t>
            </a:r>
          </a:p>
          <a:p>
            <a:r>
              <a:rPr lang="en-CA" sz="1200" b="0" dirty="0"/>
              <a:t>My proposal would be to start with a different business model which would be something more subscription based.</a:t>
            </a:r>
          </a:p>
          <a:p>
            <a:endParaRPr lang="en-CA" sz="1200" b="0" dirty="0"/>
          </a:p>
          <a:p>
            <a:r>
              <a:rPr lang="en-CA" sz="1200" b="0" dirty="0"/>
              <a:t>So in this example there’s a monthly cost per athlete, and that can be scalable to our time commitment and the integration with our services.</a:t>
            </a:r>
          </a:p>
          <a:p>
            <a:endParaRPr lang="en-CA" sz="1200" b="0" dirty="0"/>
          </a:p>
          <a:p>
            <a:r>
              <a:rPr lang="en-CA" sz="1200" b="0" dirty="0"/>
              <a:t>So let’s say a bronze package</a:t>
            </a:r>
          </a:p>
          <a:p>
            <a:r>
              <a:rPr lang="en-CA" sz="1200" b="0" dirty="0"/>
              <a:t>-relatively inexpensive to customer / relatively simple for us to deliver</a:t>
            </a:r>
          </a:p>
          <a:p>
            <a:r>
              <a:rPr lang="en-CA" sz="1200" b="0" dirty="0"/>
              <a:t>And then in contrast, a gold package, would essentially be an improved and standardized version of what we already do for our Olympic athletes</a:t>
            </a:r>
          </a:p>
          <a:p>
            <a:r>
              <a:rPr lang="en-CA" sz="1200" b="0" dirty="0"/>
              <a:t>-very time consuming / valued accordingly</a:t>
            </a:r>
          </a:p>
          <a:p>
            <a:endParaRPr lang="en-CA" sz="1200" b="0" dirty="0"/>
          </a:p>
          <a:p>
            <a:r>
              <a:rPr lang="en-CA" sz="1200" b="0" dirty="0"/>
              <a:t>In addition to the subscription model, we could offer an upfront option, thinking specifically of our partner NSOs, </a:t>
            </a:r>
          </a:p>
          <a:p>
            <a:r>
              <a:rPr lang="en-CA" sz="1200" b="0" dirty="0"/>
              <a:t>This would be priced strategically to allow us to have some guaranteed revenue and to allow the sports to have cost certainty and the knowledge that their athletes will be well supported in the case of injury</a:t>
            </a:r>
          </a:p>
          <a:p>
            <a:endParaRPr lang="en-CA" sz="1200" b="0" dirty="0"/>
          </a:p>
          <a:p>
            <a:r>
              <a:rPr lang="en-CA" sz="1200" b="0" dirty="0"/>
              <a:t>Upfront options could be scaled in </a:t>
            </a:r>
            <a:r>
              <a:rPr lang="en-CA" sz="1200" b="0"/>
              <a:t>much the same way</a:t>
            </a:r>
            <a:endParaRPr lang="en-CA" sz="1200" b="0" dirty="0"/>
          </a:p>
          <a:p>
            <a:endParaRPr lang="en-CA" sz="1200" b="0" dirty="0"/>
          </a:p>
          <a:p>
            <a:endParaRPr lang="en-CA" sz="1200" b="0" dirty="0"/>
          </a:p>
          <a:p>
            <a:endParaRPr lang="en-CA" sz="1200" b="0" dirty="0"/>
          </a:p>
          <a:p>
            <a:endParaRPr lang="en-CA" sz="1200" b="0" dirty="0"/>
          </a:p>
          <a:p>
            <a:endParaRPr lang="en-CA" sz="1200" b="0" dirty="0"/>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B26E0-9ED7-35CC-CF2C-73512DA45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8518D-C83F-E7DA-AB52-DC2C2F4F6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C2684-845B-5C6B-8E95-9BB3FC2A040B}"/>
              </a:ext>
            </a:extLst>
          </p:cNvPr>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Teeter-totter</a:t>
            </a:r>
          </a:p>
          <a:p>
            <a:r>
              <a:rPr lang="en-CA" sz="1200" b="0" dirty="0"/>
              <a:t>-inexpensive to customer / low overhead, not time consuming</a:t>
            </a:r>
          </a:p>
          <a:p>
            <a:r>
              <a:rPr lang="en-CA" sz="1200" b="0" dirty="0"/>
              <a:t>-expensive to customer / very time consuming</a:t>
            </a:r>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a:extLst>
              <a:ext uri="{FF2B5EF4-FFF2-40B4-BE49-F238E27FC236}">
                <a16:creationId xmlns:a16="http://schemas.microsoft.com/office/drawing/2014/main" id="{01831B1E-B36A-D92F-9C9B-0650388F0F00}"/>
              </a:ext>
            </a:extLst>
          </p:cNvPr>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0118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Milestones, lastly the objective at the moment would be to have a working version of the protocol ready to go in April.</a:t>
            </a:r>
          </a:p>
          <a:p>
            <a:endParaRPr lang="en-US" dirty="0"/>
          </a:p>
          <a:p>
            <a:r>
              <a:rPr lang="en-US" dirty="0"/>
              <a:t>From now </a:t>
            </a:r>
            <a:r>
              <a:rPr lang="en-US" dirty="0" err="1"/>
              <a:t>ntil</a:t>
            </a:r>
            <a:r>
              <a:rPr lang="en-US" dirty="0"/>
              <a:t> then , I would be the building this thing out, continuously working on it, while also  getting it to a point where collaboration with different skilled professionals can be most effective.</a:t>
            </a:r>
          </a:p>
          <a:p>
            <a:endParaRPr lang="en-US" dirty="0"/>
          </a:p>
          <a:p>
            <a:r>
              <a:rPr lang="en-US" dirty="0"/>
              <a:t>And then once version 1 is built, then future work involves </a:t>
            </a:r>
          </a:p>
          <a:p>
            <a:endParaRPr lang="en-US" dirty="0"/>
          </a:p>
          <a:p>
            <a:endParaRPr lang="en-US" dirty="0"/>
          </a:p>
          <a:p>
            <a:r>
              <a:rPr lang="en-US" dirty="0"/>
              <a:t>So that’s the pitch, if anyone wants to pause now, I can answer any questions you have, otherwise I can show you some of what I’ve been working on so you can see my actual idea and vison for this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January the goal would be to have it at a point where collaboration can be most effective. So starting to get input and have discussions on the actual content of the protocol, and also the behind-the-scenes technical work to make sure that this is a professional, functional product that we can put out there with confidence.</a:t>
            </a:r>
          </a:p>
          <a:p>
            <a:endParaRPr lang="en-US" dirty="0"/>
          </a:p>
          <a:p>
            <a:endParaRPr lang="en-US" dirty="0"/>
          </a:p>
          <a:p>
            <a:endParaRPr lang="en-US" dirty="0"/>
          </a:p>
          <a:p>
            <a:r>
              <a:rPr lang="en-US" dirty="0"/>
              <a:t>Deliver a working product in April</a:t>
            </a:r>
          </a:p>
          <a:p>
            <a:endParaRPr lang="en-US" dirty="0"/>
          </a:p>
          <a:p>
            <a:endParaRPr lang="en-US" dirty="0"/>
          </a:p>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294888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October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3.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MOON</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45E61D-139D-5577-3EA2-79A0AB5C7858}"/>
              </a:ext>
            </a:extLst>
          </p:cNvPr>
          <p:cNvSpPr txBox="1"/>
          <p:nvPr/>
        </p:nvSpPr>
        <p:spPr>
          <a:xfrm>
            <a:off x="7079343" y="3631418"/>
            <a:ext cx="4612148" cy="1200329"/>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CA" b="1" dirty="0">
                <a:solidFill>
                  <a:srgbClr val="FF0000"/>
                </a:solidFill>
              </a:rPr>
              <a:t>Fully digital, interactive protocol</a:t>
            </a:r>
          </a:p>
          <a:p>
            <a:pPr marL="285750" indent="-285750">
              <a:spcBef>
                <a:spcPts val="0"/>
              </a:spcBef>
              <a:buFont typeface="Arial" panose="020B0604020202020204" pitchFamily="34" charset="0"/>
              <a:buChar char="•"/>
            </a:pPr>
            <a:r>
              <a:rPr lang="en-CA" b="1" dirty="0">
                <a:solidFill>
                  <a:srgbClr val="FF0000"/>
                </a:solidFill>
              </a:rPr>
              <a:t>Integrated Performance Data Pipeline</a:t>
            </a:r>
          </a:p>
          <a:p>
            <a:pPr marL="285750" indent="-285750">
              <a:spcBef>
                <a:spcPts val="0"/>
              </a:spcBef>
              <a:buFont typeface="Arial" panose="020B0604020202020204" pitchFamily="34" charset="0"/>
              <a:buChar char="•"/>
            </a:pPr>
            <a:r>
              <a:rPr lang="en-CA" b="1" dirty="0">
                <a:solidFill>
                  <a:srgbClr val="FF0000"/>
                </a:solidFill>
              </a:rPr>
              <a:t>Centralized, accessible reporting</a:t>
            </a:r>
          </a:p>
          <a:p>
            <a:endParaRPr lang="en-US" dirty="0"/>
          </a:p>
        </p:txBody>
      </p:sp>
      <p:sp>
        <p:nvSpPr>
          <p:cNvPr id="4" name="TextBox 3">
            <a:extLst>
              <a:ext uri="{FF2B5EF4-FFF2-40B4-BE49-F238E27FC236}">
                <a16:creationId xmlns:a16="http://schemas.microsoft.com/office/drawing/2014/main" id="{803B6C40-3F79-231C-FAF9-3AB0DC63857A}"/>
              </a:ext>
            </a:extLst>
          </p:cNvPr>
          <p:cNvSpPr txBox="1"/>
          <p:nvPr/>
        </p:nvSpPr>
        <p:spPr>
          <a:xfrm>
            <a:off x="7650413" y="5100491"/>
            <a:ext cx="3718627" cy="923330"/>
          </a:xfrm>
          <a:prstGeom prst="rect">
            <a:avLst/>
          </a:prstGeom>
          <a:noFill/>
        </p:spPr>
        <p:txBody>
          <a:bodyPr wrap="square" rtlCol="0">
            <a:spAutoFit/>
          </a:bodyPr>
          <a:lstStyle/>
          <a:p>
            <a:pPr>
              <a:spcBef>
                <a:spcPts val="0"/>
              </a:spcBef>
            </a:pPr>
            <a:r>
              <a:rPr lang="en-CA" b="1" dirty="0">
                <a:solidFill>
                  <a:srgbClr val="FF0000"/>
                </a:solidFill>
              </a:rPr>
              <a:t>Not just “WHAT” to do but “HOW” to do it.</a:t>
            </a:r>
          </a:p>
          <a:p>
            <a:endParaRPr lang="en-US" dirty="0"/>
          </a:p>
        </p:txBody>
      </p:sp>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4.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Marc</a:t>
            </a:r>
          </a:p>
          <a:p>
            <a:pPr>
              <a:spcBef>
                <a:spcPts val="0"/>
              </a:spcBef>
            </a:pPr>
            <a:r>
              <a:rPr lang="en-CA" sz="2400" dirty="0">
                <a:solidFill>
                  <a:srgbClr val="002060"/>
                </a:solidFill>
              </a:rPr>
              <a:t>Experience, Expertise,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358979" y="1962879"/>
            <a:ext cx="6453945" cy="40386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 ~ time commitment, service integration</a:t>
            </a: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a:t>
            </a:r>
          </a:p>
          <a:p>
            <a:pPr>
              <a:spcBef>
                <a:spcPts val="0"/>
              </a:spcBef>
            </a:pPr>
            <a:r>
              <a:rPr lang="en-CA" sz="2400" dirty="0">
                <a:solidFill>
                  <a:srgbClr val="002060"/>
                </a:solidFill>
              </a:rPr>
              <a:t>NSOs pay upfront for access to this program in full</a:t>
            </a:r>
          </a:p>
          <a:p>
            <a:pPr>
              <a:spcBef>
                <a:spcPts val="0"/>
              </a:spcBef>
            </a:pPr>
            <a:r>
              <a:rPr lang="en-CA" sz="2400" dirty="0">
                <a:solidFill>
                  <a:srgbClr val="002060"/>
                </a:solidFill>
              </a:rPr>
              <a:t>Less expensive, cost certainty</a:t>
            </a:r>
          </a:p>
        </p:txBody>
      </p:sp>
      <p:graphicFrame>
        <p:nvGraphicFramePr>
          <p:cNvPr id="3" name="Diagram 2">
            <a:extLst>
              <a:ext uri="{FF2B5EF4-FFF2-40B4-BE49-F238E27FC236}">
                <a16:creationId xmlns:a16="http://schemas.microsoft.com/office/drawing/2014/main" id="{F4A1F89C-3934-2C7C-CDDF-016B44BD3395}"/>
              </a:ext>
            </a:extLst>
          </p:cNvPr>
          <p:cNvGraphicFramePr/>
          <p:nvPr>
            <p:extLst>
              <p:ext uri="{D42A27DB-BD31-4B8C-83A1-F6EECF244321}">
                <p14:modId xmlns:p14="http://schemas.microsoft.com/office/powerpoint/2010/main" val="3795215523"/>
              </p:ext>
            </p:extLst>
          </p:nvPr>
        </p:nvGraphicFramePr>
        <p:xfrm>
          <a:off x="6133165" y="1382751"/>
          <a:ext cx="7394498" cy="4755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360311-EB69-E84D-B29B-A69D34836CE1}"/>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B1630046-287D-264C-0F36-58D51C2608CC}"/>
              </a:ext>
            </a:extLst>
          </p:cNvPr>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a:extLst>
              <a:ext uri="{FF2B5EF4-FFF2-40B4-BE49-F238E27FC236}">
                <a16:creationId xmlns:a16="http://schemas.microsoft.com/office/drawing/2014/main" id="{2EC2C951-F89F-B409-1316-6906058AA461}"/>
              </a:ext>
            </a:extLst>
          </p:cNvPr>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a:extLst>
              <a:ext uri="{FF2B5EF4-FFF2-40B4-BE49-F238E27FC236}">
                <a16:creationId xmlns:a16="http://schemas.microsoft.com/office/drawing/2014/main" id="{7E3F0867-922C-B941-2927-B89434035E86}"/>
              </a:ext>
            </a:extLst>
          </p:cNvPr>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FE2D8E77-833D-3039-7E34-AFDC13E97AC3}"/>
              </a:ext>
            </a:extLst>
          </p:cNvPr>
          <p:cNvGraphicFramePr>
            <a:graphicFrameLocks noGrp="1"/>
          </p:cNvGraphicFramePr>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9637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449076897"/>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6951</TotalTime>
  <Words>4904</Words>
  <Application>Microsoft Macintosh PowerPoint</Application>
  <PresentationFormat>Widescreen</PresentationFormat>
  <Paragraphs>563</Paragraphs>
  <Slides>11</Slides>
  <Notes>10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October 2025</vt:lpstr>
      <vt:lpstr>Step 1.  The Problem </vt:lpstr>
      <vt:lpstr>Step 2.  Your Solution(s)</vt:lpstr>
      <vt:lpstr>Step 3.  Competition Benchmarking</vt:lpstr>
      <vt:lpstr>Step 4.  Target Market</vt:lpstr>
      <vt:lpstr>Step 5.  Highlight Your Team Advantage</vt:lpstr>
      <vt:lpstr>Step 6.  Business Model </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2025-10-15T15:56:42Z</dcterms:modified>
</cp:coreProperties>
</file>