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8" r:id="rId2"/>
    <p:sldId id="273" r:id="rId3"/>
    <p:sldId id="272" r:id="rId4"/>
    <p:sldId id="265" r:id="rId5"/>
    <p:sldId id="266" r:id="rId6"/>
    <p:sldId id="267" r:id="rId7"/>
    <p:sldId id="268" r:id="rId8"/>
    <p:sldId id="269" r:id="rId9"/>
    <p:sldId id="274"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6FE74-CB47-FE4E-96FE-DF69C5E3FEE2}" v="598" dt="2025-09-16T15:21:48.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autoAdjust="0"/>
    <p:restoredTop sz="75932"/>
  </p:normalViewPr>
  <p:slideViewPr>
    <p:cSldViewPr snapToGrid="0">
      <p:cViewPr varScale="1">
        <p:scale>
          <a:sx n="117" d="100"/>
          <a:sy n="117" d="100"/>
        </p:scale>
        <p:origin x="1840" y="168"/>
      </p:cViewPr>
      <p:guideLst/>
    </p:cSldViewPr>
  </p:slideViewPr>
  <p:notesTextViewPr>
    <p:cViewPr>
      <p:scale>
        <a:sx n="3" d="2"/>
        <a:sy n="3" d="2"/>
      </p:scale>
      <p:origin x="0" y="-3384"/>
    </p:cViewPr>
  </p:notesTextViewPr>
  <p:sorterViewPr>
    <p:cViewPr varScale="1">
      <p:scale>
        <a:sx n="1" d="1"/>
        <a:sy n="1" d="1"/>
      </p:scale>
      <p:origin x="0" y="-1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ates" userId="8fd5ec3e-c8da-46f6-bbad-ce7a7878ba0f" providerId="ADAL" clId="{F0D6FE74-CB47-FE4E-96FE-DF69C5E3FEE2}"/>
    <pc:docChg chg="undo custSel addSld delSld modSld modMainMaster">
      <pc:chgData name="Andrew Kates" userId="8fd5ec3e-c8da-46f6-bbad-ce7a7878ba0f" providerId="ADAL" clId="{F0D6FE74-CB47-FE4E-96FE-DF69C5E3FEE2}" dt="2025-09-16T21:51:04.460" v="20347" actId="20577"/>
      <pc:docMkLst>
        <pc:docMk/>
      </pc:docMkLst>
      <pc:sldChg chg="modSp mod modTransition modNotesTx">
        <pc:chgData name="Andrew Kates" userId="8fd5ec3e-c8da-46f6-bbad-ce7a7878ba0f" providerId="ADAL" clId="{F0D6FE74-CB47-FE4E-96FE-DF69C5E3FEE2}" dt="2025-09-16T21:49:02.793" v="20333" actId="20577"/>
        <pc:sldMkLst>
          <pc:docMk/>
          <pc:sldMk cId="3543289025" sldId="258"/>
        </pc:sldMkLst>
        <pc:spChg chg="mod">
          <ac:chgData name="Andrew Kates" userId="8fd5ec3e-c8da-46f6-bbad-ce7a7878ba0f" providerId="ADAL" clId="{F0D6FE74-CB47-FE4E-96FE-DF69C5E3FEE2}" dt="2025-09-12T14:09:23.441" v="9859" actId="20577"/>
          <ac:spMkLst>
            <pc:docMk/>
            <pc:sldMk cId="3543289025" sldId="258"/>
            <ac:spMk id="2" creationId="{00000000-0000-0000-0000-000000000000}"/>
          </ac:spMkLst>
        </pc:spChg>
      </pc:sldChg>
      <pc:sldChg chg="del">
        <pc:chgData name="Andrew Kates" userId="8fd5ec3e-c8da-46f6-bbad-ce7a7878ba0f" providerId="ADAL" clId="{F0D6FE74-CB47-FE4E-96FE-DF69C5E3FEE2}" dt="2025-08-20T14:16:50.633" v="1839" actId="2696"/>
        <pc:sldMkLst>
          <pc:docMk/>
          <pc:sldMk cId="1335192739" sldId="263"/>
        </pc:sldMkLst>
      </pc:sldChg>
      <pc:sldChg chg="del">
        <pc:chgData name="Andrew Kates" userId="8fd5ec3e-c8da-46f6-bbad-ce7a7878ba0f" providerId="ADAL" clId="{F0D6FE74-CB47-FE4E-96FE-DF69C5E3FEE2}" dt="2025-08-20T14:17:16.352" v="1843" actId="2696"/>
        <pc:sldMkLst>
          <pc:docMk/>
          <pc:sldMk cId="4078044635" sldId="264"/>
        </pc:sldMkLst>
      </pc:sldChg>
      <pc:sldChg chg="addSp delSp modSp mod modTransition modNotesTx">
        <pc:chgData name="Andrew Kates" userId="8fd5ec3e-c8da-46f6-bbad-ce7a7878ba0f" providerId="ADAL" clId="{F0D6FE74-CB47-FE4E-96FE-DF69C5E3FEE2}" dt="2025-09-16T14:28:10.490" v="16260" actId="20577"/>
        <pc:sldMkLst>
          <pc:docMk/>
          <pc:sldMk cId="568366746" sldId="265"/>
        </pc:sldMkLst>
        <pc:graphicFrameChg chg="add mod">
          <ac:chgData name="Andrew Kates" userId="8fd5ec3e-c8da-46f6-bbad-ce7a7878ba0f" providerId="ADAL" clId="{F0D6FE74-CB47-FE4E-96FE-DF69C5E3FEE2}" dt="2025-09-13T15:27:55.671" v="13676" actId="1076"/>
          <ac:graphicFrameMkLst>
            <pc:docMk/>
            <pc:sldMk cId="568366746" sldId="265"/>
            <ac:graphicFrameMk id="2" creationId="{D0A8F765-861F-91C7-36C3-3555BF0BF1D9}"/>
          </ac:graphicFrameMkLst>
        </pc:graphicFrameChg>
      </pc:sldChg>
      <pc:sldChg chg="modSp mod modTransition modNotesTx">
        <pc:chgData name="Andrew Kates" userId="8fd5ec3e-c8da-46f6-bbad-ce7a7878ba0f" providerId="ADAL" clId="{F0D6FE74-CB47-FE4E-96FE-DF69C5E3FEE2}" dt="2025-09-16T14:32:24.187" v="16370" actId="20577"/>
        <pc:sldMkLst>
          <pc:docMk/>
          <pc:sldMk cId="3918262711" sldId="266"/>
        </pc:sldMkLst>
        <pc:spChg chg="mod">
          <ac:chgData name="Andrew Kates" userId="8fd5ec3e-c8da-46f6-bbad-ce7a7878ba0f" providerId="ADAL" clId="{F0D6FE74-CB47-FE4E-96FE-DF69C5E3FEE2}" dt="2025-09-13T15:43:18.640" v="14153" actId="20577"/>
          <ac:spMkLst>
            <pc:docMk/>
            <pc:sldMk cId="3918262711" sldId="266"/>
            <ac:spMk id="6" creationId="{00000000-0000-0000-0000-000000000000}"/>
          </ac:spMkLst>
        </pc:spChg>
        <pc:spChg chg="mod">
          <ac:chgData name="Andrew Kates" userId="8fd5ec3e-c8da-46f6-bbad-ce7a7878ba0f" providerId="ADAL" clId="{F0D6FE74-CB47-FE4E-96FE-DF69C5E3FEE2}" dt="2025-08-18T21:05:10.360" v="826" actId="14100"/>
          <ac:spMkLst>
            <pc:docMk/>
            <pc:sldMk cId="3918262711" sldId="266"/>
            <ac:spMk id="63490" creationId="{00000000-0000-0000-0000-000000000000}"/>
          </ac:spMkLst>
        </pc:spChg>
      </pc:sldChg>
      <pc:sldChg chg="modSp mod modTransition modAnim modNotesTx">
        <pc:chgData name="Andrew Kates" userId="8fd5ec3e-c8da-46f6-bbad-ce7a7878ba0f" providerId="ADAL" clId="{F0D6FE74-CB47-FE4E-96FE-DF69C5E3FEE2}" dt="2025-09-16T21:50:55.243" v="20336" actId="20577"/>
        <pc:sldMkLst>
          <pc:docMk/>
          <pc:sldMk cId="310404465" sldId="267"/>
        </pc:sldMkLst>
        <pc:spChg chg="mod">
          <ac:chgData name="Andrew Kates" userId="8fd5ec3e-c8da-46f6-bbad-ce7a7878ba0f" providerId="ADAL" clId="{F0D6FE74-CB47-FE4E-96FE-DF69C5E3FEE2}" dt="2025-09-16T15:08:54.020" v="18390" actId="20577"/>
          <ac:spMkLst>
            <pc:docMk/>
            <pc:sldMk cId="310404465" sldId="267"/>
            <ac:spMk id="6" creationId="{00000000-0000-0000-0000-000000000000}"/>
          </ac:spMkLst>
        </pc:spChg>
        <pc:spChg chg="mod">
          <ac:chgData name="Andrew Kates" userId="8fd5ec3e-c8da-46f6-bbad-ce7a7878ba0f" providerId="ADAL" clId="{F0D6FE74-CB47-FE4E-96FE-DF69C5E3FEE2}" dt="2025-08-18T21:09:39.033" v="1270" actId="14100"/>
          <ac:spMkLst>
            <pc:docMk/>
            <pc:sldMk cId="310404465" sldId="267"/>
            <ac:spMk id="63490" creationId="{00000000-0000-0000-0000-000000000000}"/>
          </ac:spMkLst>
        </pc:spChg>
      </pc:sldChg>
      <pc:sldChg chg="addSp modSp mod modTransition modAnim modNotesTx">
        <pc:chgData name="Andrew Kates" userId="8fd5ec3e-c8da-46f6-bbad-ce7a7878ba0f" providerId="ADAL" clId="{F0D6FE74-CB47-FE4E-96FE-DF69C5E3FEE2}" dt="2025-09-16T21:51:04.460" v="20347" actId="20577"/>
        <pc:sldMkLst>
          <pc:docMk/>
          <pc:sldMk cId="21241760" sldId="268"/>
        </pc:sldMkLst>
        <pc:spChg chg="mod">
          <ac:chgData name="Andrew Kates" userId="8fd5ec3e-c8da-46f6-bbad-ce7a7878ba0f" providerId="ADAL" clId="{F0D6FE74-CB47-FE4E-96FE-DF69C5E3FEE2}" dt="2025-09-16T15:13:04.792" v="18845" actId="20577"/>
          <ac:spMkLst>
            <pc:docMk/>
            <pc:sldMk cId="21241760" sldId="268"/>
            <ac:spMk id="6" creationId="{00000000-0000-0000-0000-000000000000}"/>
          </ac:spMkLst>
        </pc:spChg>
        <pc:spChg chg="mod">
          <ac:chgData name="Andrew Kates" userId="8fd5ec3e-c8da-46f6-bbad-ce7a7878ba0f" providerId="ADAL" clId="{F0D6FE74-CB47-FE4E-96FE-DF69C5E3FEE2}" dt="2025-08-20T14:21:42.993" v="2217"/>
          <ac:spMkLst>
            <pc:docMk/>
            <pc:sldMk cId="21241760" sldId="268"/>
            <ac:spMk id="63490" creationId="{00000000-0000-0000-0000-000000000000}"/>
          </ac:spMkLst>
        </pc:spChg>
        <pc:graphicFrameChg chg="add mod modGraphic">
          <ac:chgData name="Andrew Kates" userId="8fd5ec3e-c8da-46f6-bbad-ce7a7878ba0f" providerId="ADAL" clId="{F0D6FE74-CB47-FE4E-96FE-DF69C5E3FEE2}" dt="2025-09-13T17:08:28.646" v="15078" actId="1036"/>
          <ac:graphicFrameMkLst>
            <pc:docMk/>
            <pc:sldMk cId="21241760" sldId="268"/>
            <ac:graphicFrameMk id="2" creationId="{3FC8E65D-0038-4B0C-2349-3D26D976C251}"/>
          </ac:graphicFrameMkLst>
        </pc:graphicFrameChg>
      </pc:sldChg>
      <pc:sldChg chg="addSp delSp modSp mod modTransition modNotesTx">
        <pc:chgData name="Andrew Kates" userId="8fd5ec3e-c8da-46f6-bbad-ce7a7878ba0f" providerId="ADAL" clId="{F0D6FE74-CB47-FE4E-96FE-DF69C5E3FEE2}" dt="2025-09-16T14:16:22.640" v="15438"/>
        <pc:sldMkLst>
          <pc:docMk/>
          <pc:sldMk cId="852876430" sldId="269"/>
        </pc:sldMkLst>
        <pc:spChg chg="mod">
          <ac:chgData name="Andrew Kates" userId="8fd5ec3e-c8da-46f6-bbad-ce7a7878ba0f" providerId="ADAL" clId="{F0D6FE74-CB47-FE4E-96FE-DF69C5E3FEE2}" dt="2025-08-20T14:50:47.756" v="3410"/>
          <ac:spMkLst>
            <pc:docMk/>
            <pc:sldMk cId="852876430" sldId="269"/>
            <ac:spMk id="63490" creationId="{00000000-0000-0000-0000-000000000000}"/>
          </ac:spMkLst>
        </pc:spChg>
        <pc:graphicFrameChg chg="add mod modGraphic">
          <ac:chgData name="Andrew Kates" userId="8fd5ec3e-c8da-46f6-bbad-ce7a7878ba0f" providerId="ADAL" clId="{F0D6FE74-CB47-FE4E-96FE-DF69C5E3FEE2}" dt="2025-09-13T16:43:32.301" v="14551" actId="20577"/>
          <ac:graphicFrameMkLst>
            <pc:docMk/>
            <pc:sldMk cId="852876430" sldId="269"/>
            <ac:graphicFrameMk id="4" creationId="{21742B22-5B55-7295-D23E-4E6F20BD00E8}"/>
          </ac:graphicFrameMkLst>
        </pc:graphicFrameChg>
      </pc:sldChg>
      <pc:sldChg chg="modSp mod modTransition modShow modNotesTx">
        <pc:chgData name="Andrew Kates" userId="8fd5ec3e-c8da-46f6-bbad-ce7a7878ba0f" providerId="ADAL" clId="{F0D6FE74-CB47-FE4E-96FE-DF69C5E3FEE2}" dt="2025-09-16T19:48:20.001" v="20332" actId="729"/>
        <pc:sldMkLst>
          <pc:docMk/>
          <pc:sldMk cId="2899790007" sldId="270"/>
        </pc:sldMkLst>
        <pc:picChg chg="mod">
          <ac:chgData name="Andrew Kates" userId="8fd5ec3e-c8da-46f6-bbad-ce7a7878ba0f" providerId="ADAL" clId="{F0D6FE74-CB47-FE4E-96FE-DF69C5E3FEE2}" dt="2025-08-18T19:38:45.768" v="1" actId="1035"/>
          <ac:picMkLst>
            <pc:docMk/>
            <pc:sldMk cId="2899790007" sldId="270"/>
            <ac:picMk id="3" creationId="{00000000-0000-0000-0000-000000000000}"/>
          </ac:picMkLst>
        </pc:picChg>
      </pc:sldChg>
      <pc:sldChg chg="modSp del mod modNotesTx">
        <pc:chgData name="Andrew Kates" userId="8fd5ec3e-c8da-46f6-bbad-ce7a7878ba0f" providerId="ADAL" clId="{F0D6FE74-CB47-FE4E-96FE-DF69C5E3FEE2}" dt="2025-09-12T19:50:46.205" v="11247" actId="2696"/>
        <pc:sldMkLst>
          <pc:docMk/>
          <pc:sldMk cId="740440714" sldId="271"/>
        </pc:sldMkLst>
      </pc:sldChg>
      <pc:sldChg chg="modSp mod modTransition modNotesTx">
        <pc:chgData name="Andrew Kates" userId="8fd5ec3e-c8da-46f6-bbad-ce7a7878ba0f" providerId="ADAL" clId="{F0D6FE74-CB47-FE4E-96FE-DF69C5E3FEE2}" dt="2025-09-16T14:16:22.640" v="15438"/>
        <pc:sldMkLst>
          <pc:docMk/>
          <pc:sldMk cId="1988230745" sldId="272"/>
        </pc:sldMkLst>
        <pc:spChg chg="mod">
          <ac:chgData name="Andrew Kates" userId="8fd5ec3e-c8da-46f6-bbad-ce7a7878ba0f" providerId="ADAL" clId="{F0D6FE74-CB47-FE4E-96FE-DF69C5E3FEE2}" dt="2025-09-12T21:00:32.802" v="13200" actId="313"/>
          <ac:spMkLst>
            <pc:docMk/>
            <pc:sldMk cId="1988230745" sldId="272"/>
            <ac:spMk id="6" creationId="{BF6273ED-31A9-B065-41E0-91AB18C6B476}"/>
          </ac:spMkLst>
        </pc:spChg>
      </pc:sldChg>
      <pc:sldChg chg="addSp delSp modSp add mod modTransition modNotesTx">
        <pc:chgData name="Andrew Kates" userId="8fd5ec3e-c8da-46f6-bbad-ce7a7878ba0f" providerId="ADAL" clId="{F0D6FE74-CB47-FE4E-96FE-DF69C5E3FEE2}" dt="2025-09-16T14:16:22.640" v="15438"/>
        <pc:sldMkLst>
          <pc:docMk/>
          <pc:sldMk cId="2177813612" sldId="273"/>
        </pc:sldMkLst>
        <pc:spChg chg="add del mod">
          <ac:chgData name="Andrew Kates" userId="8fd5ec3e-c8da-46f6-bbad-ce7a7878ba0f" providerId="ADAL" clId="{F0D6FE74-CB47-FE4E-96FE-DF69C5E3FEE2}" dt="2025-09-12T12:50:59.304" v="7292" actId="478"/>
          <ac:spMkLst>
            <pc:docMk/>
            <pc:sldMk cId="2177813612" sldId="273"/>
            <ac:spMk id="6" creationId="{4A6E5B51-4509-719F-7BA8-9CE908EAD025}"/>
          </ac:spMkLst>
        </pc:spChg>
        <pc:graphicFrameChg chg="add del mod modGraphic">
          <ac:chgData name="Andrew Kates" userId="8fd5ec3e-c8da-46f6-bbad-ce7a7878ba0f" providerId="ADAL" clId="{F0D6FE74-CB47-FE4E-96FE-DF69C5E3FEE2}" dt="2025-09-12T20:06:30.130" v="12115" actId="20577"/>
          <ac:graphicFrameMkLst>
            <pc:docMk/>
            <pc:sldMk cId="2177813612" sldId="273"/>
            <ac:graphicFrameMk id="3" creationId="{4117B0BF-A6F2-802D-6475-C3BE56322528}"/>
          </ac:graphicFrameMkLst>
        </pc:graphicFrameChg>
      </pc:sldChg>
      <pc:sldChg chg="modSp new mod modTransition modShow">
        <pc:chgData name="Andrew Kates" userId="8fd5ec3e-c8da-46f6-bbad-ce7a7878ba0f" providerId="ADAL" clId="{F0D6FE74-CB47-FE4E-96FE-DF69C5E3FEE2}" dt="2025-09-16T19:48:15.923" v="20331" actId="729"/>
        <pc:sldMkLst>
          <pc:docMk/>
          <pc:sldMk cId="174984669" sldId="274"/>
        </pc:sldMkLst>
        <pc:spChg chg="mod">
          <ac:chgData name="Andrew Kates" userId="8fd5ec3e-c8da-46f6-bbad-ce7a7878ba0f" providerId="ADAL" clId="{F0D6FE74-CB47-FE4E-96FE-DF69C5E3FEE2}" dt="2025-09-13T16:49:58.770" v="14799" actId="20577"/>
          <ac:spMkLst>
            <pc:docMk/>
            <pc:sldMk cId="174984669" sldId="274"/>
            <ac:spMk id="2" creationId="{AEDF1E11-BB0E-FF82-9D9E-562E4141FDCA}"/>
          </ac:spMkLst>
        </pc:spChg>
        <pc:spChg chg="mod">
          <ac:chgData name="Andrew Kates" userId="8fd5ec3e-c8da-46f6-bbad-ce7a7878ba0f" providerId="ADAL" clId="{F0D6FE74-CB47-FE4E-96FE-DF69C5E3FEE2}" dt="2025-09-13T16:50:11.212" v="14802" actId="20577"/>
          <ac:spMkLst>
            <pc:docMk/>
            <pc:sldMk cId="174984669" sldId="274"/>
            <ac:spMk id="3" creationId="{4FD779C0-08B7-4DD0-64BF-7B8F1EFAC4FF}"/>
          </ac:spMkLst>
        </pc:spChg>
      </pc:sldChg>
      <pc:sldMasterChg chg="modTransition modSldLayout">
        <pc:chgData name="Andrew Kates" userId="8fd5ec3e-c8da-46f6-bbad-ce7a7878ba0f" providerId="ADAL" clId="{F0D6FE74-CB47-FE4E-96FE-DF69C5E3FEE2}" dt="2025-09-16T14:16:22.640" v="15438"/>
        <pc:sldMasterMkLst>
          <pc:docMk/>
          <pc:sldMasterMk cId="752506034" sldId="2147483672"/>
        </pc:sldMasterMkLst>
        <pc:sldLayoutChg chg="modTransition">
          <pc:chgData name="Andrew Kates" userId="8fd5ec3e-c8da-46f6-bbad-ce7a7878ba0f" providerId="ADAL" clId="{F0D6FE74-CB47-FE4E-96FE-DF69C5E3FEE2}" dt="2025-09-16T14:16:22.640" v="15438"/>
          <pc:sldLayoutMkLst>
            <pc:docMk/>
            <pc:sldMasterMk cId="752506034" sldId="2147483672"/>
            <pc:sldLayoutMk cId="2573259811" sldId="2147483673"/>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3319976162" sldId="2147483674"/>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446810665" sldId="2147483675"/>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19657019" sldId="214748367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CSIP does not have a RTP protocol </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Disconnected Performance Data</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Inefficient Programming</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Poor Communication and Collaboration</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FAABAFCE-3504-3C48-93B7-F52065DEFCE0}">
      <dgm:prSet/>
      <dgm:spPr/>
      <dgm:t>
        <a:bodyPr/>
        <a:lstStyle/>
        <a:p>
          <a:r>
            <a:rPr lang="en-US" dirty="0"/>
            <a:t>Lost Innovation Opportunities</a:t>
          </a:r>
        </a:p>
      </dgm:t>
    </dgm:pt>
    <dgm:pt modelId="{2A992B27-AEA5-534F-A54A-863A1AE06019}" type="parTrans" cxnId="{CAE02FF7-2D86-C644-BD95-275651120574}">
      <dgm:prSet/>
      <dgm:spPr/>
      <dgm:t>
        <a:bodyPr/>
        <a:lstStyle/>
        <a:p>
          <a:endParaRPr lang="en-US"/>
        </a:p>
      </dgm:t>
    </dgm:pt>
    <dgm:pt modelId="{2A378D77-CB20-6046-8930-F17B669AD3AB}" type="sibTrans" cxnId="{CAE02FF7-2D86-C644-BD95-275651120574}">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0"/>
      <dgm:spPr/>
    </dgm:pt>
    <dgm:pt modelId="{441A82F6-E6D6-0448-8D0B-A63B3B6918BF}" type="pres">
      <dgm:prSet presAssocID="{6935F12B-D38F-094A-8D5C-5B26F9643625}" presName="bottomArc1" presStyleLbl="parChTrans1D1" presStyleIdx="1" presStyleCnt="10"/>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4"/>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0"/>
      <dgm:spPr/>
    </dgm:pt>
    <dgm:pt modelId="{03248519-61E6-BE42-A8CF-9C4B5A1544BE}" type="pres">
      <dgm:prSet presAssocID="{7C3A382A-A241-0941-8ED5-48CF9321C564}" presName="bottomArc2" presStyleLbl="parChTrans1D1" presStyleIdx="3" presStyleCnt="10"/>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4"/>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0"/>
      <dgm:spPr/>
    </dgm:pt>
    <dgm:pt modelId="{16E4D9CD-5FA8-E44D-8B0C-9BF1F6D5D4B3}" type="pres">
      <dgm:prSet presAssocID="{AF4E3339-89FC-DE41-A989-951684ED3B08}" presName="bottomArc2" presStyleLbl="parChTrans1D1" presStyleIdx="5" presStyleCnt="10"/>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4"/>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0"/>
      <dgm:spPr/>
    </dgm:pt>
    <dgm:pt modelId="{6E5AA02E-1C15-AE44-894B-A07BB2D73088}" type="pres">
      <dgm:prSet presAssocID="{261B1C22-54F4-6347-B725-5EED615D7F23}" presName="bottomArc2" presStyleLbl="parChTrans1D1" presStyleIdx="7" presStyleCnt="10"/>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1E37BF73-B79F-CC45-BAAE-CCC44E53411E}" type="pres">
      <dgm:prSet presAssocID="{2A992B27-AEA5-534F-A54A-863A1AE06019}" presName="Name28" presStyleLbl="parChTrans1D2" presStyleIdx="3" presStyleCnt="4"/>
      <dgm:spPr/>
    </dgm:pt>
    <dgm:pt modelId="{B4F4AC9A-D11D-B04B-A88E-D6DF0C6808AF}" type="pres">
      <dgm:prSet presAssocID="{FAABAFCE-3504-3C48-93B7-F52065DEFCE0}" presName="hierRoot2" presStyleCnt="0">
        <dgm:presLayoutVars>
          <dgm:hierBranch val="init"/>
        </dgm:presLayoutVars>
      </dgm:prSet>
      <dgm:spPr/>
    </dgm:pt>
    <dgm:pt modelId="{B75EB908-EF0C-CD46-ACE4-0260D462CCC4}" type="pres">
      <dgm:prSet presAssocID="{FAABAFCE-3504-3C48-93B7-F52065DEFCE0}" presName="rootComposite2" presStyleCnt="0"/>
      <dgm:spPr/>
    </dgm:pt>
    <dgm:pt modelId="{B4C8BF21-1CF1-5943-9C2C-7EDD3B946F33}" type="pres">
      <dgm:prSet presAssocID="{FAABAFCE-3504-3C48-93B7-F52065DEFCE0}" presName="rootText2" presStyleLbl="alignAcc1" presStyleIdx="0" presStyleCnt="0">
        <dgm:presLayoutVars>
          <dgm:chPref val="3"/>
        </dgm:presLayoutVars>
      </dgm:prSet>
      <dgm:spPr/>
    </dgm:pt>
    <dgm:pt modelId="{E68B8FE4-DFD0-4F47-B962-737D3DD9F2CE}" type="pres">
      <dgm:prSet presAssocID="{FAABAFCE-3504-3C48-93B7-F52065DEFCE0}" presName="topArc2" presStyleLbl="parChTrans1D1" presStyleIdx="8" presStyleCnt="10"/>
      <dgm:spPr/>
    </dgm:pt>
    <dgm:pt modelId="{9D76DFF7-1BB9-1E4F-9E52-34B785000C3E}" type="pres">
      <dgm:prSet presAssocID="{FAABAFCE-3504-3C48-93B7-F52065DEFCE0}" presName="bottomArc2" presStyleLbl="parChTrans1D1" presStyleIdx="9" presStyleCnt="10"/>
      <dgm:spPr/>
    </dgm:pt>
    <dgm:pt modelId="{78070D06-1370-A940-A643-CDC001C63762}" type="pres">
      <dgm:prSet presAssocID="{FAABAFCE-3504-3C48-93B7-F52065DEFCE0}" presName="topConnNode2" presStyleLbl="node2" presStyleIdx="0" presStyleCnt="0"/>
      <dgm:spPr/>
    </dgm:pt>
    <dgm:pt modelId="{822B8844-1A31-B247-B4DA-96AA335D6EE5}" type="pres">
      <dgm:prSet presAssocID="{FAABAFCE-3504-3C48-93B7-F52065DEFCE0}" presName="hierChild4" presStyleCnt="0"/>
      <dgm:spPr/>
    </dgm:pt>
    <dgm:pt modelId="{A6972A71-54EA-CC4D-8D57-76252606CF44}" type="pres">
      <dgm:prSet presAssocID="{FAABAFCE-3504-3C48-93B7-F52065DEFCE0}" presName="hierChild5" presStyleCnt="0"/>
      <dgm:spPr/>
    </dgm:pt>
    <dgm:pt modelId="{1FA248B3-AE2F-1441-9FCC-6FC4A16B4C26}" type="pres">
      <dgm:prSet presAssocID="{6935F12B-D38F-094A-8D5C-5B26F9643625}" presName="hierChild3" presStyleCnt="0"/>
      <dgm:spPr/>
    </dgm:pt>
  </dgm:ptLst>
  <dgm:cxnLst>
    <dgm:cxn modelId="{EE57F90A-7316-F14F-9D1D-22AC7033D0AD}" type="presOf" srcId="{2A992B27-AEA5-534F-A54A-863A1AE06019}" destId="{1E37BF73-B79F-CC45-BAAE-CCC44E53411E}" srcOrd="0"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DDC9A030-4633-EC46-B57F-27DC135E8412}" type="presOf" srcId="{6935F12B-D38F-094A-8D5C-5B26F9643625}" destId="{8FC99A7A-414C-824B-8925-908AC60C779A}" srcOrd="0" destOrd="0" presId="urn:microsoft.com/office/officeart/2008/layout/HalfCircleOrganizationChart"/>
    <dgm:cxn modelId="{0CDB7537-D36C-0F49-A2D1-B04AB263C2DA}" type="presOf" srcId="{AF4E3339-89FC-DE41-A989-951684ED3B08}" destId="{AC5E5F08-6CCE-BC4C-86DC-A7A6309706B9}" srcOrd="1"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9E64C85B-0D01-E843-A904-D738A1C81C08}" type="presOf" srcId="{AF4E3339-89FC-DE41-A989-951684ED3B08}" destId="{F911B048-91E4-A340-8E15-AB5F78A9EF92}" srcOrd="0" destOrd="0" presId="urn:microsoft.com/office/officeart/2008/layout/HalfCircleOrganizationChart"/>
    <dgm:cxn modelId="{BFE7BC66-3E59-8A4C-92DB-2A46F0B63BC1}" type="presOf" srcId="{7C3A382A-A241-0941-8ED5-48CF9321C564}" destId="{8477F0F2-B839-CB40-8CFA-532DF38FCEB4}" srcOrd="1" destOrd="0" presId="urn:microsoft.com/office/officeart/2008/layout/HalfCircleOrganizationChart"/>
    <dgm:cxn modelId="{D9AD7D6F-81C7-AB41-BEA4-B5EEF1525E1D}" type="presOf" srcId="{261B1C22-54F4-6347-B725-5EED615D7F23}" destId="{09C6450D-F39D-9747-8100-C4E0CCF4A9B3}" srcOrd="1" destOrd="0" presId="urn:microsoft.com/office/officeart/2008/layout/HalfCircleOrganizationChart"/>
    <dgm:cxn modelId="{38165F73-E488-D045-B67D-1D2F6A57A6F2}" srcId="{6935F12B-D38F-094A-8D5C-5B26F9643625}" destId="{261B1C22-54F4-6347-B725-5EED615D7F23}" srcOrd="2" destOrd="0" parTransId="{22E8A833-C2C7-1843-A048-F4E12869B168}" sibTransId="{2ECDB626-724B-E54E-9432-8C38CCB5B396}"/>
    <dgm:cxn modelId="{9B662679-2FFE-C544-8F0C-EB73A0FD1291}" type="presOf" srcId="{22E8A833-C2C7-1843-A048-F4E12869B168}" destId="{511FE487-4272-4B47-99DD-AB1D7A221A80}"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A781138A-B770-E64E-B185-30A5C55CB69C}" type="presOf" srcId="{7C3A382A-A241-0941-8ED5-48CF9321C564}" destId="{32593006-C3A1-A147-8343-B00CF6523CA6}" srcOrd="0" destOrd="0" presId="urn:microsoft.com/office/officeart/2008/layout/HalfCircleOrganizationChart"/>
    <dgm:cxn modelId="{F5C01098-C94B-F94E-9C0C-56243192697A}" type="presOf" srcId="{5759E8D4-1291-9946-B33E-B60F025FF5D9}" destId="{71E7BF29-2C92-894C-B4CE-3A254AC7DA7A}" srcOrd="0" destOrd="0" presId="urn:microsoft.com/office/officeart/2008/layout/HalfCircleOrganizationChart"/>
    <dgm:cxn modelId="{99BC979C-4FF4-3249-8036-91DC8B56A9A7}" type="presOf" srcId="{6935F12B-D38F-094A-8D5C-5B26F9643625}" destId="{98B40A6F-2AE8-7D4C-9E48-75CF6FF623B2}" srcOrd="1" destOrd="0" presId="urn:microsoft.com/office/officeart/2008/layout/HalfCircleOrganizationChart"/>
    <dgm:cxn modelId="{191FD49E-64C7-C44A-98E5-BFA3666BCADA}" srcId="{A625D9CB-4F86-8445-B364-AFEE196C616A}" destId="{6935F12B-D38F-094A-8D5C-5B26F9643625}" srcOrd="0" destOrd="0" parTransId="{5F198566-F79E-7E4C-B3D1-98A4EEA88449}" sibTransId="{15B0D810-80D0-8A4D-96D9-630E5BD82E7E}"/>
    <dgm:cxn modelId="{B79B08D3-D30C-6045-9295-5D1977473EB2}" type="presOf" srcId="{5B69D62E-8D14-0D4A-81C9-63B83D08E595}" destId="{6F67079F-F72F-5340-9FF7-26B37D79A39C}" srcOrd="0" destOrd="0" presId="urn:microsoft.com/office/officeart/2008/layout/HalfCircleOrganizationChart"/>
    <dgm:cxn modelId="{1E9948E3-75F8-0344-A83F-75205E4EB3BD}" type="presOf" srcId="{FAABAFCE-3504-3C48-93B7-F52065DEFCE0}" destId="{78070D06-1370-A940-A643-CDC001C63762}" srcOrd="1" destOrd="0" presId="urn:microsoft.com/office/officeart/2008/layout/HalfCircleOrganizationChart"/>
    <dgm:cxn modelId="{767CAEF1-570A-6F49-91DA-7A00D8E21D18}" type="presOf" srcId="{FAABAFCE-3504-3C48-93B7-F52065DEFCE0}" destId="{B4C8BF21-1CF1-5943-9C2C-7EDD3B946F33}" srcOrd="0" destOrd="0" presId="urn:microsoft.com/office/officeart/2008/layout/HalfCircleOrganizationChart"/>
    <dgm:cxn modelId="{CAE02FF7-2D86-C644-BD95-275651120574}" srcId="{6935F12B-D38F-094A-8D5C-5B26F9643625}" destId="{FAABAFCE-3504-3C48-93B7-F52065DEFCE0}" srcOrd="3" destOrd="0" parTransId="{2A992B27-AEA5-534F-A54A-863A1AE06019}" sibTransId="{2A378D77-CB20-6046-8930-F17B669AD3AB}"/>
    <dgm:cxn modelId="{08EDEFFC-9263-E742-A921-158E7DE9B732}" type="presOf" srcId="{261B1C22-54F4-6347-B725-5EED615D7F23}" destId="{3EC56F68-EA0C-7F4A-A860-BD184FB3D266}" srcOrd="0" destOrd="0" presId="urn:microsoft.com/office/officeart/2008/layout/HalfCircleOrganizationChart"/>
    <dgm:cxn modelId="{94530290-1861-9C4E-9B91-D6A7CE5E58A8}" type="presParOf" srcId="{130DA10F-1AE9-AD42-B520-CE6F38B26021}" destId="{36554365-85F0-2541-AB2F-1BFCBB146E45}" srcOrd="0" destOrd="0" presId="urn:microsoft.com/office/officeart/2008/layout/HalfCircleOrganizationChart"/>
    <dgm:cxn modelId="{1620C0EE-A319-3045-8331-0154642B5B4C}" type="presParOf" srcId="{36554365-85F0-2541-AB2F-1BFCBB146E45}" destId="{A7AB8439-9ABB-BD4C-AEB5-E236BE3D5844}" srcOrd="0" destOrd="0" presId="urn:microsoft.com/office/officeart/2008/layout/HalfCircleOrganizationChart"/>
    <dgm:cxn modelId="{7EE8DAD6-BB86-DE4A-8041-1409BDF9EC71}" type="presParOf" srcId="{A7AB8439-9ABB-BD4C-AEB5-E236BE3D5844}" destId="{8FC99A7A-414C-824B-8925-908AC60C779A}" srcOrd="0" destOrd="0" presId="urn:microsoft.com/office/officeart/2008/layout/HalfCircleOrganizationChart"/>
    <dgm:cxn modelId="{99B373BB-C125-4942-9BC9-B2E2CC81656B}" type="presParOf" srcId="{A7AB8439-9ABB-BD4C-AEB5-E236BE3D5844}" destId="{42397D52-6448-B343-A4C5-09F904C9933A}" srcOrd="1" destOrd="0" presId="urn:microsoft.com/office/officeart/2008/layout/HalfCircleOrganizationChart"/>
    <dgm:cxn modelId="{E0079FB5-1A82-3D4E-84C2-B472E760B346}" type="presParOf" srcId="{A7AB8439-9ABB-BD4C-AEB5-E236BE3D5844}" destId="{441A82F6-E6D6-0448-8D0B-A63B3B6918BF}" srcOrd="2" destOrd="0" presId="urn:microsoft.com/office/officeart/2008/layout/HalfCircleOrganizationChart"/>
    <dgm:cxn modelId="{43207BCD-3E37-AC4C-9596-0FC8446EC197}" type="presParOf" srcId="{A7AB8439-9ABB-BD4C-AEB5-E236BE3D5844}" destId="{98B40A6F-2AE8-7D4C-9E48-75CF6FF623B2}" srcOrd="3" destOrd="0" presId="urn:microsoft.com/office/officeart/2008/layout/HalfCircleOrganizationChart"/>
    <dgm:cxn modelId="{FF84405C-AA56-6F4E-926B-9FB68BB591F9}" type="presParOf" srcId="{36554365-85F0-2541-AB2F-1BFCBB146E45}" destId="{46B92979-2119-634C-867F-9994E4B807A1}" srcOrd="1" destOrd="0" presId="urn:microsoft.com/office/officeart/2008/layout/HalfCircleOrganizationChart"/>
    <dgm:cxn modelId="{38E6A7AD-A144-F547-B095-AB6F65A20904}" type="presParOf" srcId="{46B92979-2119-634C-867F-9994E4B807A1}" destId="{6F67079F-F72F-5340-9FF7-26B37D79A39C}" srcOrd="0" destOrd="0" presId="urn:microsoft.com/office/officeart/2008/layout/HalfCircleOrganizationChart"/>
    <dgm:cxn modelId="{01C8B07E-F8C9-CE4A-B3D1-F4E5F99FBF73}" type="presParOf" srcId="{46B92979-2119-634C-867F-9994E4B807A1}" destId="{39BE4E4F-1782-B34F-A81C-7B0C74D476A7}" srcOrd="1" destOrd="0" presId="urn:microsoft.com/office/officeart/2008/layout/HalfCircleOrganizationChart"/>
    <dgm:cxn modelId="{CBD10048-2652-CF49-B925-DFE4B1350908}" type="presParOf" srcId="{39BE4E4F-1782-B34F-A81C-7B0C74D476A7}" destId="{1997EE5D-7CEF-5044-A6BB-54BAB67CE6B0}" srcOrd="0" destOrd="0" presId="urn:microsoft.com/office/officeart/2008/layout/HalfCircleOrganizationChart"/>
    <dgm:cxn modelId="{018EBA79-0F01-8D46-8123-CA12CDCFB6E3}" type="presParOf" srcId="{1997EE5D-7CEF-5044-A6BB-54BAB67CE6B0}" destId="{32593006-C3A1-A147-8343-B00CF6523CA6}" srcOrd="0" destOrd="0" presId="urn:microsoft.com/office/officeart/2008/layout/HalfCircleOrganizationChart"/>
    <dgm:cxn modelId="{28DB5C8C-6C89-6E44-88B3-3BBBD8B617E5}" type="presParOf" srcId="{1997EE5D-7CEF-5044-A6BB-54BAB67CE6B0}" destId="{D56721D1-6615-2043-8C08-AC448E0E3AE9}" srcOrd="1" destOrd="0" presId="urn:microsoft.com/office/officeart/2008/layout/HalfCircleOrganizationChart"/>
    <dgm:cxn modelId="{78EC674E-7221-C546-A0F7-BDC878C07B14}" type="presParOf" srcId="{1997EE5D-7CEF-5044-A6BB-54BAB67CE6B0}" destId="{03248519-61E6-BE42-A8CF-9C4B5A1544BE}" srcOrd="2" destOrd="0" presId="urn:microsoft.com/office/officeart/2008/layout/HalfCircleOrganizationChart"/>
    <dgm:cxn modelId="{0CA0310F-7154-684B-AF71-E8EA4BD0211A}" type="presParOf" srcId="{1997EE5D-7CEF-5044-A6BB-54BAB67CE6B0}" destId="{8477F0F2-B839-CB40-8CFA-532DF38FCEB4}" srcOrd="3" destOrd="0" presId="urn:microsoft.com/office/officeart/2008/layout/HalfCircleOrganizationChart"/>
    <dgm:cxn modelId="{84A0646A-E928-F745-B753-2238E9B114C5}" type="presParOf" srcId="{39BE4E4F-1782-B34F-A81C-7B0C74D476A7}" destId="{B73A83CB-ADED-984A-82BF-43D01310E1CC}" srcOrd="1" destOrd="0" presId="urn:microsoft.com/office/officeart/2008/layout/HalfCircleOrganizationChart"/>
    <dgm:cxn modelId="{DA3C8A60-09B3-BC4E-94BC-55D1618DAF08}" type="presParOf" srcId="{39BE4E4F-1782-B34F-A81C-7B0C74D476A7}" destId="{ABF3E2A1-B8FC-6F4C-B9CA-1631498FC109}" srcOrd="2" destOrd="0" presId="urn:microsoft.com/office/officeart/2008/layout/HalfCircleOrganizationChart"/>
    <dgm:cxn modelId="{5004221A-536A-9B4C-904A-B6E1128BC2D7}" type="presParOf" srcId="{46B92979-2119-634C-867F-9994E4B807A1}" destId="{71E7BF29-2C92-894C-B4CE-3A254AC7DA7A}" srcOrd="2" destOrd="0" presId="urn:microsoft.com/office/officeart/2008/layout/HalfCircleOrganizationChart"/>
    <dgm:cxn modelId="{86885996-5B5D-DA48-9C6B-8097BC1FE8CC}" type="presParOf" srcId="{46B92979-2119-634C-867F-9994E4B807A1}" destId="{496C320E-E6D7-0642-8B58-C8AF6C6421A0}" srcOrd="3" destOrd="0" presId="urn:microsoft.com/office/officeart/2008/layout/HalfCircleOrganizationChart"/>
    <dgm:cxn modelId="{5902DB50-1256-5C4D-A096-317C80511655}" type="presParOf" srcId="{496C320E-E6D7-0642-8B58-C8AF6C6421A0}" destId="{CC873F7D-B854-2246-9FD0-8690733F1B91}" srcOrd="0" destOrd="0" presId="urn:microsoft.com/office/officeart/2008/layout/HalfCircleOrganizationChart"/>
    <dgm:cxn modelId="{589B2D71-E747-0845-91E1-CF5B05186FC0}" type="presParOf" srcId="{CC873F7D-B854-2246-9FD0-8690733F1B91}" destId="{F911B048-91E4-A340-8E15-AB5F78A9EF92}" srcOrd="0" destOrd="0" presId="urn:microsoft.com/office/officeart/2008/layout/HalfCircleOrganizationChart"/>
    <dgm:cxn modelId="{8DBCB432-2D0B-7347-BF87-E5791A4EFAA0}" type="presParOf" srcId="{CC873F7D-B854-2246-9FD0-8690733F1B91}" destId="{FB21CD1F-C6F1-3246-892F-20254718F673}" srcOrd="1" destOrd="0" presId="urn:microsoft.com/office/officeart/2008/layout/HalfCircleOrganizationChart"/>
    <dgm:cxn modelId="{48F55F44-9092-0449-B246-150EACADF99D}" type="presParOf" srcId="{CC873F7D-B854-2246-9FD0-8690733F1B91}" destId="{16E4D9CD-5FA8-E44D-8B0C-9BF1F6D5D4B3}" srcOrd="2" destOrd="0" presId="urn:microsoft.com/office/officeart/2008/layout/HalfCircleOrganizationChart"/>
    <dgm:cxn modelId="{794EF36E-D483-2B4D-B0E8-96EFDD9FF799}" type="presParOf" srcId="{CC873F7D-B854-2246-9FD0-8690733F1B91}" destId="{AC5E5F08-6CCE-BC4C-86DC-A7A6309706B9}" srcOrd="3" destOrd="0" presId="urn:microsoft.com/office/officeart/2008/layout/HalfCircleOrganizationChart"/>
    <dgm:cxn modelId="{038AC4BC-8B25-C44D-8709-B54753467610}" type="presParOf" srcId="{496C320E-E6D7-0642-8B58-C8AF6C6421A0}" destId="{16522FF5-345A-7C40-B708-DD7ACCCFE85E}" srcOrd="1" destOrd="0" presId="urn:microsoft.com/office/officeart/2008/layout/HalfCircleOrganizationChart"/>
    <dgm:cxn modelId="{66BCCD1F-1217-7A46-8FE5-457CFD37FB59}" type="presParOf" srcId="{496C320E-E6D7-0642-8B58-C8AF6C6421A0}" destId="{23E0299F-A505-694B-B1E9-3618A5375130}" srcOrd="2" destOrd="0" presId="urn:microsoft.com/office/officeart/2008/layout/HalfCircleOrganizationChart"/>
    <dgm:cxn modelId="{86280B36-264D-3247-8935-AEFDBD4B4ED8}" type="presParOf" srcId="{46B92979-2119-634C-867F-9994E4B807A1}" destId="{511FE487-4272-4B47-99DD-AB1D7A221A80}" srcOrd="4" destOrd="0" presId="urn:microsoft.com/office/officeart/2008/layout/HalfCircleOrganizationChart"/>
    <dgm:cxn modelId="{176A43C8-1DF5-7040-AE7F-4A97EA0CE777}" type="presParOf" srcId="{46B92979-2119-634C-867F-9994E4B807A1}" destId="{EF0E93D8-64F4-7441-A6A4-9CE1D7277659}" srcOrd="5" destOrd="0" presId="urn:microsoft.com/office/officeart/2008/layout/HalfCircleOrganizationChart"/>
    <dgm:cxn modelId="{23832FA7-09BD-1545-BFE7-4A51684E131F}" type="presParOf" srcId="{EF0E93D8-64F4-7441-A6A4-9CE1D7277659}" destId="{3675BBD7-77AC-A445-A2B5-BD9D76C94A03}" srcOrd="0" destOrd="0" presId="urn:microsoft.com/office/officeart/2008/layout/HalfCircleOrganizationChart"/>
    <dgm:cxn modelId="{ADA2E815-35D5-7540-8223-B6EB346E560F}" type="presParOf" srcId="{3675BBD7-77AC-A445-A2B5-BD9D76C94A03}" destId="{3EC56F68-EA0C-7F4A-A860-BD184FB3D266}" srcOrd="0" destOrd="0" presId="urn:microsoft.com/office/officeart/2008/layout/HalfCircleOrganizationChart"/>
    <dgm:cxn modelId="{7E058978-D9ED-1A4F-B461-CD9B528C55C1}" type="presParOf" srcId="{3675BBD7-77AC-A445-A2B5-BD9D76C94A03}" destId="{D34F9546-13AD-6043-97E9-0B5FCE63A186}" srcOrd="1" destOrd="0" presId="urn:microsoft.com/office/officeart/2008/layout/HalfCircleOrganizationChart"/>
    <dgm:cxn modelId="{00D64707-AC7E-AF43-A97C-1667EF85D081}" type="presParOf" srcId="{3675BBD7-77AC-A445-A2B5-BD9D76C94A03}" destId="{6E5AA02E-1C15-AE44-894B-A07BB2D73088}" srcOrd="2" destOrd="0" presId="urn:microsoft.com/office/officeart/2008/layout/HalfCircleOrganizationChart"/>
    <dgm:cxn modelId="{278658AE-F43F-8044-8E36-E2932D88150A}" type="presParOf" srcId="{3675BBD7-77AC-A445-A2B5-BD9D76C94A03}" destId="{09C6450D-F39D-9747-8100-C4E0CCF4A9B3}" srcOrd="3" destOrd="0" presId="urn:microsoft.com/office/officeart/2008/layout/HalfCircleOrganizationChart"/>
    <dgm:cxn modelId="{EF06A8C9-BDDE-5B49-958E-F321C46359C7}" type="presParOf" srcId="{EF0E93D8-64F4-7441-A6A4-9CE1D7277659}" destId="{BBC714A8-8F09-8044-A084-88CC0244D65E}" srcOrd="1" destOrd="0" presId="urn:microsoft.com/office/officeart/2008/layout/HalfCircleOrganizationChart"/>
    <dgm:cxn modelId="{F1D609C4-0BF8-054E-B015-DE7E4FE4C6B9}" type="presParOf" srcId="{EF0E93D8-64F4-7441-A6A4-9CE1D7277659}" destId="{431410C9-4F80-4C44-AE64-0BCD23F74466}" srcOrd="2" destOrd="0" presId="urn:microsoft.com/office/officeart/2008/layout/HalfCircleOrganizationChart"/>
    <dgm:cxn modelId="{373D1FCF-2C38-1E49-ADB6-6F6DB69F6571}" type="presParOf" srcId="{46B92979-2119-634C-867F-9994E4B807A1}" destId="{1E37BF73-B79F-CC45-BAAE-CCC44E53411E}" srcOrd="6" destOrd="0" presId="urn:microsoft.com/office/officeart/2008/layout/HalfCircleOrganizationChart"/>
    <dgm:cxn modelId="{4B01F307-20F6-4940-82A5-C2671769F3E3}" type="presParOf" srcId="{46B92979-2119-634C-867F-9994E4B807A1}" destId="{B4F4AC9A-D11D-B04B-A88E-D6DF0C6808AF}" srcOrd="7" destOrd="0" presId="urn:microsoft.com/office/officeart/2008/layout/HalfCircleOrganizationChart"/>
    <dgm:cxn modelId="{A924FF6D-A1D8-6F4A-A688-D1360B7732CD}" type="presParOf" srcId="{B4F4AC9A-D11D-B04B-A88E-D6DF0C6808AF}" destId="{B75EB908-EF0C-CD46-ACE4-0260D462CCC4}" srcOrd="0" destOrd="0" presId="urn:microsoft.com/office/officeart/2008/layout/HalfCircleOrganizationChart"/>
    <dgm:cxn modelId="{EAEF8881-3E05-C144-9C6F-28C7B6D4B513}" type="presParOf" srcId="{B75EB908-EF0C-CD46-ACE4-0260D462CCC4}" destId="{B4C8BF21-1CF1-5943-9C2C-7EDD3B946F33}" srcOrd="0" destOrd="0" presId="urn:microsoft.com/office/officeart/2008/layout/HalfCircleOrganizationChart"/>
    <dgm:cxn modelId="{CA96AA71-C511-F944-B902-A2F67C10D4E5}" type="presParOf" srcId="{B75EB908-EF0C-CD46-ACE4-0260D462CCC4}" destId="{E68B8FE4-DFD0-4F47-B962-737D3DD9F2CE}" srcOrd="1" destOrd="0" presId="urn:microsoft.com/office/officeart/2008/layout/HalfCircleOrganizationChart"/>
    <dgm:cxn modelId="{1504918A-CD0B-F244-8ED3-6D456D5C9CD4}" type="presParOf" srcId="{B75EB908-EF0C-CD46-ACE4-0260D462CCC4}" destId="{9D76DFF7-1BB9-1E4F-9E52-34B785000C3E}" srcOrd="2" destOrd="0" presId="urn:microsoft.com/office/officeart/2008/layout/HalfCircleOrganizationChart"/>
    <dgm:cxn modelId="{BEB62F32-E034-1F41-9018-17EFFA0EB5F2}" type="presParOf" srcId="{B75EB908-EF0C-CD46-ACE4-0260D462CCC4}" destId="{78070D06-1370-A940-A643-CDC001C63762}" srcOrd="3" destOrd="0" presId="urn:microsoft.com/office/officeart/2008/layout/HalfCircleOrganizationChart"/>
    <dgm:cxn modelId="{88CAB485-00DC-C540-98C3-3DF35B89495F}" type="presParOf" srcId="{B4F4AC9A-D11D-B04B-A88E-D6DF0C6808AF}" destId="{822B8844-1A31-B247-B4DA-96AA335D6EE5}" srcOrd="1" destOrd="0" presId="urn:microsoft.com/office/officeart/2008/layout/HalfCircleOrganizationChart"/>
    <dgm:cxn modelId="{04D776D9-53E7-534B-9EEE-E7554EEA6973}" type="presParOf" srcId="{B4F4AC9A-D11D-B04B-A88E-D6DF0C6808AF}" destId="{A6972A71-54EA-CC4D-8D57-76252606CF44}" srcOrd="2" destOrd="0" presId="urn:microsoft.com/office/officeart/2008/layout/HalfCircleOrganizationChart"/>
    <dgm:cxn modelId="{5BE61530-1930-6647-9FD0-63C1896F5193}"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Able-bodied NSO Partner Athletes</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Para-Athletes</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Next Gen</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PSO</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7EC4B001-94AB-E145-958C-60D3EBF4A298}">
      <dgm:prSet/>
      <dgm:spPr/>
      <dgm:t>
        <a:bodyPr/>
        <a:lstStyle/>
        <a:p>
          <a:r>
            <a:rPr lang="en-US" b="1" dirty="0"/>
            <a:t>Local PN</a:t>
          </a:r>
        </a:p>
      </dgm:t>
    </dgm:pt>
    <dgm:pt modelId="{0C336DCC-5435-B641-8790-43A7D1CDE33C}" type="parTrans" cxnId="{4F08DC70-22C4-5B49-9BD7-252E2F4F4908}">
      <dgm:prSet/>
      <dgm:spPr/>
      <dgm:t>
        <a:bodyPr/>
        <a:lstStyle/>
        <a:p>
          <a:endParaRPr lang="en-US"/>
        </a:p>
      </dgm:t>
    </dgm:pt>
    <dgm:pt modelId="{9483EA52-C8AD-314C-98A8-E7938DC50F83}" type="sibTrans" cxnId="{4F08DC70-22C4-5B49-9BD7-252E2F4F4908}">
      <dgm:prSet/>
      <dgm:spPr/>
      <dgm:t>
        <a:bodyPr/>
        <a:lstStyle/>
        <a:p>
          <a:endParaRPr lang="en-US"/>
        </a:p>
      </dgm:t>
    </dgm:pt>
    <dgm:pt modelId="{26AD61DC-A7B2-C848-97AE-1250583D5A61}">
      <dgm:prSet/>
      <dgm:spPr/>
      <dgm:t>
        <a:bodyPr/>
        <a:lstStyle/>
        <a:p>
          <a:r>
            <a:rPr lang="en-US" b="1" dirty="0"/>
            <a:t>Non-Partner NSO</a:t>
          </a:r>
        </a:p>
      </dgm:t>
    </dgm:pt>
    <dgm:pt modelId="{8ECAEC54-E832-DE48-8877-0BB6AD2EE4A8}" type="parTrans" cxnId="{D265C0B7-3511-E047-BBFF-FCF0A4C6630A}">
      <dgm:prSet/>
      <dgm:spPr/>
      <dgm:t>
        <a:bodyPr/>
        <a:lstStyle/>
        <a:p>
          <a:endParaRPr lang="en-US"/>
        </a:p>
      </dgm:t>
    </dgm:pt>
    <dgm:pt modelId="{CAC8F471-1045-B940-9463-B3660B2CCDB8}" type="sibTrans" cxnId="{D265C0B7-3511-E047-BBFF-FCF0A4C6630A}">
      <dgm:prSet/>
      <dgm:spPr/>
      <dgm:t>
        <a:bodyPr/>
        <a:lstStyle/>
        <a:p>
          <a:endParaRPr lang="en-US"/>
        </a:p>
      </dgm:t>
    </dgm:pt>
    <dgm:pt modelId="{29286914-BE71-7844-BAB7-2615B92DC804}">
      <dgm:prSet/>
      <dgm:spPr/>
      <dgm:t>
        <a:bodyPr/>
        <a:lstStyle/>
        <a:p>
          <a:r>
            <a:rPr lang="en-US" b="1" dirty="0"/>
            <a:t>Remote PN</a:t>
          </a:r>
        </a:p>
      </dgm:t>
    </dgm:pt>
    <dgm:pt modelId="{4C81C78F-BB43-274D-B398-1971C05E2EC8}" type="parTrans" cxnId="{004529AA-AAAB-594D-8FD2-1229C6F6FEC7}">
      <dgm:prSet/>
      <dgm:spPr/>
      <dgm:t>
        <a:bodyPr/>
        <a:lstStyle/>
        <a:p>
          <a:endParaRPr lang="en-US"/>
        </a:p>
      </dgm:t>
    </dgm:pt>
    <dgm:pt modelId="{69A3E15E-D0CD-9545-BD98-1224999418A6}" type="sibTrans" cxnId="{004529AA-AAAB-594D-8FD2-1229C6F6FEC7}">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4"/>
      <dgm:spPr/>
    </dgm:pt>
    <dgm:pt modelId="{441A82F6-E6D6-0448-8D0B-A63B3B6918BF}" type="pres">
      <dgm:prSet presAssocID="{6935F12B-D38F-094A-8D5C-5B26F9643625}" presName="bottomArc1" presStyleLbl="parChTrans1D1" presStyleIdx="1" presStyleCnt="14"/>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6"/>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4"/>
      <dgm:spPr/>
    </dgm:pt>
    <dgm:pt modelId="{03248519-61E6-BE42-A8CF-9C4B5A1544BE}" type="pres">
      <dgm:prSet presAssocID="{7C3A382A-A241-0941-8ED5-48CF9321C564}" presName="bottomArc2" presStyleLbl="parChTrans1D1" presStyleIdx="3" presStyleCnt="14"/>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6"/>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4"/>
      <dgm:spPr/>
    </dgm:pt>
    <dgm:pt modelId="{16E4D9CD-5FA8-E44D-8B0C-9BF1F6D5D4B3}" type="pres">
      <dgm:prSet presAssocID="{AF4E3339-89FC-DE41-A989-951684ED3B08}" presName="bottomArc2" presStyleLbl="parChTrans1D1" presStyleIdx="5" presStyleCnt="14"/>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6"/>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4"/>
      <dgm:spPr/>
    </dgm:pt>
    <dgm:pt modelId="{6E5AA02E-1C15-AE44-894B-A07BB2D73088}" type="pres">
      <dgm:prSet presAssocID="{261B1C22-54F4-6347-B725-5EED615D7F23}" presName="bottomArc2" presStyleLbl="parChTrans1D1" presStyleIdx="7" presStyleCnt="14"/>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C70C9118-8125-7249-955F-8381C06A17C3}" type="pres">
      <dgm:prSet presAssocID="{8ECAEC54-E832-DE48-8877-0BB6AD2EE4A8}" presName="Name28" presStyleLbl="parChTrans1D2" presStyleIdx="3" presStyleCnt="6"/>
      <dgm:spPr/>
    </dgm:pt>
    <dgm:pt modelId="{1573A21B-5B97-1540-B50D-4AD2F6E7543D}" type="pres">
      <dgm:prSet presAssocID="{26AD61DC-A7B2-C848-97AE-1250583D5A61}" presName="hierRoot2" presStyleCnt="0">
        <dgm:presLayoutVars>
          <dgm:hierBranch val="init"/>
        </dgm:presLayoutVars>
      </dgm:prSet>
      <dgm:spPr/>
    </dgm:pt>
    <dgm:pt modelId="{28C975E2-DC76-8B45-AAD6-671615A58DFA}" type="pres">
      <dgm:prSet presAssocID="{26AD61DC-A7B2-C848-97AE-1250583D5A61}" presName="rootComposite2" presStyleCnt="0"/>
      <dgm:spPr/>
    </dgm:pt>
    <dgm:pt modelId="{C4A5AD3E-BE7D-E44B-9EA8-6EF1CE0A235E}" type="pres">
      <dgm:prSet presAssocID="{26AD61DC-A7B2-C848-97AE-1250583D5A61}" presName="rootText2" presStyleLbl="alignAcc1" presStyleIdx="0" presStyleCnt="0">
        <dgm:presLayoutVars>
          <dgm:chPref val="3"/>
        </dgm:presLayoutVars>
      </dgm:prSet>
      <dgm:spPr/>
    </dgm:pt>
    <dgm:pt modelId="{77F8F5B2-B2EA-8843-8EFE-DB75E2D4A37A}" type="pres">
      <dgm:prSet presAssocID="{26AD61DC-A7B2-C848-97AE-1250583D5A61}" presName="topArc2" presStyleLbl="parChTrans1D1" presStyleIdx="8" presStyleCnt="14"/>
      <dgm:spPr/>
    </dgm:pt>
    <dgm:pt modelId="{57B7DC74-4C6D-6A4D-8DEC-0E0F7FA5C72A}" type="pres">
      <dgm:prSet presAssocID="{26AD61DC-A7B2-C848-97AE-1250583D5A61}" presName="bottomArc2" presStyleLbl="parChTrans1D1" presStyleIdx="9" presStyleCnt="14"/>
      <dgm:spPr/>
    </dgm:pt>
    <dgm:pt modelId="{9C041398-5508-E045-9E45-7AD8285E28C5}" type="pres">
      <dgm:prSet presAssocID="{26AD61DC-A7B2-C848-97AE-1250583D5A61}" presName="topConnNode2" presStyleLbl="node2" presStyleIdx="0" presStyleCnt="0"/>
      <dgm:spPr/>
    </dgm:pt>
    <dgm:pt modelId="{D0E60B81-A823-F04E-A64E-9CC504C35F6A}" type="pres">
      <dgm:prSet presAssocID="{26AD61DC-A7B2-C848-97AE-1250583D5A61}" presName="hierChild4" presStyleCnt="0"/>
      <dgm:spPr/>
    </dgm:pt>
    <dgm:pt modelId="{742CF710-3755-C441-B507-81103C826D55}" type="pres">
      <dgm:prSet presAssocID="{26AD61DC-A7B2-C848-97AE-1250583D5A61}" presName="hierChild5" presStyleCnt="0"/>
      <dgm:spPr/>
    </dgm:pt>
    <dgm:pt modelId="{51DCB7DD-6FD6-D04C-8693-174F6681C7DF}" type="pres">
      <dgm:prSet presAssocID="{0C336DCC-5435-B641-8790-43A7D1CDE33C}" presName="Name28" presStyleLbl="parChTrans1D2" presStyleIdx="4" presStyleCnt="6"/>
      <dgm:spPr/>
    </dgm:pt>
    <dgm:pt modelId="{935F7345-A120-7540-A527-CA5596AB92AD}" type="pres">
      <dgm:prSet presAssocID="{7EC4B001-94AB-E145-958C-60D3EBF4A298}" presName="hierRoot2" presStyleCnt="0">
        <dgm:presLayoutVars>
          <dgm:hierBranch val="init"/>
        </dgm:presLayoutVars>
      </dgm:prSet>
      <dgm:spPr/>
    </dgm:pt>
    <dgm:pt modelId="{D8D12995-612D-474D-8285-B3C8B1DCCB05}" type="pres">
      <dgm:prSet presAssocID="{7EC4B001-94AB-E145-958C-60D3EBF4A298}" presName="rootComposite2" presStyleCnt="0"/>
      <dgm:spPr/>
    </dgm:pt>
    <dgm:pt modelId="{AEA11098-AB74-DD44-9BC8-C12FE7E19932}" type="pres">
      <dgm:prSet presAssocID="{7EC4B001-94AB-E145-958C-60D3EBF4A298}" presName="rootText2" presStyleLbl="alignAcc1" presStyleIdx="0" presStyleCnt="0">
        <dgm:presLayoutVars>
          <dgm:chPref val="3"/>
        </dgm:presLayoutVars>
      </dgm:prSet>
      <dgm:spPr/>
    </dgm:pt>
    <dgm:pt modelId="{6C037CF5-C344-E047-8AEC-9002DB6454E8}" type="pres">
      <dgm:prSet presAssocID="{7EC4B001-94AB-E145-958C-60D3EBF4A298}" presName="topArc2" presStyleLbl="parChTrans1D1" presStyleIdx="10" presStyleCnt="14"/>
      <dgm:spPr/>
    </dgm:pt>
    <dgm:pt modelId="{0FE746CF-4893-B14F-9FFA-2976ED272CFF}" type="pres">
      <dgm:prSet presAssocID="{7EC4B001-94AB-E145-958C-60D3EBF4A298}" presName="bottomArc2" presStyleLbl="parChTrans1D1" presStyleIdx="11" presStyleCnt="14"/>
      <dgm:spPr/>
    </dgm:pt>
    <dgm:pt modelId="{71FB0AB1-B4E6-874D-8680-0E017551FF7C}" type="pres">
      <dgm:prSet presAssocID="{7EC4B001-94AB-E145-958C-60D3EBF4A298}" presName="topConnNode2" presStyleLbl="node2" presStyleIdx="0" presStyleCnt="0"/>
      <dgm:spPr/>
    </dgm:pt>
    <dgm:pt modelId="{F6688E56-8238-1940-9AF2-80F136FD27FF}" type="pres">
      <dgm:prSet presAssocID="{7EC4B001-94AB-E145-958C-60D3EBF4A298}" presName="hierChild4" presStyleCnt="0"/>
      <dgm:spPr/>
    </dgm:pt>
    <dgm:pt modelId="{96CB29F8-651D-E84A-9D76-9067DCB6EC40}" type="pres">
      <dgm:prSet presAssocID="{7EC4B001-94AB-E145-958C-60D3EBF4A298}" presName="hierChild5" presStyleCnt="0"/>
      <dgm:spPr/>
    </dgm:pt>
    <dgm:pt modelId="{746B8CD3-B473-9D4A-8FAB-A6490995B61A}" type="pres">
      <dgm:prSet presAssocID="{4C81C78F-BB43-274D-B398-1971C05E2EC8}" presName="Name28" presStyleLbl="parChTrans1D2" presStyleIdx="5" presStyleCnt="6"/>
      <dgm:spPr/>
    </dgm:pt>
    <dgm:pt modelId="{A6CA821C-7DC0-404D-9D00-55DCA3AF4B0D}" type="pres">
      <dgm:prSet presAssocID="{29286914-BE71-7844-BAB7-2615B92DC804}" presName="hierRoot2" presStyleCnt="0">
        <dgm:presLayoutVars>
          <dgm:hierBranch val="init"/>
        </dgm:presLayoutVars>
      </dgm:prSet>
      <dgm:spPr/>
    </dgm:pt>
    <dgm:pt modelId="{1840AC9D-47B7-9042-8E72-6D1D8BE284F9}" type="pres">
      <dgm:prSet presAssocID="{29286914-BE71-7844-BAB7-2615B92DC804}" presName="rootComposite2" presStyleCnt="0"/>
      <dgm:spPr/>
    </dgm:pt>
    <dgm:pt modelId="{47FFB85A-10F4-5645-8C8A-DA5FB261C757}" type="pres">
      <dgm:prSet presAssocID="{29286914-BE71-7844-BAB7-2615B92DC804}" presName="rootText2" presStyleLbl="alignAcc1" presStyleIdx="0" presStyleCnt="0">
        <dgm:presLayoutVars>
          <dgm:chPref val="3"/>
        </dgm:presLayoutVars>
      </dgm:prSet>
      <dgm:spPr/>
    </dgm:pt>
    <dgm:pt modelId="{543ACCC3-B17C-5C41-A11B-20EDE22AF4E4}" type="pres">
      <dgm:prSet presAssocID="{29286914-BE71-7844-BAB7-2615B92DC804}" presName="topArc2" presStyleLbl="parChTrans1D1" presStyleIdx="12" presStyleCnt="14"/>
      <dgm:spPr/>
    </dgm:pt>
    <dgm:pt modelId="{76823D61-91F8-E24E-A6BF-F97FFBA5BEE8}" type="pres">
      <dgm:prSet presAssocID="{29286914-BE71-7844-BAB7-2615B92DC804}" presName="bottomArc2" presStyleLbl="parChTrans1D1" presStyleIdx="13" presStyleCnt="14"/>
      <dgm:spPr/>
    </dgm:pt>
    <dgm:pt modelId="{BED5B620-F0D8-0D4E-A128-8F3C2C3009D6}" type="pres">
      <dgm:prSet presAssocID="{29286914-BE71-7844-BAB7-2615B92DC804}" presName="topConnNode2" presStyleLbl="node2" presStyleIdx="0" presStyleCnt="0"/>
      <dgm:spPr/>
    </dgm:pt>
    <dgm:pt modelId="{168F4B6F-2973-F74C-92B8-A592C973439D}" type="pres">
      <dgm:prSet presAssocID="{29286914-BE71-7844-BAB7-2615B92DC804}" presName="hierChild4" presStyleCnt="0"/>
      <dgm:spPr/>
    </dgm:pt>
    <dgm:pt modelId="{B58E83DF-456C-D44C-93F3-8B8689D95818}" type="pres">
      <dgm:prSet presAssocID="{29286914-BE71-7844-BAB7-2615B92DC804}" presName="hierChild5" presStyleCnt="0"/>
      <dgm:spPr/>
    </dgm:pt>
    <dgm:pt modelId="{1FA248B3-AE2F-1441-9FCC-6FC4A16B4C26}" type="pres">
      <dgm:prSet presAssocID="{6935F12B-D38F-094A-8D5C-5B26F9643625}" presName="hierChild3" presStyleCnt="0"/>
      <dgm:spPr/>
    </dgm:pt>
  </dgm:ptLst>
  <dgm:cxnLst>
    <dgm:cxn modelId="{9B0F5F05-EEAC-8844-A8CE-ADBF2FA67D26}" type="presOf" srcId="{26AD61DC-A7B2-C848-97AE-1250583D5A61}" destId="{C4A5AD3E-BE7D-E44B-9EA8-6EF1CE0A235E}" srcOrd="0" destOrd="0" presId="urn:microsoft.com/office/officeart/2008/layout/HalfCircleOrganizationChart"/>
    <dgm:cxn modelId="{276C0C07-9B46-1C45-98AB-41D2D492B6F1}" type="presOf" srcId="{7C3A382A-A241-0941-8ED5-48CF9321C564}" destId="{8477F0F2-B839-CB40-8CFA-532DF38FCEB4}" srcOrd="1"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30027510-25A7-2F46-8795-67BC72CB5220}" type="presOf" srcId="{5759E8D4-1291-9946-B33E-B60F025FF5D9}" destId="{71E7BF29-2C92-894C-B4CE-3A254AC7DA7A}" srcOrd="0" destOrd="0" presId="urn:microsoft.com/office/officeart/2008/layout/HalfCircleOrganizationChart"/>
    <dgm:cxn modelId="{F7503235-140B-A64E-9465-69EF4F1832C9}" type="presOf" srcId="{26AD61DC-A7B2-C848-97AE-1250583D5A61}" destId="{9C041398-5508-E045-9E45-7AD8285E28C5}" srcOrd="1" destOrd="0" presId="urn:microsoft.com/office/officeart/2008/layout/HalfCircleOrganizationChart"/>
    <dgm:cxn modelId="{9AA17737-EC8B-D74D-8233-0CED7AAACDE5}" type="presOf" srcId="{261B1C22-54F4-6347-B725-5EED615D7F23}" destId="{3EC56F68-EA0C-7F4A-A860-BD184FB3D266}" srcOrd="0"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B23A1D4F-432B-6D4D-8237-0ABFA047C9DC}" type="presOf" srcId="{6935F12B-D38F-094A-8D5C-5B26F9643625}" destId="{8FC99A7A-414C-824B-8925-908AC60C779A}" srcOrd="0" destOrd="0" presId="urn:microsoft.com/office/officeart/2008/layout/HalfCircleOrganizationChart"/>
    <dgm:cxn modelId="{CABFFA55-6856-3749-99FD-5B2E7FD1241A}" type="presOf" srcId="{4C81C78F-BB43-274D-B398-1971C05E2EC8}" destId="{746B8CD3-B473-9D4A-8FAB-A6490995B61A}" srcOrd="0" destOrd="0" presId="urn:microsoft.com/office/officeart/2008/layout/HalfCircleOrganizationChart"/>
    <dgm:cxn modelId="{1CFB0362-15CB-B44C-8643-5A2D121E97B3}" type="presOf" srcId="{0C336DCC-5435-B641-8790-43A7D1CDE33C}" destId="{51DCB7DD-6FD6-D04C-8693-174F6681C7DF}" srcOrd="0" destOrd="0" presId="urn:microsoft.com/office/officeart/2008/layout/HalfCircleOrganizationChart"/>
    <dgm:cxn modelId="{27702964-46DE-7444-92FE-80152816A275}" type="presOf" srcId="{29286914-BE71-7844-BAB7-2615B92DC804}" destId="{47FFB85A-10F4-5645-8C8A-DA5FB261C757}" srcOrd="0" destOrd="0" presId="urn:microsoft.com/office/officeart/2008/layout/HalfCircleOrganizationChart"/>
    <dgm:cxn modelId="{27D89566-B361-6A45-B90E-220E84EB257D}" type="presOf" srcId="{29286914-BE71-7844-BAB7-2615B92DC804}" destId="{BED5B620-F0D8-0D4E-A128-8F3C2C3009D6}" srcOrd="1" destOrd="0" presId="urn:microsoft.com/office/officeart/2008/layout/HalfCircleOrganizationChart"/>
    <dgm:cxn modelId="{1129CD67-016B-E044-B567-98083E1ECF12}" type="presOf" srcId="{7EC4B001-94AB-E145-958C-60D3EBF4A298}" destId="{71FB0AB1-B4E6-874D-8680-0E017551FF7C}" srcOrd="1" destOrd="0" presId="urn:microsoft.com/office/officeart/2008/layout/HalfCircleOrganizationChart"/>
    <dgm:cxn modelId="{F5820D6D-9AAF-FA42-A77D-52E1C71F1A56}" type="presOf" srcId="{7EC4B001-94AB-E145-958C-60D3EBF4A298}" destId="{AEA11098-AB74-DD44-9BC8-C12FE7E19932}" srcOrd="0" destOrd="0" presId="urn:microsoft.com/office/officeart/2008/layout/HalfCircleOrganizationChart"/>
    <dgm:cxn modelId="{4F08DC70-22C4-5B49-9BD7-252E2F4F4908}" srcId="{6935F12B-D38F-094A-8D5C-5B26F9643625}" destId="{7EC4B001-94AB-E145-958C-60D3EBF4A298}" srcOrd="4" destOrd="0" parTransId="{0C336DCC-5435-B641-8790-43A7D1CDE33C}" sibTransId="{9483EA52-C8AD-314C-98A8-E7938DC50F83}"/>
    <dgm:cxn modelId="{38165F73-E488-D045-B67D-1D2F6A57A6F2}" srcId="{6935F12B-D38F-094A-8D5C-5B26F9643625}" destId="{261B1C22-54F4-6347-B725-5EED615D7F23}" srcOrd="2" destOrd="0" parTransId="{22E8A833-C2C7-1843-A048-F4E12869B168}" sibTransId="{2ECDB626-724B-E54E-9432-8C38CCB5B396}"/>
    <dgm:cxn modelId="{859AB278-1D62-F94A-BFDA-27A37E64A8C3}" type="presOf" srcId="{8ECAEC54-E832-DE48-8877-0BB6AD2EE4A8}" destId="{C70C9118-8125-7249-955F-8381C06A17C3}"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191FD49E-64C7-C44A-98E5-BFA3666BCADA}" srcId="{A625D9CB-4F86-8445-B364-AFEE196C616A}" destId="{6935F12B-D38F-094A-8D5C-5B26F9643625}" srcOrd="0" destOrd="0" parTransId="{5F198566-F79E-7E4C-B3D1-98A4EEA88449}" sibTransId="{15B0D810-80D0-8A4D-96D9-630E5BD82E7E}"/>
    <dgm:cxn modelId="{27FC5AA5-B8D8-2E46-B367-E9E0D76EA74B}" type="presOf" srcId="{AF4E3339-89FC-DE41-A989-951684ED3B08}" destId="{AC5E5F08-6CCE-BC4C-86DC-A7A6309706B9}" srcOrd="1" destOrd="0" presId="urn:microsoft.com/office/officeart/2008/layout/HalfCircleOrganizationChart"/>
    <dgm:cxn modelId="{D968A1A6-58FF-A045-81C8-8659D64AA2F5}" type="presOf" srcId="{AF4E3339-89FC-DE41-A989-951684ED3B08}" destId="{F911B048-91E4-A340-8E15-AB5F78A9EF92}" srcOrd="0" destOrd="0" presId="urn:microsoft.com/office/officeart/2008/layout/HalfCircleOrganizationChart"/>
    <dgm:cxn modelId="{004529AA-AAAB-594D-8FD2-1229C6F6FEC7}" srcId="{6935F12B-D38F-094A-8D5C-5B26F9643625}" destId="{29286914-BE71-7844-BAB7-2615B92DC804}" srcOrd="5" destOrd="0" parTransId="{4C81C78F-BB43-274D-B398-1971C05E2EC8}" sibTransId="{69A3E15E-D0CD-9545-BD98-1224999418A6}"/>
    <dgm:cxn modelId="{D881E7B4-88B7-9B4A-AE02-29513091CA83}" type="presOf" srcId="{261B1C22-54F4-6347-B725-5EED615D7F23}" destId="{09C6450D-F39D-9747-8100-C4E0CCF4A9B3}" srcOrd="1" destOrd="0" presId="urn:microsoft.com/office/officeart/2008/layout/HalfCircleOrganizationChart"/>
    <dgm:cxn modelId="{D265C0B7-3511-E047-BBFF-FCF0A4C6630A}" srcId="{6935F12B-D38F-094A-8D5C-5B26F9643625}" destId="{26AD61DC-A7B2-C848-97AE-1250583D5A61}" srcOrd="3" destOrd="0" parTransId="{8ECAEC54-E832-DE48-8877-0BB6AD2EE4A8}" sibTransId="{CAC8F471-1045-B940-9463-B3660B2CCDB8}"/>
    <dgm:cxn modelId="{B980E2CF-6700-BA42-B632-F82E0650EF44}" type="presOf" srcId="{6935F12B-D38F-094A-8D5C-5B26F9643625}" destId="{98B40A6F-2AE8-7D4C-9E48-75CF6FF623B2}" srcOrd="1" destOrd="0" presId="urn:microsoft.com/office/officeart/2008/layout/HalfCircleOrganizationChart"/>
    <dgm:cxn modelId="{381DDED7-DEA3-C140-ABC2-42DE9439634F}" type="presOf" srcId="{7C3A382A-A241-0941-8ED5-48CF9321C564}" destId="{32593006-C3A1-A147-8343-B00CF6523CA6}" srcOrd="0" destOrd="0" presId="urn:microsoft.com/office/officeart/2008/layout/HalfCircleOrganizationChart"/>
    <dgm:cxn modelId="{24ACC1E4-70C2-7440-98D6-F5138278D7AA}" type="presOf" srcId="{5B69D62E-8D14-0D4A-81C9-63B83D08E595}" destId="{6F67079F-F72F-5340-9FF7-26B37D79A39C}" srcOrd="0" destOrd="0" presId="urn:microsoft.com/office/officeart/2008/layout/HalfCircleOrganizationChart"/>
    <dgm:cxn modelId="{100D01FA-FC64-E24C-BC6B-741428168AE2}" type="presOf" srcId="{22E8A833-C2C7-1843-A048-F4E12869B168}" destId="{511FE487-4272-4B47-99DD-AB1D7A221A80}" srcOrd="0" destOrd="0" presId="urn:microsoft.com/office/officeart/2008/layout/HalfCircleOrganizationChart"/>
    <dgm:cxn modelId="{F75AAC6B-21E0-064B-B318-E52051ABB085}" type="presParOf" srcId="{130DA10F-1AE9-AD42-B520-CE6F38B26021}" destId="{36554365-85F0-2541-AB2F-1BFCBB146E45}" srcOrd="0" destOrd="0" presId="urn:microsoft.com/office/officeart/2008/layout/HalfCircleOrganizationChart"/>
    <dgm:cxn modelId="{C9C5E656-9DBB-EC48-8601-820F45DCD866}" type="presParOf" srcId="{36554365-85F0-2541-AB2F-1BFCBB146E45}" destId="{A7AB8439-9ABB-BD4C-AEB5-E236BE3D5844}" srcOrd="0" destOrd="0" presId="urn:microsoft.com/office/officeart/2008/layout/HalfCircleOrganizationChart"/>
    <dgm:cxn modelId="{254FD68A-9829-D048-BBAF-28D7F427283B}" type="presParOf" srcId="{A7AB8439-9ABB-BD4C-AEB5-E236BE3D5844}" destId="{8FC99A7A-414C-824B-8925-908AC60C779A}" srcOrd="0" destOrd="0" presId="urn:microsoft.com/office/officeart/2008/layout/HalfCircleOrganizationChart"/>
    <dgm:cxn modelId="{0ACBAB38-9C0E-DC4B-8669-50DACC862238}" type="presParOf" srcId="{A7AB8439-9ABB-BD4C-AEB5-E236BE3D5844}" destId="{42397D52-6448-B343-A4C5-09F904C9933A}" srcOrd="1" destOrd="0" presId="urn:microsoft.com/office/officeart/2008/layout/HalfCircleOrganizationChart"/>
    <dgm:cxn modelId="{313E7D33-D500-3944-BB2C-C8609B16D19D}" type="presParOf" srcId="{A7AB8439-9ABB-BD4C-AEB5-E236BE3D5844}" destId="{441A82F6-E6D6-0448-8D0B-A63B3B6918BF}" srcOrd="2" destOrd="0" presId="urn:microsoft.com/office/officeart/2008/layout/HalfCircleOrganizationChart"/>
    <dgm:cxn modelId="{707E985B-5908-994D-8D28-895C5F3E474C}" type="presParOf" srcId="{A7AB8439-9ABB-BD4C-AEB5-E236BE3D5844}" destId="{98B40A6F-2AE8-7D4C-9E48-75CF6FF623B2}" srcOrd="3" destOrd="0" presId="urn:microsoft.com/office/officeart/2008/layout/HalfCircleOrganizationChart"/>
    <dgm:cxn modelId="{DB05B2CE-8090-DD45-ABBA-846B21673249}" type="presParOf" srcId="{36554365-85F0-2541-AB2F-1BFCBB146E45}" destId="{46B92979-2119-634C-867F-9994E4B807A1}" srcOrd="1" destOrd="0" presId="urn:microsoft.com/office/officeart/2008/layout/HalfCircleOrganizationChart"/>
    <dgm:cxn modelId="{5B947556-81F0-0043-BCE9-7C49AAB87287}" type="presParOf" srcId="{46B92979-2119-634C-867F-9994E4B807A1}" destId="{6F67079F-F72F-5340-9FF7-26B37D79A39C}" srcOrd="0" destOrd="0" presId="urn:microsoft.com/office/officeart/2008/layout/HalfCircleOrganizationChart"/>
    <dgm:cxn modelId="{5F004096-D450-B240-8C02-52944E5FF636}" type="presParOf" srcId="{46B92979-2119-634C-867F-9994E4B807A1}" destId="{39BE4E4F-1782-B34F-A81C-7B0C74D476A7}" srcOrd="1" destOrd="0" presId="urn:microsoft.com/office/officeart/2008/layout/HalfCircleOrganizationChart"/>
    <dgm:cxn modelId="{92A823DF-C201-1B46-95C5-08A8BBAF6AD2}" type="presParOf" srcId="{39BE4E4F-1782-B34F-A81C-7B0C74D476A7}" destId="{1997EE5D-7CEF-5044-A6BB-54BAB67CE6B0}" srcOrd="0" destOrd="0" presId="urn:microsoft.com/office/officeart/2008/layout/HalfCircleOrganizationChart"/>
    <dgm:cxn modelId="{73C1D19A-701F-9F42-92E8-2BE67C16444D}" type="presParOf" srcId="{1997EE5D-7CEF-5044-A6BB-54BAB67CE6B0}" destId="{32593006-C3A1-A147-8343-B00CF6523CA6}" srcOrd="0" destOrd="0" presId="urn:microsoft.com/office/officeart/2008/layout/HalfCircleOrganizationChart"/>
    <dgm:cxn modelId="{4B558785-D8CC-3342-AEB7-0365D5CA52FE}" type="presParOf" srcId="{1997EE5D-7CEF-5044-A6BB-54BAB67CE6B0}" destId="{D56721D1-6615-2043-8C08-AC448E0E3AE9}" srcOrd="1" destOrd="0" presId="urn:microsoft.com/office/officeart/2008/layout/HalfCircleOrganizationChart"/>
    <dgm:cxn modelId="{27E27C92-D2A2-F246-ACAB-BA10482C16D9}" type="presParOf" srcId="{1997EE5D-7CEF-5044-A6BB-54BAB67CE6B0}" destId="{03248519-61E6-BE42-A8CF-9C4B5A1544BE}" srcOrd="2" destOrd="0" presId="urn:microsoft.com/office/officeart/2008/layout/HalfCircleOrganizationChart"/>
    <dgm:cxn modelId="{B90E12CB-3C10-CA4A-B48B-7627E50C8992}" type="presParOf" srcId="{1997EE5D-7CEF-5044-A6BB-54BAB67CE6B0}" destId="{8477F0F2-B839-CB40-8CFA-532DF38FCEB4}" srcOrd="3" destOrd="0" presId="urn:microsoft.com/office/officeart/2008/layout/HalfCircleOrganizationChart"/>
    <dgm:cxn modelId="{11D01A3D-7F72-794C-8DD1-868BBA153A13}" type="presParOf" srcId="{39BE4E4F-1782-B34F-A81C-7B0C74D476A7}" destId="{B73A83CB-ADED-984A-82BF-43D01310E1CC}" srcOrd="1" destOrd="0" presId="urn:microsoft.com/office/officeart/2008/layout/HalfCircleOrganizationChart"/>
    <dgm:cxn modelId="{B835107A-BB2D-CB4E-A226-45BB9840435B}" type="presParOf" srcId="{39BE4E4F-1782-B34F-A81C-7B0C74D476A7}" destId="{ABF3E2A1-B8FC-6F4C-B9CA-1631498FC109}" srcOrd="2" destOrd="0" presId="urn:microsoft.com/office/officeart/2008/layout/HalfCircleOrganizationChart"/>
    <dgm:cxn modelId="{F657A8CB-6769-4E4E-81C3-E291BA060945}" type="presParOf" srcId="{46B92979-2119-634C-867F-9994E4B807A1}" destId="{71E7BF29-2C92-894C-B4CE-3A254AC7DA7A}" srcOrd="2" destOrd="0" presId="urn:microsoft.com/office/officeart/2008/layout/HalfCircleOrganizationChart"/>
    <dgm:cxn modelId="{79BDEC25-F240-6E44-A907-2F2393AA9110}" type="presParOf" srcId="{46B92979-2119-634C-867F-9994E4B807A1}" destId="{496C320E-E6D7-0642-8B58-C8AF6C6421A0}" srcOrd="3" destOrd="0" presId="urn:microsoft.com/office/officeart/2008/layout/HalfCircleOrganizationChart"/>
    <dgm:cxn modelId="{8660D5DB-D98C-0043-A84F-37EF0570783E}" type="presParOf" srcId="{496C320E-E6D7-0642-8B58-C8AF6C6421A0}" destId="{CC873F7D-B854-2246-9FD0-8690733F1B91}" srcOrd="0" destOrd="0" presId="urn:microsoft.com/office/officeart/2008/layout/HalfCircleOrganizationChart"/>
    <dgm:cxn modelId="{0B041CAD-D962-224D-BB7B-BF994FD27447}" type="presParOf" srcId="{CC873F7D-B854-2246-9FD0-8690733F1B91}" destId="{F911B048-91E4-A340-8E15-AB5F78A9EF92}" srcOrd="0" destOrd="0" presId="urn:microsoft.com/office/officeart/2008/layout/HalfCircleOrganizationChart"/>
    <dgm:cxn modelId="{75C06D6C-9507-D740-9C71-717FBD65E036}" type="presParOf" srcId="{CC873F7D-B854-2246-9FD0-8690733F1B91}" destId="{FB21CD1F-C6F1-3246-892F-20254718F673}" srcOrd="1" destOrd="0" presId="urn:microsoft.com/office/officeart/2008/layout/HalfCircleOrganizationChart"/>
    <dgm:cxn modelId="{8E47CC1E-C331-244E-8134-193496D56BE4}" type="presParOf" srcId="{CC873F7D-B854-2246-9FD0-8690733F1B91}" destId="{16E4D9CD-5FA8-E44D-8B0C-9BF1F6D5D4B3}" srcOrd="2" destOrd="0" presId="urn:microsoft.com/office/officeart/2008/layout/HalfCircleOrganizationChart"/>
    <dgm:cxn modelId="{FCB98733-ED4B-554B-94F4-35D271EA3679}" type="presParOf" srcId="{CC873F7D-B854-2246-9FD0-8690733F1B91}" destId="{AC5E5F08-6CCE-BC4C-86DC-A7A6309706B9}" srcOrd="3" destOrd="0" presId="urn:microsoft.com/office/officeart/2008/layout/HalfCircleOrganizationChart"/>
    <dgm:cxn modelId="{83E6C54C-845F-8F47-A65E-383AE14B500F}" type="presParOf" srcId="{496C320E-E6D7-0642-8B58-C8AF6C6421A0}" destId="{16522FF5-345A-7C40-B708-DD7ACCCFE85E}" srcOrd="1" destOrd="0" presId="urn:microsoft.com/office/officeart/2008/layout/HalfCircleOrganizationChart"/>
    <dgm:cxn modelId="{2A93918F-CA7F-6044-8E31-38B563C3FB2B}" type="presParOf" srcId="{496C320E-E6D7-0642-8B58-C8AF6C6421A0}" destId="{23E0299F-A505-694B-B1E9-3618A5375130}" srcOrd="2" destOrd="0" presId="urn:microsoft.com/office/officeart/2008/layout/HalfCircleOrganizationChart"/>
    <dgm:cxn modelId="{C8EE11BB-359C-2646-8320-A33BE5C8C70B}" type="presParOf" srcId="{46B92979-2119-634C-867F-9994E4B807A1}" destId="{511FE487-4272-4B47-99DD-AB1D7A221A80}" srcOrd="4" destOrd="0" presId="urn:microsoft.com/office/officeart/2008/layout/HalfCircleOrganizationChart"/>
    <dgm:cxn modelId="{50BB3EF5-5D31-244E-819D-692B9219E320}" type="presParOf" srcId="{46B92979-2119-634C-867F-9994E4B807A1}" destId="{EF0E93D8-64F4-7441-A6A4-9CE1D7277659}" srcOrd="5" destOrd="0" presId="urn:microsoft.com/office/officeart/2008/layout/HalfCircleOrganizationChart"/>
    <dgm:cxn modelId="{09C99225-1767-D04E-AEF0-983E4726D3F6}" type="presParOf" srcId="{EF0E93D8-64F4-7441-A6A4-9CE1D7277659}" destId="{3675BBD7-77AC-A445-A2B5-BD9D76C94A03}" srcOrd="0" destOrd="0" presId="urn:microsoft.com/office/officeart/2008/layout/HalfCircleOrganizationChart"/>
    <dgm:cxn modelId="{C5F2FE74-C070-664B-BC28-ED0003DA7998}" type="presParOf" srcId="{3675BBD7-77AC-A445-A2B5-BD9D76C94A03}" destId="{3EC56F68-EA0C-7F4A-A860-BD184FB3D266}" srcOrd="0" destOrd="0" presId="urn:microsoft.com/office/officeart/2008/layout/HalfCircleOrganizationChart"/>
    <dgm:cxn modelId="{3A20B707-40FB-704A-BA42-2C8FD017ADBA}" type="presParOf" srcId="{3675BBD7-77AC-A445-A2B5-BD9D76C94A03}" destId="{D34F9546-13AD-6043-97E9-0B5FCE63A186}" srcOrd="1" destOrd="0" presId="urn:microsoft.com/office/officeart/2008/layout/HalfCircleOrganizationChart"/>
    <dgm:cxn modelId="{1AE8AB0F-AEE5-8145-B203-6289B2791827}" type="presParOf" srcId="{3675BBD7-77AC-A445-A2B5-BD9D76C94A03}" destId="{6E5AA02E-1C15-AE44-894B-A07BB2D73088}" srcOrd="2" destOrd="0" presId="urn:microsoft.com/office/officeart/2008/layout/HalfCircleOrganizationChart"/>
    <dgm:cxn modelId="{E4A0E47E-9CC5-EE4A-9312-935189893A24}" type="presParOf" srcId="{3675BBD7-77AC-A445-A2B5-BD9D76C94A03}" destId="{09C6450D-F39D-9747-8100-C4E0CCF4A9B3}" srcOrd="3" destOrd="0" presId="urn:microsoft.com/office/officeart/2008/layout/HalfCircleOrganizationChart"/>
    <dgm:cxn modelId="{F83473D0-0E0F-8949-80E4-A5CB2119DA58}" type="presParOf" srcId="{EF0E93D8-64F4-7441-A6A4-9CE1D7277659}" destId="{BBC714A8-8F09-8044-A084-88CC0244D65E}" srcOrd="1" destOrd="0" presId="urn:microsoft.com/office/officeart/2008/layout/HalfCircleOrganizationChart"/>
    <dgm:cxn modelId="{193E9259-7CCD-C144-9241-B97AA46B774F}" type="presParOf" srcId="{EF0E93D8-64F4-7441-A6A4-9CE1D7277659}" destId="{431410C9-4F80-4C44-AE64-0BCD23F74466}" srcOrd="2" destOrd="0" presId="urn:microsoft.com/office/officeart/2008/layout/HalfCircleOrganizationChart"/>
    <dgm:cxn modelId="{535E8D27-2413-C241-AAFB-F01FC689F3A6}" type="presParOf" srcId="{46B92979-2119-634C-867F-9994E4B807A1}" destId="{C70C9118-8125-7249-955F-8381C06A17C3}" srcOrd="6" destOrd="0" presId="urn:microsoft.com/office/officeart/2008/layout/HalfCircleOrganizationChart"/>
    <dgm:cxn modelId="{921679AD-505E-8042-BB38-C1B3ED8C3A3D}" type="presParOf" srcId="{46B92979-2119-634C-867F-9994E4B807A1}" destId="{1573A21B-5B97-1540-B50D-4AD2F6E7543D}" srcOrd="7" destOrd="0" presId="urn:microsoft.com/office/officeart/2008/layout/HalfCircleOrganizationChart"/>
    <dgm:cxn modelId="{AB030C8C-4CA9-834E-86DA-A95FE3262F42}" type="presParOf" srcId="{1573A21B-5B97-1540-B50D-4AD2F6E7543D}" destId="{28C975E2-DC76-8B45-AAD6-671615A58DFA}" srcOrd="0" destOrd="0" presId="urn:microsoft.com/office/officeart/2008/layout/HalfCircleOrganizationChart"/>
    <dgm:cxn modelId="{0E7619D6-8212-0845-991A-CE360A040ED7}" type="presParOf" srcId="{28C975E2-DC76-8B45-AAD6-671615A58DFA}" destId="{C4A5AD3E-BE7D-E44B-9EA8-6EF1CE0A235E}" srcOrd="0" destOrd="0" presId="urn:microsoft.com/office/officeart/2008/layout/HalfCircleOrganizationChart"/>
    <dgm:cxn modelId="{EBACC569-B056-9741-94BD-57808D3C4842}" type="presParOf" srcId="{28C975E2-DC76-8B45-AAD6-671615A58DFA}" destId="{77F8F5B2-B2EA-8843-8EFE-DB75E2D4A37A}" srcOrd="1" destOrd="0" presId="urn:microsoft.com/office/officeart/2008/layout/HalfCircleOrganizationChart"/>
    <dgm:cxn modelId="{DA19FFDE-01F5-2C48-81B2-6DDBBD8262B7}" type="presParOf" srcId="{28C975E2-DC76-8B45-AAD6-671615A58DFA}" destId="{57B7DC74-4C6D-6A4D-8DEC-0E0F7FA5C72A}" srcOrd="2" destOrd="0" presId="urn:microsoft.com/office/officeart/2008/layout/HalfCircleOrganizationChart"/>
    <dgm:cxn modelId="{FF126C64-1466-8E4C-973A-020E98CE6D41}" type="presParOf" srcId="{28C975E2-DC76-8B45-AAD6-671615A58DFA}" destId="{9C041398-5508-E045-9E45-7AD8285E28C5}" srcOrd="3" destOrd="0" presId="urn:microsoft.com/office/officeart/2008/layout/HalfCircleOrganizationChart"/>
    <dgm:cxn modelId="{F0660B01-A4D1-E847-B91A-AB80975DBCA1}" type="presParOf" srcId="{1573A21B-5B97-1540-B50D-4AD2F6E7543D}" destId="{D0E60B81-A823-F04E-A64E-9CC504C35F6A}" srcOrd="1" destOrd="0" presId="urn:microsoft.com/office/officeart/2008/layout/HalfCircleOrganizationChart"/>
    <dgm:cxn modelId="{56E9A373-916A-2647-8339-29678E372ED1}" type="presParOf" srcId="{1573A21B-5B97-1540-B50D-4AD2F6E7543D}" destId="{742CF710-3755-C441-B507-81103C826D55}" srcOrd="2" destOrd="0" presId="urn:microsoft.com/office/officeart/2008/layout/HalfCircleOrganizationChart"/>
    <dgm:cxn modelId="{6FCBFC1C-AC1D-0B4F-AF30-48C0A37765AA}" type="presParOf" srcId="{46B92979-2119-634C-867F-9994E4B807A1}" destId="{51DCB7DD-6FD6-D04C-8693-174F6681C7DF}" srcOrd="8" destOrd="0" presId="urn:microsoft.com/office/officeart/2008/layout/HalfCircleOrganizationChart"/>
    <dgm:cxn modelId="{4BFB69D4-778A-274D-992A-E605C524C731}" type="presParOf" srcId="{46B92979-2119-634C-867F-9994E4B807A1}" destId="{935F7345-A120-7540-A527-CA5596AB92AD}" srcOrd="9" destOrd="0" presId="urn:microsoft.com/office/officeart/2008/layout/HalfCircleOrganizationChart"/>
    <dgm:cxn modelId="{DA9FC864-EB50-534E-8DD0-A6389E620B9B}" type="presParOf" srcId="{935F7345-A120-7540-A527-CA5596AB92AD}" destId="{D8D12995-612D-474D-8285-B3C8B1DCCB05}" srcOrd="0" destOrd="0" presId="urn:microsoft.com/office/officeart/2008/layout/HalfCircleOrganizationChart"/>
    <dgm:cxn modelId="{FFC018F5-D71B-C34E-B2A6-7522872CB10F}" type="presParOf" srcId="{D8D12995-612D-474D-8285-B3C8B1DCCB05}" destId="{AEA11098-AB74-DD44-9BC8-C12FE7E19932}" srcOrd="0" destOrd="0" presId="urn:microsoft.com/office/officeart/2008/layout/HalfCircleOrganizationChart"/>
    <dgm:cxn modelId="{923CEC2F-6A65-A449-8EBE-D1B7DBEBC688}" type="presParOf" srcId="{D8D12995-612D-474D-8285-B3C8B1DCCB05}" destId="{6C037CF5-C344-E047-8AEC-9002DB6454E8}" srcOrd="1" destOrd="0" presId="urn:microsoft.com/office/officeart/2008/layout/HalfCircleOrganizationChart"/>
    <dgm:cxn modelId="{36DDBBDB-5F92-824F-94C5-C46DA4A3F9C4}" type="presParOf" srcId="{D8D12995-612D-474D-8285-B3C8B1DCCB05}" destId="{0FE746CF-4893-B14F-9FFA-2976ED272CFF}" srcOrd="2" destOrd="0" presId="urn:microsoft.com/office/officeart/2008/layout/HalfCircleOrganizationChart"/>
    <dgm:cxn modelId="{F4F9A3D9-28E1-D540-B9FA-630AAD322FE1}" type="presParOf" srcId="{D8D12995-612D-474D-8285-B3C8B1DCCB05}" destId="{71FB0AB1-B4E6-874D-8680-0E017551FF7C}" srcOrd="3" destOrd="0" presId="urn:microsoft.com/office/officeart/2008/layout/HalfCircleOrganizationChart"/>
    <dgm:cxn modelId="{A661172B-56A8-1E42-9A6A-4214B0897986}" type="presParOf" srcId="{935F7345-A120-7540-A527-CA5596AB92AD}" destId="{F6688E56-8238-1940-9AF2-80F136FD27FF}" srcOrd="1" destOrd="0" presId="urn:microsoft.com/office/officeart/2008/layout/HalfCircleOrganizationChart"/>
    <dgm:cxn modelId="{EDE2E628-3D43-1341-B8FB-753C1E3EEBC0}" type="presParOf" srcId="{935F7345-A120-7540-A527-CA5596AB92AD}" destId="{96CB29F8-651D-E84A-9D76-9067DCB6EC40}" srcOrd="2" destOrd="0" presId="urn:microsoft.com/office/officeart/2008/layout/HalfCircleOrganizationChart"/>
    <dgm:cxn modelId="{5339B6F3-F17B-CD4A-AFD0-93CD36C14F5C}" type="presParOf" srcId="{46B92979-2119-634C-867F-9994E4B807A1}" destId="{746B8CD3-B473-9D4A-8FAB-A6490995B61A}" srcOrd="10" destOrd="0" presId="urn:microsoft.com/office/officeart/2008/layout/HalfCircleOrganizationChart"/>
    <dgm:cxn modelId="{F578C604-AA7D-974C-96AA-53C23D7B4F0C}" type="presParOf" srcId="{46B92979-2119-634C-867F-9994E4B807A1}" destId="{A6CA821C-7DC0-404D-9D00-55DCA3AF4B0D}" srcOrd="11" destOrd="0" presId="urn:microsoft.com/office/officeart/2008/layout/HalfCircleOrganizationChart"/>
    <dgm:cxn modelId="{EB17A20F-571F-8843-9F9B-FF32C6A31FA4}" type="presParOf" srcId="{A6CA821C-7DC0-404D-9D00-55DCA3AF4B0D}" destId="{1840AC9D-47B7-9042-8E72-6D1D8BE284F9}" srcOrd="0" destOrd="0" presId="urn:microsoft.com/office/officeart/2008/layout/HalfCircleOrganizationChart"/>
    <dgm:cxn modelId="{97344695-90BE-A040-9EB3-BF8B0C18EF77}" type="presParOf" srcId="{1840AC9D-47B7-9042-8E72-6D1D8BE284F9}" destId="{47FFB85A-10F4-5645-8C8A-DA5FB261C757}" srcOrd="0" destOrd="0" presId="urn:microsoft.com/office/officeart/2008/layout/HalfCircleOrganizationChart"/>
    <dgm:cxn modelId="{352C167B-62D7-FF46-9325-5CAE3CDF6F99}" type="presParOf" srcId="{1840AC9D-47B7-9042-8E72-6D1D8BE284F9}" destId="{543ACCC3-B17C-5C41-A11B-20EDE22AF4E4}" srcOrd="1" destOrd="0" presId="urn:microsoft.com/office/officeart/2008/layout/HalfCircleOrganizationChart"/>
    <dgm:cxn modelId="{AEE94FA1-7595-394A-B58D-6F54CD79E7EC}" type="presParOf" srcId="{1840AC9D-47B7-9042-8E72-6D1D8BE284F9}" destId="{76823D61-91F8-E24E-A6BF-F97FFBA5BEE8}" srcOrd="2" destOrd="0" presId="urn:microsoft.com/office/officeart/2008/layout/HalfCircleOrganizationChart"/>
    <dgm:cxn modelId="{FFFB5F78-5FC3-6040-87D1-CF185A28DE82}" type="presParOf" srcId="{1840AC9D-47B7-9042-8E72-6D1D8BE284F9}" destId="{BED5B620-F0D8-0D4E-A128-8F3C2C3009D6}" srcOrd="3" destOrd="0" presId="urn:microsoft.com/office/officeart/2008/layout/HalfCircleOrganizationChart"/>
    <dgm:cxn modelId="{85354EA4-04CF-974E-8BB7-9FC720CBC765}" type="presParOf" srcId="{A6CA821C-7DC0-404D-9D00-55DCA3AF4B0D}" destId="{168F4B6F-2973-F74C-92B8-A592C973439D}" srcOrd="1" destOrd="0" presId="urn:microsoft.com/office/officeart/2008/layout/HalfCircleOrganizationChart"/>
    <dgm:cxn modelId="{6FA03908-163D-574C-BFA6-91FD5DA027C4}" type="presParOf" srcId="{A6CA821C-7DC0-404D-9D00-55DCA3AF4B0D}" destId="{B58E83DF-456C-D44C-93F3-8B8689D95818}" srcOrd="2" destOrd="0" presId="urn:microsoft.com/office/officeart/2008/layout/HalfCircleOrganizationChart"/>
    <dgm:cxn modelId="{D7777127-715C-D248-B982-397780A6DFEA}"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DDC935-CA96-554F-9EA3-6389C4D8FB75}" type="doc">
      <dgm:prSet loTypeId="urn:microsoft.com/office/officeart/2005/8/layout/arrow2" loCatId="" qsTypeId="urn:microsoft.com/office/officeart/2005/8/quickstyle/simple1" qsCatId="simple" csTypeId="urn:microsoft.com/office/officeart/2005/8/colors/colorful2" csCatId="colorful" phldr="1"/>
      <dgm:spPr/>
    </dgm:pt>
    <dgm:pt modelId="{18EDDBBE-BE52-2E4E-9317-37867FE5BD94}">
      <dgm:prSet phldrT="[Text]"/>
      <dgm:spPr/>
      <dgm:t>
        <a:bodyPr/>
        <a:lstStyle/>
        <a:p>
          <a:pPr>
            <a:buNone/>
          </a:pPr>
          <a:r>
            <a:rPr lang="en-CA" b="1" dirty="0"/>
            <a:t>Aug - Dec 2025</a:t>
          </a:r>
        </a:p>
        <a:p>
          <a:pPr>
            <a:buNone/>
          </a:pPr>
          <a:r>
            <a:rPr lang="en-CA" dirty="0"/>
            <a:t>-Draft 1 of ACL Protocol</a:t>
          </a:r>
          <a:endParaRPr lang="en-US" dirty="0"/>
        </a:p>
      </dgm:t>
    </dgm:pt>
    <dgm:pt modelId="{BADB9118-5F1C-564D-90F3-E2098CBF274A}" type="parTrans" cxnId="{D9499576-3D0C-A24D-A20D-97EDAB4B6674}">
      <dgm:prSet/>
      <dgm:spPr/>
      <dgm:t>
        <a:bodyPr/>
        <a:lstStyle/>
        <a:p>
          <a:endParaRPr lang="en-US"/>
        </a:p>
      </dgm:t>
    </dgm:pt>
    <dgm:pt modelId="{9D67C80A-E0C3-084A-B80F-83E48574D0AA}" type="sibTrans" cxnId="{D9499576-3D0C-A24D-A20D-97EDAB4B6674}">
      <dgm:prSet/>
      <dgm:spPr/>
      <dgm:t>
        <a:bodyPr/>
        <a:lstStyle/>
        <a:p>
          <a:endParaRPr lang="en-US"/>
        </a:p>
      </dgm:t>
    </dgm:pt>
    <dgm:pt modelId="{465E5EC2-A615-1B4E-9260-92AC2335E354}">
      <dgm:prSet phldrT="[Text]"/>
      <dgm:spPr/>
      <dgm:t>
        <a:bodyPr/>
        <a:lstStyle/>
        <a:p>
          <a:pPr>
            <a:buNone/>
          </a:pPr>
          <a:r>
            <a:rPr lang="en-CA" b="1" dirty="0"/>
            <a:t>Jan - April 2026</a:t>
          </a:r>
        </a:p>
        <a:p>
          <a:pPr>
            <a:buNone/>
          </a:pPr>
          <a:r>
            <a:rPr lang="en-CA" dirty="0"/>
            <a:t>-Draft 2 + Work to align with DS</a:t>
          </a:r>
          <a:endParaRPr lang="en-US" dirty="0"/>
        </a:p>
      </dgm:t>
    </dgm:pt>
    <dgm:pt modelId="{03FFEC12-2813-9F44-B339-C4E9F6107949}" type="parTrans" cxnId="{699817A4-79FD-794F-9094-E7FF7C7AFDDC}">
      <dgm:prSet/>
      <dgm:spPr/>
      <dgm:t>
        <a:bodyPr/>
        <a:lstStyle/>
        <a:p>
          <a:endParaRPr lang="en-US"/>
        </a:p>
      </dgm:t>
    </dgm:pt>
    <dgm:pt modelId="{7C786097-93A6-724D-95E9-98736942AF84}" type="sibTrans" cxnId="{699817A4-79FD-794F-9094-E7FF7C7AFDDC}">
      <dgm:prSet/>
      <dgm:spPr/>
      <dgm:t>
        <a:bodyPr/>
        <a:lstStyle/>
        <a:p>
          <a:endParaRPr lang="en-US"/>
        </a:p>
      </dgm:t>
    </dgm:pt>
    <dgm:pt modelId="{9B9E4CAF-B0F8-7D4D-B52E-98DD844D701E}">
      <dgm:prSet phldrT="[Text]"/>
      <dgm:spPr/>
      <dgm:t>
        <a:bodyPr/>
        <a:lstStyle/>
        <a:p>
          <a:pPr>
            <a:buNone/>
          </a:pPr>
          <a:r>
            <a:rPr lang="en-CA" b="1" dirty="0"/>
            <a:t>April 2026</a:t>
          </a:r>
        </a:p>
        <a:p>
          <a:pPr>
            <a:buNone/>
          </a:pPr>
          <a:r>
            <a:rPr lang="en-CA" dirty="0"/>
            <a:t>-Version 1 of ACL Protocol</a:t>
          </a:r>
          <a:endParaRPr lang="en-US" dirty="0"/>
        </a:p>
      </dgm:t>
    </dgm:pt>
    <dgm:pt modelId="{42AEEAA0-A776-B740-BD89-5432A5B22953}" type="parTrans" cxnId="{8C3451B0-F20E-A140-8AFA-B4A96444779A}">
      <dgm:prSet/>
      <dgm:spPr/>
      <dgm:t>
        <a:bodyPr/>
        <a:lstStyle/>
        <a:p>
          <a:endParaRPr lang="en-US"/>
        </a:p>
      </dgm:t>
    </dgm:pt>
    <dgm:pt modelId="{869BA8FD-AD43-FE4F-A4AE-D2DEE5D196C0}" type="sibTrans" cxnId="{8C3451B0-F20E-A140-8AFA-B4A96444779A}">
      <dgm:prSet/>
      <dgm:spPr/>
      <dgm:t>
        <a:bodyPr/>
        <a:lstStyle/>
        <a:p>
          <a:endParaRPr lang="en-US"/>
        </a:p>
      </dgm:t>
    </dgm:pt>
    <dgm:pt modelId="{418F65F1-38CD-794D-BFCE-3E768A81F2E6}" type="pres">
      <dgm:prSet presAssocID="{18DDC935-CA96-554F-9EA3-6389C4D8FB75}" presName="arrowDiagram" presStyleCnt="0">
        <dgm:presLayoutVars>
          <dgm:chMax val="5"/>
          <dgm:dir/>
          <dgm:resizeHandles val="exact"/>
        </dgm:presLayoutVars>
      </dgm:prSet>
      <dgm:spPr/>
    </dgm:pt>
    <dgm:pt modelId="{FB9E4C12-5BEA-904C-8A4D-963EBEEF2246}" type="pres">
      <dgm:prSet presAssocID="{18DDC935-CA96-554F-9EA3-6389C4D8FB75}" presName="arrow" presStyleLbl="bgShp" presStyleIdx="0" presStyleCnt="1"/>
      <dgm:spPr/>
    </dgm:pt>
    <dgm:pt modelId="{7A4C1F00-A051-5C41-90D1-C2E3E95DE7FB}" type="pres">
      <dgm:prSet presAssocID="{18DDC935-CA96-554F-9EA3-6389C4D8FB75}" presName="arrowDiagram3" presStyleCnt="0"/>
      <dgm:spPr/>
    </dgm:pt>
    <dgm:pt modelId="{1D4B1C2A-FFA3-204C-925E-A30D672D835E}" type="pres">
      <dgm:prSet presAssocID="{18EDDBBE-BE52-2E4E-9317-37867FE5BD94}" presName="bullet3a" presStyleLbl="node1" presStyleIdx="0" presStyleCnt="3"/>
      <dgm:spPr/>
    </dgm:pt>
    <dgm:pt modelId="{DC6A8FBD-BDE7-4042-90B4-B2CFCE225173}" type="pres">
      <dgm:prSet presAssocID="{18EDDBBE-BE52-2E4E-9317-37867FE5BD94}" presName="textBox3a" presStyleLbl="revTx" presStyleIdx="0" presStyleCnt="3" custLinFactNeighborY="5521">
        <dgm:presLayoutVars>
          <dgm:bulletEnabled val="1"/>
        </dgm:presLayoutVars>
      </dgm:prSet>
      <dgm:spPr/>
    </dgm:pt>
    <dgm:pt modelId="{32DC94D5-2F68-C14B-8715-F262960DBFA4}" type="pres">
      <dgm:prSet presAssocID="{465E5EC2-A615-1B4E-9260-92AC2335E354}" presName="bullet3b" presStyleLbl="node1" presStyleIdx="1" presStyleCnt="3"/>
      <dgm:spPr/>
    </dgm:pt>
    <dgm:pt modelId="{AB7831C1-6DA0-7A45-803C-4C0E05659A73}" type="pres">
      <dgm:prSet presAssocID="{465E5EC2-A615-1B4E-9260-92AC2335E354}" presName="textBox3b" presStyleLbl="revTx" presStyleIdx="1" presStyleCnt="3" custLinFactNeighborY="6962">
        <dgm:presLayoutVars>
          <dgm:bulletEnabled val="1"/>
        </dgm:presLayoutVars>
      </dgm:prSet>
      <dgm:spPr/>
    </dgm:pt>
    <dgm:pt modelId="{5B7FD3BE-124C-8A49-BFAE-4F758D0C6E47}" type="pres">
      <dgm:prSet presAssocID="{9B9E4CAF-B0F8-7D4D-B52E-98DD844D701E}" presName="bullet3c" presStyleLbl="node1" presStyleIdx="2" presStyleCnt="3"/>
      <dgm:spPr/>
    </dgm:pt>
    <dgm:pt modelId="{AAE01114-7CCB-AB48-B529-D190B5F73A92}" type="pres">
      <dgm:prSet presAssocID="{9B9E4CAF-B0F8-7D4D-B52E-98DD844D701E}" presName="textBox3c" presStyleLbl="revTx" presStyleIdx="2" presStyleCnt="3" custScaleY="68919" custLinFactNeighborY="-3833">
        <dgm:presLayoutVars>
          <dgm:bulletEnabled val="1"/>
        </dgm:presLayoutVars>
      </dgm:prSet>
      <dgm:spPr/>
    </dgm:pt>
  </dgm:ptLst>
  <dgm:cxnLst>
    <dgm:cxn modelId="{96C1CC61-105F-4441-90AF-E4ACA99147AC}" type="presOf" srcId="{18EDDBBE-BE52-2E4E-9317-37867FE5BD94}" destId="{DC6A8FBD-BDE7-4042-90B4-B2CFCE225173}" srcOrd="0" destOrd="0" presId="urn:microsoft.com/office/officeart/2005/8/layout/arrow2"/>
    <dgm:cxn modelId="{D9499576-3D0C-A24D-A20D-97EDAB4B6674}" srcId="{18DDC935-CA96-554F-9EA3-6389C4D8FB75}" destId="{18EDDBBE-BE52-2E4E-9317-37867FE5BD94}" srcOrd="0" destOrd="0" parTransId="{BADB9118-5F1C-564D-90F3-E2098CBF274A}" sibTransId="{9D67C80A-E0C3-084A-B80F-83E48574D0AA}"/>
    <dgm:cxn modelId="{E4A0E57F-A409-EF47-B60F-39DC2601BCDD}" type="presOf" srcId="{465E5EC2-A615-1B4E-9260-92AC2335E354}" destId="{AB7831C1-6DA0-7A45-803C-4C0E05659A73}" srcOrd="0" destOrd="0" presId="urn:microsoft.com/office/officeart/2005/8/layout/arrow2"/>
    <dgm:cxn modelId="{699817A4-79FD-794F-9094-E7FF7C7AFDDC}" srcId="{18DDC935-CA96-554F-9EA3-6389C4D8FB75}" destId="{465E5EC2-A615-1B4E-9260-92AC2335E354}" srcOrd="1" destOrd="0" parTransId="{03FFEC12-2813-9F44-B339-C4E9F6107949}" sibTransId="{7C786097-93A6-724D-95E9-98736942AF84}"/>
    <dgm:cxn modelId="{8C3451B0-F20E-A140-8AFA-B4A96444779A}" srcId="{18DDC935-CA96-554F-9EA3-6389C4D8FB75}" destId="{9B9E4CAF-B0F8-7D4D-B52E-98DD844D701E}" srcOrd="2" destOrd="0" parTransId="{42AEEAA0-A776-B740-BD89-5432A5B22953}" sibTransId="{869BA8FD-AD43-FE4F-A4AE-D2DEE5D196C0}"/>
    <dgm:cxn modelId="{0B819CD8-8F53-A740-A4D8-F4C7DD15DE80}" type="presOf" srcId="{18DDC935-CA96-554F-9EA3-6389C4D8FB75}" destId="{418F65F1-38CD-794D-BFCE-3E768A81F2E6}" srcOrd="0" destOrd="0" presId="urn:microsoft.com/office/officeart/2005/8/layout/arrow2"/>
    <dgm:cxn modelId="{D0B364E5-AE9A-3843-A141-FA031F0AE042}" type="presOf" srcId="{9B9E4CAF-B0F8-7D4D-B52E-98DD844D701E}" destId="{AAE01114-7CCB-AB48-B529-D190B5F73A92}" srcOrd="0" destOrd="0" presId="urn:microsoft.com/office/officeart/2005/8/layout/arrow2"/>
    <dgm:cxn modelId="{F7D28AA5-F98F-E64E-B28D-0F5DE2C67E7C}" type="presParOf" srcId="{418F65F1-38CD-794D-BFCE-3E768A81F2E6}" destId="{FB9E4C12-5BEA-904C-8A4D-963EBEEF2246}" srcOrd="0" destOrd="0" presId="urn:microsoft.com/office/officeart/2005/8/layout/arrow2"/>
    <dgm:cxn modelId="{72A07D5B-76A0-7A45-A0E8-24BCDC09CF51}" type="presParOf" srcId="{418F65F1-38CD-794D-BFCE-3E768A81F2E6}" destId="{7A4C1F00-A051-5C41-90D1-C2E3E95DE7FB}" srcOrd="1" destOrd="0" presId="urn:microsoft.com/office/officeart/2005/8/layout/arrow2"/>
    <dgm:cxn modelId="{37590B12-2F7E-0C45-8071-7F04893A7E71}" type="presParOf" srcId="{7A4C1F00-A051-5C41-90D1-C2E3E95DE7FB}" destId="{1D4B1C2A-FFA3-204C-925E-A30D672D835E}" srcOrd="0" destOrd="0" presId="urn:microsoft.com/office/officeart/2005/8/layout/arrow2"/>
    <dgm:cxn modelId="{CA01A172-6C5D-EF4E-BD95-C95B2F90C083}" type="presParOf" srcId="{7A4C1F00-A051-5C41-90D1-C2E3E95DE7FB}" destId="{DC6A8FBD-BDE7-4042-90B4-B2CFCE225173}" srcOrd="1" destOrd="0" presId="urn:microsoft.com/office/officeart/2005/8/layout/arrow2"/>
    <dgm:cxn modelId="{D7F51147-E5C8-2F48-B8CA-14BAE3CBA381}" type="presParOf" srcId="{7A4C1F00-A051-5C41-90D1-C2E3E95DE7FB}" destId="{32DC94D5-2F68-C14B-8715-F262960DBFA4}" srcOrd="2" destOrd="0" presId="urn:microsoft.com/office/officeart/2005/8/layout/arrow2"/>
    <dgm:cxn modelId="{7A4BE939-C176-4842-B26D-078A281C478A}" type="presParOf" srcId="{7A4C1F00-A051-5C41-90D1-C2E3E95DE7FB}" destId="{AB7831C1-6DA0-7A45-803C-4C0E05659A73}" srcOrd="3" destOrd="0" presId="urn:microsoft.com/office/officeart/2005/8/layout/arrow2"/>
    <dgm:cxn modelId="{099094DB-7A59-0745-B17C-0BEF2F6AB72D}" type="presParOf" srcId="{7A4C1F00-A051-5C41-90D1-C2E3E95DE7FB}" destId="{5B7FD3BE-124C-8A49-BFAE-4F758D0C6E47}" srcOrd="4" destOrd="0" presId="urn:microsoft.com/office/officeart/2005/8/layout/arrow2"/>
    <dgm:cxn modelId="{E9B7B30F-7639-9E43-95F0-CA1BB0DA15B5}" type="presParOf" srcId="{7A4C1F00-A051-5C41-90D1-C2E3E95DE7FB}" destId="{AAE01114-7CCB-AB48-B529-D190B5F73A92}" srcOrd="5"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7BF73-B79F-CC45-BAAE-CCC44E53411E}">
      <dsp:nvSpPr>
        <dsp:cNvPr id="0" name=""/>
        <dsp:cNvSpPr/>
      </dsp:nvSpPr>
      <dsp:spPr>
        <a:xfrm>
          <a:off x="5229465" y="3191498"/>
          <a:ext cx="4095749" cy="473888"/>
        </a:xfrm>
        <a:custGeom>
          <a:avLst/>
          <a:gdLst/>
          <a:ahLst/>
          <a:cxnLst/>
          <a:rect l="0" t="0" r="0" b="0"/>
          <a:pathLst>
            <a:path>
              <a:moveTo>
                <a:pt x="0" y="0"/>
              </a:moveTo>
              <a:lnTo>
                <a:pt x="0" y="236944"/>
              </a:lnTo>
              <a:lnTo>
                <a:pt x="4095749" y="236944"/>
              </a:lnTo>
              <a:lnTo>
                <a:pt x="40957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5229465" y="3191498"/>
          <a:ext cx="1365249" cy="473888"/>
        </a:xfrm>
        <a:custGeom>
          <a:avLst/>
          <a:gdLst/>
          <a:ahLst/>
          <a:cxnLst/>
          <a:rect l="0" t="0" r="0" b="0"/>
          <a:pathLst>
            <a:path>
              <a:moveTo>
                <a:pt x="0" y="0"/>
              </a:moveTo>
              <a:lnTo>
                <a:pt x="0" y="236944"/>
              </a:lnTo>
              <a:lnTo>
                <a:pt x="1365249" y="236944"/>
              </a:lnTo>
              <a:lnTo>
                <a:pt x="13652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3864215" y="3191498"/>
          <a:ext cx="1365249" cy="473888"/>
        </a:xfrm>
        <a:custGeom>
          <a:avLst/>
          <a:gdLst/>
          <a:ahLst/>
          <a:cxnLst/>
          <a:rect l="0" t="0" r="0" b="0"/>
          <a:pathLst>
            <a:path>
              <a:moveTo>
                <a:pt x="1365249" y="0"/>
              </a:moveTo>
              <a:lnTo>
                <a:pt x="13652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1133715" y="3191498"/>
          <a:ext cx="4095749" cy="473888"/>
        </a:xfrm>
        <a:custGeom>
          <a:avLst/>
          <a:gdLst/>
          <a:ahLst/>
          <a:cxnLst/>
          <a:rect l="0" t="0" r="0" b="0"/>
          <a:pathLst>
            <a:path>
              <a:moveTo>
                <a:pt x="4095749" y="0"/>
              </a:moveTo>
              <a:lnTo>
                <a:pt x="40957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079304" y="624974"/>
          <a:ext cx="2300321" cy="2566523"/>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079304" y="624974"/>
          <a:ext cx="2300321" cy="2566523"/>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2929143" y="1086949"/>
          <a:ext cx="4600643" cy="16425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CSIP does not have a RTP protocol </a:t>
          </a:r>
        </a:p>
      </dsp:txBody>
      <dsp:txXfrm>
        <a:off x="2929143" y="1086949"/>
        <a:ext cx="4600643" cy="1642574"/>
      </dsp:txXfrm>
    </dsp:sp>
    <dsp:sp modelId="{D56721D1-6615-2043-8C08-AC448E0E3AE9}">
      <dsp:nvSpPr>
        <dsp:cNvPr id="0" name=""/>
        <dsp:cNvSpPr/>
      </dsp:nvSpPr>
      <dsp:spPr>
        <a:xfrm>
          <a:off x="569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569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5410"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Disconnected Performance Data</a:t>
          </a:r>
        </a:p>
      </dsp:txBody>
      <dsp:txXfrm>
        <a:off x="5410" y="3868481"/>
        <a:ext cx="2256611" cy="722115"/>
      </dsp:txXfrm>
    </dsp:sp>
    <dsp:sp modelId="{FB21CD1F-C6F1-3246-892F-20254718F673}">
      <dsp:nvSpPr>
        <dsp:cNvPr id="0" name=""/>
        <dsp:cNvSpPr/>
      </dsp:nvSpPr>
      <dsp:spPr>
        <a:xfrm>
          <a:off x="3300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3300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2735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Inefficient Programming</a:t>
          </a:r>
        </a:p>
      </dsp:txBody>
      <dsp:txXfrm>
        <a:off x="2735909" y="3868481"/>
        <a:ext cx="2256611" cy="722115"/>
      </dsp:txXfrm>
    </dsp:sp>
    <dsp:sp modelId="{D34F9546-13AD-6043-97E9-0B5FCE63A186}">
      <dsp:nvSpPr>
        <dsp:cNvPr id="0" name=""/>
        <dsp:cNvSpPr/>
      </dsp:nvSpPr>
      <dsp:spPr>
        <a:xfrm>
          <a:off x="6030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6030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54664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Poor Communication and Collaboration</a:t>
          </a:r>
        </a:p>
      </dsp:txBody>
      <dsp:txXfrm>
        <a:off x="5466409" y="3868481"/>
        <a:ext cx="2256611" cy="722115"/>
      </dsp:txXfrm>
    </dsp:sp>
    <dsp:sp modelId="{E68B8FE4-DFD0-4F47-B962-737D3DD9F2CE}">
      <dsp:nvSpPr>
        <dsp:cNvPr id="0" name=""/>
        <dsp:cNvSpPr/>
      </dsp:nvSpPr>
      <dsp:spPr>
        <a:xfrm>
          <a:off x="8761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76DFF7-1BB9-1E4F-9E52-34B785000C3E}">
      <dsp:nvSpPr>
        <dsp:cNvPr id="0" name=""/>
        <dsp:cNvSpPr/>
      </dsp:nvSpPr>
      <dsp:spPr>
        <a:xfrm>
          <a:off x="8761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8BF21-1CF1-5943-9C2C-7EDD3B946F33}">
      <dsp:nvSpPr>
        <dsp:cNvPr id="0" name=""/>
        <dsp:cNvSpPr/>
      </dsp:nvSpPr>
      <dsp:spPr>
        <a:xfrm>
          <a:off x="8196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Lost Innovation Opportunities</a:t>
          </a:r>
        </a:p>
      </dsp:txBody>
      <dsp:txXfrm>
        <a:off x="8196909" y="3868481"/>
        <a:ext cx="2256611" cy="722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B8CD3-B473-9D4A-8FAB-A6490995B61A}">
      <dsp:nvSpPr>
        <dsp:cNvPr id="0" name=""/>
        <dsp:cNvSpPr/>
      </dsp:nvSpPr>
      <dsp:spPr>
        <a:xfrm>
          <a:off x="5507999" y="3697701"/>
          <a:ext cx="4723730" cy="327928"/>
        </a:xfrm>
        <a:custGeom>
          <a:avLst/>
          <a:gdLst/>
          <a:ahLst/>
          <a:cxnLst/>
          <a:rect l="0" t="0" r="0" b="0"/>
          <a:pathLst>
            <a:path>
              <a:moveTo>
                <a:pt x="0" y="0"/>
              </a:moveTo>
              <a:lnTo>
                <a:pt x="0" y="163964"/>
              </a:lnTo>
              <a:lnTo>
                <a:pt x="4723730" y="163964"/>
              </a:lnTo>
              <a:lnTo>
                <a:pt x="472373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CB7DD-6FD6-D04C-8693-174F6681C7DF}">
      <dsp:nvSpPr>
        <dsp:cNvPr id="0" name=""/>
        <dsp:cNvSpPr/>
      </dsp:nvSpPr>
      <dsp:spPr>
        <a:xfrm>
          <a:off x="5507999" y="3697701"/>
          <a:ext cx="2834238" cy="327928"/>
        </a:xfrm>
        <a:custGeom>
          <a:avLst/>
          <a:gdLst/>
          <a:ahLst/>
          <a:cxnLst/>
          <a:rect l="0" t="0" r="0" b="0"/>
          <a:pathLst>
            <a:path>
              <a:moveTo>
                <a:pt x="0" y="0"/>
              </a:moveTo>
              <a:lnTo>
                <a:pt x="0" y="163964"/>
              </a:lnTo>
              <a:lnTo>
                <a:pt x="2834238" y="163964"/>
              </a:lnTo>
              <a:lnTo>
                <a:pt x="2834238"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0C9118-8125-7249-955F-8381C06A17C3}">
      <dsp:nvSpPr>
        <dsp:cNvPr id="0" name=""/>
        <dsp:cNvSpPr/>
      </dsp:nvSpPr>
      <dsp:spPr>
        <a:xfrm>
          <a:off x="5507999" y="3697701"/>
          <a:ext cx="944746" cy="327928"/>
        </a:xfrm>
        <a:custGeom>
          <a:avLst/>
          <a:gdLst/>
          <a:ahLst/>
          <a:cxnLst/>
          <a:rect l="0" t="0" r="0" b="0"/>
          <a:pathLst>
            <a:path>
              <a:moveTo>
                <a:pt x="0" y="0"/>
              </a:moveTo>
              <a:lnTo>
                <a:pt x="0" y="163964"/>
              </a:lnTo>
              <a:lnTo>
                <a:pt x="944746" y="163964"/>
              </a:lnTo>
              <a:lnTo>
                <a:pt x="944746"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4563253" y="3697701"/>
          <a:ext cx="944746" cy="327928"/>
        </a:xfrm>
        <a:custGeom>
          <a:avLst/>
          <a:gdLst/>
          <a:ahLst/>
          <a:cxnLst/>
          <a:rect l="0" t="0" r="0" b="0"/>
          <a:pathLst>
            <a:path>
              <a:moveTo>
                <a:pt x="944746" y="0"/>
              </a:moveTo>
              <a:lnTo>
                <a:pt x="944746"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2673761" y="3697701"/>
          <a:ext cx="2834238" cy="327928"/>
        </a:xfrm>
        <a:custGeom>
          <a:avLst/>
          <a:gdLst/>
          <a:ahLst/>
          <a:cxnLst/>
          <a:rect l="0" t="0" r="0" b="0"/>
          <a:pathLst>
            <a:path>
              <a:moveTo>
                <a:pt x="2834238" y="0"/>
              </a:moveTo>
              <a:lnTo>
                <a:pt x="2834238"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784269" y="3697701"/>
          <a:ext cx="4723730" cy="327928"/>
        </a:xfrm>
        <a:custGeom>
          <a:avLst/>
          <a:gdLst/>
          <a:ahLst/>
          <a:cxnLst/>
          <a:rect l="0" t="0" r="0" b="0"/>
          <a:pathLst>
            <a:path>
              <a:moveTo>
                <a:pt x="4723730" y="0"/>
              </a:moveTo>
              <a:lnTo>
                <a:pt x="4723730"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712094" y="1921680"/>
          <a:ext cx="1591811" cy="177602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712094" y="1921680"/>
          <a:ext cx="1591811" cy="177602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3916188" y="2241364"/>
          <a:ext cx="3183622" cy="11366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Able-bodied NSO Partner Athletes</a:t>
          </a:r>
        </a:p>
      </dsp:txBody>
      <dsp:txXfrm>
        <a:off x="3916188" y="2241364"/>
        <a:ext cx="3183622" cy="1136653"/>
      </dsp:txXfrm>
    </dsp:sp>
    <dsp:sp modelId="{D56721D1-6615-2043-8C08-AC448E0E3AE9}">
      <dsp:nvSpPr>
        <dsp:cNvPr id="0" name=""/>
        <dsp:cNvSpPr/>
      </dsp:nvSpPr>
      <dsp:spPr>
        <a:xfrm>
          <a:off x="393878"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393878"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3487"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Para-Athletes</a:t>
          </a:r>
        </a:p>
      </dsp:txBody>
      <dsp:txXfrm>
        <a:off x="3487" y="4166171"/>
        <a:ext cx="1561563" cy="499700"/>
      </dsp:txXfrm>
    </dsp:sp>
    <dsp:sp modelId="{FB21CD1F-C6F1-3246-892F-20254718F673}">
      <dsp:nvSpPr>
        <dsp:cNvPr id="0" name=""/>
        <dsp:cNvSpPr/>
      </dsp:nvSpPr>
      <dsp:spPr>
        <a:xfrm>
          <a:off x="2283370"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2283370"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1892979"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Next Gen</a:t>
          </a:r>
        </a:p>
      </dsp:txBody>
      <dsp:txXfrm>
        <a:off x="1892979" y="4166171"/>
        <a:ext cx="1561563" cy="499700"/>
      </dsp:txXfrm>
    </dsp:sp>
    <dsp:sp modelId="{D34F9546-13AD-6043-97E9-0B5FCE63A186}">
      <dsp:nvSpPr>
        <dsp:cNvPr id="0" name=""/>
        <dsp:cNvSpPr/>
      </dsp:nvSpPr>
      <dsp:spPr>
        <a:xfrm>
          <a:off x="4172863"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4172863"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3782472"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PSO</a:t>
          </a:r>
        </a:p>
      </dsp:txBody>
      <dsp:txXfrm>
        <a:off x="3782472" y="4166171"/>
        <a:ext cx="1561563" cy="499700"/>
      </dsp:txXfrm>
    </dsp:sp>
    <dsp:sp modelId="{77F8F5B2-B2EA-8843-8EFE-DB75E2D4A37A}">
      <dsp:nvSpPr>
        <dsp:cNvPr id="0" name=""/>
        <dsp:cNvSpPr/>
      </dsp:nvSpPr>
      <dsp:spPr>
        <a:xfrm>
          <a:off x="6062355"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7DC74-4C6D-6A4D-8DEC-0E0F7FA5C72A}">
      <dsp:nvSpPr>
        <dsp:cNvPr id="0" name=""/>
        <dsp:cNvSpPr/>
      </dsp:nvSpPr>
      <dsp:spPr>
        <a:xfrm>
          <a:off x="6062355"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A5AD3E-BE7D-E44B-9EA8-6EF1CE0A235E}">
      <dsp:nvSpPr>
        <dsp:cNvPr id="0" name=""/>
        <dsp:cNvSpPr/>
      </dsp:nvSpPr>
      <dsp:spPr>
        <a:xfrm>
          <a:off x="5671964"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Non-Partner NSO</a:t>
          </a:r>
        </a:p>
      </dsp:txBody>
      <dsp:txXfrm>
        <a:off x="5671964" y="4166171"/>
        <a:ext cx="1561563" cy="499700"/>
      </dsp:txXfrm>
    </dsp:sp>
    <dsp:sp modelId="{6C037CF5-C344-E047-8AEC-9002DB6454E8}">
      <dsp:nvSpPr>
        <dsp:cNvPr id="0" name=""/>
        <dsp:cNvSpPr/>
      </dsp:nvSpPr>
      <dsp:spPr>
        <a:xfrm>
          <a:off x="7951847"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E746CF-4893-B14F-9FFA-2976ED272CFF}">
      <dsp:nvSpPr>
        <dsp:cNvPr id="0" name=""/>
        <dsp:cNvSpPr/>
      </dsp:nvSpPr>
      <dsp:spPr>
        <a:xfrm>
          <a:off x="7951847"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11098-AB74-DD44-9BC8-C12FE7E19932}">
      <dsp:nvSpPr>
        <dsp:cNvPr id="0" name=""/>
        <dsp:cNvSpPr/>
      </dsp:nvSpPr>
      <dsp:spPr>
        <a:xfrm>
          <a:off x="7561456"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Local PN</a:t>
          </a:r>
        </a:p>
      </dsp:txBody>
      <dsp:txXfrm>
        <a:off x="7561456" y="4166171"/>
        <a:ext cx="1561563" cy="499700"/>
      </dsp:txXfrm>
    </dsp:sp>
    <dsp:sp modelId="{543ACCC3-B17C-5C41-A11B-20EDE22AF4E4}">
      <dsp:nvSpPr>
        <dsp:cNvPr id="0" name=""/>
        <dsp:cNvSpPr/>
      </dsp:nvSpPr>
      <dsp:spPr>
        <a:xfrm>
          <a:off x="9841339"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823D61-91F8-E24E-A6BF-F97FFBA5BEE8}">
      <dsp:nvSpPr>
        <dsp:cNvPr id="0" name=""/>
        <dsp:cNvSpPr/>
      </dsp:nvSpPr>
      <dsp:spPr>
        <a:xfrm>
          <a:off x="9841339"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FFB85A-10F4-5645-8C8A-DA5FB261C757}">
      <dsp:nvSpPr>
        <dsp:cNvPr id="0" name=""/>
        <dsp:cNvSpPr/>
      </dsp:nvSpPr>
      <dsp:spPr>
        <a:xfrm>
          <a:off x="9450948"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Remote PN</a:t>
          </a:r>
        </a:p>
      </dsp:txBody>
      <dsp:txXfrm>
        <a:off x="9450948" y="4166171"/>
        <a:ext cx="1561563" cy="499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E4C12-5BEA-904C-8A4D-963EBEEF2246}">
      <dsp:nvSpPr>
        <dsp:cNvPr id="0" name=""/>
        <dsp:cNvSpPr/>
      </dsp:nvSpPr>
      <dsp:spPr>
        <a:xfrm>
          <a:off x="0" y="169333"/>
          <a:ext cx="8128000" cy="5079999"/>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4B1C2A-FFA3-204C-925E-A30D672D835E}">
      <dsp:nvSpPr>
        <dsp:cNvPr id="0" name=""/>
        <dsp:cNvSpPr/>
      </dsp:nvSpPr>
      <dsp:spPr>
        <a:xfrm>
          <a:off x="1032256" y="3675549"/>
          <a:ext cx="211328" cy="21132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6A8FBD-BDE7-4042-90B4-B2CFCE225173}">
      <dsp:nvSpPr>
        <dsp:cNvPr id="0" name=""/>
        <dsp:cNvSpPr/>
      </dsp:nvSpPr>
      <dsp:spPr>
        <a:xfrm>
          <a:off x="1137920" y="3862268"/>
          <a:ext cx="1893824" cy="1468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978"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Aug - Dec 2025</a:t>
          </a:r>
        </a:p>
        <a:p>
          <a:pPr marL="0" lvl="0" indent="0" algn="l" defTabSz="1022350">
            <a:lnSpc>
              <a:spcPct val="90000"/>
            </a:lnSpc>
            <a:spcBef>
              <a:spcPct val="0"/>
            </a:spcBef>
            <a:spcAft>
              <a:spcPct val="35000"/>
            </a:spcAft>
            <a:buNone/>
          </a:pPr>
          <a:r>
            <a:rPr lang="en-CA" sz="2300" kern="1200" dirty="0"/>
            <a:t>-Draft 1 of ACL Protocol</a:t>
          </a:r>
          <a:endParaRPr lang="en-US" sz="2300" kern="1200" dirty="0"/>
        </a:p>
      </dsp:txBody>
      <dsp:txXfrm>
        <a:off x="1137920" y="3862268"/>
        <a:ext cx="1893824" cy="1468119"/>
      </dsp:txXfrm>
    </dsp:sp>
    <dsp:sp modelId="{32DC94D5-2F68-C14B-8715-F262960DBFA4}">
      <dsp:nvSpPr>
        <dsp:cNvPr id="0" name=""/>
        <dsp:cNvSpPr/>
      </dsp:nvSpPr>
      <dsp:spPr>
        <a:xfrm>
          <a:off x="2897632" y="2294805"/>
          <a:ext cx="382015" cy="382015"/>
        </a:xfrm>
        <a:prstGeom prst="ellipse">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7831C1-6DA0-7A45-803C-4C0E05659A73}">
      <dsp:nvSpPr>
        <dsp:cNvPr id="0" name=""/>
        <dsp:cNvSpPr/>
      </dsp:nvSpPr>
      <dsp:spPr>
        <a:xfrm>
          <a:off x="3088640" y="2655147"/>
          <a:ext cx="1950719" cy="27635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422"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Jan - April 2026</a:t>
          </a:r>
        </a:p>
        <a:p>
          <a:pPr marL="0" lvl="0" indent="0" algn="l" defTabSz="1022350">
            <a:lnSpc>
              <a:spcPct val="90000"/>
            </a:lnSpc>
            <a:spcBef>
              <a:spcPct val="0"/>
            </a:spcBef>
            <a:spcAft>
              <a:spcPct val="35000"/>
            </a:spcAft>
            <a:buNone/>
          </a:pPr>
          <a:r>
            <a:rPr lang="en-CA" sz="2300" kern="1200" dirty="0"/>
            <a:t>-Draft 2 + Work to align with DS</a:t>
          </a:r>
          <a:endParaRPr lang="en-US" sz="2300" kern="1200" dirty="0"/>
        </a:p>
      </dsp:txBody>
      <dsp:txXfrm>
        <a:off x="3088640" y="2655147"/>
        <a:ext cx="1950719" cy="2763519"/>
      </dsp:txXfrm>
    </dsp:sp>
    <dsp:sp modelId="{5B7FD3BE-124C-8A49-BFAE-4F758D0C6E47}">
      <dsp:nvSpPr>
        <dsp:cNvPr id="0" name=""/>
        <dsp:cNvSpPr/>
      </dsp:nvSpPr>
      <dsp:spPr>
        <a:xfrm>
          <a:off x="5140960" y="1454573"/>
          <a:ext cx="528320" cy="528320"/>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E01114-7CCB-AB48-B529-D190B5F73A92}">
      <dsp:nvSpPr>
        <dsp:cNvPr id="0" name=""/>
        <dsp:cNvSpPr/>
      </dsp:nvSpPr>
      <dsp:spPr>
        <a:xfrm>
          <a:off x="5405120" y="2132078"/>
          <a:ext cx="1950719" cy="2433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946" tIns="0" rIns="0" bIns="0" numCol="1" spcCol="1270" anchor="t" anchorCtr="0">
          <a:noAutofit/>
        </a:bodyPr>
        <a:lstStyle/>
        <a:p>
          <a:pPr marL="0" lvl="0" indent="0" algn="l" defTabSz="1022350">
            <a:lnSpc>
              <a:spcPct val="90000"/>
            </a:lnSpc>
            <a:spcBef>
              <a:spcPct val="0"/>
            </a:spcBef>
            <a:spcAft>
              <a:spcPct val="35000"/>
            </a:spcAft>
            <a:buNone/>
          </a:pPr>
          <a:r>
            <a:rPr lang="en-CA" sz="2300" b="1" kern="1200" dirty="0"/>
            <a:t>April 2026</a:t>
          </a:r>
        </a:p>
        <a:p>
          <a:pPr marL="0" lvl="0" indent="0" algn="l" defTabSz="1022350">
            <a:lnSpc>
              <a:spcPct val="90000"/>
            </a:lnSpc>
            <a:spcBef>
              <a:spcPct val="0"/>
            </a:spcBef>
            <a:spcAft>
              <a:spcPct val="35000"/>
            </a:spcAft>
            <a:buNone/>
          </a:pPr>
          <a:r>
            <a:rPr lang="en-CA" sz="2300" kern="1200" dirty="0"/>
            <a:t>-Version 1 of ACL Protocol</a:t>
          </a:r>
          <a:endParaRPr lang="en-US" sz="2300" kern="1200" dirty="0"/>
        </a:p>
      </dsp:txBody>
      <dsp:txXfrm>
        <a:off x="5405120" y="2132078"/>
        <a:ext cx="1950719" cy="2433254"/>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4C35-0AA9-41CB-84F6-AF1A2EF42389}" type="datetimeFigureOut">
              <a:rPr lang="en-CA" smtClean="0"/>
              <a:t>2025-09-16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EB4E-D50A-4CF1-9B06-457599E410FB}" type="slidenum">
              <a:rPr lang="en-CA" smtClean="0"/>
              <a:t>‹#›</a:t>
            </a:fld>
            <a:endParaRPr lang="en-CA"/>
          </a:p>
        </p:txBody>
      </p:sp>
    </p:spTree>
    <p:extLst>
      <p:ext uri="{BB962C8B-B14F-4D97-AF65-F5344CB8AC3E}">
        <p14:creationId xmlns:p14="http://schemas.microsoft.com/office/powerpoint/2010/main" val="27579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1</a:t>
            </a:fld>
            <a:endParaRPr lang="en-CA"/>
          </a:p>
        </p:txBody>
      </p:sp>
    </p:spTree>
    <p:extLst>
      <p:ext uri="{BB962C8B-B14F-4D97-AF65-F5344CB8AC3E}">
        <p14:creationId xmlns:p14="http://schemas.microsoft.com/office/powerpoint/2010/main" val="27569514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F81B2-3CF8-DE1B-FF9F-A2C1DC911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045E42-206F-0198-AD4C-EFBE0970D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0BA96F-6E38-616F-A16D-61FD941512DE}"/>
              </a:ext>
            </a:extLst>
          </p:cNvPr>
          <p:cNvSpPr>
            <a:spLocks noGrp="1"/>
          </p:cNvSpPr>
          <p:nvPr>
            <p:ph type="body" idx="1"/>
          </p:nvPr>
        </p:nvSpPr>
        <p:spPr/>
        <p:txBody>
          <a:bodyPr/>
          <a:lstStyle/>
          <a:p>
            <a:pPr marL="0" indent="0">
              <a:spcBef>
                <a:spcPts val="0"/>
              </a:spcBef>
              <a:buNone/>
            </a:pPr>
            <a:r>
              <a:rPr lang="en-CA" sz="1200" dirty="0"/>
              <a:t>The problem that’s been identified as the primary issue is that CSIP does not have a RTP protocol</a:t>
            </a:r>
          </a:p>
          <a:p>
            <a:pPr marL="0" indent="0">
              <a:spcBef>
                <a:spcPts val="0"/>
              </a:spcBef>
              <a:buNone/>
            </a:pPr>
            <a:r>
              <a:rPr lang="en-CA" sz="1200" dirty="0"/>
              <a:t>This, in and of itself, is a real problem: we can count on multiple rehabilitation cases per year in Whistler alone (num..), when it happens we have the expectation of delivering a “better than world-class” solution, we are almost entirely un-prepared for this and it places a massive burden on our performance staff to service these rehab cases.</a:t>
            </a:r>
          </a:p>
          <a:p>
            <a:pPr marL="0" indent="0">
              <a:spcBef>
                <a:spcPts val="0"/>
              </a:spcBef>
              <a:buNone/>
            </a:pPr>
            <a:endParaRPr lang="en-CA" sz="1200" dirty="0"/>
          </a:p>
          <a:p>
            <a:pPr marL="0" indent="0">
              <a:spcBef>
                <a:spcPts val="0"/>
              </a:spcBef>
              <a:buNone/>
            </a:pPr>
            <a:r>
              <a:rPr lang="en-CA" sz="1200" dirty="0"/>
              <a:t>In my view, there is an opportunity that by putting resources into addressing this problem, we can actually solve a number of other problems that are potentially just as large and just as important:</a:t>
            </a:r>
          </a:p>
          <a:p>
            <a:pPr marL="0" indent="0">
              <a:spcBef>
                <a:spcPts val="0"/>
              </a:spcBef>
              <a:buNone/>
            </a:pPr>
            <a:endParaRPr lang="en-CA" sz="1200" dirty="0"/>
          </a:p>
          <a:p>
            <a:pPr marL="0" indent="0">
              <a:spcBef>
                <a:spcPts val="0"/>
              </a:spcBef>
              <a:buNone/>
            </a:pPr>
            <a:r>
              <a:rPr lang="en-CA" sz="1200" dirty="0"/>
              <a:t>1.We do not have a functioning data performance pipeline in performance services: we have major gaps in data collection, management, analysis and reporting. A performance data pipeline is essentially non-existent for most practical cases.</a:t>
            </a:r>
          </a:p>
          <a:p>
            <a:pPr marL="0" indent="0">
              <a:spcBef>
                <a:spcPts val="0"/>
              </a:spcBef>
              <a:buNone/>
            </a:pPr>
            <a:endParaRPr lang="en-CA" sz="1200" dirty="0"/>
          </a:p>
          <a:p>
            <a:pPr marL="0" indent="0">
              <a:spcBef>
                <a:spcPts val="0"/>
              </a:spcBef>
              <a:buNone/>
            </a:pPr>
            <a:r>
              <a:rPr lang="en-CA" sz="1200" dirty="0"/>
              <a:t>2.We are extremely inefficient with our performance programming.  If we look at RTP programming alone, everyone is building programs from scratch using their own methods and templates.  It’s a massive time commitment, and extremely inefficient.</a:t>
            </a:r>
          </a:p>
          <a:p>
            <a:pPr marL="0" indent="0">
              <a:spcBef>
                <a:spcPts val="0"/>
              </a:spcBef>
              <a:buNone/>
            </a:pPr>
            <a:endParaRPr lang="en-CA" sz="1200" dirty="0"/>
          </a:p>
          <a:p>
            <a:pPr marL="0" indent="0">
              <a:spcBef>
                <a:spcPts val="0"/>
              </a:spcBef>
              <a:buNone/>
            </a:pPr>
            <a:r>
              <a:rPr lang="en-CA" sz="1200" dirty="0"/>
              <a:t>3.Lack of organization and standardization impairs our ability to communicate and collaborate effectively both within the institute and with our external partners.  </a:t>
            </a:r>
          </a:p>
          <a:p>
            <a:pPr marL="0" indent="0">
              <a:spcBef>
                <a:spcPts val="0"/>
              </a:spcBef>
              <a:buNone/>
            </a:pPr>
            <a:endParaRPr lang="en-CA" sz="1200" dirty="0"/>
          </a:p>
          <a:p>
            <a:pPr marL="0" indent="0">
              <a:spcBef>
                <a:spcPts val="0"/>
              </a:spcBef>
              <a:buNone/>
            </a:pPr>
            <a:r>
              <a:rPr lang="en-CA" sz="1200" dirty="0"/>
              <a:t>4.Again, the lack of a standardized approach means we are not compounding knowledge, and we are making it difficult on ourselves to innovate and to continually improve our capabilities</a:t>
            </a:r>
          </a:p>
          <a:p>
            <a:pPr marL="0" indent="0">
              <a:spcBef>
                <a:spcPts val="0"/>
              </a:spcBef>
              <a:buNone/>
            </a:pPr>
            <a:endParaRPr lang="en-CA" sz="1200" dirty="0"/>
          </a:p>
          <a:p>
            <a:pPr marL="0" indent="0">
              <a:spcBef>
                <a:spcPts val="0"/>
              </a:spcBef>
              <a:buNone/>
            </a:pPr>
            <a:r>
              <a:rPr lang="en-CA" sz="1200" dirty="0"/>
              <a:t>Just to re-iterate, I intend to focus on the RTP Protocol, and I believe that the work can go a long way towards starting to solve these other problems.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b="1" dirty="0"/>
              <a:t>Can you provide evidence that the problem exists?   </a:t>
            </a:r>
          </a:p>
          <a:p>
            <a:pPr marL="0" indent="0">
              <a:spcBef>
                <a:spcPts val="0"/>
              </a:spcBef>
              <a:buNone/>
            </a:pPr>
            <a:r>
              <a:rPr lang="en-CA" sz="1200" dirty="0"/>
              <a:t>If a sport brings any one of our S&amp;C staff a rehab case today, there are no resources or protocols that we can give to that staff member.</a:t>
            </a:r>
          </a:p>
          <a:p>
            <a:pPr marL="0" indent="0">
              <a:spcBef>
                <a:spcPts val="0"/>
              </a:spcBef>
              <a:buNone/>
            </a:pPr>
            <a:r>
              <a:rPr lang="en-CA" sz="1200" b="1" dirty="0"/>
              <a:t>Could a solution to a problem result in positive impact for the institute, without negatively impacting our purpose?</a:t>
            </a:r>
          </a:p>
          <a:p>
            <a:pPr marL="0" indent="0">
              <a:spcBef>
                <a:spcPts val="0"/>
              </a:spcBef>
              <a:buNone/>
            </a:pPr>
            <a:r>
              <a:rPr lang="en-CA" sz="1200" dirty="0"/>
              <a:t>I do not see any negative impact to this.  I believe that to continue on our current path would be the best way to negatively impact our purpose.</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endParaRPr lang="en-US" dirty="0"/>
          </a:p>
          <a:p>
            <a:endParaRPr lang="en-US" dirty="0"/>
          </a:p>
          <a:p>
            <a:r>
              <a:rPr lang="en-US" dirty="0"/>
              <a:t>CH:</a:t>
            </a:r>
          </a:p>
          <a:p>
            <a:r>
              <a:rPr lang="en-US" dirty="0"/>
              <a:t>-t</a:t>
            </a:r>
            <a:r>
              <a:rPr lang="en-CA" sz="1200" kern="1200" dirty="0">
                <a:solidFill>
                  <a:schemeClr val="tx1"/>
                </a:solidFill>
                <a:effectLst/>
                <a:latin typeface="+mn-lt"/>
                <a:ea typeface="+mn-ea"/>
                <a:cs typeface="+mn-cs"/>
              </a:rPr>
              <a:t>he purpose of this RTP program is to provide a world-class, evidence-based</a:t>
            </a:r>
          </a:p>
          <a:p>
            <a:r>
              <a:rPr lang="en-CA" sz="1200" kern="1200" dirty="0">
                <a:solidFill>
                  <a:schemeClr val="tx1"/>
                </a:solidFill>
                <a:effectLst/>
                <a:latin typeface="+mn-lt"/>
                <a:ea typeface="+mn-ea"/>
                <a:cs typeface="+mn-cs"/>
              </a:rPr>
              <a:t>pathway leveraging cutting-edge sport science and a multi-disciplinary team approach to</a:t>
            </a:r>
          </a:p>
          <a:p>
            <a:r>
              <a:rPr lang="en-CA" sz="1200" kern="1200" dirty="0">
                <a:solidFill>
                  <a:schemeClr val="tx1"/>
                </a:solidFill>
                <a:effectLst/>
                <a:latin typeface="+mn-lt"/>
                <a:ea typeface="+mn-ea"/>
                <a:cs typeface="+mn-cs"/>
              </a:rPr>
              <a:t>rehabilitate and reintegrate winter sport athletes back to an elite level of competition</a:t>
            </a:r>
          </a:p>
          <a:p>
            <a:r>
              <a:rPr lang="en-US" dirty="0"/>
              <a:t>-</a:t>
            </a:r>
            <a:r>
              <a:rPr lang="en-CA" sz="1200" kern="1200" dirty="0">
                <a:solidFill>
                  <a:schemeClr val="tx1"/>
                </a:solidFill>
                <a:effectLst/>
                <a:latin typeface="+mn-lt"/>
                <a:ea typeface="+mn-ea"/>
                <a:cs typeface="+mn-cs"/>
              </a:rPr>
              <a:t>one-third of World Cup Freestyle Ski and Alpine Ski athletes sustain a time-loss injury each season (Florenes4</a:t>
            </a:r>
          </a:p>
          <a:p>
            <a:r>
              <a:rPr lang="en-CA" sz="1200" kern="1200" dirty="0">
                <a:solidFill>
                  <a:schemeClr val="tx1"/>
                </a:solidFill>
                <a:effectLst/>
                <a:latin typeface="+mn-lt"/>
                <a:ea typeface="+mn-ea"/>
                <a:cs typeface="+mn-cs"/>
              </a:rPr>
              <a:t>et al., 2012)</a:t>
            </a:r>
          </a:p>
          <a:p>
            <a:endParaRPr lang="en-US" dirty="0"/>
          </a:p>
        </p:txBody>
      </p:sp>
      <p:sp>
        <p:nvSpPr>
          <p:cNvPr id="4" name="Slide Number Placeholder 3">
            <a:extLst>
              <a:ext uri="{FF2B5EF4-FFF2-40B4-BE49-F238E27FC236}">
                <a16:creationId xmlns:a16="http://schemas.microsoft.com/office/drawing/2014/main" id="{F04ACF33-3E47-0D9B-8685-7D08A62F5D26}"/>
              </a:ext>
            </a:extLst>
          </p:cNvPr>
          <p:cNvSpPr>
            <a:spLocks noGrp="1"/>
          </p:cNvSpPr>
          <p:nvPr>
            <p:ph type="sldNum" sz="quarter" idx="5"/>
          </p:nvPr>
        </p:nvSpPr>
        <p:spPr/>
        <p:txBody>
          <a:bodyPr/>
          <a:lstStyle/>
          <a:p>
            <a:fld id="{EAF9EB4E-D50A-4CF1-9B06-457599E410FB}" type="slidenum">
              <a:rPr lang="en-CA" smtClean="0"/>
              <a:t>2</a:t>
            </a:fld>
            <a:endParaRPr lang="en-CA"/>
          </a:p>
        </p:txBody>
      </p:sp>
    </p:spTree>
    <p:extLst>
      <p:ext uri="{BB962C8B-B14F-4D97-AF65-F5344CB8AC3E}">
        <p14:creationId xmlns:p14="http://schemas.microsoft.com/office/powerpoint/2010/main" val="42743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My starting point:</a:t>
            </a:r>
          </a:p>
          <a:p>
            <a:r>
              <a:rPr lang="en-US" dirty="0"/>
              <a:t>Build something good… I believe we currently have everything we need to build this effectively</a:t>
            </a:r>
          </a:p>
          <a:p>
            <a:endParaRPr lang="en-US" b="1" dirty="0"/>
          </a:p>
          <a:p>
            <a:r>
              <a:rPr lang="en-US" b="1" dirty="0"/>
              <a:t>Something good:</a:t>
            </a:r>
          </a:p>
          <a:p>
            <a:r>
              <a:rPr lang="en-CA" sz="1200" b="0" dirty="0"/>
              <a:t>ACL Rehab protocol</a:t>
            </a:r>
          </a:p>
          <a:p>
            <a:r>
              <a:rPr lang="en-CA" sz="1200" b="0" dirty="0"/>
              <a:t>The first three points are things that already exist in the world, they are things that we can build our own in house version by organizing and leveraging some of our past work, by utilizing peer-reviewed research, and by building off of existing industry standards</a:t>
            </a:r>
          </a:p>
          <a:p>
            <a:endParaRPr lang="en-CA" sz="1200" b="0" dirty="0"/>
          </a:p>
          <a:p>
            <a:r>
              <a:rPr lang="en-CA" sz="1200" b="0" dirty="0"/>
              <a:t>The bottom 3 bullets in red, these are aspects of an ACL protocol that I have not previously encountered, and these represent an innovative approach that I think can differentiate us from others in the rehab space.</a:t>
            </a:r>
          </a:p>
          <a:p>
            <a:endParaRPr lang="en-US" b="1" dirty="0"/>
          </a:p>
          <a:p>
            <a:r>
              <a:rPr lang="en-US" b="1" dirty="0"/>
              <a:t>For now I’d like to continue with the presentation, then at the end if you’re interested I’ll show you my early work on this solution.</a:t>
            </a:r>
          </a:p>
          <a:p>
            <a:endParaRPr lang="en-US" b="1" dirty="0"/>
          </a:p>
          <a:p>
            <a:r>
              <a:rPr lang="en-US" b="1" dirty="0"/>
              <a:t>What we have now:</a:t>
            </a:r>
          </a:p>
          <a:p>
            <a:r>
              <a:rPr lang="en-US" dirty="0"/>
              <a:t>-0.4 FTE of Andrew’s time</a:t>
            </a:r>
          </a:p>
          <a:p>
            <a:r>
              <a:rPr lang="en-US" dirty="0"/>
              <a:t>-some data from previous rehabilitations conducted within our facilities</a:t>
            </a:r>
          </a:p>
          <a:p>
            <a:r>
              <a:rPr lang="en-US" dirty="0"/>
              <a:t>-a network of practitioners who can offer expertise on different aspects of the protocol</a:t>
            </a:r>
          </a:p>
          <a:p>
            <a:r>
              <a:rPr lang="en-US" dirty="0"/>
              <a:t>-Force Plates</a:t>
            </a:r>
          </a:p>
          <a:p>
            <a:r>
              <a:rPr lang="en-US" dirty="0"/>
              <a:t>-High Performance facility</a:t>
            </a:r>
          </a:p>
          <a:p>
            <a:endParaRPr lang="en-US" dirty="0"/>
          </a:p>
          <a:p>
            <a:r>
              <a:rPr lang="en-US" dirty="0"/>
              <a:t>What we don’t have: (this is a long list, but…</a:t>
            </a:r>
          </a:p>
          <a:p>
            <a:r>
              <a:rPr lang="en-US" dirty="0"/>
              <a:t>-money</a:t>
            </a:r>
          </a:p>
          <a:p>
            <a:r>
              <a:rPr lang="en-US" dirty="0"/>
              <a:t>-in house physiotherapy or other IST services</a:t>
            </a:r>
          </a:p>
          <a:p>
            <a:r>
              <a:rPr lang="en-US" dirty="0"/>
              <a:t>-isokinetic dynamometer</a:t>
            </a:r>
          </a:p>
          <a:p>
            <a:r>
              <a:rPr lang="en-US" dirty="0"/>
              <a:t>-underwater treadmill</a:t>
            </a:r>
          </a:p>
          <a:p>
            <a:endParaRPr lang="en-US" dirty="0"/>
          </a:p>
          <a:p>
            <a:r>
              <a:rPr lang="en-US" dirty="0"/>
              <a:t>One thing to notice:</a:t>
            </a:r>
          </a:p>
          <a:p>
            <a:r>
              <a:rPr lang="en-US" dirty="0"/>
              <a:t>-Again, with this solution we are addressing and getting straight to work on some of the underlying problems I identified:</a:t>
            </a:r>
          </a:p>
          <a:p>
            <a:r>
              <a:rPr lang="en-US" dirty="0"/>
              <a:t>Performance data pipeline, improved programming efficiency, striving for innovation, improving information sharing for collaboration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3</a:t>
            </a:fld>
            <a:endParaRPr lang="en-CA"/>
          </a:p>
        </p:txBody>
      </p:sp>
    </p:spTree>
    <p:extLst>
      <p:ext uri="{BB962C8B-B14F-4D97-AF65-F5344CB8AC3E}">
        <p14:creationId xmlns:p14="http://schemas.microsoft.com/office/powerpoint/2010/main" val="65443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1" dirty="0"/>
              <a:t>Who does this problem focus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proposal is to start with a protocol for able bodied elite athletes.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	</a:t>
            </a:r>
            <a:endParaRPr lang="en-US" dirty="0"/>
          </a:p>
          <a:p>
            <a:r>
              <a:rPr lang="en-US" dirty="0"/>
              <a:t>My pitch here is that this type of work is something that we should be doing, regardless of markets or revenue generation or new business.  Our core business, in my view is supporting Canada's high-performance athletes to the best of our abilities.  So that's my purpose that's driving me to try to build something really great, and then I think if we strive for that we will end up with something that can be scaled and adapted for any market.</a:t>
            </a:r>
          </a:p>
          <a:p>
            <a:endParaRPr lang="en-US" dirty="0"/>
          </a:p>
          <a:p>
            <a:r>
              <a:rPr lang="en-US" dirty="0"/>
              <a:t>So on the left I've got 3 markets we already service.</a:t>
            </a:r>
          </a:p>
          <a:p>
            <a:endParaRPr lang="en-US" dirty="0"/>
          </a:p>
          <a:p>
            <a:endParaRPr lang="en-US" dirty="0"/>
          </a:p>
          <a:p>
            <a:endParaRPr lang="en-US" dirty="0"/>
          </a:p>
          <a:p>
            <a:r>
              <a:rPr lang="en-US" dirty="0"/>
              <a:t>Hierarchy:</a:t>
            </a:r>
          </a:p>
          <a:p>
            <a:r>
              <a:rPr lang="en-US" dirty="0"/>
              <a:t>NSO athletes is supposed to be our core business, this is at the top of the hierarchy, but it is also the smallest “market”.  Build the one big thing, targeted towards one specific pillar of our core business, then it can easily be scaled and adapted to these other markets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t>Can you get any sense of projected number of client/customers that might be interested in this solution?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research has shown that the risk of injury and the frequency of severe injuries in freestyle skiing are high.  A retrospective study of all freestyle ski disciplines during the three World Cup seasons between 2006-2009 estimated a 44.0% (95%CI: 38.9 – 49.0%) incidence of injury each season and a 31.9% (95%CI: 27.6 – 36.2%) incidence of time-loss (≥ 1 day) injury across all competitors (</a:t>
            </a:r>
            <a:r>
              <a:rPr lang="en-US" sz="1200" kern="1200" dirty="0" err="1">
                <a:solidFill>
                  <a:schemeClr val="tx1"/>
                </a:solidFill>
                <a:effectLst/>
                <a:latin typeface="+mn-lt"/>
                <a:ea typeface="+mn-ea"/>
                <a:cs typeface="+mn-cs"/>
              </a:rPr>
              <a:t>Flørenes</a:t>
            </a:r>
            <a:r>
              <a:rPr lang="en-US" sz="1200" kern="1200" dirty="0">
                <a:solidFill>
                  <a:schemeClr val="tx1"/>
                </a:solidFill>
                <a:effectLst/>
                <a:latin typeface="+mn-lt"/>
                <a:ea typeface="+mn-ea"/>
                <a:cs typeface="+mn-cs"/>
              </a:rPr>
              <a:t> et al., 2010).  Alarmingly, severe injuries leading to time loss from training and competition of greater than 28 days were the most frequent type of injury, which is in contrast to most other sports, where severe injuries are the least frequent.  Other research found that 47% of the 95 competitors at the 2001 FIS Freestyle World Championship had experienced at least one major knee injury (&gt;20 days lost) and 26% had suffered at least one previous ACL injury (Heir et al., 2003). </a:t>
            </a:r>
          </a:p>
          <a:p>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Back In Action Physiotherapy alone reports treating 320 different patients with knee injuries annually</a:t>
            </a:r>
          </a:p>
          <a:p>
            <a:endParaRPr lang="en-CA"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50508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spcBef>
                <a:spcPts val="0"/>
              </a:spcBef>
              <a:buAutoNum type="arabicPeriod"/>
            </a:pPr>
            <a:r>
              <a:rPr lang="en-CA" sz="1200" dirty="0"/>
              <a:t>Who are we learning from?</a:t>
            </a:r>
          </a:p>
          <a:p>
            <a:pPr marL="228600" indent="-228600">
              <a:spcBef>
                <a:spcPts val="0"/>
              </a:spcBef>
              <a:buAutoNum type="arabicPeriod"/>
            </a:pPr>
            <a:r>
              <a:rPr lang="en-CA" sz="1200" dirty="0"/>
              <a:t>Who else is doing ACL rehabs in Canada?</a:t>
            </a:r>
          </a:p>
          <a:p>
            <a:pPr marL="0" indent="0">
              <a:spcBef>
                <a:spcPts val="0"/>
              </a:spcBef>
              <a:buNone/>
            </a:pPr>
            <a:r>
              <a:rPr lang="en-CA" sz="1200" dirty="0"/>
              <a:t>	More specific: who else is doing winter sport SCL rehab in Canada?</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b="1" dirty="0"/>
              <a:t>Describe your key differentiators that make your solution different than your competition.</a:t>
            </a:r>
          </a:p>
          <a:p>
            <a:pPr marL="0" indent="0">
              <a:spcBef>
                <a:spcPts val="0"/>
              </a:spcBef>
              <a:buNone/>
            </a:pPr>
            <a:r>
              <a:rPr lang="en-CA" sz="1200" dirty="0"/>
              <a:t>A fully integrated digital tool</a:t>
            </a:r>
          </a:p>
          <a:p>
            <a:pPr marL="0" indent="0">
              <a:spcBef>
                <a:spcPts val="0"/>
              </a:spcBef>
              <a:buNone/>
            </a:pPr>
            <a:r>
              <a:rPr lang="en-CA" sz="1200" dirty="0"/>
              <a:t>“Open Source” …</a:t>
            </a:r>
          </a:p>
          <a:p>
            <a:pPr marL="0" indent="0">
              <a:spcBef>
                <a:spcPts val="0"/>
              </a:spcBef>
              <a:buNone/>
            </a:pPr>
            <a:endParaRPr lang="en-CA" sz="1200" dirty="0"/>
          </a:p>
          <a:p>
            <a:pPr marL="0" indent="0">
              <a:spcBef>
                <a:spcPts val="0"/>
              </a:spcBef>
              <a:buNone/>
            </a:pPr>
            <a:r>
              <a:rPr lang="en-CA" sz="1200" b="1" dirty="0"/>
              <a:t>[KPI: Is your solution unique enough that your target market (customers) will choose your solution over alternatives?] </a:t>
            </a:r>
          </a:p>
          <a:p>
            <a:pPr marL="0" indent="0">
              <a:spcBef>
                <a:spcPts val="0"/>
              </a:spcBef>
              <a:buNone/>
            </a:pPr>
            <a:r>
              <a:rPr lang="en-CA" sz="1200" dirty="0"/>
              <a:t>Yes, possibly.  I could see other Institutes saying, “well this is good, we’ll use the tool”</a:t>
            </a:r>
          </a:p>
          <a:p>
            <a:pPr marL="0" indent="0">
              <a:spcBef>
                <a:spcPts val="0"/>
              </a:spcBef>
              <a:buNone/>
            </a:pPr>
            <a:r>
              <a:rPr lang="en-CA" sz="1200" dirty="0"/>
              <a:t>Also, because it's an online platform, were' not restricted to just Whistler and Victoria</a:t>
            </a:r>
          </a:p>
          <a:p>
            <a:pPr marL="0" indent="0">
              <a:spcBef>
                <a:spcPts val="0"/>
              </a:spcBef>
              <a:buNone/>
            </a:pP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Competition:</a:t>
            </a:r>
          </a:p>
          <a:p>
            <a:r>
              <a:rPr lang="en-US" dirty="0"/>
              <a:t>-CSI Calgary (collaborate)</a:t>
            </a:r>
          </a:p>
          <a:p>
            <a:r>
              <a:rPr lang="en-US" dirty="0"/>
              <a:t>-Private</a:t>
            </a:r>
          </a:p>
          <a:p>
            <a:r>
              <a:rPr lang="en-US" dirty="0"/>
              <a:t>-</a:t>
            </a:r>
            <a:r>
              <a:rPr lang="en-US" dirty="0" err="1"/>
              <a:t>Fortius</a:t>
            </a:r>
            <a:r>
              <a:rPr lang="en-US" dirty="0"/>
              <a:t> (n/a)</a:t>
            </a:r>
          </a:p>
          <a:p>
            <a:endParaRPr lang="en-US" dirty="0"/>
          </a:p>
          <a:p>
            <a:endParaRPr lang="en-US" dirty="0"/>
          </a:p>
          <a:p>
            <a:r>
              <a:rPr lang="en-US" dirty="0"/>
              <a:t>World Leading Examples:</a:t>
            </a:r>
          </a:p>
          <a:p>
            <a:r>
              <a:rPr lang="en-US" dirty="0"/>
              <a:t>(and one thing they do best that we can learn from)</a:t>
            </a:r>
          </a:p>
          <a:p>
            <a:r>
              <a:rPr lang="en-US" dirty="0"/>
              <a:t>-</a:t>
            </a:r>
            <a:r>
              <a:rPr lang="en-CA" sz="1200" kern="1200" dirty="0">
                <a:solidFill>
                  <a:schemeClr val="tx1"/>
                </a:solidFill>
                <a:effectLst/>
                <a:latin typeface="+mn-lt"/>
                <a:ea typeface="+mn-ea"/>
                <a:cs typeface="+mn-cs"/>
              </a:rPr>
              <a:t>United States Ski and Snowboard</a:t>
            </a:r>
          </a:p>
          <a:p>
            <a:r>
              <a:rPr lang="en-CA" sz="1200" kern="1200" dirty="0">
                <a:solidFill>
                  <a:schemeClr val="tx1"/>
                </a:solidFill>
                <a:effectLst/>
                <a:latin typeface="+mn-lt"/>
                <a:ea typeface="+mn-ea"/>
                <a:cs typeface="+mn-cs"/>
              </a:rPr>
              <a:t>-SPARC Sports Physiotherapy &amp; Athletic Rehabilitation Clinic – Ireland, Enda King</a:t>
            </a:r>
          </a:p>
          <a:p>
            <a:r>
              <a:rPr lang="en-CA" sz="1200" kern="1200" dirty="0">
                <a:solidFill>
                  <a:schemeClr val="tx1"/>
                </a:solidFill>
                <a:effectLst/>
                <a:latin typeface="+mn-lt"/>
                <a:ea typeface="+mn-ea"/>
                <a:cs typeface="+mn-cs"/>
              </a:rPr>
              <a:t>-OTP Return to Health and Performance ‘Think Tank’</a:t>
            </a:r>
          </a:p>
          <a:p>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5</a:t>
            </a:fld>
            <a:endParaRPr lang="en-CA"/>
          </a:p>
        </p:txBody>
      </p:sp>
    </p:spTree>
    <p:extLst>
      <p:ext uri="{BB962C8B-B14F-4D97-AF65-F5344CB8AC3E}">
        <p14:creationId xmlns:p14="http://schemas.microsoft.com/office/powerpoint/2010/main" val="3664131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The main reason that I am excited to take on this project is because it aligns with my goals of doing work that is first and foremost practical and impactful, but also involves academic research and innovation.  I think that this endeavor doesn’t work without all of those things. I feel that I’m in a unique position to deliver an effective outcome. I think the approach I’m taking is bold, but by aiming high in this case, there is really very little downside.</a:t>
            </a:r>
          </a:p>
          <a:p>
            <a:pPr marL="0" indent="0">
              <a:spcBef>
                <a:spcPts val="0"/>
              </a:spcBef>
              <a:buNone/>
            </a:pPr>
            <a:endParaRPr lang="en-CA" sz="1200" b="0" i="0" dirty="0">
              <a:solidFill>
                <a:srgbClr val="002060"/>
              </a:solidFill>
            </a:endParaRPr>
          </a:p>
          <a:p>
            <a:pPr marL="0" indent="0">
              <a:spcBef>
                <a:spcPts val="0"/>
              </a:spcBef>
              <a:buNone/>
            </a:pPr>
            <a:r>
              <a:rPr lang="en-CA" sz="1200" b="0" i="0" dirty="0">
                <a:solidFill>
                  <a:srgbClr val="002060"/>
                </a:solidFill>
              </a:rPr>
              <a:t>My proposal for this project is to keep the working group very small at the start and to expand out as needed.  I think Craig is an integral part of this project because he offers a lot of experience, and also a highly developed network across the country and even beyond.</a:t>
            </a: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r>
              <a:rPr lang="en-US" dirty="0"/>
              <a:t>Instead of getting on a zoom, and going around the circle saying “what do you think, what do you think”, I think the best approach is to build something, piece by piece so we have something to talk about, and then everyone gets hands-on with it and we decide as a group what works and what doesn’t work.</a:t>
            </a:r>
          </a:p>
          <a:p>
            <a:endParaRPr lang="en-US" dirty="0"/>
          </a:p>
          <a:p>
            <a:r>
              <a:rPr lang="en-US" dirty="0"/>
              <a:t>-Experience with successful and unsuccessful collaboration</a:t>
            </a:r>
          </a:p>
          <a:p>
            <a:r>
              <a:rPr lang="en-US" dirty="0"/>
              <a:t>-</a:t>
            </a:r>
          </a:p>
        </p:txBody>
      </p:sp>
      <p:sp>
        <p:nvSpPr>
          <p:cNvPr id="4" name="Slide Number Placeholder 3"/>
          <p:cNvSpPr>
            <a:spLocks noGrp="1"/>
          </p:cNvSpPr>
          <p:nvPr>
            <p:ph type="sldNum" sz="quarter" idx="5"/>
          </p:nvPr>
        </p:nvSpPr>
        <p:spPr/>
        <p:txBody>
          <a:bodyPr/>
          <a:lstStyle/>
          <a:p>
            <a:fld id="{EAF9EB4E-D50A-4CF1-9B06-457599E410FB}" type="slidenum">
              <a:rPr lang="en-CA" smtClean="0"/>
              <a:t>6</a:t>
            </a:fld>
            <a:endParaRPr lang="en-CA"/>
          </a:p>
        </p:txBody>
      </p:sp>
    </p:spTree>
    <p:extLst>
      <p:ext uri="{BB962C8B-B14F-4D97-AF65-F5344CB8AC3E}">
        <p14:creationId xmlns:p14="http://schemas.microsoft.com/office/powerpoint/2010/main" val="167529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dirty="0"/>
              <a:t>Business model, I see this as beyond the scope of my role, but I’ll offer some ideas</a:t>
            </a:r>
          </a:p>
          <a:p>
            <a:endParaRPr lang="en-CA" sz="1200" b="0" dirty="0"/>
          </a:p>
          <a:p>
            <a:r>
              <a:rPr lang="en-CA" sz="1200" b="0" dirty="0"/>
              <a:t>A lot of the talk that I’ve heard around this work is how do we get the NSOs to fund it..</a:t>
            </a:r>
          </a:p>
          <a:p>
            <a:r>
              <a:rPr lang="en-CA" sz="1200" b="0" dirty="0"/>
              <a:t>My proposal to answer that question is actually to start with a different business model which is something more subscription based.</a:t>
            </a:r>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p:cNvSpPr>
            <a:spLocks noGrp="1"/>
          </p:cNvSpPr>
          <p:nvPr>
            <p:ph type="sldNum" sz="quarter" idx="5"/>
          </p:nvPr>
        </p:nvSpPr>
        <p:spPr/>
        <p:txBody>
          <a:bodyPr/>
          <a:lstStyle/>
          <a:p>
            <a:fld id="{EAF9EB4E-D50A-4CF1-9B06-457599E410FB}" type="slidenum">
              <a:rPr lang="en-CA" smtClean="0"/>
              <a:t>7</a:t>
            </a:fld>
            <a:endParaRPr lang="en-CA"/>
          </a:p>
        </p:txBody>
      </p:sp>
    </p:spTree>
    <p:extLst>
      <p:ext uri="{BB962C8B-B14F-4D97-AF65-F5344CB8AC3E}">
        <p14:creationId xmlns:p14="http://schemas.microsoft.com/office/powerpoint/2010/main" val="1163778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AK</a:t>
            </a:r>
          </a:p>
          <a:p>
            <a:r>
              <a:rPr lang="en-US" dirty="0"/>
              <a:t>-my proposal is far more internal.. I don’t think it’s productive to include all the stakeholders at this stage</a:t>
            </a:r>
          </a:p>
          <a:p>
            <a:r>
              <a:rPr lang="en-US" dirty="0"/>
              <a:t>-build a prototype</a:t>
            </a:r>
          </a:p>
          <a:p>
            <a:r>
              <a:rPr lang="en-US" dirty="0"/>
              <a:t>-ensure it aligns with CSI policies and procedures and is feasible within those</a:t>
            </a:r>
          </a:p>
          <a:p>
            <a:endParaRPr lang="en-US" dirty="0"/>
          </a:p>
          <a:p>
            <a:r>
              <a:rPr lang="en-US" b="1" dirty="0"/>
              <a:t>CH</a:t>
            </a:r>
          </a:p>
          <a:p>
            <a:r>
              <a:rPr lang="en-US" u="sng" dirty="0"/>
              <a:t>Discovery and Planning (0-3 months)</a:t>
            </a:r>
          </a:p>
          <a:p>
            <a:r>
              <a:rPr lang="en-US" dirty="0"/>
              <a:t>-</a:t>
            </a:r>
            <a:r>
              <a:rPr lang="en-CA" sz="1200" kern="1200" dirty="0">
                <a:solidFill>
                  <a:schemeClr val="tx1"/>
                </a:solidFill>
                <a:effectLst/>
                <a:latin typeface="+mn-lt"/>
                <a:ea typeface="+mn-ea"/>
                <a:cs typeface="+mn-cs"/>
              </a:rPr>
              <a:t>comprehensive stakeholder consultation and needs analysis</a:t>
            </a:r>
          </a:p>
          <a:p>
            <a:r>
              <a:rPr lang="en-CA" sz="1200" i="1" kern="1200" dirty="0">
                <a:solidFill>
                  <a:schemeClr val="tx1"/>
                </a:solidFill>
                <a:effectLst/>
                <a:latin typeface="+mn-lt"/>
                <a:ea typeface="+mn-ea"/>
                <a:cs typeface="+mn-cs"/>
              </a:rPr>
              <a:t>	-We discover that athletes sometimes get hurt and there is a lack of effective, structured protocols 	to support the rehab process and include all stakeholders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2: Design and Development </a:t>
            </a:r>
            <a:r>
              <a:rPr lang="en-CA" sz="1200" u="sng" kern="1200" dirty="0">
                <a:solidFill>
                  <a:schemeClr val="tx1"/>
                </a:solidFill>
                <a:effectLst/>
                <a:latin typeface="+mn-lt"/>
                <a:ea typeface="+mn-ea"/>
                <a:cs typeface="+mn-cs"/>
              </a:rPr>
              <a:t>(months 3–6)</a:t>
            </a:r>
            <a:endParaRPr lang="en-CA" sz="1200" i="1"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facility enhancements will be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-Biodex isokinetic dynamometer equipment will be procured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-Operational guidelines and best practice protocols will be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-staff training</a:t>
            </a:r>
          </a:p>
          <a:p>
            <a:r>
              <a:rPr lang="en-CA" sz="1200" kern="1200" dirty="0">
                <a:solidFill>
                  <a:schemeClr val="tx1"/>
                </a:solidFill>
                <a:effectLst/>
                <a:latin typeface="+mn-lt"/>
                <a:ea typeface="+mn-ea"/>
                <a:cs typeface="+mn-cs"/>
              </a:rPr>
              <a:t>-Establishing research partnerships with academic and clinical institutions</a:t>
            </a:r>
          </a:p>
          <a:p>
            <a:r>
              <a:rPr lang="en-CA" sz="1200" kern="1200" dirty="0">
                <a:solidFill>
                  <a:schemeClr val="tx1"/>
                </a:solidFill>
                <a:effectLst/>
                <a:latin typeface="+mn-lt"/>
                <a:ea typeface="+mn-ea"/>
                <a:cs typeface="+mn-cs"/>
              </a:rPr>
              <a:t>	</a:t>
            </a:r>
            <a:r>
              <a:rPr lang="en-CA" sz="1200" i="1" kern="1200" dirty="0">
                <a:solidFill>
                  <a:schemeClr val="tx1"/>
                </a:solidFill>
                <a:effectLst/>
                <a:latin typeface="+mn-lt"/>
                <a:ea typeface="+mn-ea"/>
                <a:cs typeface="+mn-cs"/>
              </a:rPr>
              <a:t>-Build the protocol document</a:t>
            </a:r>
          </a:p>
          <a:p>
            <a:r>
              <a:rPr lang="en-CA" sz="1200" i="1" kern="1200" dirty="0">
                <a:solidFill>
                  <a:schemeClr val="tx1"/>
                </a:solidFill>
                <a:effectLst/>
                <a:latin typeface="+mn-lt"/>
                <a:ea typeface="+mn-ea"/>
                <a:cs typeface="+mn-cs"/>
              </a:rPr>
              <a:t>	-Set up </a:t>
            </a:r>
            <a:r>
              <a:rPr lang="en-CA" sz="1200" i="1" kern="1200" dirty="0" err="1">
                <a:solidFill>
                  <a:schemeClr val="tx1"/>
                </a:solidFill>
                <a:effectLst/>
                <a:latin typeface="+mn-lt"/>
                <a:ea typeface="+mn-ea"/>
                <a:cs typeface="+mn-cs"/>
              </a:rPr>
              <a:t>Tindeq</a:t>
            </a: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3: Pilot Implementation and Testing (months 6–12)</a:t>
            </a:r>
          </a:p>
          <a:p>
            <a:r>
              <a:rPr lang="en-CA" sz="1200" kern="1200" dirty="0">
                <a:solidFill>
                  <a:schemeClr val="tx1"/>
                </a:solidFill>
                <a:effectLst/>
                <a:latin typeface="+mn-lt"/>
                <a:ea typeface="+mn-ea"/>
                <a:cs typeface="+mn-cs"/>
              </a:rPr>
              <a:t>-initial rollout of RTP services through a pilot program in collaboration with select winter sport NSOs</a:t>
            </a:r>
          </a:p>
          <a:p>
            <a:r>
              <a:rPr lang="en-CA" sz="1200" kern="1200" dirty="0">
                <a:solidFill>
                  <a:schemeClr val="tx1"/>
                </a:solidFill>
                <a:effectLst/>
                <a:latin typeface="+mn-lt"/>
                <a:ea typeface="+mn-ea"/>
                <a:cs typeface="+mn-cs"/>
              </a:rPr>
              <a:t>-development of RTP service packages accessible to the broader public via Performance Nation</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4: Full-Scale Implementation and Launch (months 12–18)</a:t>
            </a:r>
          </a:p>
          <a:p>
            <a:r>
              <a:rPr lang="en-CA" sz="1200" kern="1200" dirty="0">
                <a:solidFill>
                  <a:schemeClr val="tx1"/>
                </a:solidFill>
                <a:effectLst/>
                <a:latin typeface="+mn-lt"/>
                <a:ea typeface="+mn-ea"/>
                <a:cs typeface="+mn-cs"/>
              </a:rPr>
              <a:t>-fully operational and accessible to all NSO and PSO partners as well as the public via Performance 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-comprehensive marketing and communication strategy</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5: Evaluation and Continuous Improvement (ongoing)</a:t>
            </a:r>
          </a:p>
          <a:p>
            <a:r>
              <a:rPr lang="en-CA" sz="1200" kern="1200" dirty="0">
                <a:solidFill>
                  <a:schemeClr val="tx1"/>
                </a:solidFill>
                <a:effectLst/>
                <a:latin typeface="+mn-lt"/>
                <a:ea typeface="+mn-ea"/>
                <a:cs typeface="+mn-cs"/>
              </a:rPr>
              <a:t>-monitoring program outcomes against the established KPIs</a:t>
            </a:r>
          </a:p>
          <a:p>
            <a:r>
              <a:rPr lang="en-CA" sz="1200" kern="1200" dirty="0">
                <a:solidFill>
                  <a:schemeClr val="tx1"/>
                </a:solidFill>
                <a:effectLst/>
                <a:latin typeface="+mn-lt"/>
                <a:ea typeface="+mn-ea"/>
                <a:cs typeface="+mn-cs"/>
              </a:rPr>
              <a:t>-regular audits and impact assessments to evaluate effectiveness, refine protocols, and integrate emerging</a:t>
            </a:r>
          </a:p>
          <a:p>
            <a:r>
              <a:rPr lang="en-CA" sz="1200" kern="1200" dirty="0">
                <a:solidFill>
                  <a:schemeClr val="tx1"/>
                </a:solidFill>
                <a:effectLst/>
                <a:latin typeface="+mn-lt"/>
                <a:ea typeface="+mn-ea"/>
                <a:cs typeface="+mn-cs"/>
              </a:rPr>
              <a:t>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8</a:t>
            </a:fld>
            <a:endParaRPr lang="en-CA"/>
          </a:p>
        </p:txBody>
      </p:sp>
    </p:spTree>
    <p:extLst>
      <p:ext uri="{BB962C8B-B14F-4D97-AF65-F5344CB8AC3E}">
        <p14:creationId xmlns:p14="http://schemas.microsoft.com/office/powerpoint/2010/main" val="3294888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starting from zero investment into this,</a:t>
            </a:r>
          </a:p>
          <a:p>
            <a:r>
              <a:rPr lang="en-US" dirty="0"/>
              <a:t>Now committing 0.4FTE of a PS2</a:t>
            </a:r>
          </a:p>
        </p:txBody>
      </p:sp>
      <p:sp>
        <p:nvSpPr>
          <p:cNvPr id="4" name="Slide Number Placeholder 3"/>
          <p:cNvSpPr>
            <a:spLocks noGrp="1"/>
          </p:cNvSpPr>
          <p:nvPr>
            <p:ph type="sldNum" sz="quarter" idx="5"/>
          </p:nvPr>
        </p:nvSpPr>
        <p:spPr/>
        <p:txBody>
          <a:bodyPr/>
          <a:lstStyle/>
          <a:p>
            <a:fld id="{EAF9EB4E-D50A-4CF1-9B06-457599E410FB}" type="slidenum">
              <a:rPr lang="en-CA" smtClean="0"/>
              <a:t>10</a:t>
            </a:fld>
            <a:endParaRPr lang="en-CA"/>
          </a:p>
        </p:txBody>
      </p:sp>
    </p:spTree>
    <p:extLst>
      <p:ext uri="{BB962C8B-B14F-4D97-AF65-F5344CB8AC3E}">
        <p14:creationId xmlns:p14="http://schemas.microsoft.com/office/powerpoint/2010/main" val="38609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1602799"/>
            <a:ext cx="10515600" cy="826366"/>
          </a:xfrm>
          <a:prstGeom prst="rect">
            <a:avLst/>
          </a:prstGeom>
        </p:spPr>
        <p:txBody>
          <a:bodyPr>
            <a:normAutofit/>
          </a:bodyPr>
          <a:lstStyle/>
          <a:p>
            <a:endParaRPr lang="en-US" sz="3200" b="1"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838200" y="2623127"/>
            <a:ext cx="10515600" cy="3553835"/>
          </a:xfrm>
          <a:prstGeom prst="rect">
            <a:avLst/>
          </a:prstGeo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7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43" name="Shape 43"/>
          <p:cNvSpPr txBox="1">
            <a:spLocks noGrp="1"/>
          </p:cNvSpPr>
          <p:nvPr>
            <p:ph type="dt" idx="10"/>
          </p:nvPr>
        </p:nvSpPr>
        <p:spPr>
          <a:xfrm>
            <a:off x="838200" y="6356352"/>
            <a:ext cx="27432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4038600" y="6356352"/>
            <a:ext cx="41148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610600" y="6356352"/>
            <a:ext cx="2743200" cy="365200"/>
          </a:xfrm>
          <a:prstGeom prst="rect">
            <a:avLst/>
          </a:prstGeom>
          <a:noFill/>
          <a:ln>
            <a:noFill/>
          </a:ln>
        </p:spPr>
        <p:txBody>
          <a:bodyPr spcFirstLastPara="1" wrap="square" lIns="68575" tIns="34275" rIns="68575" bIns="34275" anchor="t" anchorCtr="0">
            <a:noAutofit/>
          </a:bodyPr>
          <a:lstStyle/>
          <a:p>
            <a:fld id="{00000000-1234-1234-1234-123412341234}" type="slidenum">
              <a:rPr lang="en-GB" sz="1867" smtClean="0">
                <a:solidFill>
                  <a:schemeClr val="dk1"/>
                </a:solidFill>
                <a:ea typeface="Arial"/>
                <a:cs typeface="Arial"/>
                <a:sym typeface="Arial"/>
              </a:rPr>
              <a:pPr/>
              <a:t>‹#›</a:t>
            </a:fld>
            <a:endParaRPr lang="en-GB" sz="1867">
              <a:solidFill>
                <a:schemeClr val="dk1"/>
              </a:solidFill>
              <a:ea typeface="Arial"/>
              <a:cs typeface="Arial"/>
              <a:sym typeface="Arial"/>
            </a:endParaRPr>
          </a:p>
        </p:txBody>
      </p:sp>
    </p:spTree>
    <p:extLst>
      <p:ext uri="{BB962C8B-B14F-4D97-AF65-F5344CB8AC3E}">
        <p14:creationId xmlns:p14="http://schemas.microsoft.com/office/powerpoint/2010/main" val="244681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13" name="Google Shape;13;p3"/>
          <p:cNvSpPr txBox="1">
            <a:spLocks noGrp="1"/>
          </p:cNvSpPr>
          <p:nvPr>
            <p:ph type="body" idx="1"/>
          </p:nvPr>
        </p:nvSpPr>
        <p:spPr>
          <a:xfrm>
            <a:off x="838200" y="1825625"/>
            <a:ext cx="10515600" cy="4351200"/>
          </a:xfrm>
          <a:prstGeom prst="rect">
            <a:avLst/>
          </a:prstGeom>
          <a:noFill/>
          <a:ln>
            <a:noFill/>
          </a:ln>
        </p:spPr>
        <p:txBody>
          <a:bodyPr spcFirstLastPara="1" wrap="square" lIns="68575" tIns="68575" rIns="68575" bIns="68575" anchor="t" anchorCtr="0"/>
          <a:lstStyle>
            <a:lvl1pPr marL="609585" marR="0" lvl="0" indent="-457189" algn="l" rtl="0">
              <a:lnSpc>
                <a:spcPct val="90000"/>
              </a:lnSpc>
              <a:spcBef>
                <a:spcPts val="1067"/>
              </a:spcBef>
              <a:spcAft>
                <a:spcPts val="0"/>
              </a:spcAft>
              <a:buClr>
                <a:srgbClr val="3F3F3F"/>
              </a:buClr>
              <a:buSzPts val="1800"/>
              <a:buFont typeface="Arial"/>
              <a:buChar char="•"/>
              <a:defRPr sz="2400" b="0" i="0" u="none" strike="noStrike" cap="none">
                <a:solidFill>
                  <a:srgbClr val="3F3F3F"/>
                </a:solidFill>
                <a:latin typeface="Arial"/>
                <a:ea typeface="Arial"/>
                <a:cs typeface="Arial"/>
                <a:sym typeface="Arial"/>
              </a:defRPr>
            </a:lvl1pPr>
            <a:lvl2pPr marL="1219170" marR="0" lvl="1" indent="-431789" algn="l" rtl="0">
              <a:lnSpc>
                <a:spcPct val="90000"/>
              </a:lnSpc>
              <a:spcBef>
                <a:spcPts val="533"/>
              </a:spcBef>
              <a:spcAft>
                <a:spcPts val="0"/>
              </a:spcAft>
              <a:buClr>
                <a:srgbClr val="3F3F3F"/>
              </a:buClr>
              <a:buSzPts val="1500"/>
              <a:buFont typeface="Arial"/>
              <a:buChar char="•"/>
              <a:defRPr sz="2000" b="0" i="0" u="none" strike="noStrike" cap="none">
                <a:solidFill>
                  <a:srgbClr val="3F3F3F"/>
                </a:solidFill>
                <a:latin typeface="Arial"/>
                <a:ea typeface="Arial"/>
                <a:cs typeface="Arial"/>
                <a:sym typeface="Arial"/>
              </a:defRPr>
            </a:lvl2pPr>
            <a:lvl3pPr marL="1828754" marR="0" lvl="2" indent="-423323" algn="l" rtl="0">
              <a:lnSpc>
                <a:spcPct val="90000"/>
              </a:lnSpc>
              <a:spcBef>
                <a:spcPts val="533"/>
              </a:spcBef>
              <a:spcAft>
                <a:spcPts val="0"/>
              </a:spcAft>
              <a:buClr>
                <a:srgbClr val="3F3F3F"/>
              </a:buClr>
              <a:buSzPts val="1400"/>
              <a:buFont typeface="Arial"/>
              <a:buChar char="•"/>
              <a:defRPr sz="1867" b="0" i="0" u="none" strike="noStrike" cap="none">
                <a:solidFill>
                  <a:srgbClr val="3F3F3F"/>
                </a:solidFill>
                <a:latin typeface="Arial"/>
                <a:ea typeface="Arial"/>
                <a:cs typeface="Arial"/>
                <a:sym typeface="Arial"/>
              </a:defRPr>
            </a:lvl3pPr>
            <a:lvl4pPr marL="2438339" marR="0" lvl="3" indent="-406390" algn="l" rtl="0">
              <a:lnSpc>
                <a:spcPct val="90000"/>
              </a:lnSpc>
              <a:spcBef>
                <a:spcPts val="533"/>
              </a:spcBef>
              <a:spcAft>
                <a:spcPts val="0"/>
              </a:spcAft>
              <a:buClr>
                <a:srgbClr val="3F3F3F"/>
              </a:buClr>
              <a:buSzPts val="1200"/>
              <a:buFont typeface="Arial"/>
              <a:buChar char="•"/>
              <a:defRPr sz="1600" b="0" i="0" u="none" strike="noStrike" cap="none">
                <a:solidFill>
                  <a:srgbClr val="3F3F3F"/>
                </a:solidFill>
                <a:latin typeface="Arial"/>
                <a:ea typeface="Arial"/>
                <a:cs typeface="Arial"/>
                <a:sym typeface="Arial"/>
              </a:defRPr>
            </a:lvl4pPr>
            <a:lvl5pPr marL="3047924" marR="0" lvl="4" indent="-397923" algn="l" rtl="0">
              <a:lnSpc>
                <a:spcPct val="90000"/>
              </a:lnSpc>
              <a:spcBef>
                <a:spcPts val="533"/>
              </a:spcBef>
              <a:spcAft>
                <a:spcPts val="0"/>
              </a:spcAft>
              <a:buClr>
                <a:srgbClr val="3F3F3F"/>
              </a:buClr>
              <a:buSzPts val="1100"/>
              <a:buFont typeface="Arial"/>
              <a:buChar char="•"/>
              <a:defRPr sz="1467" b="0" i="0" u="none" strike="noStrike" cap="none">
                <a:solidFill>
                  <a:srgbClr val="3F3F3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6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50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9.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369"/>
            <a:ext cx="10522527" cy="4817624"/>
          </a:xfrm>
        </p:spPr>
        <p:txBody>
          <a:bodyPr/>
          <a:lstStyle/>
          <a:p>
            <a:br>
              <a:rPr lang="en-US" dirty="0"/>
            </a:br>
            <a:br>
              <a:rPr lang="en-US" dirty="0"/>
            </a:br>
            <a:r>
              <a:rPr lang="en-US" dirty="0"/>
              <a:t>CSI PACIFIC</a:t>
            </a:r>
            <a:br>
              <a:rPr lang="en-US" dirty="0"/>
            </a:br>
            <a:br>
              <a:rPr lang="en-US" dirty="0"/>
            </a:br>
            <a:r>
              <a:rPr lang="en-US" dirty="0"/>
              <a:t>Return to Performance Program Proposal</a:t>
            </a:r>
            <a:br>
              <a:rPr lang="en-US" dirty="0"/>
            </a:br>
            <a:br>
              <a:rPr lang="en-US" dirty="0"/>
            </a:br>
            <a:r>
              <a:rPr lang="en-US" dirty="0"/>
              <a:t>September 2025</a:t>
            </a:r>
            <a:endParaRPr lang="en-CA" dirty="0"/>
          </a:p>
        </p:txBody>
      </p:sp>
    </p:spTree>
    <p:extLst>
      <p:ext uri="{BB962C8B-B14F-4D97-AF65-F5344CB8AC3E}">
        <p14:creationId xmlns:p14="http://schemas.microsoft.com/office/powerpoint/2010/main" val="354328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5112775" y="2207198"/>
            <a:ext cx="6738373"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8.  SWOT (optional)</a:t>
            </a:r>
          </a:p>
          <a:p>
            <a:pPr marL="0" indent="0">
              <a:spcBef>
                <a:spcPts val="0"/>
              </a:spcBef>
              <a:buNone/>
            </a:pPr>
            <a:r>
              <a:rPr lang="en-CA" sz="2400" dirty="0"/>
              <a:t>If you have been able to collect enough information in steps 1 through 7, consider developing a single slide SWOT analysis.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3" name="Picture 2"/>
          <p:cNvPicPr>
            <a:picLocks noChangeAspect="1"/>
          </p:cNvPicPr>
          <p:nvPr/>
        </p:nvPicPr>
        <p:blipFill>
          <a:blip r:embed="rId3"/>
          <a:stretch>
            <a:fillRect/>
          </a:stretch>
        </p:blipFill>
        <p:spPr>
          <a:xfrm>
            <a:off x="0" y="1746656"/>
            <a:ext cx="4840651" cy="4626351"/>
          </a:xfrm>
          <a:prstGeom prst="rect">
            <a:avLst/>
          </a:prstGeom>
        </p:spPr>
      </p:pic>
    </p:spTree>
    <p:extLst>
      <p:ext uri="{BB962C8B-B14F-4D97-AF65-F5344CB8AC3E}">
        <p14:creationId xmlns:p14="http://schemas.microsoft.com/office/powerpoint/2010/main" val="289979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62A20-EF16-AF2A-9208-9484E752981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4094FB13-A814-7A15-2AEA-9071C5707720}"/>
              </a:ext>
            </a:extLst>
          </p:cNvPr>
          <p:cNvSpPr>
            <a:spLocks noGrp="1" noChangeArrowheads="1"/>
          </p:cNvSpPr>
          <p:nvPr>
            <p:ph type="title"/>
          </p:nvPr>
        </p:nvSpPr>
        <p:spPr>
          <a:xfrm>
            <a:off x="286747" y="1104559"/>
            <a:ext cx="6660232" cy="565151"/>
          </a:xfrm>
          <a:noFill/>
        </p:spPr>
        <p:txBody>
          <a:bodyPr>
            <a:noAutofit/>
          </a:bodyPr>
          <a:lstStyle/>
          <a:p>
            <a:r>
              <a:rPr lang="en-CA" sz="3733" dirty="0"/>
              <a:t>Step 1.  The Problem </a:t>
            </a:r>
          </a:p>
        </p:txBody>
      </p:sp>
      <p:sp>
        <p:nvSpPr>
          <p:cNvPr id="6" name="Rectangle 3">
            <a:extLst>
              <a:ext uri="{FF2B5EF4-FFF2-40B4-BE49-F238E27FC236}">
                <a16:creationId xmlns:a16="http://schemas.microsoft.com/office/drawing/2014/main" id="{4A6E5B51-4509-719F-7BA8-9CE908EAD025}"/>
              </a:ext>
            </a:extLst>
          </p:cNvPr>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spcBef>
                <a:spcPts val="0"/>
              </a:spcBef>
              <a:buNone/>
            </a:pPr>
            <a:endParaRPr lang="en-CA" sz="1600" b="1" i="1" dirty="0">
              <a:solidFill>
                <a:srgbClr val="002060"/>
              </a:solidFill>
            </a:endParaRPr>
          </a:p>
        </p:txBody>
      </p:sp>
      <p:pic>
        <p:nvPicPr>
          <p:cNvPr id="5" name="Picture 2">
            <a:extLst>
              <a:ext uri="{FF2B5EF4-FFF2-40B4-BE49-F238E27FC236}">
                <a16:creationId xmlns:a16="http://schemas.microsoft.com/office/drawing/2014/main" id="{2AFA2BA7-2435-EE91-CB48-3B117B86D13F}"/>
              </a:ext>
            </a:extLst>
          </p:cNvPr>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a:extLst>
              <a:ext uri="{FF2B5EF4-FFF2-40B4-BE49-F238E27FC236}">
                <a16:creationId xmlns:a16="http://schemas.microsoft.com/office/drawing/2014/main" id="{4117B0BF-A6F2-802D-6475-C3BE56322528}"/>
              </a:ext>
            </a:extLst>
          </p:cNvPr>
          <p:cNvGraphicFramePr/>
          <p:nvPr>
            <p:extLst>
              <p:ext uri="{D42A27DB-BD31-4B8C-83A1-F6EECF244321}">
                <p14:modId xmlns:p14="http://schemas.microsoft.com/office/powerpoint/2010/main" val="2246251734"/>
              </p:ext>
            </p:extLst>
          </p:nvPr>
        </p:nvGraphicFramePr>
        <p:xfrm>
          <a:off x="866534" y="1104559"/>
          <a:ext cx="1045893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781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5037-734F-F44F-6097-47FA64559BF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C8ADA45-EBEA-64BA-E508-3310E49D8D61}"/>
              </a:ext>
            </a:extLst>
          </p:cNvPr>
          <p:cNvSpPr>
            <a:spLocks noGrp="1" noChangeArrowheads="1"/>
          </p:cNvSpPr>
          <p:nvPr>
            <p:ph type="title"/>
          </p:nvPr>
        </p:nvSpPr>
        <p:spPr>
          <a:xfrm>
            <a:off x="286747" y="1104559"/>
            <a:ext cx="6660232" cy="565151"/>
          </a:xfrm>
          <a:noFill/>
        </p:spPr>
        <p:txBody>
          <a:bodyPr>
            <a:noAutofit/>
          </a:bodyPr>
          <a:lstStyle/>
          <a:p>
            <a:r>
              <a:rPr lang="en-CA" sz="3733" dirty="0"/>
              <a:t>Step 2.  Your Solution(s)</a:t>
            </a:r>
          </a:p>
        </p:txBody>
      </p:sp>
      <p:sp>
        <p:nvSpPr>
          <p:cNvPr id="6" name="Rectangle 3">
            <a:extLst>
              <a:ext uri="{FF2B5EF4-FFF2-40B4-BE49-F238E27FC236}">
                <a16:creationId xmlns:a16="http://schemas.microsoft.com/office/drawing/2014/main" id="{BF6273ED-31A9-B065-41E0-91AB18C6B476}"/>
              </a:ext>
            </a:extLst>
          </p:cNvPr>
          <p:cNvSpPr txBox="1">
            <a:spLocks noChangeArrowheads="1"/>
          </p:cNvSpPr>
          <p:nvPr/>
        </p:nvSpPr>
        <p:spPr>
          <a:xfrm>
            <a:off x="1844843" y="2207198"/>
            <a:ext cx="10086516" cy="40331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b="1" dirty="0"/>
              <a:t>“Build something good with what we have now.”</a:t>
            </a:r>
          </a:p>
          <a:p>
            <a:pPr marL="0" indent="0">
              <a:spcBef>
                <a:spcPts val="0"/>
              </a:spcBef>
              <a:buNone/>
            </a:pPr>
            <a:endParaRPr lang="en-CA" sz="2400" b="1" i="1" dirty="0">
              <a:solidFill>
                <a:srgbClr val="002060"/>
              </a:solidFill>
            </a:endParaRPr>
          </a:p>
          <a:p>
            <a:pPr marL="0" indent="0">
              <a:spcBef>
                <a:spcPts val="0"/>
              </a:spcBef>
              <a:buNone/>
            </a:pPr>
            <a:r>
              <a:rPr lang="en-CA" sz="2400" b="1" dirty="0"/>
              <a:t>Step 1: An ACL Rehabilitation Protocol</a:t>
            </a:r>
          </a:p>
          <a:p>
            <a:pPr>
              <a:spcBef>
                <a:spcPts val="0"/>
              </a:spcBef>
            </a:pPr>
            <a:r>
              <a:rPr lang="en-CA" sz="2400" dirty="0"/>
              <a:t>Criteria Based, Evidence-Informed Progression</a:t>
            </a:r>
          </a:p>
          <a:p>
            <a:pPr>
              <a:spcBef>
                <a:spcPts val="0"/>
              </a:spcBef>
            </a:pPr>
            <a:r>
              <a:rPr lang="en-CA" sz="2400" dirty="0"/>
              <a:t>Training Program Templates</a:t>
            </a:r>
          </a:p>
          <a:p>
            <a:pPr>
              <a:spcBef>
                <a:spcPts val="0"/>
              </a:spcBef>
            </a:pPr>
            <a:r>
              <a:rPr lang="en-CA" sz="2400" dirty="0"/>
              <a:t>Neuromuscular Testing Protocols</a:t>
            </a:r>
          </a:p>
          <a:p>
            <a:pPr>
              <a:spcBef>
                <a:spcPts val="0"/>
              </a:spcBef>
            </a:pPr>
            <a:endParaRPr lang="en-CA" sz="2400" dirty="0"/>
          </a:p>
          <a:p>
            <a:pPr>
              <a:spcBef>
                <a:spcPts val="0"/>
              </a:spcBef>
            </a:pPr>
            <a:r>
              <a:rPr lang="en-CA" sz="2400" b="1" dirty="0">
                <a:solidFill>
                  <a:srgbClr val="FF0000"/>
                </a:solidFill>
              </a:rPr>
              <a:t>Fully digital, interactive protocol</a:t>
            </a:r>
          </a:p>
          <a:p>
            <a:pPr>
              <a:spcBef>
                <a:spcPts val="0"/>
              </a:spcBef>
            </a:pPr>
            <a:r>
              <a:rPr lang="en-CA" sz="2400" b="1" dirty="0">
                <a:solidFill>
                  <a:srgbClr val="FF0000"/>
                </a:solidFill>
              </a:rPr>
              <a:t>Integrated Performance Data Pipeline</a:t>
            </a:r>
          </a:p>
          <a:p>
            <a:pPr>
              <a:spcBef>
                <a:spcPts val="0"/>
              </a:spcBef>
            </a:pPr>
            <a:r>
              <a:rPr lang="en-CA" sz="2400" b="1" dirty="0">
                <a:solidFill>
                  <a:srgbClr val="FF0000"/>
                </a:solidFill>
              </a:rPr>
              <a:t>Centralized, accessible reporting</a:t>
            </a:r>
          </a:p>
          <a:p>
            <a:pPr marL="0" indent="0">
              <a:spcBef>
                <a:spcPts val="0"/>
              </a:spcBef>
              <a:buNone/>
            </a:pPr>
            <a:endParaRPr lang="en-CA" sz="2400" b="1" i="1" dirty="0">
              <a:solidFill>
                <a:srgbClr val="002060"/>
              </a:solidFill>
            </a:endParaRPr>
          </a:p>
        </p:txBody>
      </p:sp>
      <p:pic>
        <p:nvPicPr>
          <p:cNvPr id="7" name="Picture 4">
            <a:extLst>
              <a:ext uri="{FF2B5EF4-FFF2-40B4-BE49-F238E27FC236}">
                <a16:creationId xmlns:a16="http://schemas.microsoft.com/office/drawing/2014/main" id="{0B070B4E-1CEE-843F-BFFC-3922B7B1F82D}"/>
              </a:ext>
            </a:extLst>
          </p:cNvPr>
          <p:cNvPicPr>
            <a:picLocks noChangeAspect="1"/>
          </p:cNvPicPr>
          <p:nvPr/>
        </p:nvPicPr>
        <p:blipFill rotWithShape="1">
          <a:blip r:embed="rId3">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2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3.  Target Market</a:t>
            </a:r>
          </a:p>
        </p:txBody>
      </p:sp>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7219" t="50876" r="59719"/>
          <a:stretch/>
        </p:blipFill>
        <p:spPr bwMode="auto">
          <a:xfrm>
            <a:off x="271338" y="2399073"/>
            <a:ext cx="1691148" cy="17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 1">
            <a:extLst>
              <a:ext uri="{FF2B5EF4-FFF2-40B4-BE49-F238E27FC236}">
                <a16:creationId xmlns:a16="http://schemas.microsoft.com/office/drawing/2014/main" id="{D0A8F765-861F-91C7-36C3-3555BF0BF1D9}"/>
              </a:ext>
            </a:extLst>
          </p:cNvPr>
          <p:cNvGraphicFramePr>
            <a:graphicFrameLocks noChangeAspect="1"/>
          </p:cNvGraphicFramePr>
          <p:nvPr>
            <p:extLst>
              <p:ext uri="{D42A27DB-BD31-4B8C-83A1-F6EECF244321}">
                <p14:modId xmlns:p14="http://schemas.microsoft.com/office/powerpoint/2010/main" val="2401085282"/>
              </p:ext>
            </p:extLst>
          </p:nvPr>
        </p:nvGraphicFramePr>
        <p:xfrm>
          <a:off x="588000" y="794513"/>
          <a:ext cx="11016000" cy="6728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836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8459688" cy="565151"/>
          </a:xfrm>
          <a:noFill/>
        </p:spPr>
        <p:txBody>
          <a:bodyPr>
            <a:noAutofit/>
          </a:bodyPr>
          <a:lstStyle/>
          <a:p>
            <a:r>
              <a:rPr lang="en-CA" sz="3733" dirty="0"/>
              <a:t>Step 4.  Competition Benchmarking</a:t>
            </a:r>
          </a:p>
        </p:txBody>
      </p:sp>
      <p:sp>
        <p:nvSpPr>
          <p:cNvPr id="6" name="Rectangle 3"/>
          <p:cNvSpPr txBox="1">
            <a:spLocks noChangeArrowheads="1"/>
          </p:cNvSpPr>
          <p:nvPr/>
        </p:nvSpPr>
        <p:spPr>
          <a:xfrm>
            <a:off x="2042809" y="2207198"/>
            <a:ext cx="9808339" cy="37194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World Leading-</a:t>
            </a:r>
            <a:r>
              <a:rPr lang="en-CA" sz="2400" b="1" dirty="0" err="1">
                <a:solidFill>
                  <a:srgbClr val="002060"/>
                </a:solidFill>
              </a:rPr>
              <a:t>ish</a:t>
            </a:r>
            <a:r>
              <a:rPr lang="en-CA" sz="2400" b="1" dirty="0">
                <a:solidFill>
                  <a:srgbClr val="002060"/>
                </a:solidFill>
              </a:rPr>
              <a:t> Examples</a:t>
            </a:r>
          </a:p>
          <a:p>
            <a:pPr marL="0" indent="0">
              <a:spcBef>
                <a:spcPts val="0"/>
              </a:spcBef>
              <a:buNone/>
            </a:pPr>
            <a:r>
              <a:rPr lang="en-CA" sz="2400" dirty="0">
                <a:solidFill>
                  <a:srgbClr val="002060"/>
                </a:solidFill>
              </a:rPr>
              <a:t>- Sports Physiotherapy &amp; Athletic Rehabilitation Clinic (SPARC)</a:t>
            </a:r>
          </a:p>
          <a:p>
            <a:pPr marL="0" indent="0">
              <a:spcBef>
                <a:spcPts val="0"/>
              </a:spcBef>
              <a:buNone/>
            </a:pPr>
            <a:r>
              <a:rPr lang="en-CA" sz="2400" dirty="0">
                <a:solidFill>
                  <a:srgbClr val="002060"/>
                </a:solidFill>
              </a:rPr>
              <a:t>- Aspetar</a:t>
            </a:r>
          </a:p>
          <a:p>
            <a:pPr marL="0" indent="0">
              <a:spcBef>
                <a:spcPts val="0"/>
              </a:spcBef>
              <a:buNone/>
            </a:pPr>
            <a:r>
              <a:rPr lang="en-CA" sz="2400" dirty="0">
                <a:solidFill>
                  <a:srgbClr val="002060"/>
                </a:solidFill>
              </a:rPr>
              <a:t>- USA Ski &amp; SB</a:t>
            </a:r>
          </a:p>
          <a:p>
            <a:pPr marL="0" indent="0">
              <a:spcBef>
                <a:spcPts val="0"/>
              </a:spcBef>
              <a:buNone/>
            </a:pPr>
            <a:endParaRPr lang="en-CA" sz="2400" dirty="0">
              <a:solidFill>
                <a:srgbClr val="002060"/>
              </a:solidFill>
            </a:endParaRPr>
          </a:p>
          <a:p>
            <a:pPr marL="0" indent="0">
              <a:spcBef>
                <a:spcPts val="0"/>
              </a:spcBef>
              <a:buNone/>
            </a:pPr>
            <a:r>
              <a:rPr lang="en-CA" sz="2400" b="1" dirty="0">
                <a:solidFill>
                  <a:srgbClr val="002060"/>
                </a:solidFill>
              </a:rPr>
              <a:t>Actual “Competition”</a:t>
            </a:r>
          </a:p>
          <a:p>
            <a:pPr marL="0" indent="0">
              <a:spcBef>
                <a:spcPts val="0"/>
              </a:spcBef>
              <a:buNone/>
            </a:pPr>
            <a:r>
              <a:rPr lang="en-CA" sz="2400" dirty="0">
                <a:solidFill>
                  <a:srgbClr val="002060"/>
                </a:solidFill>
              </a:rPr>
              <a:t>- CSI Alberta</a:t>
            </a:r>
          </a:p>
          <a:p>
            <a:pPr marL="0" indent="0">
              <a:spcBef>
                <a:spcPts val="0"/>
              </a:spcBef>
              <a:buNone/>
            </a:pPr>
            <a:r>
              <a:rPr lang="en-CA" sz="2400" dirty="0">
                <a:solidFill>
                  <a:srgbClr val="002060"/>
                </a:solidFill>
              </a:rPr>
              <a:t>- NSO Staff (i.e. Alpine Canada)</a:t>
            </a:r>
          </a:p>
          <a:p>
            <a:pPr marL="0" indent="0">
              <a:spcBef>
                <a:spcPts val="0"/>
              </a:spcBef>
              <a:buNone/>
            </a:pPr>
            <a:r>
              <a:rPr lang="en-CA" sz="2400" dirty="0">
                <a:solidFill>
                  <a:srgbClr val="002060"/>
                </a:solidFill>
              </a:rPr>
              <a:t>- Private Business (i.e. </a:t>
            </a:r>
            <a:r>
              <a:rPr lang="en-CA" sz="2400" strike="sngStrike" dirty="0" err="1">
                <a:solidFill>
                  <a:srgbClr val="002060"/>
                </a:solidFill>
              </a:rPr>
              <a:t>Fortius</a:t>
            </a:r>
            <a:r>
              <a:rPr lang="en-CA" sz="2400" dirty="0">
                <a:solidFill>
                  <a:srgbClr val="002060"/>
                </a:solidFill>
              </a:rPr>
              <a:t>, … )</a:t>
            </a:r>
          </a:p>
        </p:txBody>
      </p:sp>
      <p:pic>
        <p:nvPicPr>
          <p:cNvPr id="7" name="Picture 7"/>
          <p:cNvPicPr>
            <a:picLocks noChangeAspect="1"/>
          </p:cNvPicPr>
          <p:nvPr/>
        </p:nvPicPr>
        <p:blipFill rotWithShape="1">
          <a:blip r:embed="rId3">
            <a:extLst>
              <a:ext uri="{28A0092B-C50C-407E-A947-70E740481C1C}">
                <a14:useLocalDpi xmlns:a14="http://schemas.microsoft.com/office/drawing/2010/main" val="0"/>
              </a:ext>
            </a:extLst>
          </a:blip>
          <a:srcRect l="62661" t="52838" r="7524"/>
          <a:stretch/>
        </p:blipFill>
        <p:spPr bwMode="auto">
          <a:xfrm>
            <a:off x="143056" y="2412180"/>
            <a:ext cx="1812968"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26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5" y="1104559"/>
            <a:ext cx="9808339" cy="565151"/>
          </a:xfrm>
          <a:noFill/>
        </p:spPr>
        <p:txBody>
          <a:bodyPr>
            <a:noAutofit/>
          </a:bodyPr>
          <a:lstStyle/>
          <a:p>
            <a:r>
              <a:rPr lang="en-CA" sz="3733" dirty="0"/>
              <a:t>Step 5.  Highlight Your Team Advantage</a:t>
            </a:r>
          </a:p>
        </p:txBody>
      </p:sp>
      <p:sp>
        <p:nvSpPr>
          <p:cNvPr id="6" name="Rectangle 3"/>
          <p:cNvSpPr txBox="1">
            <a:spLocks noChangeArrowheads="1"/>
          </p:cNvSpPr>
          <p:nvPr/>
        </p:nvSpPr>
        <p:spPr>
          <a:xfrm>
            <a:off x="2042809" y="2207198"/>
            <a:ext cx="9808339" cy="32876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Project Lead – Andrew Kates</a:t>
            </a:r>
          </a:p>
          <a:p>
            <a:pPr>
              <a:spcBef>
                <a:spcPts val="0"/>
              </a:spcBef>
            </a:pPr>
            <a:r>
              <a:rPr lang="en-CA" sz="2400" dirty="0">
                <a:solidFill>
                  <a:srgbClr val="002060"/>
                </a:solidFill>
              </a:rPr>
              <a:t>Experience in RTP leadership + applied sport/data science</a:t>
            </a:r>
          </a:p>
          <a:p>
            <a:pPr>
              <a:spcBef>
                <a:spcPts val="0"/>
              </a:spcBef>
            </a:pPr>
            <a:r>
              <a:rPr lang="en-CA" sz="2400" dirty="0">
                <a:solidFill>
                  <a:srgbClr val="002060"/>
                </a:solidFill>
              </a:rPr>
              <a:t>History of delivering outcomes</a:t>
            </a:r>
          </a:p>
          <a:p>
            <a:pPr>
              <a:spcBef>
                <a:spcPts val="0"/>
              </a:spcBef>
            </a:pPr>
            <a:r>
              <a:rPr lang="en-CA" sz="2400" dirty="0">
                <a:solidFill>
                  <a:srgbClr val="002060"/>
                </a:solidFill>
              </a:rPr>
              <a:t>Practical Approach + Research/Innovation</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Initial Support – Craig Hill</a:t>
            </a:r>
          </a:p>
          <a:p>
            <a:pPr>
              <a:spcBef>
                <a:spcPts val="0"/>
              </a:spcBef>
            </a:pPr>
            <a:r>
              <a:rPr lang="en-CA" sz="2400" dirty="0">
                <a:solidFill>
                  <a:srgbClr val="002060"/>
                </a:solidFill>
              </a:rPr>
              <a:t>Experience, Network</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Expanded Support</a:t>
            </a:r>
          </a:p>
          <a:p>
            <a:pPr>
              <a:spcBef>
                <a:spcPts val="0"/>
              </a:spcBef>
            </a:pPr>
            <a:r>
              <a:rPr lang="en-CA" sz="2400" dirty="0">
                <a:solidFill>
                  <a:srgbClr val="002060"/>
                </a:solidFill>
              </a:rPr>
              <a:t>Surgery, Physiotherapy, Physiology, Nutrition, Mental Performance, DS-BPA</a:t>
            </a:r>
          </a:p>
          <a:p>
            <a:pPr marL="0" indent="0">
              <a:spcBef>
                <a:spcPts val="0"/>
              </a:spcBef>
              <a:buNone/>
            </a:pPr>
            <a:endParaRPr lang="en-CA" sz="2400" b="1" i="1" dirty="0">
              <a:solidFill>
                <a:srgbClr val="002060"/>
              </a:solidFill>
            </a:endParaRPr>
          </a:p>
        </p:txBody>
      </p:sp>
      <p:pic>
        <p:nvPicPr>
          <p:cNvPr id="5" name="Picture 8"/>
          <p:cNvPicPr>
            <a:picLocks noChangeAspect="1"/>
          </p:cNvPicPr>
          <p:nvPr/>
        </p:nvPicPr>
        <p:blipFill rotWithShape="1">
          <a:blip r:embed="rId3">
            <a:extLst>
              <a:ext uri="{28A0092B-C50C-407E-A947-70E740481C1C}">
                <a14:useLocalDpi xmlns:a14="http://schemas.microsoft.com/office/drawing/2010/main" val="0"/>
              </a:ext>
            </a:extLst>
          </a:blip>
          <a:srcRect l="7777" t="45360" r="61009"/>
          <a:stretch/>
        </p:blipFill>
        <p:spPr bwMode="auto">
          <a:xfrm>
            <a:off x="1" y="2792361"/>
            <a:ext cx="2042809" cy="195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p:cNvSpPr txBox="1">
            <a:spLocks noChangeArrowheads="1"/>
          </p:cNvSpPr>
          <p:nvPr/>
        </p:nvSpPr>
        <p:spPr>
          <a:xfrm>
            <a:off x="2042809" y="1716136"/>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 (expensive):</a:t>
            </a:r>
          </a:p>
          <a:p>
            <a:pPr>
              <a:spcBef>
                <a:spcPts val="0"/>
              </a:spcBef>
            </a:pPr>
            <a:r>
              <a:rPr lang="en-CA" sz="2400" dirty="0">
                <a:solidFill>
                  <a:srgbClr val="002060"/>
                </a:solidFill>
              </a:rPr>
              <a:t>Monthly cost per athlete</a:t>
            </a:r>
          </a:p>
          <a:p>
            <a:pPr>
              <a:spcBef>
                <a:spcPts val="0"/>
              </a:spcBef>
            </a:pPr>
            <a:r>
              <a:rPr lang="en-CA" sz="2400" dirty="0">
                <a:solidFill>
                  <a:srgbClr val="002060"/>
                </a:solidFill>
              </a:rPr>
              <a:t>i.e. Bronze = Custom Protocol, 1 workout &amp; 1 testing session/month</a:t>
            </a: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 (inexpensive):</a:t>
            </a:r>
          </a:p>
          <a:p>
            <a:pPr>
              <a:spcBef>
                <a:spcPts val="0"/>
              </a:spcBef>
            </a:pPr>
            <a:r>
              <a:rPr lang="en-CA" sz="2400" dirty="0">
                <a:solidFill>
                  <a:srgbClr val="002060"/>
                </a:solidFill>
              </a:rPr>
              <a:t>NSOs pay upfront for access to this program in full</a:t>
            </a:r>
            <a:endParaRPr lang="en-CA" sz="2400"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Expenses</a:t>
            </a:r>
          </a:p>
        </p:txBody>
      </p:sp>
      <p:pic>
        <p:nvPicPr>
          <p:cNvPr id="7" name="Picture 9"/>
          <p:cNvPicPr>
            <a:picLocks noChangeAspect="1"/>
          </p:cNvPicPr>
          <p:nvPr/>
        </p:nvPicPr>
        <p:blipFill rotWithShape="1">
          <a:blip r:embed="rId3">
            <a:extLst>
              <a:ext uri="{28A0092B-C50C-407E-A947-70E740481C1C}">
                <a14:useLocalDpi xmlns:a14="http://schemas.microsoft.com/office/drawing/2010/main" val="0"/>
              </a:ext>
            </a:extLst>
          </a:blip>
          <a:srcRect l="72828" t="48990" r="1784"/>
          <a:stretch/>
        </p:blipFill>
        <p:spPr bwMode="auto">
          <a:xfrm>
            <a:off x="194345" y="2569496"/>
            <a:ext cx="1848464" cy="198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3FC8E65D-0038-4B0C-2349-3D26D976C251}"/>
              </a:ext>
            </a:extLst>
          </p:cNvPr>
          <p:cNvGraphicFramePr>
            <a:graphicFrameLocks noGrp="1"/>
          </p:cNvGraphicFramePr>
          <p:nvPr>
            <p:extLst>
              <p:ext uri="{D42A27DB-BD31-4B8C-83A1-F6EECF244321}">
                <p14:modId xmlns:p14="http://schemas.microsoft.com/office/powerpoint/2010/main" val="3164343984"/>
              </p:ext>
            </p:extLst>
          </p:nvPr>
        </p:nvGraphicFramePr>
        <p:xfrm>
          <a:off x="2042809" y="5096744"/>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438285618"/>
                    </a:ext>
                  </a:extLst>
                </a:gridCol>
                <a:gridCol w="3515976">
                  <a:extLst>
                    <a:ext uri="{9D8B030D-6E8A-4147-A177-3AD203B41FA5}">
                      <a16:colId xmlns:a16="http://schemas.microsoft.com/office/drawing/2014/main" val="2750472994"/>
                    </a:ext>
                  </a:extLst>
                </a:gridCol>
                <a:gridCol w="1902690">
                  <a:extLst>
                    <a:ext uri="{9D8B030D-6E8A-4147-A177-3AD203B41FA5}">
                      <a16:colId xmlns:a16="http://schemas.microsoft.com/office/drawing/2014/main" val="395270509"/>
                    </a:ext>
                  </a:extLst>
                </a:gridCol>
              </a:tblGrid>
              <a:tr h="370840">
                <a:tc>
                  <a:txBody>
                    <a:bodyPr/>
                    <a:lstStyle/>
                    <a:p>
                      <a:r>
                        <a:rPr lang="en-US" dirty="0"/>
                        <a:t>Estimated Costs</a:t>
                      </a:r>
                    </a:p>
                  </a:txBody>
                  <a:tcPr/>
                </a:tc>
                <a:tc>
                  <a:txBody>
                    <a:bodyPr/>
                    <a:lstStyle/>
                    <a:p>
                      <a:r>
                        <a:rPr lang="en-US" dirty="0"/>
                        <a:t>Description</a:t>
                      </a:r>
                    </a:p>
                  </a:txBody>
                  <a:tcPr/>
                </a:tc>
                <a:tc>
                  <a:txBody>
                    <a:bodyPr/>
                    <a:lstStyle/>
                    <a:p>
                      <a:r>
                        <a:rPr lang="en-US" dirty="0"/>
                        <a:t>Costs</a:t>
                      </a:r>
                    </a:p>
                  </a:txBody>
                  <a:tcPr/>
                </a:tc>
                <a:extLst>
                  <a:ext uri="{0D108BD9-81ED-4DB2-BD59-A6C34878D82A}">
                    <a16:rowId xmlns:a16="http://schemas.microsoft.com/office/drawing/2014/main" val="3269524530"/>
                  </a:ext>
                </a:extLst>
              </a:tr>
              <a:tr h="370840">
                <a:tc>
                  <a:txBody>
                    <a:bodyPr/>
                    <a:lstStyle/>
                    <a:p>
                      <a:r>
                        <a:rPr lang="en-US" dirty="0"/>
                        <a:t>Project </a:t>
                      </a:r>
                      <a:r>
                        <a:rPr lang="en-US" dirty="0" err="1"/>
                        <a:t>Labour</a:t>
                      </a:r>
                      <a:endParaRPr lang="en-US" dirty="0"/>
                    </a:p>
                  </a:txBody>
                  <a:tcPr/>
                </a:tc>
                <a:tc>
                  <a:txBody>
                    <a:bodyPr/>
                    <a:lstStyle/>
                    <a:p>
                      <a:r>
                        <a:rPr lang="en-CA" sz="1800" dirty="0"/>
                        <a:t>0.4 FTE of PS2 salary </a:t>
                      </a:r>
                      <a:endParaRPr lang="en-US" dirty="0"/>
                    </a:p>
                  </a:txBody>
                  <a:tcPr/>
                </a:tc>
                <a:tc>
                  <a:txBody>
                    <a:bodyPr/>
                    <a:lstStyle/>
                    <a:p>
                      <a:r>
                        <a:rPr lang="en-US" dirty="0"/>
                        <a:t>~$20-30k/year</a:t>
                      </a:r>
                    </a:p>
                  </a:txBody>
                  <a:tcPr/>
                </a:tc>
                <a:extLst>
                  <a:ext uri="{0D108BD9-81ED-4DB2-BD59-A6C34878D82A}">
                    <a16:rowId xmlns:a16="http://schemas.microsoft.com/office/drawing/2014/main" val="2008890734"/>
                  </a:ext>
                </a:extLst>
              </a:tr>
              <a:tr h="370840">
                <a:tc>
                  <a:txBody>
                    <a:bodyPr/>
                    <a:lstStyle/>
                    <a:p>
                      <a:r>
                        <a:rPr lang="en-US" dirty="0"/>
                        <a:t>Soft Goods</a:t>
                      </a:r>
                    </a:p>
                  </a:txBody>
                  <a:tcPr/>
                </a:tc>
                <a:tc>
                  <a:txBody>
                    <a:bodyPr/>
                    <a:lstStyle/>
                    <a:p>
                      <a:r>
                        <a:rPr lang="en-US" dirty="0"/>
                        <a:t>i.e. software</a:t>
                      </a:r>
                    </a:p>
                  </a:txBody>
                  <a:tcPr/>
                </a:tc>
                <a:tc>
                  <a:txBody>
                    <a:bodyPr/>
                    <a:lstStyle/>
                    <a:p>
                      <a:r>
                        <a:rPr lang="en-US" dirty="0"/>
                        <a:t>$0*</a:t>
                      </a:r>
                    </a:p>
                  </a:txBody>
                  <a:tcPr/>
                </a:tc>
                <a:extLst>
                  <a:ext uri="{0D108BD9-81ED-4DB2-BD59-A6C34878D82A}">
                    <a16:rowId xmlns:a16="http://schemas.microsoft.com/office/drawing/2014/main" val="4241826137"/>
                  </a:ext>
                </a:extLst>
              </a:tr>
              <a:tr h="370840">
                <a:tc>
                  <a:txBody>
                    <a:bodyPr/>
                    <a:lstStyle/>
                    <a:p>
                      <a:r>
                        <a:rPr lang="en-US" dirty="0"/>
                        <a:t>Hard Goods</a:t>
                      </a:r>
                    </a:p>
                  </a:txBody>
                  <a:tcPr/>
                </a:tc>
                <a:tc>
                  <a:txBody>
                    <a:bodyPr/>
                    <a:lstStyle/>
                    <a:p>
                      <a:r>
                        <a:rPr lang="en-US" dirty="0" err="1"/>
                        <a:t>Tindeq</a:t>
                      </a:r>
                      <a:r>
                        <a:rPr lang="en-US" dirty="0"/>
                        <a:t> Dynamometer, misc.</a:t>
                      </a:r>
                    </a:p>
                  </a:txBody>
                  <a:tcPr/>
                </a:tc>
                <a:tc>
                  <a:txBody>
                    <a:bodyPr/>
                    <a:lstStyle/>
                    <a:p>
                      <a:r>
                        <a:rPr lang="en-US" dirty="0"/>
                        <a:t>~$500</a:t>
                      </a:r>
                    </a:p>
                  </a:txBody>
                  <a:tcPr/>
                </a:tc>
                <a:extLst>
                  <a:ext uri="{0D108BD9-81ED-4DB2-BD59-A6C34878D82A}">
                    <a16:rowId xmlns:a16="http://schemas.microsoft.com/office/drawing/2014/main" val="3770342774"/>
                  </a:ext>
                </a:extLst>
              </a:tr>
            </a:tbl>
          </a:graphicData>
        </a:graphic>
      </p:graphicFrame>
    </p:spTree>
    <p:extLst>
      <p:ext uri="{BB962C8B-B14F-4D97-AF65-F5344CB8AC3E}">
        <p14:creationId xmlns:p14="http://schemas.microsoft.com/office/powerpoint/2010/main" val="2124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7.  Milestones </a:t>
            </a:r>
          </a:p>
        </p:txBody>
      </p:sp>
      <p:pic>
        <p:nvPicPr>
          <p:cNvPr id="5" name="Picture 10"/>
          <p:cNvPicPr>
            <a:picLocks noChangeAspect="1"/>
          </p:cNvPicPr>
          <p:nvPr/>
        </p:nvPicPr>
        <p:blipFill rotWithShape="1">
          <a:blip r:embed="rId3">
            <a:extLst>
              <a:ext uri="{28A0092B-C50C-407E-A947-70E740481C1C}">
                <a14:useLocalDpi xmlns:a14="http://schemas.microsoft.com/office/drawing/2010/main" val="0"/>
              </a:ext>
            </a:extLst>
          </a:blip>
          <a:srcRect l="10699" t="42953" r="65931" b="8923"/>
          <a:stretch/>
        </p:blipFill>
        <p:spPr bwMode="auto">
          <a:xfrm>
            <a:off x="286747" y="2279795"/>
            <a:ext cx="1612492" cy="1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Diagram 3">
            <a:extLst>
              <a:ext uri="{FF2B5EF4-FFF2-40B4-BE49-F238E27FC236}">
                <a16:creationId xmlns:a16="http://schemas.microsoft.com/office/drawing/2014/main" id="{21742B22-5B55-7295-D23E-4E6F20BD00E8}"/>
              </a:ext>
            </a:extLst>
          </p:cNvPr>
          <p:cNvGraphicFramePr/>
          <p:nvPr>
            <p:extLst>
              <p:ext uri="{D42A27DB-BD31-4B8C-83A1-F6EECF244321}">
                <p14:modId xmlns:p14="http://schemas.microsoft.com/office/powerpoint/2010/main" val="1060414809"/>
              </p:ext>
            </p:extLst>
          </p:nvPr>
        </p:nvGraphicFramePr>
        <p:xfrm>
          <a:off x="2288674" y="99226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287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1E11-BB0E-FF82-9D9E-562E4141FDCA}"/>
              </a:ext>
            </a:extLst>
          </p:cNvPr>
          <p:cNvSpPr>
            <a:spLocks noGrp="1"/>
          </p:cNvSpPr>
          <p:nvPr>
            <p:ph type="title"/>
          </p:nvPr>
        </p:nvSpPr>
        <p:spPr/>
        <p:txBody>
          <a:bodyPr/>
          <a:lstStyle/>
          <a:p>
            <a:r>
              <a:rPr lang="en-US" dirty="0"/>
              <a:t>Step 7b. Specific Project Components</a:t>
            </a:r>
          </a:p>
        </p:txBody>
      </p:sp>
      <p:sp>
        <p:nvSpPr>
          <p:cNvPr id="3" name="Text Placeholder 2">
            <a:extLst>
              <a:ext uri="{FF2B5EF4-FFF2-40B4-BE49-F238E27FC236}">
                <a16:creationId xmlns:a16="http://schemas.microsoft.com/office/drawing/2014/main" id="{4FD779C0-08B7-4DD0-64BF-7B8F1EFAC4FF}"/>
              </a:ext>
            </a:extLst>
          </p:cNvPr>
          <p:cNvSpPr>
            <a:spLocks noGrp="1"/>
          </p:cNvSpPr>
          <p:nvPr>
            <p:ph type="body" idx="1"/>
          </p:nvPr>
        </p:nvSpPr>
        <p:spPr/>
        <p:txBody>
          <a:bodyPr/>
          <a:lstStyle/>
          <a:p>
            <a:r>
              <a:rPr lang="en-US" dirty="0"/>
              <a:t>Research and Writing</a:t>
            </a:r>
          </a:p>
          <a:p>
            <a:endParaRPr lang="en-US" dirty="0"/>
          </a:p>
          <a:p>
            <a:r>
              <a:rPr lang="en-US" dirty="0"/>
              <a:t>Building the App/Website</a:t>
            </a:r>
          </a:p>
          <a:p>
            <a:endParaRPr lang="en-US" dirty="0"/>
          </a:p>
          <a:p>
            <a:r>
              <a:rPr lang="en-US" dirty="0"/>
              <a:t>Integration with AMS</a:t>
            </a:r>
          </a:p>
          <a:p>
            <a:endParaRPr lang="en-US" dirty="0"/>
          </a:p>
          <a:p>
            <a:r>
              <a:rPr lang="en-US" dirty="0"/>
              <a:t>Integrating New Tools</a:t>
            </a:r>
          </a:p>
          <a:p>
            <a:pPr lvl="1"/>
            <a:r>
              <a:rPr lang="en-US" dirty="0"/>
              <a:t>Dynamometer</a:t>
            </a:r>
          </a:p>
          <a:p>
            <a:pPr lvl="1"/>
            <a:r>
              <a:rPr lang="en-US" dirty="0"/>
              <a:t>Data Collection tools</a:t>
            </a:r>
          </a:p>
        </p:txBody>
      </p:sp>
    </p:spTree>
    <p:extLst>
      <p:ext uri="{BB962C8B-B14F-4D97-AF65-F5344CB8AC3E}">
        <p14:creationId xmlns:p14="http://schemas.microsoft.com/office/powerpoint/2010/main" val="1749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5864</TotalTime>
  <Words>3142</Words>
  <Application>Microsoft Macintosh PowerPoint</Application>
  <PresentationFormat>Widescreen</PresentationFormat>
  <Paragraphs>346</Paragraphs>
  <Slides>10</Slides>
  <Notes>9</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  CSI PACIFIC  Return to Performance Program Proposal  September 2025</vt:lpstr>
      <vt:lpstr>Step 1.  The Problem </vt:lpstr>
      <vt:lpstr>Step 2.  Your Solution(s)</vt:lpstr>
      <vt:lpstr>Step 3.  Target Market</vt:lpstr>
      <vt:lpstr>Step 4.  Competition Benchmarking</vt:lpstr>
      <vt:lpstr>Step 5.  Highlight Your Team Advantage</vt:lpstr>
      <vt:lpstr>Step 6.  Business Model </vt:lpstr>
      <vt:lpstr>Step 7.  Milestones </vt:lpstr>
      <vt:lpstr>Step 7b. Specific Project Components</vt:lpstr>
      <vt:lpstr>Multi Step Project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Wheelock</dc:creator>
  <cp:lastModifiedBy>Andrew Kates</cp:lastModifiedBy>
  <cp:revision>71</cp:revision>
  <dcterms:created xsi:type="dcterms:W3CDTF">2017-01-05T20:16:58Z</dcterms:created>
  <dcterms:modified xsi:type="dcterms:W3CDTF">2025-09-16T21:51:11Z</dcterms:modified>
</cp:coreProperties>
</file>