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3"/>
  </p:notesMasterIdLst>
  <p:sldIdLst>
    <p:sldId id="258" r:id="rId2"/>
    <p:sldId id="273" r:id="rId3"/>
    <p:sldId id="272" r:id="rId4"/>
    <p:sldId id="266" r:id="rId5"/>
    <p:sldId id="265" r:id="rId6"/>
    <p:sldId id="267" r:id="rId7"/>
    <p:sldId id="268" r:id="rId8"/>
    <p:sldId id="275" r:id="rId9"/>
    <p:sldId id="269" r:id="rId10"/>
    <p:sldId id="274" r:id="rId11"/>
    <p:sldId id="270"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0D6FE74-CB47-FE4E-96FE-DF69C5E3FEE2}" v="1120" dt="2025-10-14T19:04:35.6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36" autoAdjust="0"/>
    <p:restoredTop sz="74677"/>
  </p:normalViewPr>
  <p:slideViewPr>
    <p:cSldViewPr snapToGrid="0">
      <p:cViewPr varScale="1">
        <p:scale>
          <a:sx n="88" d="100"/>
          <a:sy n="88" d="100"/>
        </p:scale>
        <p:origin x="208" y="424"/>
      </p:cViewPr>
      <p:guideLst/>
    </p:cSldViewPr>
  </p:slideViewPr>
  <p:notesTextViewPr>
    <p:cViewPr>
      <p:scale>
        <a:sx n="3" d="2"/>
        <a:sy n="3" d="2"/>
      </p:scale>
      <p:origin x="0" y="0"/>
    </p:cViewPr>
  </p:notesTextViewPr>
  <p:sorterViewPr>
    <p:cViewPr varScale="1">
      <p:scale>
        <a:sx n="1" d="1"/>
        <a:sy n="1" d="1"/>
      </p:scale>
      <p:origin x="0" y="-132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w Kates" userId="8fd5ec3e-c8da-46f6-bbad-ce7a7878ba0f" providerId="ADAL" clId="{F0D6FE74-CB47-FE4E-96FE-DF69C5E3FEE2}"/>
    <pc:docChg chg="undo custSel addSld delSld modSld modMainMaster">
      <pc:chgData name="Andrew Kates" userId="8fd5ec3e-c8da-46f6-bbad-ce7a7878ba0f" providerId="ADAL" clId="{F0D6FE74-CB47-FE4E-96FE-DF69C5E3FEE2}" dt="2025-10-09T14:05:59.713" v="22974" actId="20577"/>
      <pc:docMkLst>
        <pc:docMk/>
      </pc:docMkLst>
      <pc:sldChg chg="modSp mod modTransition modNotesTx">
        <pc:chgData name="Andrew Kates" userId="8fd5ec3e-c8da-46f6-bbad-ce7a7878ba0f" providerId="ADAL" clId="{F0D6FE74-CB47-FE4E-96FE-DF69C5E3FEE2}" dt="2025-09-16T21:49:02.793" v="20333" actId="20577"/>
        <pc:sldMkLst>
          <pc:docMk/>
          <pc:sldMk cId="3543289025" sldId="258"/>
        </pc:sldMkLst>
      </pc:sldChg>
      <pc:sldChg chg="del">
        <pc:chgData name="Andrew Kates" userId="8fd5ec3e-c8da-46f6-bbad-ce7a7878ba0f" providerId="ADAL" clId="{F0D6FE74-CB47-FE4E-96FE-DF69C5E3FEE2}" dt="2025-08-20T14:16:50.633" v="1839" actId="2696"/>
        <pc:sldMkLst>
          <pc:docMk/>
          <pc:sldMk cId="1335192739" sldId="263"/>
        </pc:sldMkLst>
      </pc:sldChg>
      <pc:sldChg chg="del">
        <pc:chgData name="Andrew Kates" userId="8fd5ec3e-c8da-46f6-bbad-ce7a7878ba0f" providerId="ADAL" clId="{F0D6FE74-CB47-FE4E-96FE-DF69C5E3FEE2}" dt="2025-08-20T14:17:16.352" v="1843" actId="2696"/>
        <pc:sldMkLst>
          <pc:docMk/>
          <pc:sldMk cId="4078044635" sldId="264"/>
        </pc:sldMkLst>
      </pc:sldChg>
      <pc:sldChg chg="addSp delSp modSp mod modTransition modNotesTx">
        <pc:chgData name="Andrew Kates" userId="8fd5ec3e-c8da-46f6-bbad-ce7a7878ba0f" providerId="ADAL" clId="{F0D6FE74-CB47-FE4E-96FE-DF69C5E3FEE2}" dt="2025-10-09T13:58:23.678" v="22939" actId="20577"/>
        <pc:sldMkLst>
          <pc:docMk/>
          <pc:sldMk cId="568366746" sldId="265"/>
        </pc:sldMkLst>
      </pc:sldChg>
      <pc:sldChg chg="addSp delSp modSp mod modTransition modAnim modNotesTx">
        <pc:chgData name="Andrew Kates" userId="8fd5ec3e-c8da-46f6-bbad-ce7a7878ba0f" providerId="ADAL" clId="{F0D6FE74-CB47-FE4E-96FE-DF69C5E3FEE2}" dt="2025-10-09T13:07:42.425" v="21286"/>
        <pc:sldMkLst>
          <pc:docMk/>
          <pc:sldMk cId="3918262711" sldId="266"/>
        </pc:sldMkLst>
        <pc:spChg chg="add mod">
          <ac:chgData name="Andrew Kates" userId="8fd5ec3e-c8da-46f6-bbad-ce7a7878ba0f" providerId="ADAL" clId="{F0D6FE74-CB47-FE4E-96FE-DF69C5E3FEE2}" dt="2025-10-09T13:06:46.809" v="21233" actId="14100"/>
          <ac:spMkLst>
            <pc:docMk/>
            <pc:sldMk cId="3918262711" sldId="266"/>
            <ac:spMk id="2" creationId="{F045E61D-139D-5577-3EA2-79A0AB5C7858}"/>
          </ac:spMkLst>
        </pc:spChg>
        <pc:spChg chg="add mod">
          <ac:chgData name="Andrew Kates" userId="8fd5ec3e-c8da-46f6-bbad-ce7a7878ba0f" providerId="ADAL" clId="{F0D6FE74-CB47-FE4E-96FE-DF69C5E3FEE2}" dt="2025-10-09T13:07:35.490" v="21283" actId="1076"/>
          <ac:spMkLst>
            <pc:docMk/>
            <pc:sldMk cId="3918262711" sldId="266"/>
            <ac:spMk id="4" creationId="{803B6C40-3F79-231C-FAF9-3AB0DC63857A}"/>
          </ac:spMkLst>
        </pc:spChg>
        <pc:spChg chg="mod">
          <ac:chgData name="Andrew Kates" userId="8fd5ec3e-c8da-46f6-bbad-ce7a7878ba0f" providerId="ADAL" clId="{F0D6FE74-CB47-FE4E-96FE-DF69C5E3FEE2}" dt="2025-10-09T12:55:43.545" v="20825" actId="20577"/>
          <ac:spMkLst>
            <pc:docMk/>
            <pc:sldMk cId="3918262711" sldId="266"/>
            <ac:spMk id="6" creationId="{00000000-0000-0000-0000-000000000000}"/>
          </ac:spMkLst>
        </pc:spChg>
      </pc:sldChg>
      <pc:sldChg chg="addSp delSp modSp mod modTransition modAnim modNotesTx">
        <pc:chgData name="Andrew Kates" userId="8fd5ec3e-c8da-46f6-bbad-ce7a7878ba0f" providerId="ADAL" clId="{F0D6FE74-CB47-FE4E-96FE-DF69C5E3FEE2}" dt="2025-10-09T13:24:09.563" v="21811" actId="20577"/>
        <pc:sldMkLst>
          <pc:docMk/>
          <pc:sldMk cId="310404465" sldId="267"/>
        </pc:sldMkLst>
        <pc:spChg chg="mod">
          <ac:chgData name="Andrew Kates" userId="8fd5ec3e-c8da-46f6-bbad-ce7a7878ba0f" providerId="ADAL" clId="{F0D6FE74-CB47-FE4E-96FE-DF69C5E3FEE2}" dt="2025-10-09T13:08:13.556" v="21327" actId="20577"/>
          <ac:spMkLst>
            <pc:docMk/>
            <pc:sldMk cId="310404465" sldId="267"/>
            <ac:spMk id="6" creationId="{00000000-0000-0000-0000-000000000000}"/>
          </ac:spMkLst>
        </pc:spChg>
      </pc:sldChg>
      <pc:sldChg chg="addSp modSp mod modTransition modAnim modNotesTx">
        <pc:chgData name="Andrew Kates" userId="8fd5ec3e-c8da-46f6-bbad-ce7a7878ba0f" providerId="ADAL" clId="{F0D6FE74-CB47-FE4E-96FE-DF69C5E3FEE2}" dt="2025-10-09T13:39:17.107" v="22264" actId="20577"/>
        <pc:sldMkLst>
          <pc:docMk/>
          <pc:sldMk cId="21241760" sldId="268"/>
        </pc:sldMkLst>
        <pc:spChg chg="mod">
          <ac:chgData name="Andrew Kates" userId="8fd5ec3e-c8da-46f6-bbad-ce7a7878ba0f" providerId="ADAL" clId="{F0D6FE74-CB47-FE4E-96FE-DF69C5E3FEE2}" dt="2025-09-16T15:13:04.792" v="18845" actId="20577"/>
          <ac:spMkLst>
            <pc:docMk/>
            <pc:sldMk cId="21241760" sldId="268"/>
            <ac:spMk id="6" creationId="{00000000-0000-0000-0000-000000000000}"/>
          </ac:spMkLst>
        </pc:spChg>
      </pc:sldChg>
      <pc:sldChg chg="addSp delSp modSp mod modTransition modNotesTx">
        <pc:chgData name="Andrew Kates" userId="8fd5ec3e-c8da-46f6-bbad-ce7a7878ba0f" providerId="ADAL" clId="{F0D6FE74-CB47-FE4E-96FE-DF69C5E3FEE2}" dt="2025-10-09T14:05:59.713" v="22974" actId="20577"/>
        <pc:sldMkLst>
          <pc:docMk/>
          <pc:sldMk cId="852876430" sldId="269"/>
        </pc:sldMkLst>
        <pc:graphicFrameChg chg="add mod modGraphic">
          <ac:chgData name="Andrew Kates" userId="8fd5ec3e-c8da-46f6-bbad-ce7a7878ba0f" providerId="ADAL" clId="{F0D6FE74-CB47-FE4E-96FE-DF69C5E3FEE2}" dt="2025-10-09T13:48:45.448" v="22330"/>
          <ac:graphicFrameMkLst>
            <pc:docMk/>
            <pc:sldMk cId="852876430" sldId="269"/>
            <ac:graphicFrameMk id="4" creationId="{21742B22-5B55-7295-D23E-4E6F20BD00E8}"/>
          </ac:graphicFrameMkLst>
        </pc:graphicFrameChg>
      </pc:sldChg>
      <pc:sldChg chg="modSp mod modTransition modShow modNotesTx">
        <pc:chgData name="Andrew Kates" userId="8fd5ec3e-c8da-46f6-bbad-ce7a7878ba0f" providerId="ADAL" clId="{F0D6FE74-CB47-FE4E-96FE-DF69C5E3FEE2}" dt="2025-09-16T19:48:20.001" v="20332" actId="729"/>
        <pc:sldMkLst>
          <pc:docMk/>
          <pc:sldMk cId="2899790007" sldId="270"/>
        </pc:sldMkLst>
      </pc:sldChg>
      <pc:sldChg chg="modSp del mod modNotesTx">
        <pc:chgData name="Andrew Kates" userId="8fd5ec3e-c8da-46f6-bbad-ce7a7878ba0f" providerId="ADAL" clId="{F0D6FE74-CB47-FE4E-96FE-DF69C5E3FEE2}" dt="2025-09-12T19:50:46.205" v="11247" actId="2696"/>
        <pc:sldMkLst>
          <pc:docMk/>
          <pc:sldMk cId="740440714" sldId="271"/>
        </pc:sldMkLst>
      </pc:sldChg>
      <pc:sldChg chg="modSp mod modTransition modNotesTx">
        <pc:chgData name="Andrew Kates" userId="8fd5ec3e-c8da-46f6-bbad-ce7a7878ba0f" providerId="ADAL" clId="{F0D6FE74-CB47-FE4E-96FE-DF69C5E3FEE2}" dt="2025-09-16T14:16:22.640" v="15438"/>
        <pc:sldMkLst>
          <pc:docMk/>
          <pc:sldMk cId="1988230745" sldId="272"/>
        </pc:sldMkLst>
      </pc:sldChg>
      <pc:sldChg chg="addSp delSp modSp add mod modTransition modNotesTx">
        <pc:chgData name="Andrew Kates" userId="8fd5ec3e-c8da-46f6-bbad-ce7a7878ba0f" providerId="ADAL" clId="{F0D6FE74-CB47-FE4E-96FE-DF69C5E3FEE2}" dt="2025-10-09T13:55:45.004" v="22935" actId="20577"/>
        <pc:sldMkLst>
          <pc:docMk/>
          <pc:sldMk cId="2177813612" sldId="273"/>
        </pc:sldMkLst>
      </pc:sldChg>
      <pc:sldChg chg="modSp new mod modTransition modShow">
        <pc:chgData name="Andrew Kates" userId="8fd5ec3e-c8da-46f6-bbad-ce7a7878ba0f" providerId="ADAL" clId="{F0D6FE74-CB47-FE4E-96FE-DF69C5E3FEE2}" dt="2025-09-16T19:48:15.923" v="20331" actId="729"/>
        <pc:sldMkLst>
          <pc:docMk/>
          <pc:sldMk cId="174984669" sldId="274"/>
        </pc:sldMkLst>
      </pc:sldChg>
      <pc:sldChg chg="modSp add del mod">
        <pc:chgData name="Andrew Kates" userId="8fd5ec3e-c8da-46f6-bbad-ce7a7878ba0f" providerId="ADAL" clId="{F0D6FE74-CB47-FE4E-96FE-DF69C5E3FEE2}" dt="2025-10-09T13:24:28.458" v="21812" actId="2696"/>
        <pc:sldMkLst>
          <pc:docMk/>
          <pc:sldMk cId="404282345" sldId="275"/>
        </pc:sldMkLst>
      </pc:sldChg>
      <pc:sldChg chg="modSp add del mod">
        <pc:chgData name="Andrew Kates" userId="8fd5ec3e-c8da-46f6-bbad-ce7a7878ba0f" providerId="ADAL" clId="{F0D6FE74-CB47-FE4E-96FE-DF69C5E3FEE2}" dt="2025-09-23T14:33:06.586" v="20368" actId="2696"/>
        <pc:sldMkLst>
          <pc:docMk/>
          <pc:sldMk cId="2442712031" sldId="275"/>
        </pc:sldMkLst>
      </pc:sldChg>
      <pc:sldMasterChg chg="modTransition modSldLayout">
        <pc:chgData name="Andrew Kates" userId="8fd5ec3e-c8da-46f6-bbad-ce7a7878ba0f" providerId="ADAL" clId="{F0D6FE74-CB47-FE4E-96FE-DF69C5E3FEE2}" dt="2025-09-16T14:16:22.640" v="15438"/>
        <pc:sldMasterMkLst>
          <pc:docMk/>
          <pc:sldMasterMk cId="752506034" sldId="2147483672"/>
        </pc:sldMasterMkLst>
        <pc:sldLayoutChg chg="modTransition">
          <pc:chgData name="Andrew Kates" userId="8fd5ec3e-c8da-46f6-bbad-ce7a7878ba0f" providerId="ADAL" clId="{F0D6FE74-CB47-FE4E-96FE-DF69C5E3FEE2}" dt="2025-09-16T14:16:22.640" v="15438"/>
          <pc:sldLayoutMkLst>
            <pc:docMk/>
            <pc:sldMasterMk cId="752506034" sldId="2147483672"/>
            <pc:sldLayoutMk cId="2573259811" sldId="2147483673"/>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3319976162" sldId="2147483674"/>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446810665" sldId="2147483675"/>
          </pc:sldLayoutMkLst>
        </pc:sldLayoutChg>
        <pc:sldLayoutChg chg="modTransition">
          <pc:chgData name="Andrew Kates" userId="8fd5ec3e-c8da-46f6-bbad-ce7a7878ba0f" providerId="ADAL" clId="{F0D6FE74-CB47-FE4E-96FE-DF69C5E3FEE2}" dt="2025-09-16T14:16:22.640" v="15438"/>
          <pc:sldLayoutMkLst>
            <pc:docMk/>
            <pc:sldMasterMk cId="752506034" sldId="2147483672"/>
            <pc:sldLayoutMk cId="219657019" sldId="2147483676"/>
          </pc:sldLayoutMkLst>
        </pc:sldLayoutChg>
      </pc:sldMasterChg>
    </pc:docChg>
  </pc:docChgLst>
  <pc:docChgLst>
    <pc:chgData name="Andrew Kates" userId="8fd5ec3e-c8da-46f6-bbad-ce7a7878ba0f" providerId="ADAL" clId="{F3C475C8-A694-5247-A1B1-BD486B98B493}"/>
    <pc:docChg chg="undo redo custSel addSld modSld sldOrd">
      <pc:chgData name="Andrew Kates" userId="8fd5ec3e-c8da-46f6-bbad-ce7a7878ba0f" providerId="ADAL" clId="{F3C475C8-A694-5247-A1B1-BD486B98B493}" dt="2025-10-15T00:15:07.746" v="6657" actId="1036"/>
      <pc:docMkLst>
        <pc:docMk/>
      </pc:docMkLst>
      <pc:sldChg chg="modSp mod modNotesTx">
        <pc:chgData name="Andrew Kates" userId="8fd5ec3e-c8da-46f6-bbad-ce7a7878ba0f" providerId="ADAL" clId="{F3C475C8-A694-5247-A1B1-BD486B98B493}" dt="2025-10-14T18:43:41.131" v="4821" actId="20577"/>
        <pc:sldMkLst>
          <pc:docMk/>
          <pc:sldMk cId="3543289025" sldId="258"/>
        </pc:sldMkLst>
        <pc:spChg chg="mod">
          <ac:chgData name="Andrew Kates" userId="8fd5ec3e-c8da-46f6-bbad-ce7a7878ba0f" providerId="ADAL" clId="{F3C475C8-A694-5247-A1B1-BD486B98B493}" dt="2025-10-09T17:44:15.355" v="15" actId="20577"/>
          <ac:spMkLst>
            <pc:docMk/>
            <pc:sldMk cId="3543289025" sldId="258"/>
            <ac:spMk id="2" creationId="{00000000-0000-0000-0000-000000000000}"/>
          </ac:spMkLst>
        </pc:spChg>
      </pc:sldChg>
      <pc:sldChg chg="modSp mod modNotesTx">
        <pc:chgData name="Andrew Kates" userId="8fd5ec3e-c8da-46f6-bbad-ce7a7878ba0f" providerId="ADAL" clId="{F3C475C8-A694-5247-A1B1-BD486B98B493}" dt="2025-10-14T18:59:41.287" v="5622" actId="20577"/>
        <pc:sldMkLst>
          <pc:docMk/>
          <pc:sldMk cId="568366746" sldId="265"/>
        </pc:sldMkLst>
        <pc:spChg chg="mod">
          <ac:chgData name="Andrew Kates" userId="8fd5ec3e-c8da-46f6-bbad-ce7a7878ba0f" providerId="ADAL" clId="{F3C475C8-A694-5247-A1B1-BD486B98B493}" dt="2025-10-14T18:58:49.491" v="5598" actId="20577"/>
          <ac:spMkLst>
            <pc:docMk/>
            <pc:sldMk cId="568366746" sldId="265"/>
            <ac:spMk id="63490" creationId="{00000000-0000-0000-0000-000000000000}"/>
          </ac:spMkLst>
        </pc:spChg>
      </pc:sldChg>
      <pc:sldChg chg="addSp delSp modSp mod ord modAnim modNotesTx">
        <pc:chgData name="Andrew Kates" userId="8fd5ec3e-c8da-46f6-bbad-ce7a7878ba0f" providerId="ADAL" clId="{F3C475C8-A694-5247-A1B1-BD486B98B493}" dt="2025-10-14T18:58:26.302" v="5594" actId="20577"/>
        <pc:sldMkLst>
          <pc:docMk/>
          <pc:sldMk cId="3918262711" sldId="266"/>
        </pc:sldMkLst>
        <pc:spChg chg="mod">
          <ac:chgData name="Andrew Kates" userId="8fd5ec3e-c8da-46f6-bbad-ce7a7878ba0f" providerId="ADAL" clId="{F3C475C8-A694-5247-A1B1-BD486B98B493}" dt="2025-10-14T18:54:34.751" v="5249" actId="1076"/>
          <ac:spMkLst>
            <pc:docMk/>
            <pc:sldMk cId="3918262711" sldId="266"/>
            <ac:spMk id="2" creationId="{F045E61D-139D-5577-3EA2-79A0AB5C7858}"/>
          </ac:spMkLst>
        </pc:spChg>
        <pc:spChg chg="add del">
          <ac:chgData name="Andrew Kates" userId="8fd5ec3e-c8da-46f6-bbad-ce7a7878ba0f" providerId="ADAL" clId="{F3C475C8-A694-5247-A1B1-BD486B98B493}" dt="2025-10-14T18:54:13.810" v="5247" actId="11529"/>
          <ac:spMkLst>
            <pc:docMk/>
            <pc:sldMk cId="3918262711" sldId="266"/>
            <ac:spMk id="3" creationId="{CBD4E8C3-2053-95E1-0FE9-467088485B0F}"/>
          </ac:spMkLst>
        </pc:spChg>
        <pc:spChg chg="mod">
          <ac:chgData name="Andrew Kates" userId="8fd5ec3e-c8da-46f6-bbad-ce7a7878ba0f" providerId="ADAL" clId="{F3C475C8-A694-5247-A1B1-BD486B98B493}" dt="2025-10-14T18:54:44.199" v="5251" actId="20577"/>
          <ac:spMkLst>
            <pc:docMk/>
            <pc:sldMk cId="3918262711" sldId="266"/>
            <ac:spMk id="63490" creationId="{00000000-0000-0000-0000-000000000000}"/>
          </ac:spMkLst>
        </pc:spChg>
      </pc:sldChg>
      <pc:sldChg chg="modAnim modNotesTx">
        <pc:chgData name="Andrew Kates" userId="8fd5ec3e-c8da-46f6-bbad-ce7a7878ba0f" providerId="ADAL" clId="{F3C475C8-A694-5247-A1B1-BD486B98B493}" dt="2025-10-14T20:26:04.084" v="6645" actId="20577"/>
        <pc:sldMkLst>
          <pc:docMk/>
          <pc:sldMk cId="310404465" sldId="267"/>
        </pc:sldMkLst>
      </pc:sldChg>
      <pc:sldChg chg="addSp delSp modSp mod delAnim modAnim modNotesTx">
        <pc:chgData name="Andrew Kates" userId="8fd5ec3e-c8da-46f6-bbad-ce7a7878ba0f" providerId="ADAL" clId="{F3C475C8-A694-5247-A1B1-BD486B98B493}" dt="2025-10-15T00:15:07.746" v="6657" actId="1036"/>
        <pc:sldMkLst>
          <pc:docMk/>
          <pc:sldMk cId="21241760" sldId="268"/>
        </pc:sldMkLst>
        <pc:spChg chg="mod">
          <ac:chgData name="Andrew Kates" userId="8fd5ec3e-c8da-46f6-bbad-ce7a7878ba0f" providerId="ADAL" clId="{F3C475C8-A694-5247-A1B1-BD486B98B493}" dt="2025-10-15T00:15:07.746" v="6657" actId="1036"/>
          <ac:spMkLst>
            <pc:docMk/>
            <pc:sldMk cId="21241760" sldId="268"/>
            <ac:spMk id="6" creationId="{00000000-0000-0000-0000-000000000000}"/>
          </ac:spMkLst>
        </pc:spChg>
        <pc:graphicFrameChg chg="add mod">
          <ac:chgData name="Andrew Kates" userId="8fd5ec3e-c8da-46f6-bbad-ce7a7878ba0f" providerId="ADAL" clId="{F3C475C8-A694-5247-A1B1-BD486B98B493}" dt="2025-10-09T19:04:44.562" v="649" actId="13822"/>
          <ac:graphicFrameMkLst>
            <pc:docMk/>
            <pc:sldMk cId="21241760" sldId="268"/>
            <ac:graphicFrameMk id="3" creationId="{F4A1F89C-3934-2C7C-CDDF-016B44BD3395}"/>
          </ac:graphicFrameMkLst>
        </pc:graphicFrameChg>
      </pc:sldChg>
      <pc:sldChg chg="modSp modNotesTx">
        <pc:chgData name="Andrew Kates" userId="8fd5ec3e-c8da-46f6-bbad-ce7a7878ba0f" providerId="ADAL" clId="{F3C475C8-A694-5247-A1B1-BD486B98B493}" dt="2025-10-14T19:07:40.933" v="6220" actId="20577"/>
        <pc:sldMkLst>
          <pc:docMk/>
          <pc:sldMk cId="852876430" sldId="269"/>
        </pc:sldMkLst>
        <pc:graphicFrameChg chg="mod">
          <ac:chgData name="Andrew Kates" userId="8fd5ec3e-c8da-46f6-bbad-ce7a7878ba0f" providerId="ADAL" clId="{F3C475C8-A694-5247-A1B1-BD486B98B493}" dt="2025-10-14T14:53:41.498" v="3675" actId="20577"/>
          <ac:graphicFrameMkLst>
            <pc:docMk/>
            <pc:sldMk cId="852876430" sldId="269"/>
            <ac:graphicFrameMk id="4" creationId="{21742B22-5B55-7295-D23E-4E6F20BD00E8}"/>
          </ac:graphicFrameMkLst>
        </pc:graphicFrameChg>
      </pc:sldChg>
      <pc:sldChg chg="modNotesTx">
        <pc:chgData name="Andrew Kates" userId="8fd5ec3e-c8da-46f6-bbad-ce7a7878ba0f" providerId="ADAL" clId="{F3C475C8-A694-5247-A1B1-BD486B98B493}" dt="2025-10-14T18:11:42.946" v="4785" actId="20577"/>
        <pc:sldMkLst>
          <pc:docMk/>
          <pc:sldMk cId="1988230745" sldId="272"/>
        </pc:sldMkLst>
      </pc:sldChg>
      <pc:sldChg chg="modNotesTx">
        <pc:chgData name="Andrew Kates" userId="8fd5ec3e-c8da-46f6-bbad-ce7a7878ba0f" providerId="ADAL" clId="{F3C475C8-A694-5247-A1B1-BD486B98B493}" dt="2025-10-14T19:59:37.505" v="6303" actId="20577"/>
        <pc:sldMkLst>
          <pc:docMk/>
          <pc:sldMk cId="2177813612" sldId="273"/>
        </pc:sldMkLst>
      </pc:sldChg>
      <pc:sldChg chg="add mod modShow">
        <pc:chgData name="Andrew Kates" userId="8fd5ec3e-c8da-46f6-bbad-ce7a7878ba0f" providerId="ADAL" clId="{F3C475C8-A694-5247-A1B1-BD486B98B493}" dt="2025-10-14T14:44:49.146" v="2785" actId="729"/>
        <pc:sldMkLst>
          <pc:docMk/>
          <pc:sldMk cId="2963762827"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CSIP does not have a RTP protocol </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Disconnected Performance Data</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Inefficient Programming</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Poor Communication and Collaboration</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FAABAFCE-3504-3C48-93B7-F52065DEFCE0}">
      <dgm:prSet/>
      <dgm:spPr/>
      <dgm:t>
        <a:bodyPr/>
        <a:lstStyle/>
        <a:p>
          <a:r>
            <a:rPr lang="en-US" dirty="0"/>
            <a:t>Lost Innovation Opportunities</a:t>
          </a:r>
        </a:p>
      </dgm:t>
    </dgm:pt>
    <dgm:pt modelId="{2A992B27-AEA5-534F-A54A-863A1AE06019}" type="parTrans" cxnId="{CAE02FF7-2D86-C644-BD95-275651120574}">
      <dgm:prSet/>
      <dgm:spPr/>
      <dgm:t>
        <a:bodyPr/>
        <a:lstStyle/>
        <a:p>
          <a:endParaRPr lang="en-US"/>
        </a:p>
      </dgm:t>
    </dgm:pt>
    <dgm:pt modelId="{2A378D77-CB20-6046-8930-F17B669AD3AB}" type="sibTrans" cxnId="{CAE02FF7-2D86-C644-BD95-275651120574}">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0"/>
      <dgm:spPr/>
    </dgm:pt>
    <dgm:pt modelId="{441A82F6-E6D6-0448-8D0B-A63B3B6918BF}" type="pres">
      <dgm:prSet presAssocID="{6935F12B-D38F-094A-8D5C-5B26F9643625}" presName="bottomArc1" presStyleLbl="parChTrans1D1" presStyleIdx="1" presStyleCnt="10"/>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4"/>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0"/>
      <dgm:spPr/>
    </dgm:pt>
    <dgm:pt modelId="{03248519-61E6-BE42-A8CF-9C4B5A1544BE}" type="pres">
      <dgm:prSet presAssocID="{7C3A382A-A241-0941-8ED5-48CF9321C564}" presName="bottomArc2" presStyleLbl="parChTrans1D1" presStyleIdx="3" presStyleCnt="10"/>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4"/>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0"/>
      <dgm:spPr/>
    </dgm:pt>
    <dgm:pt modelId="{16E4D9CD-5FA8-E44D-8B0C-9BF1F6D5D4B3}" type="pres">
      <dgm:prSet presAssocID="{AF4E3339-89FC-DE41-A989-951684ED3B08}" presName="bottomArc2" presStyleLbl="parChTrans1D1" presStyleIdx="5" presStyleCnt="10"/>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4"/>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0"/>
      <dgm:spPr/>
    </dgm:pt>
    <dgm:pt modelId="{6E5AA02E-1C15-AE44-894B-A07BB2D73088}" type="pres">
      <dgm:prSet presAssocID="{261B1C22-54F4-6347-B725-5EED615D7F23}" presName="bottomArc2" presStyleLbl="parChTrans1D1" presStyleIdx="7" presStyleCnt="10"/>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1E37BF73-B79F-CC45-BAAE-CCC44E53411E}" type="pres">
      <dgm:prSet presAssocID="{2A992B27-AEA5-534F-A54A-863A1AE06019}" presName="Name28" presStyleLbl="parChTrans1D2" presStyleIdx="3" presStyleCnt="4"/>
      <dgm:spPr/>
    </dgm:pt>
    <dgm:pt modelId="{B4F4AC9A-D11D-B04B-A88E-D6DF0C6808AF}" type="pres">
      <dgm:prSet presAssocID="{FAABAFCE-3504-3C48-93B7-F52065DEFCE0}" presName="hierRoot2" presStyleCnt="0">
        <dgm:presLayoutVars>
          <dgm:hierBranch val="init"/>
        </dgm:presLayoutVars>
      </dgm:prSet>
      <dgm:spPr/>
    </dgm:pt>
    <dgm:pt modelId="{B75EB908-EF0C-CD46-ACE4-0260D462CCC4}" type="pres">
      <dgm:prSet presAssocID="{FAABAFCE-3504-3C48-93B7-F52065DEFCE0}" presName="rootComposite2" presStyleCnt="0"/>
      <dgm:spPr/>
    </dgm:pt>
    <dgm:pt modelId="{B4C8BF21-1CF1-5943-9C2C-7EDD3B946F33}" type="pres">
      <dgm:prSet presAssocID="{FAABAFCE-3504-3C48-93B7-F52065DEFCE0}" presName="rootText2" presStyleLbl="alignAcc1" presStyleIdx="0" presStyleCnt="0">
        <dgm:presLayoutVars>
          <dgm:chPref val="3"/>
        </dgm:presLayoutVars>
      </dgm:prSet>
      <dgm:spPr/>
    </dgm:pt>
    <dgm:pt modelId="{E68B8FE4-DFD0-4F47-B962-737D3DD9F2CE}" type="pres">
      <dgm:prSet presAssocID="{FAABAFCE-3504-3C48-93B7-F52065DEFCE0}" presName="topArc2" presStyleLbl="parChTrans1D1" presStyleIdx="8" presStyleCnt="10"/>
      <dgm:spPr/>
    </dgm:pt>
    <dgm:pt modelId="{9D76DFF7-1BB9-1E4F-9E52-34B785000C3E}" type="pres">
      <dgm:prSet presAssocID="{FAABAFCE-3504-3C48-93B7-F52065DEFCE0}" presName="bottomArc2" presStyleLbl="parChTrans1D1" presStyleIdx="9" presStyleCnt="10"/>
      <dgm:spPr/>
    </dgm:pt>
    <dgm:pt modelId="{78070D06-1370-A940-A643-CDC001C63762}" type="pres">
      <dgm:prSet presAssocID="{FAABAFCE-3504-3C48-93B7-F52065DEFCE0}" presName="topConnNode2" presStyleLbl="node2" presStyleIdx="0" presStyleCnt="0"/>
      <dgm:spPr/>
    </dgm:pt>
    <dgm:pt modelId="{822B8844-1A31-B247-B4DA-96AA335D6EE5}" type="pres">
      <dgm:prSet presAssocID="{FAABAFCE-3504-3C48-93B7-F52065DEFCE0}" presName="hierChild4" presStyleCnt="0"/>
      <dgm:spPr/>
    </dgm:pt>
    <dgm:pt modelId="{A6972A71-54EA-CC4D-8D57-76252606CF44}" type="pres">
      <dgm:prSet presAssocID="{FAABAFCE-3504-3C48-93B7-F52065DEFCE0}" presName="hierChild5" presStyleCnt="0"/>
      <dgm:spPr/>
    </dgm:pt>
    <dgm:pt modelId="{1FA248B3-AE2F-1441-9FCC-6FC4A16B4C26}" type="pres">
      <dgm:prSet presAssocID="{6935F12B-D38F-094A-8D5C-5B26F9643625}" presName="hierChild3" presStyleCnt="0"/>
      <dgm:spPr/>
    </dgm:pt>
  </dgm:ptLst>
  <dgm:cxnLst>
    <dgm:cxn modelId="{EE57F90A-7316-F14F-9D1D-22AC7033D0AD}" type="presOf" srcId="{2A992B27-AEA5-534F-A54A-863A1AE06019}" destId="{1E37BF73-B79F-CC45-BAAE-CCC44E53411E}" srcOrd="0"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DDC9A030-4633-EC46-B57F-27DC135E8412}" type="presOf" srcId="{6935F12B-D38F-094A-8D5C-5B26F9643625}" destId="{8FC99A7A-414C-824B-8925-908AC60C779A}" srcOrd="0" destOrd="0" presId="urn:microsoft.com/office/officeart/2008/layout/HalfCircleOrganizationChart"/>
    <dgm:cxn modelId="{0CDB7537-D36C-0F49-A2D1-B04AB263C2DA}" type="presOf" srcId="{AF4E3339-89FC-DE41-A989-951684ED3B08}" destId="{AC5E5F08-6CCE-BC4C-86DC-A7A6309706B9}" srcOrd="1"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9E64C85B-0D01-E843-A904-D738A1C81C08}" type="presOf" srcId="{AF4E3339-89FC-DE41-A989-951684ED3B08}" destId="{F911B048-91E4-A340-8E15-AB5F78A9EF92}" srcOrd="0" destOrd="0" presId="urn:microsoft.com/office/officeart/2008/layout/HalfCircleOrganizationChart"/>
    <dgm:cxn modelId="{BFE7BC66-3E59-8A4C-92DB-2A46F0B63BC1}" type="presOf" srcId="{7C3A382A-A241-0941-8ED5-48CF9321C564}" destId="{8477F0F2-B839-CB40-8CFA-532DF38FCEB4}" srcOrd="1" destOrd="0" presId="urn:microsoft.com/office/officeart/2008/layout/HalfCircleOrganizationChart"/>
    <dgm:cxn modelId="{D9AD7D6F-81C7-AB41-BEA4-B5EEF1525E1D}" type="presOf" srcId="{261B1C22-54F4-6347-B725-5EED615D7F23}" destId="{09C6450D-F39D-9747-8100-C4E0CCF4A9B3}" srcOrd="1" destOrd="0" presId="urn:microsoft.com/office/officeart/2008/layout/HalfCircleOrganizationChart"/>
    <dgm:cxn modelId="{38165F73-E488-D045-B67D-1D2F6A57A6F2}" srcId="{6935F12B-D38F-094A-8D5C-5B26F9643625}" destId="{261B1C22-54F4-6347-B725-5EED615D7F23}" srcOrd="2" destOrd="0" parTransId="{22E8A833-C2C7-1843-A048-F4E12869B168}" sibTransId="{2ECDB626-724B-E54E-9432-8C38CCB5B396}"/>
    <dgm:cxn modelId="{9B662679-2FFE-C544-8F0C-EB73A0FD1291}" type="presOf" srcId="{22E8A833-C2C7-1843-A048-F4E12869B168}" destId="{511FE487-4272-4B47-99DD-AB1D7A221A80}"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A781138A-B770-E64E-B185-30A5C55CB69C}" type="presOf" srcId="{7C3A382A-A241-0941-8ED5-48CF9321C564}" destId="{32593006-C3A1-A147-8343-B00CF6523CA6}" srcOrd="0" destOrd="0" presId="urn:microsoft.com/office/officeart/2008/layout/HalfCircleOrganizationChart"/>
    <dgm:cxn modelId="{F5C01098-C94B-F94E-9C0C-56243192697A}" type="presOf" srcId="{5759E8D4-1291-9946-B33E-B60F025FF5D9}" destId="{71E7BF29-2C92-894C-B4CE-3A254AC7DA7A}" srcOrd="0" destOrd="0" presId="urn:microsoft.com/office/officeart/2008/layout/HalfCircleOrganizationChart"/>
    <dgm:cxn modelId="{99BC979C-4FF4-3249-8036-91DC8B56A9A7}" type="presOf" srcId="{6935F12B-D38F-094A-8D5C-5B26F9643625}" destId="{98B40A6F-2AE8-7D4C-9E48-75CF6FF623B2}" srcOrd="1" destOrd="0" presId="urn:microsoft.com/office/officeart/2008/layout/HalfCircleOrganizationChart"/>
    <dgm:cxn modelId="{191FD49E-64C7-C44A-98E5-BFA3666BCADA}" srcId="{A625D9CB-4F86-8445-B364-AFEE196C616A}" destId="{6935F12B-D38F-094A-8D5C-5B26F9643625}" srcOrd="0" destOrd="0" parTransId="{5F198566-F79E-7E4C-B3D1-98A4EEA88449}" sibTransId="{15B0D810-80D0-8A4D-96D9-630E5BD82E7E}"/>
    <dgm:cxn modelId="{B79B08D3-D30C-6045-9295-5D1977473EB2}" type="presOf" srcId="{5B69D62E-8D14-0D4A-81C9-63B83D08E595}" destId="{6F67079F-F72F-5340-9FF7-26B37D79A39C}" srcOrd="0" destOrd="0" presId="urn:microsoft.com/office/officeart/2008/layout/HalfCircleOrganizationChart"/>
    <dgm:cxn modelId="{1E9948E3-75F8-0344-A83F-75205E4EB3BD}" type="presOf" srcId="{FAABAFCE-3504-3C48-93B7-F52065DEFCE0}" destId="{78070D06-1370-A940-A643-CDC001C63762}" srcOrd="1" destOrd="0" presId="urn:microsoft.com/office/officeart/2008/layout/HalfCircleOrganizationChart"/>
    <dgm:cxn modelId="{767CAEF1-570A-6F49-91DA-7A00D8E21D18}" type="presOf" srcId="{FAABAFCE-3504-3C48-93B7-F52065DEFCE0}" destId="{B4C8BF21-1CF1-5943-9C2C-7EDD3B946F33}" srcOrd="0" destOrd="0" presId="urn:microsoft.com/office/officeart/2008/layout/HalfCircleOrganizationChart"/>
    <dgm:cxn modelId="{CAE02FF7-2D86-C644-BD95-275651120574}" srcId="{6935F12B-D38F-094A-8D5C-5B26F9643625}" destId="{FAABAFCE-3504-3C48-93B7-F52065DEFCE0}" srcOrd="3" destOrd="0" parTransId="{2A992B27-AEA5-534F-A54A-863A1AE06019}" sibTransId="{2A378D77-CB20-6046-8930-F17B669AD3AB}"/>
    <dgm:cxn modelId="{08EDEFFC-9263-E742-A921-158E7DE9B732}" type="presOf" srcId="{261B1C22-54F4-6347-B725-5EED615D7F23}" destId="{3EC56F68-EA0C-7F4A-A860-BD184FB3D266}" srcOrd="0" destOrd="0" presId="urn:microsoft.com/office/officeart/2008/layout/HalfCircleOrganizationChart"/>
    <dgm:cxn modelId="{94530290-1861-9C4E-9B91-D6A7CE5E58A8}" type="presParOf" srcId="{130DA10F-1AE9-AD42-B520-CE6F38B26021}" destId="{36554365-85F0-2541-AB2F-1BFCBB146E45}" srcOrd="0" destOrd="0" presId="urn:microsoft.com/office/officeart/2008/layout/HalfCircleOrganizationChart"/>
    <dgm:cxn modelId="{1620C0EE-A319-3045-8331-0154642B5B4C}" type="presParOf" srcId="{36554365-85F0-2541-AB2F-1BFCBB146E45}" destId="{A7AB8439-9ABB-BD4C-AEB5-E236BE3D5844}" srcOrd="0" destOrd="0" presId="urn:microsoft.com/office/officeart/2008/layout/HalfCircleOrganizationChart"/>
    <dgm:cxn modelId="{7EE8DAD6-BB86-DE4A-8041-1409BDF9EC71}" type="presParOf" srcId="{A7AB8439-9ABB-BD4C-AEB5-E236BE3D5844}" destId="{8FC99A7A-414C-824B-8925-908AC60C779A}" srcOrd="0" destOrd="0" presId="urn:microsoft.com/office/officeart/2008/layout/HalfCircleOrganizationChart"/>
    <dgm:cxn modelId="{99B373BB-C125-4942-9BC9-B2E2CC81656B}" type="presParOf" srcId="{A7AB8439-9ABB-BD4C-AEB5-E236BE3D5844}" destId="{42397D52-6448-B343-A4C5-09F904C9933A}" srcOrd="1" destOrd="0" presId="urn:microsoft.com/office/officeart/2008/layout/HalfCircleOrganizationChart"/>
    <dgm:cxn modelId="{E0079FB5-1A82-3D4E-84C2-B472E760B346}" type="presParOf" srcId="{A7AB8439-9ABB-BD4C-AEB5-E236BE3D5844}" destId="{441A82F6-E6D6-0448-8D0B-A63B3B6918BF}" srcOrd="2" destOrd="0" presId="urn:microsoft.com/office/officeart/2008/layout/HalfCircleOrganizationChart"/>
    <dgm:cxn modelId="{43207BCD-3E37-AC4C-9596-0FC8446EC197}" type="presParOf" srcId="{A7AB8439-9ABB-BD4C-AEB5-E236BE3D5844}" destId="{98B40A6F-2AE8-7D4C-9E48-75CF6FF623B2}" srcOrd="3" destOrd="0" presId="urn:microsoft.com/office/officeart/2008/layout/HalfCircleOrganizationChart"/>
    <dgm:cxn modelId="{FF84405C-AA56-6F4E-926B-9FB68BB591F9}" type="presParOf" srcId="{36554365-85F0-2541-AB2F-1BFCBB146E45}" destId="{46B92979-2119-634C-867F-9994E4B807A1}" srcOrd="1" destOrd="0" presId="urn:microsoft.com/office/officeart/2008/layout/HalfCircleOrganizationChart"/>
    <dgm:cxn modelId="{38E6A7AD-A144-F547-B095-AB6F65A20904}" type="presParOf" srcId="{46B92979-2119-634C-867F-9994E4B807A1}" destId="{6F67079F-F72F-5340-9FF7-26B37D79A39C}" srcOrd="0" destOrd="0" presId="urn:microsoft.com/office/officeart/2008/layout/HalfCircleOrganizationChart"/>
    <dgm:cxn modelId="{01C8B07E-F8C9-CE4A-B3D1-F4E5F99FBF73}" type="presParOf" srcId="{46B92979-2119-634C-867F-9994E4B807A1}" destId="{39BE4E4F-1782-B34F-A81C-7B0C74D476A7}" srcOrd="1" destOrd="0" presId="urn:microsoft.com/office/officeart/2008/layout/HalfCircleOrganizationChart"/>
    <dgm:cxn modelId="{CBD10048-2652-CF49-B925-DFE4B1350908}" type="presParOf" srcId="{39BE4E4F-1782-B34F-A81C-7B0C74D476A7}" destId="{1997EE5D-7CEF-5044-A6BB-54BAB67CE6B0}" srcOrd="0" destOrd="0" presId="urn:microsoft.com/office/officeart/2008/layout/HalfCircleOrganizationChart"/>
    <dgm:cxn modelId="{018EBA79-0F01-8D46-8123-CA12CDCFB6E3}" type="presParOf" srcId="{1997EE5D-7CEF-5044-A6BB-54BAB67CE6B0}" destId="{32593006-C3A1-A147-8343-B00CF6523CA6}" srcOrd="0" destOrd="0" presId="urn:microsoft.com/office/officeart/2008/layout/HalfCircleOrganizationChart"/>
    <dgm:cxn modelId="{28DB5C8C-6C89-6E44-88B3-3BBBD8B617E5}" type="presParOf" srcId="{1997EE5D-7CEF-5044-A6BB-54BAB67CE6B0}" destId="{D56721D1-6615-2043-8C08-AC448E0E3AE9}" srcOrd="1" destOrd="0" presId="urn:microsoft.com/office/officeart/2008/layout/HalfCircleOrganizationChart"/>
    <dgm:cxn modelId="{78EC674E-7221-C546-A0F7-BDC878C07B14}" type="presParOf" srcId="{1997EE5D-7CEF-5044-A6BB-54BAB67CE6B0}" destId="{03248519-61E6-BE42-A8CF-9C4B5A1544BE}" srcOrd="2" destOrd="0" presId="urn:microsoft.com/office/officeart/2008/layout/HalfCircleOrganizationChart"/>
    <dgm:cxn modelId="{0CA0310F-7154-684B-AF71-E8EA4BD0211A}" type="presParOf" srcId="{1997EE5D-7CEF-5044-A6BB-54BAB67CE6B0}" destId="{8477F0F2-B839-CB40-8CFA-532DF38FCEB4}" srcOrd="3" destOrd="0" presId="urn:microsoft.com/office/officeart/2008/layout/HalfCircleOrganizationChart"/>
    <dgm:cxn modelId="{84A0646A-E928-F745-B753-2238E9B114C5}" type="presParOf" srcId="{39BE4E4F-1782-B34F-A81C-7B0C74D476A7}" destId="{B73A83CB-ADED-984A-82BF-43D01310E1CC}" srcOrd="1" destOrd="0" presId="urn:microsoft.com/office/officeart/2008/layout/HalfCircleOrganizationChart"/>
    <dgm:cxn modelId="{DA3C8A60-09B3-BC4E-94BC-55D1618DAF08}" type="presParOf" srcId="{39BE4E4F-1782-B34F-A81C-7B0C74D476A7}" destId="{ABF3E2A1-B8FC-6F4C-B9CA-1631498FC109}" srcOrd="2" destOrd="0" presId="urn:microsoft.com/office/officeart/2008/layout/HalfCircleOrganizationChart"/>
    <dgm:cxn modelId="{5004221A-536A-9B4C-904A-B6E1128BC2D7}" type="presParOf" srcId="{46B92979-2119-634C-867F-9994E4B807A1}" destId="{71E7BF29-2C92-894C-B4CE-3A254AC7DA7A}" srcOrd="2" destOrd="0" presId="urn:microsoft.com/office/officeart/2008/layout/HalfCircleOrganizationChart"/>
    <dgm:cxn modelId="{86885996-5B5D-DA48-9C6B-8097BC1FE8CC}" type="presParOf" srcId="{46B92979-2119-634C-867F-9994E4B807A1}" destId="{496C320E-E6D7-0642-8B58-C8AF6C6421A0}" srcOrd="3" destOrd="0" presId="urn:microsoft.com/office/officeart/2008/layout/HalfCircleOrganizationChart"/>
    <dgm:cxn modelId="{5902DB50-1256-5C4D-A096-317C80511655}" type="presParOf" srcId="{496C320E-E6D7-0642-8B58-C8AF6C6421A0}" destId="{CC873F7D-B854-2246-9FD0-8690733F1B91}" srcOrd="0" destOrd="0" presId="urn:microsoft.com/office/officeart/2008/layout/HalfCircleOrganizationChart"/>
    <dgm:cxn modelId="{589B2D71-E747-0845-91E1-CF5B05186FC0}" type="presParOf" srcId="{CC873F7D-B854-2246-9FD0-8690733F1B91}" destId="{F911B048-91E4-A340-8E15-AB5F78A9EF92}" srcOrd="0" destOrd="0" presId="urn:microsoft.com/office/officeart/2008/layout/HalfCircleOrganizationChart"/>
    <dgm:cxn modelId="{8DBCB432-2D0B-7347-BF87-E5791A4EFAA0}" type="presParOf" srcId="{CC873F7D-B854-2246-9FD0-8690733F1B91}" destId="{FB21CD1F-C6F1-3246-892F-20254718F673}" srcOrd="1" destOrd="0" presId="urn:microsoft.com/office/officeart/2008/layout/HalfCircleOrganizationChart"/>
    <dgm:cxn modelId="{48F55F44-9092-0449-B246-150EACADF99D}" type="presParOf" srcId="{CC873F7D-B854-2246-9FD0-8690733F1B91}" destId="{16E4D9CD-5FA8-E44D-8B0C-9BF1F6D5D4B3}" srcOrd="2" destOrd="0" presId="urn:microsoft.com/office/officeart/2008/layout/HalfCircleOrganizationChart"/>
    <dgm:cxn modelId="{794EF36E-D483-2B4D-B0E8-96EFDD9FF799}" type="presParOf" srcId="{CC873F7D-B854-2246-9FD0-8690733F1B91}" destId="{AC5E5F08-6CCE-BC4C-86DC-A7A6309706B9}" srcOrd="3" destOrd="0" presId="urn:microsoft.com/office/officeart/2008/layout/HalfCircleOrganizationChart"/>
    <dgm:cxn modelId="{038AC4BC-8B25-C44D-8709-B54753467610}" type="presParOf" srcId="{496C320E-E6D7-0642-8B58-C8AF6C6421A0}" destId="{16522FF5-345A-7C40-B708-DD7ACCCFE85E}" srcOrd="1" destOrd="0" presId="urn:microsoft.com/office/officeart/2008/layout/HalfCircleOrganizationChart"/>
    <dgm:cxn modelId="{66BCCD1F-1217-7A46-8FE5-457CFD37FB59}" type="presParOf" srcId="{496C320E-E6D7-0642-8B58-C8AF6C6421A0}" destId="{23E0299F-A505-694B-B1E9-3618A5375130}" srcOrd="2" destOrd="0" presId="urn:microsoft.com/office/officeart/2008/layout/HalfCircleOrganizationChart"/>
    <dgm:cxn modelId="{86280B36-264D-3247-8935-AEFDBD4B4ED8}" type="presParOf" srcId="{46B92979-2119-634C-867F-9994E4B807A1}" destId="{511FE487-4272-4B47-99DD-AB1D7A221A80}" srcOrd="4" destOrd="0" presId="urn:microsoft.com/office/officeart/2008/layout/HalfCircleOrganizationChart"/>
    <dgm:cxn modelId="{176A43C8-1DF5-7040-AE7F-4A97EA0CE777}" type="presParOf" srcId="{46B92979-2119-634C-867F-9994E4B807A1}" destId="{EF0E93D8-64F4-7441-A6A4-9CE1D7277659}" srcOrd="5" destOrd="0" presId="urn:microsoft.com/office/officeart/2008/layout/HalfCircleOrganizationChart"/>
    <dgm:cxn modelId="{23832FA7-09BD-1545-BFE7-4A51684E131F}" type="presParOf" srcId="{EF0E93D8-64F4-7441-A6A4-9CE1D7277659}" destId="{3675BBD7-77AC-A445-A2B5-BD9D76C94A03}" srcOrd="0" destOrd="0" presId="urn:microsoft.com/office/officeart/2008/layout/HalfCircleOrganizationChart"/>
    <dgm:cxn modelId="{ADA2E815-35D5-7540-8223-B6EB346E560F}" type="presParOf" srcId="{3675BBD7-77AC-A445-A2B5-BD9D76C94A03}" destId="{3EC56F68-EA0C-7F4A-A860-BD184FB3D266}" srcOrd="0" destOrd="0" presId="urn:microsoft.com/office/officeart/2008/layout/HalfCircleOrganizationChart"/>
    <dgm:cxn modelId="{7E058978-D9ED-1A4F-B461-CD9B528C55C1}" type="presParOf" srcId="{3675BBD7-77AC-A445-A2B5-BD9D76C94A03}" destId="{D34F9546-13AD-6043-97E9-0B5FCE63A186}" srcOrd="1" destOrd="0" presId="urn:microsoft.com/office/officeart/2008/layout/HalfCircleOrganizationChart"/>
    <dgm:cxn modelId="{00D64707-AC7E-AF43-A97C-1667EF85D081}" type="presParOf" srcId="{3675BBD7-77AC-A445-A2B5-BD9D76C94A03}" destId="{6E5AA02E-1C15-AE44-894B-A07BB2D73088}" srcOrd="2" destOrd="0" presId="urn:microsoft.com/office/officeart/2008/layout/HalfCircleOrganizationChart"/>
    <dgm:cxn modelId="{278658AE-F43F-8044-8E36-E2932D88150A}" type="presParOf" srcId="{3675BBD7-77AC-A445-A2B5-BD9D76C94A03}" destId="{09C6450D-F39D-9747-8100-C4E0CCF4A9B3}" srcOrd="3" destOrd="0" presId="urn:microsoft.com/office/officeart/2008/layout/HalfCircleOrganizationChart"/>
    <dgm:cxn modelId="{EF06A8C9-BDDE-5B49-958E-F321C46359C7}" type="presParOf" srcId="{EF0E93D8-64F4-7441-A6A4-9CE1D7277659}" destId="{BBC714A8-8F09-8044-A084-88CC0244D65E}" srcOrd="1" destOrd="0" presId="urn:microsoft.com/office/officeart/2008/layout/HalfCircleOrganizationChart"/>
    <dgm:cxn modelId="{F1D609C4-0BF8-054E-B015-DE7E4FE4C6B9}" type="presParOf" srcId="{EF0E93D8-64F4-7441-A6A4-9CE1D7277659}" destId="{431410C9-4F80-4C44-AE64-0BCD23F74466}" srcOrd="2" destOrd="0" presId="urn:microsoft.com/office/officeart/2008/layout/HalfCircleOrganizationChart"/>
    <dgm:cxn modelId="{373D1FCF-2C38-1E49-ADB6-6F6DB69F6571}" type="presParOf" srcId="{46B92979-2119-634C-867F-9994E4B807A1}" destId="{1E37BF73-B79F-CC45-BAAE-CCC44E53411E}" srcOrd="6" destOrd="0" presId="urn:microsoft.com/office/officeart/2008/layout/HalfCircleOrganizationChart"/>
    <dgm:cxn modelId="{4B01F307-20F6-4940-82A5-C2671769F3E3}" type="presParOf" srcId="{46B92979-2119-634C-867F-9994E4B807A1}" destId="{B4F4AC9A-D11D-B04B-A88E-D6DF0C6808AF}" srcOrd="7" destOrd="0" presId="urn:microsoft.com/office/officeart/2008/layout/HalfCircleOrganizationChart"/>
    <dgm:cxn modelId="{A924FF6D-A1D8-6F4A-A688-D1360B7732CD}" type="presParOf" srcId="{B4F4AC9A-D11D-B04B-A88E-D6DF0C6808AF}" destId="{B75EB908-EF0C-CD46-ACE4-0260D462CCC4}" srcOrd="0" destOrd="0" presId="urn:microsoft.com/office/officeart/2008/layout/HalfCircleOrganizationChart"/>
    <dgm:cxn modelId="{EAEF8881-3E05-C144-9C6F-28C7B6D4B513}" type="presParOf" srcId="{B75EB908-EF0C-CD46-ACE4-0260D462CCC4}" destId="{B4C8BF21-1CF1-5943-9C2C-7EDD3B946F33}" srcOrd="0" destOrd="0" presId="urn:microsoft.com/office/officeart/2008/layout/HalfCircleOrganizationChart"/>
    <dgm:cxn modelId="{CA96AA71-C511-F944-B902-A2F67C10D4E5}" type="presParOf" srcId="{B75EB908-EF0C-CD46-ACE4-0260D462CCC4}" destId="{E68B8FE4-DFD0-4F47-B962-737D3DD9F2CE}" srcOrd="1" destOrd="0" presId="urn:microsoft.com/office/officeart/2008/layout/HalfCircleOrganizationChart"/>
    <dgm:cxn modelId="{1504918A-CD0B-F244-8ED3-6D456D5C9CD4}" type="presParOf" srcId="{B75EB908-EF0C-CD46-ACE4-0260D462CCC4}" destId="{9D76DFF7-1BB9-1E4F-9E52-34B785000C3E}" srcOrd="2" destOrd="0" presId="urn:microsoft.com/office/officeart/2008/layout/HalfCircleOrganizationChart"/>
    <dgm:cxn modelId="{BEB62F32-E034-1F41-9018-17EFFA0EB5F2}" type="presParOf" srcId="{B75EB908-EF0C-CD46-ACE4-0260D462CCC4}" destId="{78070D06-1370-A940-A643-CDC001C63762}" srcOrd="3" destOrd="0" presId="urn:microsoft.com/office/officeart/2008/layout/HalfCircleOrganizationChart"/>
    <dgm:cxn modelId="{88CAB485-00DC-C540-98C3-3DF35B89495F}" type="presParOf" srcId="{B4F4AC9A-D11D-B04B-A88E-D6DF0C6808AF}" destId="{822B8844-1A31-B247-B4DA-96AA335D6EE5}" srcOrd="1" destOrd="0" presId="urn:microsoft.com/office/officeart/2008/layout/HalfCircleOrganizationChart"/>
    <dgm:cxn modelId="{04D776D9-53E7-534B-9EEE-E7554EEA6973}" type="presParOf" srcId="{B4F4AC9A-D11D-B04B-A88E-D6DF0C6808AF}" destId="{A6972A71-54EA-CC4D-8D57-76252606CF44}" srcOrd="2" destOrd="0" presId="urn:microsoft.com/office/officeart/2008/layout/HalfCircleOrganizationChart"/>
    <dgm:cxn modelId="{5BE61530-1930-6647-9FD0-63C1896F5193}"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25D9CB-4F86-8445-B364-AFEE196C616A}" type="doc">
      <dgm:prSet loTypeId="urn:microsoft.com/office/officeart/2008/layout/HalfCircleOrganizationChart" loCatId="" qsTypeId="urn:microsoft.com/office/officeart/2005/8/quickstyle/simple1" qsCatId="simple" csTypeId="urn:microsoft.com/office/officeart/2005/8/colors/accent2_1" csCatId="accent2" phldr="1"/>
      <dgm:spPr/>
      <dgm:t>
        <a:bodyPr/>
        <a:lstStyle/>
        <a:p>
          <a:endParaRPr lang="en-US"/>
        </a:p>
      </dgm:t>
    </dgm:pt>
    <dgm:pt modelId="{6935F12B-D38F-094A-8D5C-5B26F9643625}">
      <dgm:prSet phldrT="[Text]" custT="1"/>
      <dgm:spPr/>
      <dgm:t>
        <a:bodyPr/>
        <a:lstStyle/>
        <a:p>
          <a:r>
            <a:rPr lang="en-US" sz="3200" dirty="0"/>
            <a:t>Able-bodied NSO Partner Athletes</a:t>
          </a:r>
        </a:p>
      </dgm:t>
    </dgm:pt>
    <dgm:pt modelId="{5F198566-F79E-7E4C-B3D1-98A4EEA88449}" type="parTrans" cxnId="{191FD49E-64C7-C44A-98E5-BFA3666BCADA}">
      <dgm:prSet/>
      <dgm:spPr/>
      <dgm:t>
        <a:bodyPr/>
        <a:lstStyle/>
        <a:p>
          <a:endParaRPr lang="en-US"/>
        </a:p>
      </dgm:t>
    </dgm:pt>
    <dgm:pt modelId="{15B0D810-80D0-8A4D-96D9-630E5BD82E7E}" type="sibTrans" cxnId="{191FD49E-64C7-C44A-98E5-BFA3666BCADA}">
      <dgm:prSet/>
      <dgm:spPr/>
      <dgm:t>
        <a:bodyPr/>
        <a:lstStyle/>
        <a:p>
          <a:endParaRPr lang="en-US"/>
        </a:p>
      </dgm:t>
    </dgm:pt>
    <dgm:pt modelId="{7C3A382A-A241-0941-8ED5-48CF9321C564}">
      <dgm:prSet phldrT="[Text]"/>
      <dgm:spPr/>
      <dgm:t>
        <a:bodyPr/>
        <a:lstStyle/>
        <a:p>
          <a:r>
            <a:rPr lang="en-US" dirty="0"/>
            <a:t>Para-Athletes</a:t>
          </a:r>
        </a:p>
      </dgm:t>
    </dgm:pt>
    <dgm:pt modelId="{5B69D62E-8D14-0D4A-81C9-63B83D08E595}" type="parTrans" cxnId="{64C4357E-4B06-8F48-9145-BBF78345BF6B}">
      <dgm:prSet/>
      <dgm:spPr/>
      <dgm:t>
        <a:bodyPr/>
        <a:lstStyle/>
        <a:p>
          <a:endParaRPr lang="en-US"/>
        </a:p>
      </dgm:t>
    </dgm:pt>
    <dgm:pt modelId="{196E5C51-1DEA-934E-B8C6-209DE676F97E}" type="sibTrans" cxnId="{64C4357E-4B06-8F48-9145-BBF78345BF6B}">
      <dgm:prSet/>
      <dgm:spPr/>
      <dgm:t>
        <a:bodyPr/>
        <a:lstStyle/>
        <a:p>
          <a:endParaRPr lang="en-US"/>
        </a:p>
      </dgm:t>
    </dgm:pt>
    <dgm:pt modelId="{AF4E3339-89FC-DE41-A989-951684ED3B08}">
      <dgm:prSet phldrT="[Text]"/>
      <dgm:spPr/>
      <dgm:t>
        <a:bodyPr/>
        <a:lstStyle/>
        <a:p>
          <a:r>
            <a:rPr lang="en-US" dirty="0"/>
            <a:t>Next Gen</a:t>
          </a:r>
        </a:p>
      </dgm:t>
    </dgm:pt>
    <dgm:pt modelId="{5759E8D4-1291-9946-B33E-B60F025FF5D9}" type="parTrans" cxnId="{1ED5E33A-B4DD-B941-8F19-014FC2E23C76}">
      <dgm:prSet/>
      <dgm:spPr/>
      <dgm:t>
        <a:bodyPr/>
        <a:lstStyle/>
        <a:p>
          <a:endParaRPr lang="en-US"/>
        </a:p>
      </dgm:t>
    </dgm:pt>
    <dgm:pt modelId="{9978B80D-91FA-8E40-AC10-48D5DAAA6274}" type="sibTrans" cxnId="{1ED5E33A-B4DD-B941-8F19-014FC2E23C76}">
      <dgm:prSet/>
      <dgm:spPr/>
      <dgm:t>
        <a:bodyPr/>
        <a:lstStyle/>
        <a:p>
          <a:endParaRPr lang="en-US"/>
        </a:p>
      </dgm:t>
    </dgm:pt>
    <dgm:pt modelId="{261B1C22-54F4-6347-B725-5EED615D7F23}">
      <dgm:prSet phldrT="[Text]"/>
      <dgm:spPr/>
      <dgm:t>
        <a:bodyPr/>
        <a:lstStyle/>
        <a:p>
          <a:r>
            <a:rPr lang="en-US" dirty="0"/>
            <a:t>PSO</a:t>
          </a:r>
        </a:p>
      </dgm:t>
    </dgm:pt>
    <dgm:pt modelId="{22E8A833-C2C7-1843-A048-F4E12869B168}" type="parTrans" cxnId="{38165F73-E488-D045-B67D-1D2F6A57A6F2}">
      <dgm:prSet/>
      <dgm:spPr/>
      <dgm:t>
        <a:bodyPr/>
        <a:lstStyle/>
        <a:p>
          <a:endParaRPr lang="en-US"/>
        </a:p>
      </dgm:t>
    </dgm:pt>
    <dgm:pt modelId="{2ECDB626-724B-E54E-9432-8C38CCB5B396}" type="sibTrans" cxnId="{38165F73-E488-D045-B67D-1D2F6A57A6F2}">
      <dgm:prSet/>
      <dgm:spPr/>
      <dgm:t>
        <a:bodyPr/>
        <a:lstStyle/>
        <a:p>
          <a:endParaRPr lang="en-US"/>
        </a:p>
      </dgm:t>
    </dgm:pt>
    <dgm:pt modelId="{7EC4B001-94AB-E145-958C-60D3EBF4A298}">
      <dgm:prSet/>
      <dgm:spPr/>
      <dgm:t>
        <a:bodyPr/>
        <a:lstStyle/>
        <a:p>
          <a:r>
            <a:rPr lang="en-US" b="1" dirty="0"/>
            <a:t>Local PN</a:t>
          </a:r>
        </a:p>
      </dgm:t>
    </dgm:pt>
    <dgm:pt modelId="{0C336DCC-5435-B641-8790-43A7D1CDE33C}" type="parTrans" cxnId="{4F08DC70-22C4-5B49-9BD7-252E2F4F4908}">
      <dgm:prSet/>
      <dgm:spPr/>
      <dgm:t>
        <a:bodyPr/>
        <a:lstStyle/>
        <a:p>
          <a:endParaRPr lang="en-US"/>
        </a:p>
      </dgm:t>
    </dgm:pt>
    <dgm:pt modelId="{9483EA52-C8AD-314C-98A8-E7938DC50F83}" type="sibTrans" cxnId="{4F08DC70-22C4-5B49-9BD7-252E2F4F4908}">
      <dgm:prSet/>
      <dgm:spPr/>
      <dgm:t>
        <a:bodyPr/>
        <a:lstStyle/>
        <a:p>
          <a:endParaRPr lang="en-US"/>
        </a:p>
      </dgm:t>
    </dgm:pt>
    <dgm:pt modelId="{26AD61DC-A7B2-C848-97AE-1250583D5A61}">
      <dgm:prSet/>
      <dgm:spPr/>
      <dgm:t>
        <a:bodyPr/>
        <a:lstStyle/>
        <a:p>
          <a:r>
            <a:rPr lang="en-US" b="1" dirty="0"/>
            <a:t>Non-Partner NSO</a:t>
          </a:r>
        </a:p>
      </dgm:t>
    </dgm:pt>
    <dgm:pt modelId="{8ECAEC54-E832-DE48-8877-0BB6AD2EE4A8}" type="parTrans" cxnId="{D265C0B7-3511-E047-BBFF-FCF0A4C6630A}">
      <dgm:prSet/>
      <dgm:spPr/>
      <dgm:t>
        <a:bodyPr/>
        <a:lstStyle/>
        <a:p>
          <a:endParaRPr lang="en-US"/>
        </a:p>
      </dgm:t>
    </dgm:pt>
    <dgm:pt modelId="{CAC8F471-1045-B940-9463-B3660B2CCDB8}" type="sibTrans" cxnId="{D265C0B7-3511-E047-BBFF-FCF0A4C6630A}">
      <dgm:prSet/>
      <dgm:spPr/>
      <dgm:t>
        <a:bodyPr/>
        <a:lstStyle/>
        <a:p>
          <a:endParaRPr lang="en-US"/>
        </a:p>
      </dgm:t>
    </dgm:pt>
    <dgm:pt modelId="{29286914-BE71-7844-BAB7-2615B92DC804}">
      <dgm:prSet/>
      <dgm:spPr/>
      <dgm:t>
        <a:bodyPr/>
        <a:lstStyle/>
        <a:p>
          <a:r>
            <a:rPr lang="en-US" b="1" dirty="0"/>
            <a:t>Remote PN</a:t>
          </a:r>
        </a:p>
      </dgm:t>
    </dgm:pt>
    <dgm:pt modelId="{4C81C78F-BB43-274D-B398-1971C05E2EC8}" type="parTrans" cxnId="{004529AA-AAAB-594D-8FD2-1229C6F6FEC7}">
      <dgm:prSet/>
      <dgm:spPr/>
      <dgm:t>
        <a:bodyPr/>
        <a:lstStyle/>
        <a:p>
          <a:endParaRPr lang="en-US"/>
        </a:p>
      </dgm:t>
    </dgm:pt>
    <dgm:pt modelId="{69A3E15E-D0CD-9545-BD98-1224999418A6}" type="sibTrans" cxnId="{004529AA-AAAB-594D-8FD2-1229C6F6FEC7}">
      <dgm:prSet/>
      <dgm:spPr/>
      <dgm:t>
        <a:bodyPr/>
        <a:lstStyle/>
        <a:p>
          <a:endParaRPr lang="en-US"/>
        </a:p>
      </dgm:t>
    </dgm:pt>
    <dgm:pt modelId="{130DA10F-1AE9-AD42-B520-CE6F38B26021}" type="pres">
      <dgm:prSet presAssocID="{A625D9CB-4F86-8445-B364-AFEE196C616A}" presName="Name0" presStyleCnt="0">
        <dgm:presLayoutVars>
          <dgm:orgChart val="1"/>
          <dgm:chPref val="1"/>
          <dgm:dir/>
          <dgm:animOne val="branch"/>
          <dgm:animLvl val="lvl"/>
          <dgm:resizeHandles/>
        </dgm:presLayoutVars>
      </dgm:prSet>
      <dgm:spPr/>
    </dgm:pt>
    <dgm:pt modelId="{36554365-85F0-2541-AB2F-1BFCBB146E45}" type="pres">
      <dgm:prSet presAssocID="{6935F12B-D38F-094A-8D5C-5B26F9643625}" presName="hierRoot1" presStyleCnt="0">
        <dgm:presLayoutVars>
          <dgm:hierBranch val="init"/>
        </dgm:presLayoutVars>
      </dgm:prSet>
      <dgm:spPr/>
    </dgm:pt>
    <dgm:pt modelId="{A7AB8439-9ABB-BD4C-AEB5-E236BE3D5844}" type="pres">
      <dgm:prSet presAssocID="{6935F12B-D38F-094A-8D5C-5B26F9643625}" presName="rootComposite1" presStyleCnt="0"/>
      <dgm:spPr/>
    </dgm:pt>
    <dgm:pt modelId="{8FC99A7A-414C-824B-8925-908AC60C779A}" type="pres">
      <dgm:prSet presAssocID="{6935F12B-D38F-094A-8D5C-5B26F9643625}" presName="rootText1" presStyleLbl="alignAcc1" presStyleIdx="0" presStyleCnt="0" custScaleX="203874" custScaleY="227467">
        <dgm:presLayoutVars>
          <dgm:chPref val="3"/>
        </dgm:presLayoutVars>
      </dgm:prSet>
      <dgm:spPr/>
    </dgm:pt>
    <dgm:pt modelId="{42397D52-6448-B343-A4C5-09F904C9933A}" type="pres">
      <dgm:prSet presAssocID="{6935F12B-D38F-094A-8D5C-5B26F9643625}" presName="topArc1" presStyleLbl="parChTrans1D1" presStyleIdx="0" presStyleCnt="14"/>
      <dgm:spPr/>
    </dgm:pt>
    <dgm:pt modelId="{441A82F6-E6D6-0448-8D0B-A63B3B6918BF}" type="pres">
      <dgm:prSet presAssocID="{6935F12B-D38F-094A-8D5C-5B26F9643625}" presName="bottomArc1" presStyleLbl="parChTrans1D1" presStyleIdx="1" presStyleCnt="14"/>
      <dgm:spPr/>
    </dgm:pt>
    <dgm:pt modelId="{98B40A6F-2AE8-7D4C-9E48-75CF6FF623B2}" type="pres">
      <dgm:prSet presAssocID="{6935F12B-D38F-094A-8D5C-5B26F9643625}" presName="topConnNode1" presStyleLbl="node1" presStyleIdx="0" presStyleCnt="0"/>
      <dgm:spPr/>
    </dgm:pt>
    <dgm:pt modelId="{46B92979-2119-634C-867F-9994E4B807A1}" type="pres">
      <dgm:prSet presAssocID="{6935F12B-D38F-094A-8D5C-5B26F9643625}" presName="hierChild2" presStyleCnt="0"/>
      <dgm:spPr/>
    </dgm:pt>
    <dgm:pt modelId="{6F67079F-F72F-5340-9FF7-26B37D79A39C}" type="pres">
      <dgm:prSet presAssocID="{5B69D62E-8D14-0D4A-81C9-63B83D08E595}" presName="Name28" presStyleLbl="parChTrans1D2" presStyleIdx="0" presStyleCnt="6"/>
      <dgm:spPr/>
    </dgm:pt>
    <dgm:pt modelId="{39BE4E4F-1782-B34F-A81C-7B0C74D476A7}" type="pres">
      <dgm:prSet presAssocID="{7C3A382A-A241-0941-8ED5-48CF9321C564}" presName="hierRoot2" presStyleCnt="0">
        <dgm:presLayoutVars>
          <dgm:hierBranch val="init"/>
        </dgm:presLayoutVars>
      </dgm:prSet>
      <dgm:spPr/>
    </dgm:pt>
    <dgm:pt modelId="{1997EE5D-7CEF-5044-A6BB-54BAB67CE6B0}" type="pres">
      <dgm:prSet presAssocID="{7C3A382A-A241-0941-8ED5-48CF9321C564}" presName="rootComposite2" presStyleCnt="0"/>
      <dgm:spPr/>
    </dgm:pt>
    <dgm:pt modelId="{32593006-C3A1-A147-8343-B00CF6523CA6}" type="pres">
      <dgm:prSet presAssocID="{7C3A382A-A241-0941-8ED5-48CF9321C564}" presName="rootText2" presStyleLbl="alignAcc1" presStyleIdx="0" presStyleCnt="0">
        <dgm:presLayoutVars>
          <dgm:chPref val="3"/>
        </dgm:presLayoutVars>
      </dgm:prSet>
      <dgm:spPr/>
    </dgm:pt>
    <dgm:pt modelId="{D56721D1-6615-2043-8C08-AC448E0E3AE9}" type="pres">
      <dgm:prSet presAssocID="{7C3A382A-A241-0941-8ED5-48CF9321C564}" presName="topArc2" presStyleLbl="parChTrans1D1" presStyleIdx="2" presStyleCnt="14"/>
      <dgm:spPr/>
    </dgm:pt>
    <dgm:pt modelId="{03248519-61E6-BE42-A8CF-9C4B5A1544BE}" type="pres">
      <dgm:prSet presAssocID="{7C3A382A-A241-0941-8ED5-48CF9321C564}" presName="bottomArc2" presStyleLbl="parChTrans1D1" presStyleIdx="3" presStyleCnt="14"/>
      <dgm:spPr/>
    </dgm:pt>
    <dgm:pt modelId="{8477F0F2-B839-CB40-8CFA-532DF38FCEB4}" type="pres">
      <dgm:prSet presAssocID="{7C3A382A-A241-0941-8ED5-48CF9321C564}" presName="topConnNode2" presStyleLbl="node2" presStyleIdx="0" presStyleCnt="0"/>
      <dgm:spPr/>
    </dgm:pt>
    <dgm:pt modelId="{B73A83CB-ADED-984A-82BF-43D01310E1CC}" type="pres">
      <dgm:prSet presAssocID="{7C3A382A-A241-0941-8ED5-48CF9321C564}" presName="hierChild4" presStyleCnt="0"/>
      <dgm:spPr/>
    </dgm:pt>
    <dgm:pt modelId="{ABF3E2A1-B8FC-6F4C-B9CA-1631498FC109}" type="pres">
      <dgm:prSet presAssocID="{7C3A382A-A241-0941-8ED5-48CF9321C564}" presName="hierChild5" presStyleCnt="0"/>
      <dgm:spPr/>
    </dgm:pt>
    <dgm:pt modelId="{71E7BF29-2C92-894C-B4CE-3A254AC7DA7A}" type="pres">
      <dgm:prSet presAssocID="{5759E8D4-1291-9946-B33E-B60F025FF5D9}" presName="Name28" presStyleLbl="parChTrans1D2" presStyleIdx="1" presStyleCnt="6"/>
      <dgm:spPr/>
    </dgm:pt>
    <dgm:pt modelId="{496C320E-E6D7-0642-8B58-C8AF6C6421A0}" type="pres">
      <dgm:prSet presAssocID="{AF4E3339-89FC-DE41-A989-951684ED3B08}" presName="hierRoot2" presStyleCnt="0">
        <dgm:presLayoutVars>
          <dgm:hierBranch val="init"/>
        </dgm:presLayoutVars>
      </dgm:prSet>
      <dgm:spPr/>
    </dgm:pt>
    <dgm:pt modelId="{CC873F7D-B854-2246-9FD0-8690733F1B91}" type="pres">
      <dgm:prSet presAssocID="{AF4E3339-89FC-DE41-A989-951684ED3B08}" presName="rootComposite2" presStyleCnt="0"/>
      <dgm:spPr/>
    </dgm:pt>
    <dgm:pt modelId="{F911B048-91E4-A340-8E15-AB5F78A9EF92}" type="pres">
      <dgm:prSet presAssocID="{AF4E3339-89FC-DE41-A989-951684ED3B08}" presName="rootText2" presStyleLbl="alignAcc1" presStyleIdx="0" presStyleCnt="0">
        <dgm:presLayoutVars>
          <dgm:chPref val="3"/>
        </dgm:presLayoutVars>
      </dgm:prSet>
      <dgm:spPr/>
    </dgm:pt>
    <dgm:pt modelId="{FB21CD1F-C6F1-3246-892F-20254718F673}" type="pres">
      <dgm:prSet presAssocID="{AF4E3339-89FC-DE41-A989-951684ED3B08}" presName="topArc2" presStyleLbl="parChTrans1D1" presStyleIdx="4" presStyleCnt="14"/>
      <dgm:spPr/>
    </dgm:pt>
    <dgm:pt modelId="{16E4D9CD-5FA8-E44D-8B0C-9BF1F6D5D4B3}" type="pres">
      <dgm:prSet presAssocID="{AF4E3339-89FC-DE41-A989-951684ED3B08}" presName="bottomArc2" presStyleLbl="parChTrans1D1" presStyleIdx="5" presStyleCnt="14"/>
      <dgm:spPr/>
    </dgm:pt>
    <dgm:pt modelId="{AC5E5F08-6CCE-BC4C-86DC-A7A6309706B9}" type="pres">
      <dgm:prSet presAssocID="{AF4E3339-89FC-DE41-A989-951684ED3B08}" presName="topConnNode2" presStyleLbl="node2" presStyleIdx="0" presStyleCnt="0"/>
      <dgm:spPr/>
    </dgm:pt>
    <dgm:pt modelId="{16522FF5-345A-7C40-B708-DD7ACCCFE85E}" type="pres">
      <dgm:prSet presAssocID="{AF4E3339-89FC-DE41-A989-951684ED3B08}" presName="hierChild4" presStyleCnt="0"/>
      <dgm:spPr/>
    </dgm:pt>
    <dgm:pt modelId="{23E0299F-A505-694B-B1E9-3618A5375130}" type="pres">
      <dgm:prSet presAssocID="{AF4E3339-89FC-DE41-A989-951684ED3B08}" presName="hierChild5" presStyleCnt="0"/>
      <dgm:spPr/>
    </dgm:pt>
    <dgm:pt modelId="{511FE487-4272-4B47-99DD-AB1D7A221A80}" type="pres">
      <dgm:prSet presAssocID="{22E8A833-C2C7-1843-A048-F4E12869B168}" presName="Name28" presStyleLbl="parChTrans1D2" presStyleIdx="2" presStyleCnt="6"/>
      <dgm:spPr/>
    </dgm:pt>
    <dgm:pt modelId="{EF0E93D8-64F4-7441-A6A4-9CE1D7277659}" type="pres">
      <dgm:prSet presAssocID="{261B1C22-54F4-6347-B725-5EED615D7F23}" presName="hierRoot2" presStyleCnt="0">
        <dgm:presLayoutVars>
          <dgm:hierBranch val="init"/>
        </dgm:presLayoutVars>
      </dgm:prSet>
      <dgm:spPr/>
    </dgm:pt>
    <dgm:pt modelId="{3675BBD7-77AC-A445-A2B5-BD9D76C94A03}" type="pres">
      <dgm:prSet presAssocID="{261B1C22-54F4-6347-B725-5EED615D7F23}" presName="rootComposite2" presStyleCnt="0"/>
      <dgm:spPr/>
    </dgm:pt>
    <dgm:pt modelId="{3EC56F68-EA0C-7F4A-A860-BD184FB3D266}" type="pres">
      <dgm:prSet presAssocID="{261B1C22-54F4-6347-B725-5EED615D7F23}" presName="rootText2" presStyleLbl="alignAcc1" presStyleIdx="0" presStyleCnt="0">
        <dgm:presLayoutVars>
          <dgm:chPref val="3"/>
        </dgm:presLayoutVars>
      </dgm:prSet>
      <dgm:spPr/>
    </dgm:pt>
    <dgm:pt modelId="{D34F9546-13AD-6043-97E9-0B5FCE63A186}" type="pres">
      <dgm:prSet presAssocID="{261B1C22-54F4-6347-B725-5EED615D7F23}" presName="topArc2" presStyleLbl="parChTrans1D1" presStyleIdx="6" presStyleCnt="14"/>
      <dgm:spPr/>
    </dgm:pt>
    <dgm:pt modelId="{6E5AA02E-1C15-AE44-894B-A07BB2D73088}" type="pres">
      <dgm:prSet presAssocID="{261B1C22-54F4-6347-B725-5EED615D7F23}" presName="bottomArc2" presStyleLbl="parChTrans1D1" presStyleIdx="7" presStyleCnt="14"/>
      <dgm:spPr/>
    </dgm:pt>
    <dgm:pt modelId="{09C6450D-F39D-9747-8100-C4E0CCF4A9B3}" type="pres">
      <dgm:prSet presAssocID="{261B1C22-54F4-6347-B725-5EED615D7F23}" presName="topConnNode2" presStyleLbl="node2" presStyleIdx="0" presStyleCnt="0"/>
      <dgm:spPr/>
    </dgm:pt>
    <dgm:pt modelId="{BBC714A8-8F09-8044-A084-88CC0244D65E}" type="pres">
      <dgm:prSet presAssocID="{261B1C22-54F4-6347-B725-5EED615D7F23}" presName="hierChild4" presStyleCnt="0"/>
      <dgm:spPr/>
    </dgm:pt>
    <dgm:pt modelId="{431410C9-4F80-4C44-AE64-0BCD23F74466}" type="pres">
      <dgm:prSet presAssocID="{261B1C22-54F4-6347-B725-5EED615D7F23}" presName="hierChild5" presStyleCnt="0"/>
      <dgm:spPr/>
    </dgm:pt>
    <dgm:pt modelId="{C70C9118-8125-7249-955F-8381C06A17C3}" type="pres">
      <dgm:prSet presAssocID="{8ECAEC54-E832-DE48-8877-0BB6AD2EE4A8}" presName="Name28" presStyleLbl="parChTrans1D2" presStyleIdx="3" presStyleCnt="6"/>
      <dgm:spPr/>
    </dgm:pt>
    <dgm:pt modelId="{1573A21B-5B97-1540-B50D-4AD2F6E7543D}" type="pres">
      <dgm:prSet presAssocID="{26AD61DC-A7B2-C848-97AE-1250583D5A61}" presName="hierRoot2" presStyleCnt="0">
        <dgm:presLayoutVars>
          <dgm:hierBranch val="init"/>
        </dgm:presLayoutVars>
      </dgm:prSet>
      <dgm:spPr/>
    </dgm:pt>
    <dgm:pt modelId="{28C975E2-DC76-8B45-AAD6-671615A58DFA}" type="pres">
      <dgm:prSet presAssocID="{26AD61DC-A7B2-C848-97AE-1250583D5A61}" presName="rootComposite2" presStyleCnt="0"/>
      <dgm:spPr/>
    </dgm:pt>
    <dgm:pt modelId="{C4A5AD3E-BE7D-E44B-9EA8-6EF1CE0A235E}" type="pres">
      <dgm:prSet presAssocID="{26AD61DC-A7B2-C848-97AE-1250583D5A61}" presName="rootText2" presStyleLbl="alignAcc1" presStyleIdx="0" presStyleCnt="0">
        <dgm:presLayoutVars>
          <dgm:chPref val="3"/>
        </dgm:presLayoutVars>
      </dgm:prSet>
      <dgm:spPr/>
    </dgm:pt>
    <dgm:pt modelId="{77F8F5B2-B2EA-8843-8EFE-DB75E2D4A37A}" type="pres">
      <dgm:prSet presAssocID="{26AD61DC-A7B2-C848-97AE-1250583D5A61}" presName="topArc2" presStyleLbl="parChTrans1D1" presStyleIdx="8" presStyleCnt="14"/>
      <dgm:spPr/>
    </dgm:pt>
    <dgm:pt modelId="{57B7DC74-4C6D-6A4D-8DEC-0E0F7FA5C72A}" type="pres">
      <dgm:prSet presAssocID="{26AD61DC-A7B2-C848-97AE-1250583D5A61}" presName="bottomArc2" presStyleLbl="parChTrans1D1" presStyleIdx="9" presStyleCnt="14"/>
      <dgm:spPr/>
    </dgm:pt>
    <dgm:pt modelId="{9C041398-5508-E045-9E45-7AD8285E28C5}" type="pres">
      <dgm:prSet presAssocID="{26AD61DC-A7B2-C848-97AE-1250583D5A61}" presName="topConnNode2" presStyleLbl="node2" presStyleIdx="0" presStyleCnt="0"/>
      <dgm:spPr/>
    </dgm:pt>
    <dgm:pt modelId="{D0E60B81-A823-F04E-A64E-9CC504C35F6A}" type="pres">
      <dgm:prSet presAssocID="{26AD61DC-A7B2-C848-97AE-1250583D5A61}" presName="hierChild4" presStyleCnt="0"/>
      <dgm:spPr/>
    </dgm:pt>
    <dgm:pt modelId="{742CF710-3755-C441-B507-81103C826D55}" type="pres">
      <dgm:prSet presAssocID="{26AD61DC-A7B2-C848-97AE-1250583D5A61}" presName="hierChild5" presStyleCnt="0"/>
      <dgm:spPr/>
    </dgm:pt>
    <dgm:pt modelId="{51DCB7DD-6FD6-D04C-8693-174F6681C7DF}" type="pres">
      <dgm:prSet presAssocID="{0C336DCC-5435-B641-8790-43A7D1CDE33C}" presName="Name28" presStyleLbl="parChTrans1D2" presStyleIdx="4" presStyleCnt="6"/>
      <dgm:spPr/>
    </dgm:pt>
    <dgm:pt modelId="{935F7345-A120-7540-A527-CA5596AB92AD}" type="pres">
      <dgm:prSet presAssocID="{7EC4B001-94AB-E145-958C-60D3EBF4A298}" presName="hierRoot2" presStyleCnt="0">
        <dgm:presLayoutVars>
          <dgm:hierBranch val="init"/>
        </dgm:presLayoutVars>
      </dgm:prSet>
      <dgm:spPr/>
    </dgm:pt>
    <dgm:pt modelId="{D8D12995-612D-474D-8285-B3C8B1DCCB05}" type="pres">
      <dgm:prSet presAssocID="{7EC4B001-94AB-E145-958C-60D3EBF4A298}" presName="rootComposite2" presStyleCnt="0"/>
      <dgm:spPr/>
    </dgm:pt>
    <dgm:pt modelId="{AEA11098-AB74-DD44-9BC8-C12FE7E19932}" type="pres">
      <dgm:prSet presAssocID="{7EC4B001-94AB-E145-958C-60D3EBF4A298}" presName="rootText2" presStyleLbl="alignAcc1" presStyleIdx="0" presStyleCnt="0">
        <dgm:presLayoutVars>
          <dgm:chPref val="3"/>
        </dgm:presLayoutVars>
      </dgm:prSet>
      <dgm:spPr/>
    </dgm:pt>
    <dgm:pt modelId="{6C037CF5-C344-E047-8AEC-9002DB6454E8}" type="pres">
      <dgm:prSet presAssocID="{7EC4B001-94AB-E145-958C-60D3EBF4A298}" presName="topArc2" presStyleLbl="parChTrans1D1" presStyleIdx="10" presStyleCnt="14"/>
      <dgm:spPr/>
    </dgm:pt>
    <dgm:pt modelId="{0FE746CF-4893-B14F-9FFA-2976ED272CFF}" type="pres">
      <dgm:prSet presAssocID="{7EC4B001-94AB-E145-958C-60D3EBF4A298}" presName="bottomArc2" presStyleLbl="parChTrans1D1" presStyleIdx="11" presStyleCnt="14"/>
      <dgm:spPr/>
    </dgm:pt>
    <dgm:pt modelId="{71FB0AB1-B4E6-874D-8680-0E017551FF7C}" type="pres">
      <dgm:prSet presAssocID="{7EC4B001-94AB-E145-958C-60D3EBF4A298}" presName="topConnNode2" presStyleLbl="node2" presStyleIdx="0" presStyleCnt="0"/>
      <dgm:spPr/>
    </dgm:pt>
    <dgm:pt modelId="{F6688E56-8238-1940-9AF2-80F136FD27FF}" type="pres">
      <dgm:prSet presAssocID="{7EC4B001-94AB-E145-958C-60D3EBF4A298}" presName="hierChild4" presStyleCnt="0"/>
      <dgm:spPr/>
    </dgm:pt>
    <dgm:pt modelId="{96CB29F8-651D-E84A-9D76-9067DCB6EC40}" type="pres">
      <dgm:prSet presAssocID="{7EC4B001-94AB-E145-958C-60D3EBF4A298}" presName="hierChild5" presStyleCnt="0"/>
      <dgm:spPr/>
    </dgm:pt>
    <dgm:pt modelId="{746B8CD3-B473-9D4A-8FAB-A6490995B61A}" type="pres">
      <dgm:prSet presAssocID="{4C81C78F-BB43-274D-B398-1971C05E2EC8}" presName="Name28" presStyleLbl="parChTrans1D2" presStyleIdx="5" presStyleCnt="6"/>
      <dgm:spPr/>
    </dgm:pt>
    <dgm:pt modelId="{A6CA821C-7DC0-404D-9D00-55DCA3AF4B0D}" type="pres">
      <dgm:prSet presAssocID="{29286914-BE71-7844-BAB7-2615B92DC804}" presName="hierRoot2" presStyleCnt="0">
        <dgm:presLayoutVars>
          <dgm:hierBranch val="init"/>
        </dgm:presLayoutVars>
      </dgm:prSet>
      <dgm:spPr/>
    </dgm:pt>
    <dgm:pt modelId="{1840AC9D-47B7-9042-8E72-6D1D8BE284F9}" type="pres">
      <dgm:prSet presAssocID="{29286914-BE71-7844-BAB7-2615B92DC804}" presName="rootComposite2" presStyleCnt="0"/>
      <dgm:spPr/>
    </dgm:pt>
    <dgm:pt modelId="{47FFB85A-10F4-5645-8C8A-DA5FB261C757}" type="pres">
      <dgm:prSet presAssocID="{29286914-BE71-7844-BAB7-2615B92DC804}" presName="rootText2" presStyleLbl="alignAcc1" presStyleIdx="0" presStyleCnt="0">
        <dgm:presLayoutVars>
          <dgm:chPref val="3"/>
        </dgm:presLayoutVars>
      </dgm:prSet>
      <dgm:spPr/>
    </dgm:pt>
    <dgm:pt modelId="{543ACCC3-B17C-5C41-A11B-20EDE22AF4E4}" type="pres">
      <dgm:prSet presAssocID="{29286914-BE71-7844-BAB7-2615B92DC804}" presName="topArc2" presStyleLbl="parChTrans1D1" presStyleIdx="12" presStyleCnt="14"/>
      <dgm:spPr/>
    </dgm:pt>
    <dgm:pt modelId="{76823D61-91F8-E24E-A6BF-F97FFBA5BEE8}" type="pres">
      <dgm:prSet presAssocID="{29286914-BE71-7844-BAB7-2615B92DC804}" presName="bottomArc2" presStyleLbl="parChTrans1D1" presStyleIdx="13" presStyleCnt="14"/>
      <dgm:spPr/>
    </dgm:pt>
    <dgm:pt modelId="{BED5B620-F0D8-0D4E-A128-8F3C2C3009D6}" type="pres">
      <dgm:prSet presAssocID="{29286914-BE71-7844-BAB7-2615B92DC804}" presName="topConnNode2" presStyleLbl="node2" presStyleIdx="0" presStyleCnt="0"/>
      <dgm:spPr/>
    </dgm:pt>
    <dgm:pt modelId="{168F4B6F-2973-F74C-92B8-A592C973439D}" type="pres">
      <dgm:prSet presAssocID="{29286914-BE71-7844-BAB7-2615B92DC804}" presName="hierChild4" presStyleCnt="0"/>
      <dgm:spPr/>
    </dgm:pt>
    <dgm:pt modelId="{B58E83DF-456C-D44C-93F3-8B8689D95818}" type="pres">
      <dgm:prSet presAssocID="{29286914-BE71-7844-BAB7-2615B92DC804}" presName="hierChild5" presStyleCnt="0"/>
      <dgm:spPr/>
    </dgm:pt>
    <dgm:pt modelId="{1FA248B3-AE2F-1441-9FCC-6FC4A16B4C26}" type="pres">
      <dgm:prSet presAssocID="{6935F12B-D38F-094A-8D5C-5B26F9643625}" presName="hierChild3" presStyleCnt="0"/>
      <dgm:spPr/>
    </dgm:pt>
  </dgm:ptLst>
  <dgm:cxnLst>
    <dgm:cxn modelId="{9B0F5F05-EEAC-8844-A8CE-ADBF2FA67D26}" type="presOf" srcId="{26AD61DC-A7B2-C848-97AE-1250583D5A61}" destId="{C4A5AD3E-BE7D-E44B-9EA8-6EF1CE0A235E}" srcOrd="0" destOrd="0" presId="urn:microsoft.com/office/officeart/2008/layout/HalfCircleOrganizationChart"/>
    <dgm:cxn modelId="{276C0C07-9B46-1C45-98AB-41D2D492B6F1}" type="presOf" srcId="{7C3A382A-A241-0941-8ED5-48CF9321C564}" destId="{8477F0F2-B839-CB40-8CFA-532DF38FCEB4}" srcOrd="1" destOrd="0" presId="urn:microsoft.com/office/officeart/2008/layout/HalfCircleOrganizationChart"/>
    <dgm:cxn modelId="{786CAE0C-B78F-E745-B65C-0D3499DEE5B4}" type="presOf" srcId="{A625D9CB-4F86-8445-B364-AFEE196C616A}" destId="{130DA10F-1AE9-AD42-B520-CE6F38B26021}" srcOrd="0" destOrd="0" presId="urn:microsoft.com/office/officeart/2008/layout/HalfCircleOrganizationChart"/>
    <dgm:cxn modelId="{30027510-25A7-2F46-8795-67BC72CB5220}" type="presOf" srcId="{5759E8D4-1291-9946-B33E-B60F025FF5D9}" destId="{71E7BF29-2C92-894C-B4CE-3A254AC7DA7A}" srcOrd="0" destOrd="0" presId="urn:microsoft.com/office/officeart/2008/layout/HalfCircleOrganizationChart"/>
    <dgm:cxn modelId="{F7503235-140B-A64E-9465-69EF4F1832C9}" type="presOf" srcId="{26AD61DC-A7B2-C848-97AE-1250583D5A61}" destId="{9C041398-5508-E045-9E45-7AD8285E28C5}" srcOrd="1" destOrd="0" presId="urn:microsoft.com/office/officeart/2008/layout/HalfCircleOrganizationChart"/>
    <dgm:cxn modelId="{9AA17737-EC8B-D74D-8233-0CED7AAACDE5}" type="presOf" srcId="{261B1C22-54F4-6347-B725-5EED615D7F23}" destId="{3EC56F68-EA0C-7F4A-A860-BD184FB3D266}" srcOrd="0" destOrd="0" presId="urn:microsoft.com/office/officeart/2008/layout/HalfCircleOrganizationChart"/>
    <dgm:cxn modelId="{1ED5E33A-B4DD-B941-8F19-014FC2E23C76}" srcId="{6935F12B-D38F-094A-8D5C-5B26F9643625}" destId="{AF4E3339-89FC-DE41-A989-951684ED3B08}" srcOrd="1" destOrd="0" parTransId="{5759E8D4-1291-9946-B33E-B60F025FF5D9}" sibTransId="{9978B80D-91FA-8E40-AC10-48D5DAAA6274}"/>
    <dgm:cxn modelId="{B23A1D4F-432B-6D4D-8237-0ABFA047C9DC}" type="presOf" srcId="{6935F12B-D38F-094A-8D5C-5B26F9643625}" destId="{8FC99A7A-414C-824B-8925-908AC60C779A}" srcOrd="0" destOrd="0" presId="urn:microsoft.com/office/officeart/2008/layout/HalfCircleOrganizationChart"/>
    <dgm:cxn modelId="{CABFFA55-6856-3749-99FD-5B2E7FD1241A}" type="presOf" srcId="{4C81C78F-BB43-274D-B398-1971C05E2EC8}" destId="{746B8CD3-B473-9D4A-8FAB-A6490995B61A}" srcOrd="0" destOrd="0" presId="urn:microsoft.com/office/officeart/2008/layout/HalfCircleOrganizationChart"/>
    <dgm:cxn modelId="{1CFB0362-15CB-B44C-8643-5A2D121E97B3}" type="presOf" srcId="{0C336DCC-5435-B641-8790-43A7D1CDE33C}" destId="{51DCB7DD-6FD6-D04C-8693-174F6681C7DF}" srcOrd="0" destOrd="0" presId="urn:microsoft.com/office/officeart/2008/layout/HalfCircleOrganizationChart"/>
    <dgm:cxn modelId="{27702964-46DE-7444-92FE-80152816A275}" type="presOf" srcId="{29286914-BE71-7844-BAB7-2615B92DC804}" destId="{47FFB85A-10F4-5645-8C8A-DA5FB261C757}" srcOrd="0" destOrd="0" presId="urn:microsoft.com/office/officeart/2008/layout/HalfCircleOrganizationChart"/>
    <dgm:cxn modelId="{27D89566-B361-6A45-B90E-220E84EB257D}" type="presOf" srcId="{29286914-BE71-7844-BAB7-2615B92DC804}" destId="{BED5B620-F0D8-0D4E-A128-8F3C2C3009D6}" srcOrd="1" destOrd="0" presId="urn:microsoft.com/office/officeart/2008/layout/HalfCircleOrganizationChart"/>
    <dgm:cxn modelId="{1129CD67-016B-E044-B567-98083E1ECF12}" type="presOf" srcId="{7EC4B001-94AB-E145-958C-60D3EBF4A298}" destId="{71FB0AB1-B4E6-874D-8680-0E017551FF7C}" srcOrd="1" destOrd="0" presId="urn:microsoft.com/office/officeart/2008/layout/HalfCircleOrganizationChart"/>
    <dgm:cxn modelId="{F5820D6D-9AAF-FA42-A77D-52E1C71F1A56}" type="presOf" srcId="{7EC4B001-94AB-E145-958C-60D3EBF4A298}" destId="{AEA11098-AB74-DD44-9BC8-C12FE7E19932}" srcOrd="0" destOrd="0" presId="urn:microsoft.com/office/officeart/2008/layout/HalfCircleOrganizationChart"/>
    <dgm:cxn modelId="{4F08DC70-22C4-5B49-9BD7-252E2F4F4908}" srcId="{6935F12B-D38F-094A-8D5C-5B26F9643625}" destId="{7EC4B001-94AB-E145-958C-60D3EBF4A298}" srcOrd="4" destOrd="0" parTransId="{0C336DCC-5435-B641-8790-43A7D1CDE33C}" sibTransId="{9483EA52-C8AD-314C-98A8-E7938DC50F83}"/>
    <dgm:cxn modelId="{38165F73-E488-D045-B67D-1D2F6A57A6F2}" srcId="{6935F12B-D38F-094A-8D5C-5B26F9643625}" destId="{261B1C22-54F4-6347-B725-5EED615D7F23}" srcOrd="2" destOrd="0" parTransId="{22E8A833-C2C7-1843-A048-F4E12869B168}" sibTransId="{2ECDB626-724B-E54E-9432-8C38CCB5B396}"/>
    <dgm:cxn modelId="{859AB278-1D62-F94A-BFDA-27A37E64A8C3}" type="presOf" srcId="{8ECAEC54-E832-DE48-8877-0BB6AD2EE4A8}" destId="{C70C9118-8125-7249-955F-8381C06A17C3}" srcOrd="0" destOrd="0" presId="urn:microsoft.com/office/officeart/2008/layout/HalfCircleOrganizationChart"/>
    <dgm:cxn modelId="{64C4357E-4B06-8F48-9145-BBF78345BF6B}" srcId="{6935F12B-D38F-094A-8D5C-5B26F9643625}" destId="{7C3A382A-A241-0941-8ED5-48CF9321C564}" srcOrd="0" destOrd="0" parTransId="{5B69D62E-8D14-0D4A-81C9-63B83D08E595}" sibTransId="{196E5C51-1DEA-934E-B8C6-209DE676F97E}"/>
    <dgm:cxn modelId="{191FD49E-64C7-C44A-98E5-BFA3666BCADA}" srcId="{A625D9CB-4F86-8445-B364-AFEE196C616A}" destId="{6935F12B-D38F-094A-8D5C-5B26F9643625}" srcOrd="0" destOrd="0" parTransId="{5F198566-F79E-7E4C-B3D1-98A4EEA88449}" sibTransId="{15B0D810-80D0-8A4D-96D9-630E5BD82E7E}"/>
    <dgm:cxn modelId="{27FC5AA5-B8D8-2E46-B367-E9E0D76EA74B}" type="presOf" srcId="{AF4E3339-89FC-DE41-A989-951684ED3B08}" destId="{AC5E5F08-6CCE-BC4C-86DC-A7A6309706B9}" srcOrd="1" destOrd="0" presId="urn:microsoft.com/office/officeart/2008/layout/HalfCircleOrganizationChart"/>
    <dgm:cxn modelId="{D968A1A6-58FF-A045-81C8-8659D64AA2F5}" type="presOf" srcId="{AF4E3339-89FC-DE41-A989-951684ED3B08}" destId="{F911B048-91E4-A340-8E15-AB5F78A9EF92}" srcOrd="0" destOrd="0" presId="urn:microsoft.com/office/officeart/2008/layout/HalfCircleOrganizationChart"/>
    <dgm:cxn modelId="{004529AA-AAAB-594D-8FD2-1229C6F6FEC7}" srcId="{6935F12B-D38F-094A-8D5C-5B26F9643625}" destId="{29286914-BE71-7844-BAB7-2615B92DC804}" srcOrd="5" destOrd="0" parTransId="{4C81C78F-BB43-274D-B398-1971C05E2EC8}" sibTransId="{69A3E15E-D0CD-9545-BD98-1224999418A6}"/>
    <dgm:cxn modelId="{D881E7B4-88B7-9B4A-AE02-29513091CA83}" type="presOf" srcId="{261B1C22-54F4-6347-B725-5EED615D7F23}" destId="{09C6450D-F39D-9747-8100-C4E0CCF4A9B3}" srcOrd="1" destOrd="0" presId="urn:microsoft.com/office/officeart/2008/layout/HalfCircleOrganizationChart"/>
    <dgm:cxn modelId="{D265C0B7-3511-E047-BBFF-FCF0A4C6630A}" srcId="{6935F12B-D38F-094A-8D5C-5B26F9643625}" destId="{26AD61DC-A7B2-C848-97AE-1250583D5A61}" srcOrd="3" destOrd="0" parTransId="{8ECAEC54-E832-DE48-8877-0BB6AD2EE4A8}" sibTransId="{CAC8F471-1045-B940-9463-B3660B2CCDB8}"/>
    <dgm:cxn modelId="{B980E2CF-6700-BA42-B632-F82E0650EF44}" type="presOf" srcId="{6935F12B-D38F-094A-8D5C-5B26F9643625}" destId="{98B40A6F-2AE8-7D4C-9E48-75CF6FF623B2}" srcOrd="1" destOrd="0" presId="urn:microsoft.com/office/officeart/2008/layout/HalfCircleOrganizationChart"/>
    <dgm:cxn modelId="{381DDED7-DEA3-C140-ABC2-42DE9439634F}" type="presOf" srcId="{7C3A382A-A241-0941-8ED5-48CF9321C564}" destId="{32593006-C3A1-A147-8343-B00CF6523CA6}" srcOrd="0" destOrd="0" presId="urn:microsoft.com/office/officeart/2008/layout/HalfCircleOrganizationChart"/>
    <dgm:cxn modelId="{24ACC1E4-70C2-7440-98D6-F5138278D7AA}" type="presOf" srcId="{5B69D62E-8D14-0D4A-81C9-63B83D08E595}" destId="{6F67079F-F72F-5340-9FF7-26B37D79A39C}" srcOrd="0" destOrd="0" presId="urn:microsoft.com/office/officeart/2008/layout/HalfCircleOrganizationChart"/>
    <dgm:cxn modelId="{100D01FA-FC64-E24C-BC6B-741428168AE2}" type="presOf" srcId="{22E8A833-C2C7-1843-A048-F4E12869B168}" destId="{511FE487-4272-4B47-99DD-AB1D7A221A80}" srcOrd="0" destOrd="0" presId="urn:microsoft.com/office/officeart/2008/layout/HalfCircleOrganizationChart"/>
    <dgm:cxn modelId="{F75AAC6B-21E0-064B-B318-E52051ABB085}" type="presParOf" srcId="{130DA10F-1AE9-AD42-B520-CE6F38B26021}" destId="{36554365-85F0-2541-AB2F-1BFCBB146E45}" srcOrd="0" destOrd="0" presId="urn:microsoft.com/office/officeart/2008/layout/HalfCircleOrganizationChart"/>
    <dgm:cxn modelId="{C9C5E656-9DBB-EC48-8601-820F45DCD866}" type="presParOf" srcId="{36554365-85F0-2541-AB2F-1BFCBB146E45}" destId="{A7AB8439-9ABB-BD4C-AEB5-E236BE3D5844}" srcOrd="0" destOrd="0" presId="urn:microsoft.com/office/officeart/2008/layout/HalfCircleOrganizationChart"/>
    <dgm:cxn modelId="{254FD68A-9829-D048-BBAF-28D7F427283B}" type="presParOf" srcId="{A7AB8439-9ABB-BD4C-AEB5-E236BE3D5844}" destId="{8FC99A7A-414C-824B-8925-908AC60C779A}" srcOrd="0" destOrd="0" presId="urn:microsoft.com/office/officeart/2008/layout/HalfCircleOrganizationChart"/>
    <dgm:cxn modelId="{0ACBAB38-9C0E-DC4B-8669-50DACC862238}" type="presParOf" srcId="{A7AB8439-9ABB-BD4C-AEB5-E236BE3D5844}" destId="{42397D52-6448-B343-A4C5-09F904C9933A}" srcOrd="1" destOrd="0" presId="urn:microsoft.com/office/officeart/2008/layout/HalfCircleOrganizationChart"/>
    <dgm:cxn modelId="{313E7D33-D500-3944-BB2C-C8609B16D19D}" type="presParOf" srcId="{A7AB8439-9ABB-BD4C-AEB5-E236BE3D5844}" destId="{441A82F6-E6D6-0448-8D0B-A63B3B6918BF}" srcOrd="2" destOrd="0" presId="urn:microsoft.com/office/officeart/2008/layout/HalfCircleOrganizationChart"/>
    <dgm:cxn modelId="{707E985B-5908-994D-8D28-895C5F3E474C}" type="presParOf" srcId="{A7AB8439-9ABB-BD4C-AEB5-E236BE3D5844}" destId="{98B40A6F-2AE8-7D4C-9E48-75CF6FF623B2}" srcOrd="3" destOrd="0" presId="urn:microsoft.com/office/officeart/2008/layout/HalfCircleOrganizationChart"/>
    <dgm:cxn modelId="{DB05B2CE-8090-DD45-ABBA-846B21673249}" type="presParOf" srcId="{36554365-85F0-2541-AB2F-1BFCBB146E45}" destId="{46B92979-2119-634C-867F-9994E4B807A1}" srcOrd="1" destOrd="0" presId="urn:microsoft.com/office/officeart/2008/layout/HalfCircleOrganizationChart"/>
    <dgm:cxn modelId="{5B947556-81F0-0043-BCE9-7C49AAB87287}" type="presParOf" srcId="{46B92979-2119-634C-867F-9994E4B807A1}" destId="{6F67079F-F72F-5340-9FF7-26B37D79A39C}" srcOrd="0" destOrd="0" presId="urn:microsoft.com/office/officeart/2008/layout/HalfCircleOrganizationChart"/>
    <dgm:cxn modelId="{5F004096-D450-B240-8C02-52944E5FF636}" type="presParOf" srcId="{46B92979-2119-634C-867F-9994E4B807A1}" destId="{39BE4E4F-1782-B34F-A81C-7B0C74D476A7}" srcOrd="1" destOrd="0" presId="urn:microsoft.com/office/officeart/2008/layout/HalfCircleOrganizationChart"/>
    <dgm:cxn modelId="{92A823DF-C201-1B46-95C5-08A8BBAF6AD2}" type="presParOf" srcId="{39BE4E4F-1782-B34F-A81C-7B0C74D476A7}" destId="{1997EE5D-7CEF-5044-A6BB-54BAB67CE6B0}" srcOrd="0" destOrd="0" presId="urn:microsoft.com/office/officeart/2008/layout/HalfCircleOrganizationChart"/>
    <dgm:cxn modelId="{73C1D19A-701F-9F42-92E8-2BE67C16444D}" type="presParOf" srcId="{1997EE5D-7CEF-5044-A6BB-54BAB67CE6B0}" destId="{32593006-C3A1-A147-8343-B00CF6523CA6}" srcOrd="0" destOrd="0" presId="urn:microsoft.com/office/officeart/2008/layout/HalfCircleOrganizationChart"/>
    <dgm:cxn modelId="{4B558785-D8CC-3342-AEB7-0365D5CA52FE}" type="presParOf" srcId="{1997EE5D-7CEF-5044-A6BB-54BAB67CE6B0}" destId="{D56721D1-6615-2043-8C08-AC448E0E3AE9}" srcOrd="1" destOrd="0" presId="urn:microsoft.com/office/officeart/2008/layout/HalfCircleOrganizationChart"/>
    <dgm:cxn modelId="{27E27C92-D2A2-F246-ACAB-BA10482C16D9}" type="presParOf" srcId="{1997EE5D-7CEF-5044-A6BB-54BAB67CE6B0}" destId="{03248519-61E6-BE42-A8CF-9C4B5A1544BE}" srcOrd="2" destOrd="0" presId="urn:microsoft.com/office/officeart/2008/layout/HalfCircleOrganizationChart"/>
    <dgm:cxn modelId="{B90E12CB-3C10-CA4A-B48B-7627E50C8992}" type="presParOf" srcId="{1997EE5D-7CEF-5044-A6BB-54BAB67CE6B0}" destId="{8477F0F2-B839-CB40-8CFA-532DF38FCEB4}" srcOrd="3" destOrd="0" presId="urn:microsoft.com/office/officeart/2008/layout/HalfCircleOrganizationChart"/>
    <dgm:cxn modelId="{11D01A3D-7F72-794C-8DD1-868BBA153A13}" type="presParOf" srcId="{39BE4E4F-1782-B34F-A81C-7B0C74D476A7}" destId="{B73A83CB-ADED-984A-82BF-43D01310E1CC}" srcOrd="1" destOrd="0" presId="urn:microsoft.com/office/officeart/2008/layout/HalfCircleOrganizationChart"/>
    <dgm:cxn modelId="{B835107A-BB2D-CB4E-A226-45BB9840435B}" type="presParOf" srcId="{39BE4E4F-1782-B34F-A81C-7B0C74D476A7}" destId="{ABF3E2A1-B8FC-6F4C-B9CA-1631498FC109}" srcOrd="2" destOrd="0" presId="urn:microsoft.com/office/officeart/2008/layout/HalfCircleOrganizationChart"/>
    <dgm:cxn modelId="{F657A8CB-6769-4E4E-81C3-E291BA060945}" type="presParOf" srcId="{46B92979-2119-634C-867F-9994E4B807A1}" destId="{71E7BF29-2C92-894C-B4CE-3A254AC7DA7A}" srcOrd="2" destOrd="0" presId="urn:microsoft.com/office/officeart/2008/layout/HalfCircleOrganizationChart"/>
    <dgm:cxn modelId="{79BDEC25-F240-6E44-A907-2F2393AA9110}" type="presParOf" srcId="{46B92979-2119-634C-867F-9994E4B807A1}" destId="{496C320E-E6D7-0642-8B58-C8AF6C6421A0}" srcOrd="3" destOrd="0" presId="urn:microsoft.com/office/officeart/2008/layout/HalfCircleOrganizationChart"/>
    <dgm:cxn modelId="{8660D5DB-D98C-0043-A84F-37EF0570783E}" type="presParOf" srcId="{496C320E-E6D7-0642-8B58-C8AF6C6421A0}" destId="{CC873F7D-B854-2246-9FD0-8690733F1B91}" srcOrd="0" destOrd="0" presId="urn:microsoft.com/office/officeart/2008/layout/HalfCircleOrganizationChart"/>
    <dgm:cxn modelId="{0B041CAD-D962-224D-BB7B-BF994FD27447}" type="presParOf" srcId="{CC873F7D-B854-2246-9FD0-8690733F1B91}" destId="{F911B048-91E4-A340-8E15-AB5F78A9EF92}" srcOrd="0" destOrd="0" presId="urn:microsoft.com/office/officeart/2008/layout/HalfCircleOrganizationChart"/>
    <dgm:cxn modelId="{75C06D6C-9507-D740-9C71-717FBD65E036}" type="presParOf" srcId="{CC873F7D-B854-2246-9FD0-8690733F1B91}" destId="{FB21CD1F-C6F1-3246-892F-20254718F673}" srcOrd="1" destOrd="0" presId="urn:microsoft.com/office/officeart/2008/layout/HalfCircleOrganizationChart"/>
    <dgm:cxn modelId="{8E47CC1E-C331-244E-8134-193496D56BE4}" type="presParOf" srcId="{CC873F7D-B854-2246-9FD0-8690733F1B91}" destId="{16E4D9CD-5FA8-E44D-8B0C-9BF1F6D5D4B3}" srcOrd="2" destOrd="0" presId="urn:microsoft.com/office/officeart/2008/layout/HalfCircleOrganizationChart"/>
    <dgm:cxn modelId="{FCB98733-ED4B-554B-94F4-35D271EA3679}" type="presParOf" srcId="{CC873F7D-B854-2246-9FD0-8690733F1B91}" destId="{AC5E5F08-6CCE-BC4C-86DC-A7A6309706B9}" srcOrd="3" destOrd="0" presId="urn:microsoft.com/office/officeart/2008/layout/HalfCircleOrganizationChart"/>
    <dgm:cxn modelId="{83E6C54C-845F-8F47-A65E-383AE14B500F}" type="presParOf" srcId="{496C320E-E6D7-0642-8B58-C8AF6C6421A0}" destId="{16522FF5-345A-7C40-B708-DD7ACCCFE85E}" srcOrd="1" destOrd="0" presId="urn:microsoft.com/office/officeart/2008/layout/HalfCircleOrganizationChart"/>
    <dgm:cxn modelId="{2A93918F-CA7F-6044-8E31-38B563C3FB2B}" type="presParOf" srcId="{496C320E-E6D7-0642-8B58-C8AF6C6421A0}" destId="{23E0299F-A505-694B-B1E9-3618A5375130}" srcOrd="2" destOrd="0" presId="urn:microsoft.com/office/officeart/2008/layout/HalfCircleOrganizationChart"/>
    <dgm:cxn modelId="{C8EE11BB-359C-2646-8320-A33BE5C8C70B}" type="presParOf" srcId="{46B92979-2119-634C-867F-9994E4B807A1}" destId="{511FE487-4272-4B47-99DD-AB1D7A221A80}" srcOrd="4" destOrd="0" presId="urn:microsoft.com/office/officeart/2008/layout/HalfCircleOrganizationChart"/>
    <dgm:cxn modelId="{50BB3EF5-5D31-244E-819D-692B9219E320}" type="presParOf" srcId="{46B92979-2119-634C-867F-9994E4B807A1}" destId="{EF0E93D8-64F4-7441-A6A4-9CE1D7277659}" srcOrd="5" destOrd="0" presId="urn:microsoft.com/office/officeart/2008/layout/HalfCircleOrganizationChart"/>
    <dgm:cxn modelId="{09C99225-1767-D04E-AEF0-983E4726D3F6}" type="presParOf" srcId="{EF0E93D8-64F4-7441-A6A4-9CE1D7277659}" destId="{3675BBD7-77AC-A445-A2B5-BD9D76C94A03}" srcOrd="0" destOrd="0" presId="urn:microsoft.com/office/officeart/2008/layout/HalfCircleOrganizationChart"/>
    <dgm:cxn modelId="{C5F2FE74-C070-664B-BC28-ED0003DA7998}" type="presParOf" srcId="{3675BBD7-77AC-A445-A2B5-BD9D76C94A03}" destId="{3EC56F68-EA0C-7F4A-A860-BD184FB3D266}" srcOrd="0" destOrd="0" presId="urn:microsoft.com/office/officeart/2008/layout/HalfCircleOrganizationChart"/>
    <dgm:cxn modelId="{3A20B707-40FB-704A-BA42-2C8FD017ADBA}" type="presParOf" srcId="{3675BBD7-77AC-A445-A2B5-BD9D76C94A03}" destId="{D34F9546-13AD-6043-97E9-0B5FCE63A186}" srcOrd="1" destOrd="0" presId="urn:microsoft.com/office/officeart/2008/layout/HalfCircleOrganizationChart"/>
    <dgm:cxn modelId="{1AE8AB0F-AEE5-8145-B203-6289B2791827}" type="presParOf" srcId="{3675BBD7-77AC-A445-A2B5-BD9D76C94A03}" destId="{6E5AA02E-1C15-AE44-894B-A07BB2D73088}" srcOrd="2" destOrd="0" presId="urn:microsoft.com/office/officeart/2008/layout/HalfCircleOrganizationChart"/>
    <dgm:cxn modelId="{E4A0E47E-9CC5-EE4A-9312-935189893A24}" type="presParOf" srcId="{3675BBD7-77AC-A445-A2B5-BD9D76C94A03}" destId="{09C6450D-F39D-9747-8100-C4E0CCF4A9B3}" srcOrd="3" destOrd="0" presId="urn:microsoft.com/office/officeart/2008/layout/HalfCircleOrganizationChart"/>
    <dgm:cxn modelId="{F83473D0-0E0F-8949-80E4-A5CB2119DA58}" type="presParOf" srcId="{EF0E93D8-64F4-7441-A6A4-9CE1D7277659}" destId="{BBC714A8-8F09-8044-A084-88CC0244D65E}" srcOrd="1" destOrd="0" presId="urn:microsoft.com/office/officeart/2008/layout/HalfCircleOrganizationChart"/>
    <dgm:cxn modelId="{193E9259-7CCD-C144-9241-B97AA46B774F}" type="presParOf" srcId="{EF0E93D8-64F4-7441-A6A4-9CE1D7277659}" destId="{431410C9-4F80-4C44-AE64-0BCD23F74466}" srcOrd="2" destOrd="0" presId="urn:microsoft.com/office/officeart/2008/layout/HalfCircleOrganizationChart"/>
    <dgm:cxn modelId="{535E8D27-2413-C241-AAFB-F01FC689F3A6}" type="presParOf" srcId="{46B92979-2119-634C-867F-9994E4B807A1}" destId="{C70C9118-8125-7249-955F-8381C06A17C3}" srcOrd="6" destOrd="0" presId="urn:microsoft.com/office/officeart/2008/layout/HalfCircleOrganizationChart"/>
    <dgm:cxn modelId="{921679AD-505E-8042-BB38-C1B3ED8C3A3D}" type="presParOf" srcId="{46B92979-2119-634C-867F-9994E4B807A1}" destId="{1573A21B-5B97-1540-B50D-4AD2F6E7543D}" srcOrd="7" destOrd="0" presId="urn:microsoft.com/office/officeart/2008/layout/HalfCircleOrganizationChart"/>
    <dgm:cxn modelId="{AB030C8C-4CA9-834E-86DA-A95FE3262F42}" type="presParOf" srcId="{1573A21B-5B97-1540-B50D-4AD2F6E7543D}" destId="{28C975E2-DC76-8B45-AAD6-671615A58DFA}" srcOrd="0" destOrd="0" presId="urn:microsoft.com/office/officeart/2008/layout/HalfCircleOrganizationChart"/>
    <dgm:cxn modelId="{0E7619D6-8212-0845-991A-CE360A040ED7}" type="presParOf" srcId="{28C975E2-DC76-8B45-AAD6-671615A58DFA}" destId="{C4A5AD3E-BE7D-E44B-9EA8-6EF1CE0A235E}" srcOrd="0" destOrd="0" presId="urn:microsoft.com/office/officeart/2008/layout/HalfCircleOrganizationChart"/>
    <dgm:cxn modelId="{EBACC569-B056-9741-94BD-57808D3C4842}" type="presParOf" srcId="{28C975E2-DC76-8B45-AAD6-671615A58DFA}" destId="{77F8F5B2-B2EA-8843-8EFE-DB75E2D4A37A}" srcOrd="1" destOrd="0" presId="urn:microsoft.com/office/officeart/2008/layout/HalfCircleOrganizationChart"/>
    <dgm:cxn modelId="{DA19FFDE-01F5-2C48-81B2-6DDBBD8262B7}" type="presParOf" srcId="{28C975E2-DC76-8B45-AAD6-671615A58DFA}" destId="{57B7DC74-4C6D-6A4D-8DEC-0E0F7FA5C72A}" srcOrd="2" destOrd="0" presId="urn:microsoft.com/office/officeart/2008/layout/HalfCircleOrganizationChart"/>
    <dgm:cxn modelId="{FF126C64-1466-8E4C-973A-020E98CE6D41}" type="presParOf" srcId="{28C975E2-DC76-8B45-AAD6-671615A58DFA}" destId="{9C041398-5508-E045-9E45-7AD8285E28C5}" srcOrd="3" destOrd="0" presId="urn:microsoft.com/office/officeart/2008/layout/HalfCircleOrganizationChart"/>
    <dgm:cxn modelId="{F0660B01-A4D1-E847-B91A-AB80975DBCA1}" type="presParOf" srcId="{1573A21B-5B97-1540-B50D-4AD2F6E7543D}" destId="{D0E60B81-A823-F04E-A64E-9CC504C35F6A}" srcOrd="1" destOrd="0" presId="urn:microsoft.com/office/officeart/2008/layout/HalfCircleOrganizationChart"/>
    <dgm:cxn modelId="{56E9A373-916A-2647-8339-29678E372ED1}" type="presParOf" srcId="{1573A21B-5B97-1540-B50D-4AD2F6E7543D}" destId="{742CF710-3755-C441-B507-81103C826D55}" srcOrd="2" destOrd="0" presId="urn:microsoft.com/office/officeart/2008/layout/HalfCircleOrganizationChart"/>
    <dgm:cxn modelId="{6FCBFC1C-AC1D-0B4F-AF30-48C0A37765AA}" type="presParOf" srcId="{46B92979-2119-634C-867F-9994E4B807A1}" destId="{51DCB7DD-6FD6-D04C-8693-174F6681C7DF}" srcOrd="8" destOrd="0" presId="urn:microsoft.com/office/officeart/2008/layout/HalfCircleOrganizationChart"/>
    <dgm:cxn modelId="{4BFB69D4-778A-274D-992A-E605C524C731}" type="presParOf" srcId="{46B92979-2119-634C-867F-9994E4B807A1}" destId="{935F7345-A120-7540-A527-CA5596AB92AD}" srcOrd="9" destOrd="0" presId="urn:microsoft.com/office/officeart/2008/layout/HalfCircleOrganizationChart"/>
    <dgm:cxn modelId="{DA9FC864-EB50-534E-8DD0-A6389E620B9B}" type="presParOf" srcId="{935F7345-A120-7540-A527-CA5596AB92AD}" destId="{D8D12995-612D-474D-8285-B3C8B1DCCB05}" srcOrd="0" destOrd="0" presId="urn:microsoft.com/office/officeart/2008/layout/HalfCircleOrganizationChart"/>
    <dgm:cxn modelId="{FFC018F5-D71B-C34E-B2A6-7522872CB10F}" type="presParOf" srcId="{D8D12995-612D-474D-8285-B3C8B1DCCB05}" destId="{AEA11098-AB74-DD44-9BC8-C12FE7E19932}" srcOrd="0" destOrd="0" presId="urn:microsoft.com/office/officeart/2008/layout/HalfCircleOrganizationChart"/>
    <dgm:cxn modelId="{923CEC2F-6A65-A449-8EBE-D1B7DBEBC688}" type="presParOf" srcId="{D8D12995-612D-474D-8285-B3C8B1DCCB05}" destId="{6C037CF5-C344-E047-8AEC-9002DB6454E8}" srcOrd="1" destOrd="0" presId="urn:microsoft.com/office/officeart/2008/layout/HalfCircleOrganizationChart"/>
    <dgm:cxn modelId="{36DDBBDB-5F92-824F-94C5-C46DA4A3F9C4}" type="presParOf" srcId="{D8D12995-612D-474D-8285-B3C8B1DCCB05}" destId="{0FE746CF-4893-B14F-9FFA-2976ED272CFF}" srcOrd="2" destOrd="0" presId="urn:microsoft.com/office/officeart/2008/layout/HalfCircleOrganizationChart"/>
    <dgm:cxn modelId="{F4F9A3D9-28E1-D540-B9FA-630AAD322FE1}" type="presParOf" srcId="{D8D12995-612D-474D-8285-B3C8B1DCCB05}" destId="{71FB0AB1-B4E6-874D-8680-0E017551FF7C}" srcOrd="3" destOrd="0" presId="urn:microsoft.com/office/officeart/2008/layout/HalfCircleOrganizationChart"/>
    <dgm:cxn modelId="{A661172B-56A8-1E42-9A6A-4214B0897986}" type="presParOf" srcId="{935F7345-A120-7540-A527-CA5596AB92AD}" destId="{F6688E56-8238-1940-9AF2-80F136FD27FF}" srcOrd="1" destOrd="0" presId="urn:microsoft.com/office/officeart/2008/layout/HalfCircleOrganizationChart"/>
    <dgm:cxn modelId="{EDE2E628-3D43-1341-B8FB-753C1E3EEBC0}" type="presParOf" srcId="{935F7345-A120-7540-A527-CA5596AB92AD}" destId="{96CB29F8-651D-E84A-9D76-9067DCB6EC40}" srcOrd="2" destOrd="0" presId="urn:microsoft.com/office/officeart/2008/layout/HalfCircleOrganizationChart"/>
    <dgm:cxn modelId="{5339B6F3-F17B-CD4A-AFD0-93CD36C14F5C}" type="presParOf" srcId="{46B92979-2119-634C-867F-9994E4B807A1}" destId="{746B8CD3-B473-9D4A-8FAB-A6490995B61A}" srcOrd="10" destOrd="0" presId="urn:microsoft.com/office/officeart/2008/layout/HalfCircleOrganizationChart"/>
    <dgm:cxn modelId="{F578C604-AA7D-974C-96AA-53C23D7B4F0C}" type="presParOf" srcId="{46B92979-2119-634C-867F-9994E4B807A1}" destId="{A6CA821C-7DC0-404D-9D00-55DCA3AF4B0D}" srcOrd="11" destOrd="0" presId="urn:microsoft.com/office/officeart/2008/layout/HalfCircleOrganizationChart"/>
    <dgm:cxn modelId="{EB17A20F-571F-8843-9F9B-FF32C6A31FA4}" type="presParOf" srcId="{A6CA821C-7DC0-404D-9D00-55DCA3AF4B0D}" destId="{1840AC9D-47B7-9042-8E72-6D1D8BE284F9}" srcOrd="0" destOrd="0" presId="urn:microsoft.com/office/officeart/2008/layout/HalfCircleOrganizationChart"/>
    <dgm:cxn modelId="{97344695-90BE-A040-9EB3-BF8B0C18EF77}" type="presParOf" srcId="{1840AC9D-47B7-9042-8E72-6D1D8BE284F9}" destId="{47FFB85A-10F4-5645-8C8A-DA5FB261C757}" srcOrd="0" destOrd="0" presId="urn:microsoft.com/office/officeart/2008/layout/HalfCircleOrganizationChart"/>
    <dgm:cxn modelId="{352C167B-62D7-FF46-9325-5CAE3CDF6F99}" type="presParOf" srcId="{1840AC9D-47B7-9042-8E72-6D1D8BE284F9}" destId="{543ACCC3-B17C-5C41-A11B-20EDE22AF4E4}" srcOrd="1" destOrd="0" presId="urn:microsoft.com/office/officeart/2008/layout/HalfCircleOrganizationChart"/>
    <dgm:cxn modelId="{AEE94FA1-7595-394A-B58D-6F54CD79E7EC}" type="presParOf" srcId="{1840AC9D-47B7-9042-8E72-6D1D8BE284F9}" destId="{76823D61-91F8-E24E-A6BF-F97FFBA5BEE8}" srcOrd="2" destOrd="0" presId="urn:microsoft.com/office/officeart/2008/layout/HalfCircleOrganizationChart"/>
    <dgm:cxn modelId="{FFFB5F78-5FC3-6040-87D1-CF185A28DE82}" type="presParOf" srcId="{1840AC9D-47B7-9042-8E72-6D1D8BE284F9}" destId="{BED5B620-F0D8-0D4E-A128-8F3C2C3009D6}" srcOrd="3" destOrd="0" presId="urn:microsoft.com/office/officeart/2008/layout/HalfCircleOrganizationChart"/>
    <dgm:cxn modelId="{85354EA4-04CF-974E-8BB7-9FC720CBC765}" type="presParOf" srcId="{A6CA821C-7DC0-404D-9D00-55DCA3AF4B0D}" destId="{168F4B6F-2973-F74C-92B8-A592C973439D}" srcOrd="1" destOrd="0" presId="urn:microsoft.com/office/officeart/2008/layout/HalfCircleOrganizationChart"/>
    <dgm:cxn modelId="{6FA03908-163D-574C-BFA6-91FD5DA027C4}" type="presParOf" srcId="{A6CA821C-7DC0-404D-9D00-55DCA3AF4B0D}" destId="{B58E83DF-456C-D44C-93F3-8B8689D95818}" srcOrd="2" destOrd="0" presId="urn:microsoft.com/office/officeart/2008/layout/HalfCircleOrganizationChart"/>
    <dgm:cxn modelId="{D7777127-715C-D248-B982-397780A6DFEA}" type="presParOf" srcId="{36554365-85F0-2541-AB2F-1BFCBB146E45}" destId="{1FA248B3-AE2F-1441-9FCC-6FC4A16B4C26}"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072181-76ED-2F4E-A822-5A9EDFFF978D}" type="doc">
      <dgm:prSet loTypeId="urn:microsoft.com/office/officeart/2005/8/layout/balance1" loCatId="" qsTypeId="urn:microsoft.com/office/officeart/2005/8/quickstyle/simple1" qsCatId="simple" csTypeId="urn:microsoft.com/office/officeart/2005/8/colors/accent1_2" csCatId="accent1" phldr="1"/>
      <dgm:spPr/>
      <dgm:t>
        <a:bodyPr/>
        <a:lstStyle/>
        <a:p>
          <a:endParaRPr lang="en-US"/>
        </a:p>
      </dgm:t>
    </dgm:pt>
    <dgm:pt modelId="{22A24AFD-D4ED-6941-ADA7-24E86D24904D}">
      <dgm:prSet phldrT="[Text]">
        <dgm:style>
          <a:lnRef idx="2">
            <a:schemeClr val="accent2"/>
          </a:lnRef>
          <a:fillRef idx="1">
            <a:schemeClr val="lt1"/>
          </a:fillRef>
          <a:effectRef idx="0">
            <a:schemeClr val="accent2"/>
          </a:effectRef>
          <a:fontRef idx="minor">
            <a:schemeClr val="dk1"/>
          </a:fontRef>
        </dgm:style>
      </dgm:prSet>
      <dgm:spPr/>
      <dgm:t>
        <a:bodyPr/>
        <a:lstStyle/>
        <a:p>
          <a:r>
            <a:rPr lang="en-US" dirty="0"/>
            <a:t>Bronze</a:t>
          </a:r>
        </a:p>
      </dgm:t>
    </dgm:pt>
    <dgm:pt modelId="{2012A85F-37A1-BF45-9955-D60035F9014B}" type="parTrans" cxnId="{1E1BDC4E-5A71-764D-A354-96B86596A2DB}">
      <dgm:prSet/>
      <dgm:spPr/>
      <dgm:t>
        <a:bodyPr/>
        <a:lstStyle/>
        <a:p>
          <a:endParaRPr lang="en-US"/>
        </a:p>
      </dgm:t>
    </dgm:pt>
    <dgm:pt modelId="{7595E7FE-651F-D244-9AF4-43CE739A79C2}" type="sibTrans" cxnId="{1E1BDC4E-5A71-764D-A354-96B86596A2DB}">
      <dgm:prSet/>
      <dgm:spPr/>
      <dgm:t>
        <a:bodyPr/>
        <a:lstStyle/>
        <a:p>
          <a:endParaRPr lang="en-US"/>
        </a:p>
      </dgm:t>
    </dgm:pt>
    <dgm:pt modelId="{4253AB0B-029C-CB4F-871F-48066FAFE39B}">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Full Access to Protocol</a:t>
          </a:r>
        </a:p>
      </dgm:t>
    </dgm:pt>
    <dgm:pt modelId="{83BD036D-4D1C-6F47-94A4-BBD9459525D2}" type="parTrans" cxnId="{5DF15456-2F0E-CC46-9C10-21D1E42136D3}">
      <dgm:prSet/>
      <dgm:spPr/>
      <dgm:t>
        <a:bodyPr/>
        <a:lstStyle/>
        <a:p>
          <a:endParaRPr lang="en-US"/>
        </a:p>
      </dgm:t>
    </dgm:pt>
    <dgm:pt modelId="{B894D212-5134-C14F-B090-D456D5F35BC3}" type="sibTrans" cxnId="{5DF15456-2F0E-CC46-9C10-21D1E42136D3}">
      <dgm:prSet/>
      <dgm:spPr/>
      <dgm:t>
        <a:bodyPr/>
        <a:lstStyle/>
        <a:p>
          <a:endParaRPr lang="en-US"/>
        </a:p>
      </dgm:t>
    </dgm:pt>
    <dgm:pt modelId="{01EC0F2B-098B-284F-BCCF-0C1AEB7CC043}">
      <dgm:prSet phldrT="[Text]">
        <dgm:style>
          <a:lnRef idx="1">
            <a:schemeClr val="accent2"/>
          </a:lnRef>
          <a:fillRef idx="2">
            <a:schemeClr val="accent2"/>
          </a:fillRef>
          <a:effectRef idx="1">
            <a:schemeClr val="accent2"/>
          </a:effectRef>
          <a:fontRef idx="minor">
            <a:schemeClr val="dk1"/>
          </a:fontRef>
        </dgm:style>
      </dgm:prSet>
      <dgm:spPr/>
      <dgm:t>
        <a:bodyPr/>
        <a:lstStyle/>
        <a:p>
          <a:r>
            <a:rPr lang="en-US" dirty="0"/>
            <a:t>1 Coached session/month</a:t>
          </a:r>
        </a:p>
      </dgm:t>
    </dgm:pt>
    <dgm:pt modelId="{7056878A-7FEC-464F-A531-41E104223AD9}" type="parTrans" cxnId="{BE5CAE0B-DBEF-B749-AAE4-FE727A0AE656}">
      <dgm:prSet/>
      <dgm:spPr/>
      <dgm:t>
        <a:bodyPr/>
        <a:lstStyle/>
        <a:p>
          <a:endParaRPr lang="en-US"/>
        </a:p>
      </dgm:t>
    </dgm:pt>
    <dgm:pt modelId="{ABEB3F8D-6D47-EE44-8E54-DE919B130167}" type="sibTrans" cxnId="{BE5CAE0B-DBEF-B749-AAE4-FE727A0AE656}">
      <dgm:prSet/>
      <dgm:spPr/>
      <dgm:t>
        <a:bodyPr/>
        <a:lstStyle/>
        <a:p>
          <a:endParaRPr lang="en-US"/>
        </a:p>
      </dgm:t>
    </dgm:pt>
    <dgm:pt modelId="{9173B84E-E277-B145-A66F-13CD45234385}">
      <dgm:prSet phldrT="[Text]">
        <dgm:style>
          <a:lnRef idx="2">
            <a:schemeClr val="accent4"/>
          </a:lnRef>
          <a:fillRef idx="1">
            <a:schemeClr val="lt1"/>
          </a:fillRef>
          <a:effectRef idx="0">
            <a:schemeClr val="accent4"/>
          </a:effectRef>
          <a:fontRef idx="minor">
            <a:schemeClr val="dk1"/>
          </a:fontRef>
        </dgm:style>
      </dgm:prSet>
      <dgm:spPr/>
      <dgm:t>
        <a:bodyPr/>
        <a:lstStyle/>
        <a:p>
          <a:r>
            <a:rPr lang="en-US" dirty="0"/>
            <a:t>Gold</a:t>
          </a:r>
        </a:p>
      </dgm:t>
    </dgm:pt>
    <dgm:pt modelId="{FC50F5CA-EF70-9C4C-A582-4FD55404F222}" type="parTrans" cxnId="{45F405E1-2AF5-6645-B89D-0CA111BE910C}">
      <dgm:prSet/>
      <dgm:spPr/>
      <dgm:t>
        <a:bodyPr/>
        <a:lstStyle/>
        <a:p>
          <a:endParaRPr lang="en-US"/>
        </a:p>
      </dgm:t>
    </dgm:pt>
    <dgm:pt modelId="{F47CA3CB-BC8A-4946-8B1E-38F65E941F64}" type="sibTrans" cxnId="{45F405E1-2AF5-6645-B89D-0CA111BE910C}">
      <dgm:prSet/>
      <dgm:spPr/>
      <dgm:t>
        <a:bodyPr/>
        <a:lstStyle/>
        <a:p>
          <a:endParaRPr lang="en-US"/>
        </a:p>
      </dgm:t>
    </dgm:pt>
    <dgm:pt modelId="{53502409-4418-3C48-AE27-1335316D954A}">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Testing as Needed</a:t>
          </a:r>
        </a:p>
      </dgm:t>
    </dgm:pt>
    <dgm:pt modelId="{DE5D64DB-6D56-A64A-89BC-2E01FF1C859B}" type="parTrans" cxnId="{9D1916A4-3FC6-7C49-B9A4-0CB10D978C8F}">
      <dgm:prSet/>
      <dgm:spPr/>
      <dgm:t>
        <a:bodyPr/>
        <a:lstStyle/>
        <a:p>
          <a:endParaRPr lang="en-US"/>
        </a:p>
      </dgm:t>
    </dgm:pt>
    <dgm:pt modelId="{D0F17E4F-4C54-B14E-9BD1-F4E496433638}" type="sibTrans" cxnId="{9D1916A4-3FC6-7C49-B9A4-0CB10D978C8F}">
      <dgm:prSet/>
      <dgm:spPr/>
      <dgm:t>
        <a:bodyPr/>
        <a:lstStyle/>
        <a:p>
          <a:endParaRPr lang="en-US"/>
        </a:p>
      </dgm:t>
    </dgm:pt>
    <dgm:pt modelId="{56CE8AD4-D409-8545-8FAE-F56A77EBCC72}">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Gym &amp; Coaching Access</a:t>
          </a:r>
        </a:p>
      </dgm:t>
    </dgm:pt>
    <dgm:pt modelId="{045A4E60-CA71-7844-9BF9-A7E0A0E714DF}" type="parTrans" cxnId="{3AD094E8-25EB-7246-9989-9B1944857CD2}">
      <dgm:prSet/>
      <dgm:spPr/>
      <dgm:t>
        <a:bodyPr/>
        <a:lstStyle/>
        <a:p>
          <a:endParaRPr lang="en-US"/>
        </a:p>
      </dgm:t>
    </dgm:pt>
    <dgm:pt modelId="{8C7DE156-33F0-F848-AC8D-EBD079666B08}" type="sibTrans" cxnId="{3AD094E8-25EB-7246-9989-9B1944857CD2}">
      <dgm:prSet/>
      <dgm:spPr/>
      <dgm:t>
        <a:bodyPr/>
        <a:lstStyle/>
        <a:p>
          <a:endParaRPr lang="en-US"/>
        </a:p>
      </dgm:t>
    </dgm:pt>
    <dgm:pt modelId="{7341EE6E-1B67-8147-9FA3-FEF3BF5D773E}">
      <dgm:prSet phldrT="[Text]">
        <dgm:style>
          <a:lnRef idx="1">
            <a:schemeClr val="accent4"/>
          </a:lnRef>
          <a:fillRef idx="2">
            <a:schemeClr val="accent4"/>
          </a:fillRef>
          <a:effectRef idx="1">
            <a:schemeClr val="accent4"/>
          </a:effectRef>
          <a:fontRef idx="minor">
            <a:schemeClr val="dk1"/>
          </a:fontRef>
        </dgm:style>
      </dgm:prSet>
      <dgm:spPr/>
      <dgm:t>
        <a:bodyPr/>
        <a:lstStyle/>
        <a:p>
          <a:r>
            <a:rPr lang="en-US" dirty="0"/>
            <a:t>Full Access to Protocol</a:t>
          </a:r>
        </a:p>
      </dgm:t>
    </dgm:pt>
    <dgm:pt modelId="{02B6C90C-224D-B848-A349-0AB30F58B07D}" type="parTrans" cxnId="{F5636155-8BB7-2741-8F46-701C2A707B44}">
      <dgm:prSet/>
      <dgm:spPr/>
      <dgm:t>
        <a:bodyPr/>
        <a:lstStyle/>
        <a:p>
          <a:endParaRPr lang="en-US"/>
        </a:p>
      </dgm:t>
    </dgm:pt>
    <dgm:pt modelId="{C438EABC-C0E7-9747-9A95-29A7CC9B8693}" type="sibTrans" cxnId="{F5636155-8BB7-2741-8F46-701C2A707B44}">
      <dgm:prSet/>
      <dgm:spPr/>
      <dgm:t>
        <a:bodyPr/>
        <a:lstStyle/>
        <a:p>
          <a:endParaRPr lang="en-US"/>
        </a:p>
      </dgm:t>
    </dgm:pt>
    <dgm:pt modelId="{803AAADB-2E38-3B4E-9474-E284E42070FE}">
      <dgm:prSet>
        <dgm:style>
          <a:lnRef idx="1">
            <a:schemeClr val="accent2"/>
          </a:lnRef>
          <a:fillRef idx="2">
            <a:schemeClr val="accent2"/>
          </a:fillRef>
          <a:effectRef idx="1">
            <a:schemeClr val="accent2"/>
          </a:effectRef>
          <a:fontRef idx="minor">
            <a:schemeClr val="dk1"/>
          </a:fontRef>
        </dgm:style>
      </dgm:prSet>
      <dgm:spPr/>
      <dgm:t>
        <a:bodyPr/>
        <a:lstStyle/>
        <a:p>
          <a:r>
            <a:rPr lang="en-US" dirty="0"/>
            <a:t>1 Testing session/month</a:t>
          </a:r>
        </a:p>
      </dgm:t>
    </dgm:pt>
    <dgm:pt modelId="{DA29B15C-0DDE-FE47-B449-B7A41798E024}" type="parTrans" cxnId="{B79F8836-2683-7344-A60C-7FEA80077CEA}">
      <dgm:prSet/>
      <dgm:spPr/>
      <dgm:t>
        <a:bodyPr/>
        <a:lstStyle/>
        <a:p>
          <a:endParaRPr lang="en-US"/>
        </a:p>
      </dgm:t>
    </dgm:pt>
    <dgm:pt modelId="{65CC726D-E5EF-F14D-BE29-7EDC30C95E0F}" type="sibTrans" cxnId="{B79F8836-2683-7344-A60C-7FEA80077CEA}">
      <dgm:prSet/>
      <dgm:spPr/>
      <dgm:t>
        <a:bodyPr/>
        <a:lstStyle/>
        <a:p>
          <a:endParaRPr lang="en-US"/>
        </a:p>
      </dgm:t>
    </dgm:pt>
    <dgm:pt modelId="{0209B467-C943-0240-90CC-706E9174D931}">
      <dgm:prSet>
        <dgm:style>
          <a:lnRef idx="1">
            <a:schemeClr val="accent4"/>
          </a:lnRef>
          <a:fillRef idx="2">
            <a:schemeClr val="accent4"/>
          </a:fillRef>
          <a:effectRef idx="1">
            <a:schemeClr val="accent4"/>
          </a:effectRef>
          <a:fontRef idx="minor">
            <a:schemeClr val="dk1"/>
          </a:fontRef>
        </dgm:style>
      </dgm:prSet>
      <dgm:spPr/>
      <dgm:t>
        <a:bodyPr/>
        <a:lstStyle/>
        <a:p>
          <a:r>
            <a:rPr lang="en-US" dirty="0"/>
            <a:t>Individualized Programming</a:t>
          </a:r>
        </a:p>
      </dgm:t>
    </dgm:pt>
    <dgm:pt modelId="{8B63D5D8-6165-254A-81F7-908A03869E30}" type="parTrans" cxnId="{0244C11D-09A3-2446-A1ED-BEE6FA11D641}">
      <dgm:prSet/>
      <dgm:spPr/>
      <dgm:t>
        <a:bodyPr/>
        <a:lstStyle/>
        <a:p>
          <a:endParaRPr lang="en-US"/>
        </a:p>
      </dgm:t>
    </dgm:pt>
    <dgm:pt modelId="{71F3DFAF-3D03-5744-BCF1-D87C191FA220}" type="sibTrans" cxnId="{0244C11D-09A3-2446-A1ED-BEE6FA11D641}">
      <dgm:prSet/>
      <dgm:spPr/>
      <dgm:t>
        <a:bodyPr/>
        <a:lstStyle/>
        <a:p>
          <a:endParaRPr lang="en-US"/>
        </a:p>
      </dgm:t>
    </dgm:pt>
    <dgm:pt modelId="{F1D6077B-0CB8-8C4F-883B-CC5FB3736833}" type="pres">
      <dgm:prSet presAssocID="{C4072181-76ED-2F4E-A822-5A9EDFFF978D}" presName="outerComposite" presStyleCnt="0">
        <dgm:presLayoutVars>
          <dgm:chMax val="2"/>
          <dgm:animLvl val="lvl"/>
          <dgm:resizeHandles val="exact"/>
        </dgm:presLayoutVars>
      </dgm:prSet>
      <dgm:spPr/>
    </dgm:pt>
    <dgm:pt modelId="{DB10A807-C629-204B-BCFE-CA701481684E}" type="pres">
      <dgm:prSet presAssocID="{C4072181-76ED-2F4E-A822-5A9EDFFF978D}" presName="dummyMaxCanvas" presStyleCnt="0"/>
      <dgm:spPr/>
    </dgm:pt>
    <dgm:pt modelId="{0B0D2DC7-1B24-A242-AA96-DF896DB2E2CC}" type="pres">
      <dgm:prSet presAssocID="{C4072181-76ED-2F4E-A822-5A9EDFFF978D}" presName="parentComposite" presStyleCnt="0"/>
      <dgm:spPr/>
    </dgm:pt>
    <dgm:pt modelId="{E4D87250-2A1B-8D43-9A0B-DB3D05685AB1}" type="pres">
      <dgm:prSet presAssocID="{C4072181-76ED-2F4E-A822-5A9EDFFF978D}" presName="parent1" presStyleLbl="alignAccFollowNode1" presStyleIdx="0" presStyleCnt="4">
        <dgm:presLayoutVars>
          <dgm:chMax val="4"/>
        </dgm:presLayoutVars>
      </dgm:prSet>
      <dgm:spPr/>
    </dgm:pt>
    <dgm:pt modelId="{3AD14F0A-BD53-8945-BAFA-33D45E915F6A}" type="pres">
      <dgm:prSet presAssocID="{C4072181-76ED-2F4E-A822-5A9EDFFF978D}" presName="parent2" presStyleLbl="alignAccFollowNode1" presStyleIdx="1" presStyleCnt="4">
        <dgm:presLayoutVars>
          <dgm:chMax val="4"/>
        </dgm:presLayoutVars>
      </dgm:prSet>
      <dgm:spPr/>
    </dgm:pt>
    <dgm:pt modelId="{D2D23328-7832-E54F-A67D-702C71924C08}" type="pres">
      <dgm:prSet presAssocID="{C4072181-76ED-2F4E-A822-5A9EDFFF978D}" presName="childrenComposite" presStyleCnt="0"/>
      <dgm:spPr/>
    </dgm:pt>
    <dgm:pt modelId="{4E82469D-0590-0945-A531-DF892CCA2633}" type="pres">
      <dgm:prSet presAssocID="{C4072181-76ED-2F4E-A822-5A9EDFFF978D}" presName="dummyMaxCanvas_ChildArea" presStyleCnt="0"/>
      <dgm:spPr/>
    </dgm:pt>
    <dgm:pt modelId="{DE053B93-3D9A-3549-9C28-E4955991DE43}" type="pres">
      <dgm:prSet presAssocID="{C4072181-76ED-2F4E-A822-5A9EDFFF978D}" presName="fulcrum" presStyleLbl="alignAccFollowNode1" presStyleIdx="2" presStyleCnt="4">
        <dgm:style>
          <a:lnRef idx="1">
            <a:schemeClr val="accent3"/>
          </a:lnRef>
          <a:fillRef idx="2">
            <a:schemeClr val="accent3"/>
          </a:fillRef>
          <a:effectRef idx="1">
            <a:schemeClr val="accent3"/>
          </a:effectRef>
          <a:fontRef idx="minor">
            <a:schemeClr val="dk1"/>
          </a:fontRef>
        </dgm:style>
      </dgm:prSet>
      <dgm:spPr/>
    </dgm:pt>
    <dgm:pt modelId="{A88447ED-5C29-874A-B50F-E9ADAF9353C8}" type="pres">
      <dgm:prSet presAssocID="{C4072181-76ED-2F4E-A822-5A9EDFFF978D}" presName="balance_34" presStyleLbl="alignAccFollowNode1" presStyleIdx="3" presStyleCnt="4">
        <dgm:presLayoutVars>
          <dgm:bulletEnabled val="1"/>
        </dgm:presLayoutVars>
        <dgm:style>
          <a:lnRef idx="1">
            <a:schemeClr val="accent3"/>
          </a:lnRef>
          <a:fillRef idx="2">
            <a:schemeClr val="accent3"/>
          </a:fillRef>
          <a:effectRef idx="1">
            <a:schemeClr val="accent3"/>
          </a:effectRef>
          <a:fontRef idx="minor">
            <a:schemeClr val="dk1"/>
          </a:fontRef>
        </dgm:style>
      </dgm:prSet>
      <dgm:spPr/>
    </dgm:pt>
    <dgm:pt modelId="{760C2604-C26D-8B4E-81E6-19B933134E7F}" type="pres">
      <dgm:prSet presAssocID="{C4072181-76ED-2F4E-A822-5A9EDFFF978D}" presName="right_34_1" presStyleLbl="node1" presStyleIdx="0" presStyleCnt="7">
        <dgm:presLayoutVars>
          <dgm:bulletEnabled val="1"/>
        </dgm:presLayoutVars>
      </dgm:prSet>
      <dgm:spPr/>
    </dgm:pt>
    <dgm:pt modelId="{2A9E6579-DA9B-B74A-8553-6A1235AB143C}" type="pres">
      <dgm:prSet presAssocID="{C4072181-76ED-2F4E-A822-5A9EDFFF978D}" presName="right_34_2" presStyleLbl="node1" presStyleIdx="1" presStyleCnt="7">
        <dgm:presLayoutVars>
          <dgm:bulletEnabled val="1"/>
        </dgm:presLayoutVars>
      </dgm:prSet>
      <dgm:spPr/>
    </dgm:pt>
    <dgm:pt modelId="{9306425E-13A5-C44D-85C3-BE42963DEB52}" type="pres">
      <dgm:prSet presAssocID="{C4072181-76ED-2F4E-A822-5A9EDFFF978D}" presName="right_34_3" presStyleLbl="node1" presStyleIdx="2" presStyleCnt="7">
        <dgm:presLayoutVars>
          <dgm:bulletEnabled val="1"/>
        </dgm:presLayoutVars>
      </dgm:prSet>
      <dgm:spPr/>
    </dgm:pt>
    <dgm:pt modelId="{D4D5E5A2-CB60-FC43-AA2A-12D70C268A6B}" type="pres">
      <dgm:prSet presAssocID="{C4072181-76ED-2F4E-A822-5A9EDFFF978D}" presName="right_34_4" presStyleLbl="node1" presStyleIdx="3" presStyleCnt="7">
        <dgm:presLayoutVars>
          <dgm:bulletEnabled val="1"/>
        </dgm:presLayoutVars>
      </dgm:prSet>
      <dgm:spPr/>
    </dgm:pt>
    <dgm:pt modelId="{E65A9F38-3492-E74F-901D-C6417F51EDA8}" type="pres">
      <dgm:prSet presAssocID="{C4072181-76ED-2F4E-A822-5A9EDFFF978D}" presName="left_34_1" presStyleLbl="node1" presStyleIdx="4" presStyleCnt="7">
        <dgm:presLayoutVars>
          <dgm:bulletEnabled val="1"/>
        </dgm:presLayoutVars>
      </dgm:prSet>
      <dgm:spPr/>
    </dgm:pt>
    <dgm:pt modelId="{D91F77BE-E98D-A440-A945-C9C11E42FCCB}" type="pres">
      <dgm:prSet presAssocID="{C4072181-76ED-2F4E-A822-5A9EDFFF978D}" presName="left_34_2" presStyleLbl="node1" presStyleIdx="5" presStyleCnt="7">
        <dgm:presLayoutVars>
          <dgm:bulletEnabled val="1"/>
        </dgm:presLayoutVars>
      </dgm:prSet>
      <dgm:spPr/>
    </dgm:pt>
    <dgm:pt modelId="{0D025559-56FD-224C-9DDE-E75EAE1C38C4}" type="pres">
      <dgm:prSet presAssocID="{C4072181-76ED-2F4E-A822-5A9EDFFF978D}" presName="left_34_3" presStyleLbl="node1" presStyleIdx="6" presStyleCnt="7">
        <dgm:presLayoutVars>
          <dgm:bulletEnabled val="1"/>
        </dgm:presLayoutVars>
      </dgm:prSet>
      <dgm:spPr/>
    </dgm:pt>
  </dgm:ptLst>
  <dgm:cxnLst>
    <dgm:cxn modelId="{BE5CAE0B-DBEF-B749-AAE4-FE727A0AE656}" srcId="{22A24AFD-D4ED-6941-ADA7-24E86D24904D}" destId="{01EC0F2B-098B-284F-BCCF-0C1AEB7CC043}" srcOrd="1" destOrd="0" parTransId="{7056878A-7FEC-464F-A531-41E104223AD9}" sibTransId="{ABEB3F8D-6D47-EE44-8E54-DE919B130167}"/>
    <dgm:cxn modelId="{E0335A0D-F0EF-CC48-8917-AD91102B983D}" type="presOf" srcId="{01EC0F2B-098B-284F-BCCF-0C1AEB7CC043}" destId="{D91F77BE-E98D-A440-A945-C9C11E42FCCB}" srcOrd="0" destOrd="0" presId="urn:microsoft.com/office/officeart/2005/8/layout/balance1"/>
    <dgm:cxn modelId="{2F21CE15-CD93-8944-977A-CCF712FDEE0B}" type="presOf" srcId="{9173B84E-E277-B145-A66F-13CD45234385}" destId="{3AD14F0A-BD53-8945-BAFA-33D45E915F6A}" srcOrd="0" destOrd="0" presId="urn:microsoft.com/office/officeart/2005/8/layout/balance1"/>
    <dgm:cxn modelId="{0244C11D-09A3-2446-A1ED-BEE6FA11D641}" srcId="{9173B84E-E277-B145-A66F-13CD45234385}" destId="{0209B467-C943-0240-90CC-706E9174D931}" srcOrd="2" destOrd="0" parTransId="{8B63D5D8-6165-254A-81F7-908A03869E30}" sibTransId="{71F3DFAF-3D03-5744-BCF1-D87C191FA220}"/>
    <dgm:cxn modelId="{B79F8836-2683-7344-A60C-7FEA80077CEA}" srcId="{22A24AFD-D4ED-6941-ADA7-24E86D24904D}" destId="{803AAADB-2E38-3B4E-9474-E284E42070FE}" srcOrd="0" destOrd="0" parTransId="{DA29B15C-0DDE-FE47-B449-B7A41798E024}" sibTransId="{65CC726D-E5EF-F14D-BE29-7EDC30C95E0F}"/>
    <dgm:cxn modelId="{6B66EF3E-8D8C-3E4E-9771-5D77494488C7}" type="presOf" srcId="{803AAADB-2E38-3B4E-9474-E284E42070FE}" destId="{E65A9F38-3492-E74F-901D-C6417F51EDA8}" srcOrd="0" destOrd="0" presId="urn:microsoft.com/office/officeart/2005/8/layout/balance1"/>
    <dgm:cxn modelId="{08A55145-467C-4747-A93F-37C526DB969F}" type="presOf" srcId="{7341EE6E-1B67-8147-9FA3-FEF3BF5D773E}" destId="{D4D5E5A2-CB60-FC43-AA2A-12D70C268A6B}" srcOrd="0" destOrd="0" presId="urn:microsoft.com/office/officeart/2005/8/layout/balance1"/>
    <dgm:cxn modelId="{1E1BDC4E-5A71-764D-A354-96B86596A2DB}" srcId="{C4072181-76ED-2F4E-A822-5A9EDFFF978D}" destId="{22A24AFD-D4ED-6941-ADA7-24E86D24904D}" srcOrd="0" destOrd="0" parTransId="{2012A85F-37A1-BF45-9955-D60035F9014B}" sibTransId="{7595E7FE-651F-D244-9AF4-43CE739A79C2}"/>
    <dgm:cxn modelId="{F5636155-8BB7-2741-8F46-701C2A707B44}" srcId="{9173B84E-E277-B145-A66F-13CD45234385}" destId="{7341EE6E-1B67-8147-9FA3-FEF3BF5D773E}" srcOrd="3" destOrd="0" parTransId="{02B6C90C-224D-B848-A349-0AB30F58B07D}" sibTransId="{C438EABC-C0E7-9747-9A95-29A7CC9B8693}"/>
    <dgm:cxn modelId="{5DF15456-2F0E-CC46-9C10-21D1E42136D3}" srcId="{22A24AFD-D4ED-6941-ADA7-24E86D24904D}" destId="{4253AB0B-029C-CB4F-871F-48066FAFE39B}" srcOrd="2" destOrd="0" parTransId="{83BD036D-4D1C-6F47-94A4-BBD9459525D2}" sibTransId="{B894D212-5134-C14F-B090-D456D5F35BC3}"/>
    <dgm:cxn modelId="{F0342260-0FD2-EE43-9262-634122511439}" type="presOf" srcId="{53502409-4418-3C48-AE27-1335316D954A}" destId="{760C2604-C26D-8B4E-81E6-19B933134E7F}" srcOrd="0" destOrd="0" presId="urn:microsoft.com/office/officeart/2005/8/layout/balance1"/>
    <dgm:cxn modelId="{B5AD886A-17DE-2F48-BB2D-8144628BE8C2}" type="presOf" srcId="{4253AB0B-029C-CB4F-871F-48066FAFE39B}" destId="{0D025559-56FD-224C-9DDE-E75EAE1C38C4}" srcOrd="0" destOrd="0" presId="urn:microsoft.com/office/officeart/2005/8/layout/balance1"/>
    <dgm:cxn modelId="{84064687-8ADF-7943-A2AA-60217C8E8544}" type="presOf" srcId="{0209B467-C943-0240-90CC-706E9174D931}" destId="{9306425E-13A5-C44D-85C3-BE42963DEB52}" srcOrd="0" destOrd="0" presId="urn:microsoft.com/office/officeart/2005/8/layout/balance1"/>
    <dgm:cxn modelId="{81355D94-5763-E84A-BF2A-C69E1651F20A}" type="presOf" srcId="{22A24AFD-D4ED-6941-ADA7-24E86D24904D}" destId="{E4D87250-2A1B-8D43-9A0B-DB3D05685AB1}" srcOrd="0" destOrd="0" presId="urn:microsoft.com/office/officeart/2005/8/layout/balance1"/>
    <dgm:cxn modelId="{9D1916A4-3FC6-7C49-B9A4-0CB10D978C8F}" srcId="{9173B84E-E277-B145-A66F-13CD45234385}" destId="{53502409-4418-3C48-AE27-1335316D954A}" srcOrd="0" destOrd="0" parTransId="{DE5D64DB-6D56-A64A-89BC-2E01FF1C859B}" sibTransId="{D0F17E4F-4C54-B14E-9BD1-F4E496433638}"/>
    <dgm:cxn modelId="{36632FC6-D99B-FA48-A75B-5F40A403FD84}" type="presOf" srcId="{C4072181-76ED-2F4E-A822-5A9EDFFF978D}" destId="{F1D6077B-0CB8-8C4F-883B-CC5FB3736833}" srcOrd="0" destOrd="0" presId="urn:microsoft.com/office/officeart/2005/8/layout/balance1"/>
    <dgm:cxn modelId="{45F405E1-2AF5-6645-B89D-0CA111BE910C}" srcId="{C4072181-76ED-2F4E-A822-5A9EDFFF978D}" destId="{9173B84E-E277-B145-A66F-13CD45234385}" srcOrd="1" destOrd="0" parTransId="{FC50F5CA-EF70-9C4C-A582-4FD55404F222}" sibTransId="{F47CA3CB-BC8A-4946-8B1E-38F65E941F64}"/>
    <dgm:cxn modelId="{3AD094E8-25EB-7246-9989-9B1944857CD2}" srcId="{9173B84E-E277-B145-A66F-13CD45234385}" destId="{56CE8AD4-D409-8545-8FAE-F56A77EBCC72}" srcOrd="1" destOrd="0" parTransId="{045A4E60-CA71-7844-9BF9-A7E0A0E714DF}" sibTransId="{8C7DE156-33F0-F848-AC8D-EBD079666B08}"/>
    <dgm:cxn modelId="{8D2B36FC-A4EF-3440-A68E-8F96D44E46B7}" type="presOf" srcId="{56CE8AD4-D409-8545-8FAE-F56A77EBCC72}" destId="{2A9E6579-DA9B-B74A-8553-6A1235AB143C}" srcOrd="0" destOrd="0" presId="urn:microsoft.com/office/officeart/2005/8/layout/balance1"/>
    <dgm:cxn modelId="{C5818864-B693-1648-8E40-55D5A351B70C}" type="presParOf" srcId="{F1D6077B-0CB8-8C4F-883B-CC5FB3736833}" destId="{DB10A807-C629-204B-BCFE-CA701481684E}" srcOrd="0" destOrd="0" presId="urn:microsoft.com/office/officeart/2005/8/layout/balance1"/>
    <dgm:cxn modelId="{26D093E0-B951-9443-B1B6-1D22083947D0}" type="presParOf" srcId="{F1D6077B-0CB8-8C4F-883B-CC5FB3736833}" destId="{0B0D2DC7-1B24-A242-AA96-DF896DB2E2CC}" srcOrd="1" destOrd="0" presId="urn:microsoft.com/office/officeart/2005/8/layout/balance1"/>
    <dgm:cxn modelId="{1C96FB40-62D1-294D-B796-2F521C3B56CF}" type="presParOf" srcId="{0B0D2DC7-1B24-A242-AA96-DF896DB2E2CC}" destId="{E4D87250-2A1B-8D43-9A0B-DB3D05685AB1}" srcOrd="0" destOrd="0" presId="urn:microsoft.com/office/officeart/2005/8/layout/balance1"/>
    <dgm:cxn modelId="{82B9D14F-ADA8-0B42-A4DC-2EA0884A0FB6}" type="presParOf" srcId="{0B0D2DC7-1B24-A242-AA96-DF896DB2E2CC}" destId="{3AD14F0A-BD53-8945-BAFA-33D45E915F6A}" srcOrd="1" destOrd="0" presId="urn:microsoft.com/office/officeart/2005/8/layout/balance1"/>
    <dgm:cxn modelId="{9C188024-576B-D64A-91C1-9736C2634D7B}" type="presParOf" srcId="{F1D6077B-0CB8-8C4F-883B-CC5FB3736833}" destId="{D2D23328-7832-E54F-A67D-702C71924C08}" srcOrd="2" destOrd="0" presId="urn:microsoft.com/office/officeart/2005/8/layout/balance1"/>
    <dgm:cxn modelId="{0459F964-3BD4-F64B-B77D-F6C032F64BBB}" type="presParOf" srcId="{D2D23328-7832-E54F-A67D-702C71924C08}" destId="{4E82469D-0590-0945-A531-DF892CCA2633}" srcOrd="0" destOrd="0" presId="urn:microsoft.com/office/officeart/2005/8/layout/balance1"/>
    <dgm:cxn modelId="{40EE5485-5E90-1C41-8CAE-327CDC8EEC48}" type="presParOf" srcId="{D2D23328-7832-E54F-A67D-702C71924C08}" destId="{DE053B93-3D9A-3549-9C28-E4955991DE43}" srcOrd="1" destOrd="0" presId="urn:microsoft.com/office/officeart/2005/8/layout/balance1"/>
    <dgm:cxn modelId="{627F7271-6580-3C40-AA71-FE5310A9EE0A}" type="presParOf" srcId="{D2D23328-7832-E54F-A67D-702C71924C08}" destId="{A88447ED-5C29-874A-B50F-E9ADAF9353C8}" srcOrd="2" destOrd="0" presId="urn:microsoft.com/office/officeart/2005/8/layout/balance1"/>
    <dgm:cxn modelId="{D93DE77B-28F3-E349-AAB7-88AE225AC2BD}" type="presParOf" srcId="{D2D23328-7832-E54F-A67D-702C71924C08}" destId="{760C2604-C26D-8B4E-81E6-19B933134E7F}" srcOrd="3" destOrd="0" presId="urn:microsoft.com/office/officeart/2005/8/layout/balance1"/>
    <dgm:cxn modelId="{4F7392C1-8C5B-0B40-A12A-6137143EA111}" type="presParOf" srcId="{D2D23328-7832-E54F-A67D-702C71924C08}" destId="{2A9E6579-DA9B-B74A-8553-6A1235AB143C}" srcOrd="4" destOrd="0" presId="urn:microsoft.com/office/officeart/2005/8/layout/balance1"/>
    <dgm:cxn modelId="{A110F243-EB4F-564C-8573-3C0BAFFC3D02}" type="presParOf" srcId="{D2D23328-7832-E54F-A67D-702C71924C08}" destId="{9306425E-13A5-C44D-85C3-BE42963DEB52}" srcOrd="5" destOrd="0" presId="urn:microsoft.com/office/officeart/2005/8/layout/balance1"/>
    <dgm:cxn modelId="{55D103CD-A315-A04A-902C-E7F59AAE9CBB}" type="presParOf" srcId="{D2D23328-7832-E54F-A67D-702C71924C08}" destId="{D4D5E5A2-CB60-FC43-AA2A-12D70C268A6B}" srcOrd="6" destOrd="0" presId="urn:microsoft.com/office/officeart/2005/8/layout/balance1"/>
    <dgm:cxn modelId="{D19E9513-BE12-8D4F-9EEF-C42D4CBE340D}" type="presParOf" srcId="{D2D23328-7832-E54F-A67D-702C71924C08}" destId="{E65A9F38-3492-E74F-901D-C6417F51EDA8}" srcOrd="7" destOrd="0" presId="urn:microsoft.com/office/officeart/2005/8/layout/balance1"/>
    <dgm:cxn modelId="{13083BA7-A70F-9B49-8BDF-D5FF8FBAEE4B}" type="presParOf" srcId="{D2D23328-7832-E54F-A67D-702C71924C08}" destId="{D91F77BE-E98D-A440-A945-C9C11E42FCCB}" srcOrd="8" destOrd="0" presId="urn:microsoft.com/office/officeart/2005/8/layout/balance1"/>
    <dgm:cxn modelId="{34BE9895-346D-C040-A77E-0C9E0E819144}" type="presParOf" srcId="{D2D23328-7832-E54F-A67D-702C71924C08}" destId="{0D025559-56FD-224C-9DDE-E75EAE1C38C4}" srcOrd="9" destOrd="0" presId="urn:microsoft.com/office/officeart/2005/8/layout/balanc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DDC935-CA96-554F-9EA3-6389C4D8FB75}" type="doc">
      <dgm:prSet loTypeId="urn:microsoft.com/office/officeart/2005/8/layout/arrow2" loCatId="" qsTypeId="urn:microsoft.com/office/officeart/2005/8/quickstyle/simple1" qsCatId="simple" csTypeId="urn:microsoft.com/office/officeart/2005/8/colors/colorful2" csCatId="colorful" phldr="1"/>
      <dgm:spPr/>
      <dgm:t>
        <a:bodyPr/>
        <a:lstStyle/>
        <a:p>
          <a:endParaRPr lang="en-US"/>
        </a:p>
      </dgm:t>
    </dgm:pt>
    <dgm:pt modelId="{18EDDBBE-BE52-2E4E-9317-37867FE5BD94}">
      <dgm:prSet phldrT="[Text]"/>
      <dgm:spPr/>
      <dgm:t>
        <a:bodyPr/>
        <a:lstStyle/>
        <a:p>
          <a:pPr>
            <a:buNone/>
          </a:pPr>
          <a:r>
            <a:rPr lang="en-CA" b="1" dirty="0"/>
            <a:t>Aug 2025  - Apr 2026</a:t>
          </a:r>
        </a:p>
        <a:p>
          <a:pPr>
            <a:buNone/>
          </a:pPr>
          <a:r>
            <a:rPr lang="en-CA" dirty="0"/>
            <a:t>-Draft 1 of ACL Protocol</a:t>
          </a:r>
          <a:endParaRPr lang="en-US" dirty="0"/>
        </a:p>
      </dgm:t>
    </dgm:pt>
    <dgm:pt modelId="{BADB9118-5F1C-564D-90F3-E2098CBF274A}" type="parTrans" cxnId="{D9499576-3D0C-A24D-A20D-97EDAB4B6674}">
      <dgm:prSet/>
      <dgm:spPr/>
      <dgm:t>
        <a:bodyPr/>
        <a:lstStyle/>
        <a:p>
          <a:endParaRPr lang="en-US"/>
        </a:p>
      </dgm:t>
    </dgm:pt>
    <dgm:pt modelId="{9D67C80A-E0C3-084A-B80F-83E48574D0AA}" type="sibTrans" cxnId="{D9499576-3D0C-A24D-A20D-97EDAB4B6674}">
      <dgm:prSet/>
      <dgm:spPr/>
      <dgm:t>
        <a:bodyPr/>
        <a:lstStyle/>
        <a:p>
          <a:endParaRPr lang="en-US"/>
        </a:p>
      </dgm:t>
    </dgm:pt>
    <dgm:pt modelId="{465E5EC2-A615-1B4E-9260-92AC2335E354}">
      <dgm:prSet phldrT="[Text]"/>
      <dgm:spPr/>
      <dgm:t>
        <a:bodyPr/>
        <a:lstStyle/>
        <a:p>
          <a:pPr>
            <a:buNone/>
          </a:pPr>
          <a:r>
            <a:rPr lang="en-CA" b="1" dirty="0"/>
            <a:t>Jan - April 2026</a:t>
          </a:r>
        </a:p>
        <a:p>
          <a:pPr>
            <a:buNone/>
          </a:pPr>
          <a:r>
            <a:rPr lang="en-CA" dirty="0"/>
            <a:t>-Collaboration with working group </a:t>
          </a:r>
        </a:p>
        <a:p>
          <a:pPr>
            <a:buNone/>
          </a:pPr>
          <a:r>
            <a:rPr lang="en-CA" dirty="0"/>
            <a:t>-Work to align with DS</a:t>
          </a:r>
          <a:endParaRPr lang="en-US" dirty="0"/>
        </a:p>
      </dgm:t>
    </dgm:pt>
    <dgm:pt modelId="{03FFEC12-2813-9F44-B339-C4E9F6107949}" type="parTrans" cxnId="{699817A4-79FD-794F-9094-E7FF7C7AFDDC}">
      <dgm:prSet/>
      <dgm:spPr/>
      <dgm:t>
        <a:bodyPr/>
        <a:lstStyle/>
        <a:p>
          <a:endParaRPr lang="en-US"/>
        </a:p>
      </dgm:t>
    </dgm:pt>
    <dgm:pt modelId="{7C786097-93A6-724D-95E9-98736942AF84}" type="sibTrans" cxnId="{699817A4-79FD-794F-9094-E7FF7C7AFDDC}">
      <dgm:prSet/>
      <dgm:spPr/>
      <dgm:t>
        <a:bodyPr/>
        <a:lstStyle/>
        <a:p>
          <a:endParaRPr lang="en-US"/>
        </a:p>
      </dgm:t>
    </dgm:pt>
    <dgm:pt modelId="{9B9E4CAF-B0F8-7D4D-B52E-98DD844D701E}">
      <dgm:prSet phldrT="[Text]"/>
      <dgm:spPr/>
      <dgm:t>
        <a:bodyPr/>
        <a:lstStyle/>
        <a:p>
          <a:pPr>
            <a:buNone/>
          </a:pPr>
          <a:r>
            <a:rPr lang="en-CA" b="1" dirty="0"/>
            <a:t>April 2026</a:t>
          </a:r>
        </a:p>
        <a:p>
          <a:pPr>
            <a:buNone/>
          </a:pPr>
          <a:r>
            <a:rPr lang="en-CA" dirty="0"/>
            <a:t>-Version 1 of ACL Protocol</a:t>
          </a:r>
          <a:endParaRPr lang="en-US" dirty="0"/>
        </a:p>
      </dgm:t>
    </dgm:pt>
    <dgm:pt modelId="{42AEEAA0-A776-B740-BD89-5432A5B22953}" type="parTrans" cxnId="{8C3451B0-F20E-A140-8AFA-B4A96444779A}">
      <dgm:prSet/>
      <dgm:spPr/>
      <dgm:t>
        <a:bodyPr/>
        <a:lstStyle/>
        <a:p>
          <a:endParaRPr lang="en-US"/>
        </a:p>
      </dgm:t>
    </dgm:pt>
    <dgm:pt modelId="{869BA8FD-AD43-FE4F-A4AE-D2DEE5D196C0}" type="sibTrans" cxnId="{8C3451B0-F20E-A140-8AFA-B4A96444779A}">
      <dgm:prSet/>
      <dgm:spPr/>
      <dgm:t>
        <a:bodyPr/>
        <a:lstStyle/>
        <a:p>
          <a:endParaRPr lang="en-US"/>
        </a:p>
      </dgm:t>
    </dgm:pt>
    <dgm:pt modelId="{8FC392BF-2CA4-B84D-8764-A9ABC7D95BC0}">
      <dgm:prSet/>
      <dgm:spPr/>
      <dgm:t>
        <a:bodyPr/>
        <a:lstStyle/>
        <a:p>
          <a:r>
            <a:rPr lang="en-US" b="1" dirty="0"/>
            <a:t>Ongoing</a:t>
          </a:r>
        </a:p>
        <a:p>
          <a:r>
            <a:rPr lang="en-US" dirty="0"/>
            <a:t>-implementation</a:t>
          </a:r>
        </a:p>
        <a:p>
          <a:r>
            <a:rPr lang="en-US" dirty="0"/>
            <a:t>-staff education</a:t>
          </a:r>
        </a:p>
        <a:p>
          <a:r>
            <a:rPr lang="en-US" dirty="0"/>
            <a:t>-staff support</a:t>
          </a:r>
        </a:p>
        <a:p>
          <a:r>
            <a:rPr lang="en-US" dirty="0"/>
            <a:t>-scaling to all target markets</a:t>
          </a:r>
        </a:p>
        <a:p>
          <a:r>
            <a:rPr lang="en-US" dirty="0"/>
            <a:t>-protocol iterations</a:t>
          </a:r>
        </a:p>
      </dgm:t>
    </dgm:pt>
    <dgm:pt modelId="{18E08EE6-7D7E-D44A-9395-AB7D3851FC1B}" type="parTrans" cxnId="{23FA094A-CA8E-2B46-A023-3AB6BCE4F7D9}">
      <dgm:prSet/>
      <dgm:spPr/>
      <dgm:t>
        <a:bodyPr/>
        <a:lstStyle/>
        <a:p>
          <a:endParaRPr lang="en-US"/>
        </a:p>
      </dgm:t>
    </dgm:pt>
    <dgm:pt modelId="{76145CA7-B18E-4944-BEE3-AD1E7D801BFE}" type="sibTrans" cxnId="{23FA094A-CA8E-2B46-A023-3AB6BCE4F7D9}">
      <dgm:prSet/>
      <dgm:spPr/>
      <dgm:t>
        <a:bodyPr/>
        <a:lstStyle/>
        <a:p>
          <a:endParaRPr lang="en-US"/>
        </a:p>
      </dgm:t>
    </dgm:pt>
    <dgm:pt modelId="{418F65F1-38CD-794D-BFCE-3E768A81F2E6}" type="pres">
      <dgm:prSet presAssocID="{18DDC935-CA96-554F-9EA3-6389C4D8FB75}" presName="arrowDiagram" presStyleCnt="0">
        <dgm:presLayoutVars>
          <dgm:chMax val="5"/>
          <dgm:dir/>
          <dgm:resizeHandles val="exact"/>
        </dgm:presLayoutVars>
      </dgm:prSet>
      <dgm:spPr/>
    </dgm:pt>
    <dgm:pt modelId="{FB9E4C12-5BEA-904C-8A4D-963EBEEF2246}" type="pres">
      <dgm:prSet presAssocID="{18DDC935-CA96-554F-9EA3-6389C4D8FB75}" presName="arrow" presStyleLbl="bgShp" presStyleIdx="0" presStyleCnt="1"/>
      <dgm:spPr/>
    </dgm:pt>
    <dgm:pt modelId="{A1754352-0BD2-B74A-B15E-46EF685CD0FF}" type="pres">
      <dgm:prSet presAssocID="{18DDC935-CA96-554F-9EA3-6389C4D8FB75}" presName="arrowDiagram4" presStyleCnt="0"/>
      <dgm:spPr/>
    </dgm:pt>
    <dgm:pt modelId="{F555403C-62D9-EC47-86C9-3B029FD01DD4}" type="pres">
      <dgm:prSet presAssocID="{18EDDBBE-BE52-2E4E-9317-37867FE5BD94}" presName="bullet4a" presStyleLbl="node1" presStyleIdx="0" presStyleCnt="4"/>
      <dgm:spPr/>
    </dgm:pt>
    <dgm:pt modelId="{0DB68A14-7682-CE4E-8AE6-9E54B5255CF9}" type="pres">
      <dgm:prSet presAssocID="{18EDDBBE-BE52-2E4E-9317-37867FE5BD94}" presName="textBox4a" presStyleLbl="revTx" presStyleIdx="0" presStyleCnt="4">
        <dgm:presLayoutVars>
          <dgm:bulletEnabled val="1"/>
        </dgm:presLayoutVars>
      </dgm:prSet>
      <dgm:spPr/>
    </dgm:pt>
    <dgm:pt modelId="{B1D994DA-D6AF-6C4A-8580-C95DA386B801}" type="pres">
      <dgm:prSet presAssocID="{465E5EC2-A615-1B4E-9260-92AC2335E354}" presName="bullet4b" presStyleLbl="node1" presStyleIdx="1" presStyleCnt="4"/>
      <dgm:spPr/>
    </dgm:pt>
    <dgm:pt modelId="{7EC6D17C-9EA3-3344-A2CC-92A10A0EAF8C}" type="pres">
      <dgm:prSet presAssocID="{465E5EC2-A615-1B4E-9260-92AC2335E354}" presName="textBox4b" presStyleLbl="revTx" presStyleIdx="1" presStyleCnt="4">
        <dgm:presLayoutVars>
          <dgm:bulletEnabled val="1"/>
        </dgm:presLayoutVars>
      </dgm:prSet>
      <dgm:spPr/>
    </dgm:pt>
    <dgm:pt modelId="{2DE22D06-2299-B949-A520-E1478440B4F6}" type="pres">
      <dgm:prSet presAssocID="{9B9E4CAF-B0F8-7D4D-B52E-98DD844D701E}" presName="bullet4c" presStyleLbl="node1" presStyleIdx="2" presStyleCnt="4"/>
      <dgm:spPr/>
    </dgm:pt>
    <dgm:pt modelId="{AE61181F-19FF-A94C-A4EE-452FB816616C}" type="pres">
      <dgm:prSet presAssocID="{9B9E4CAF-B0F8-7D4D-B52E-98DD844D701E}" presName="textBox4c" presStyleLbl="revTx" presStyleIdx="2" presStyleCnt="4">
        <dgm:presLayoutVars>
          <dgm:bulletEnabled val="1"/>
        </dgm:presLayoutVars>
      </dgm:prSet>
      <dgm:spPr/>
    </dgm:pt>
    <dgm:pt modelId="{CF5030EC-C676-7C44-9666-83BDA7AFE7C8}" type="pres">
      <dgm:prSet presAssocID="{8FC392BF-2CA4-B84D-8764-A9ABC7D95BC0}" presName="bullet4d" presStyleLbl="node1" presStyleIdx="3" presStyleCnt="4"/>
      <dgm:spPr/>
    </dgm:pt>
    <dgm:pt modelId="{2C3B8F23-380D-CA4F-8B12-9E9A59E98977}" type="pres">
      <dgm:prSet presAssocID="{8FC392BF-2CA4-B84D-8764-A9ABC7D95BC0}" presName="textBox4d" presStyleLbl="revTx" presStyleIdx="3" presStyleCnt="4" custScaleX="127068" custLinFactNeighborX="12752">
        <dgm:presLayoutVars>
          <dgm:bulletEnabled val="1"/>
        </dgm:presLayoutVars>
      </dgm:prSet>
      <dgm:spPr/>
    </dgm:pt>
  </dgm:ptLst>
  <dgm:cxnLst>
    <dgm:cxn modelId="{8BDF0A2F-FA45-B643-814C-6D88B8AD468B}" type="presOf" srcId="{9B9E4CAF-B0F8-7D4D-B52E-98DD844D701E}" destId="{AE61181F-19FF-A94C-A4EE-452FB816616C}" srcOrd="0" destOrd="0" presId="urn:microsoft.com/office/officeart/2005/8/layout/arrow2"/>
    <dgm:cxn modelId="{5B9A7B3A-C9FE-FD4B-80C2-3795828ED148}" type="presOf" srcId="{465E5EC2-A615-1B4E-9260-92AC2335E354}" destId="{7EC6D17C-9EA3-3344-A2CC-92A10A0EAF8C}" srcOrd="0" destOrd="0" presId="urn:microsoft.com/office/officeart/2005/8/layout/arrow2"/>
    <dgm:cxn modelId="{B88B0E3D-4401-5D4D-A64D-F0E1A95C715B}" type="presOf" srcId="{18EDDBBE-BE52-2E4E-9317-37867FE5BD94}" destId="{0DB68A14-7682-CE4E-8AE6-9E54B5255CF9}" srcOrd="0" destOrd="0" presId="urn:microsoft.com/office/officeart/2005/8/layout/arrow2"/>
    <dgm:cxn modelId="{23FA094A-CA8E-2B46-A023-3AB6BCE4F7D9}" srcId="{18DDC935-CA96-554F-9EA3-6389C4D8FB75}" destId="{8FC392BF-2CA4-B84D-8764-A9ABC7D95BC0}" srcOrd="3" destOrd="0" parTransId="{18E08EE6-7D7E-D44A-9395-AB7D3851FC1B}" sibTransId="{76145CA7-B18E-4944-BEE3-AD1E7D801BFE}"/>
    <dgm:cxn modelId="{75F80B4B-5D7E-E847-AA13-A18096CBB407}" type="presOf" srcId="{8FC392BF-2CA4-B84D-8764-A9ABC7D95BC0}" destId="{2C3B8F23-380D-CA4F-8B12-9E9A59E98977}" srcOrd="0" destOrd="0" presId="urn:microsoft.com/office/officeart/2005/8/layout/arrow2"/>
    <dgm:cxn modelId="{D9499576-3D0C-A24D-A20D-97EDAB4B6674}" srcId="{18DDC935-CA96-554F-9EA3-6389C4D8FB75}" destId="{18EDDBBE-BE52-2E4E-9317-37867FE5BD94}" srcOrd="0" destOrd="0" parTransId="{BADB9118-5F1C-564D-90F3-E2098CBF274A}" sibTransId="{9D67C80A-E0C3-084A-B80F-83E48574D0AA}"/>
    <dgm:cxn modelId="{699817A4-79FD-794F-9094-E7FF7C7AFDDC}" srcId="{18DDC935-CA96-554F-9EA3-6389C4D8FB75}" destId="{465E5EC2-A615-1B4E-9260-92AC2335E354}" srcOrd="1" destOrd="0" parTransId="{03FFEC12-2813-9F44-B339-C4E9F6107949}" sibTransId="{7C786097-93A6-724D-95E9-98736942AF84}"/>
    <dgm:cxn modelId="{8C3451B0-F20E-A140-8AFA-B4A96444779A}" srcId="{18DDC935-CA96-554F-9EA3-6389C4D8FB75}" destId="{9B9E4CAF-B0F8-7D4D-B52E-98DD844D701E}" srcOrd="2" destOrd="0" parTransId="{42AEEAA0-A776-B740-BD89-5432A5B22953}" sibTransId="{869BA8FD-AD43-FE4F-A4AE-D2DEE5D196C0}"/>
    <dgm:cxn modelId="{0B819CD8-8F53-A740-A4D8-F4C7DD15DE80}" type="presOf" srcId="{18DDC935-CA96-554F-9EA3-6389C4D8FB75}" destId="{418F65F1-38CD-794D-BFCE-3E768A81F2E6}" srcOrd="0" destOrd="0" presId="urn:microsoft.com/office/officeart/2005/8/layout/arrow2"/>
    <dgm:cxn modelId="{F7D28AA5-F98F-E64E-B28D-0F5DE2C67E7C}" type="presParOf" srcId="{418F65F1-38CD-794D-BFCE-3E768A81F2E6}" destId="{FB9E4C12-5BEA-904C-8A4D-963EBEEF2246}" srcOrd="0" destOrd="0" presId="urn:microsoft.com/office/officeart/2005/8/layout/arrow2"/>
    <dgm:cxn modelId="{FACC44AD-362F-C84B-8708-D2821BEDFC64}" type="presParOf" srcId="{418F65F1-38CD-794D-BFCE-3E768A81F2E6}" destId="{A1754352-0BD2-B74A-B15E-46EF685CD0FF}" srcOrd="1" destOrd="0" presId="urn:microsoft.com/office/officeart/2005/8/layout/arrow2"/>
    <dgm:cxn modelId="{2C3AEECC-548C-7541-8268-96C7014B05E9}" type="presParOf" srcId="{A1754352-0BD2-B74A-B15E-46EF685CD0FF}" destId="{F555403C-62D9-EC47-86C9-3B029FD01DD4}" srcOrd="0" destOrd="0" presId="urn:microsoft.com/office/officeart/2005/8/layout/arrow2"/>
    <dgm:cxn modelId="{0F3B3350-208A-ED42-A029-408715988061}" type="presParOf" srcId="{A1754352-0BD2-B74A-B15E-46EF685CD0FF}" destId="{0DB68A14-7682-CE4E-8AE6-9E54B5255CF9}" srcOrd="1" destOrd="0" presId="urn:microsoft.com/office/officeart/2005/8/layout/arrow2"/>
    <dgm:cxn modelId="{9A854121-E1D0-034B-A8AA-07056D0A9B81}" type="presParOf" srcId="{A1754352-0BD2-B74A-B15E-46EF685CD0FF}" destId="{B1D994DA-D6AF-6C4A-8580-C95DA386B801}" srcOrd="2" destOrd="0" presId="urn:microsoft.com/office/officeart/2005/8/layout/arrow2"/>
    <dgm:cxn modelId="{A1CACB78-79D3-D844-A6F9-4848C65680E8}" type="presParOf" srcId="{A1754352-0BD2-B74A-B15E-46EF685CD0FF}" destId="{7EC6D17C-9EA3-3344-A2CC-92A10A0EAF8C}" srcOrd="3" destOrd="0" presId="urn:microsoft.com/office/officeart/2005/8/layout/arrow2"/>
    <dgm:cxn modelId="{3993B730-7A7C-D74F-9CB1-923409362B59}" type="presParOf" srcId="{A1754352-0BD2-B74A-B15E-46EF685CD0FF}" destId="{2DE22D06-2299-B949-A520-E1478440B4F6}" srcOrd="4" destOrd="0" presId="urn:microsoft.com/office/officeart/2005/8/layout/arrow2"/>
    <dgm:cxn modelId="{C601B8CE-9974-3144-A01D-9A438DAB872F}" type="presParOf" srcId="{A1754352-0BD2-B74A-B15E-46EF685CD0FF}" destId="{AE61181F-19FF-A94C-A4EE-452FB816616C}" srcOrd="5" destOrd="0" presId="urn:microsoft.com/office/officeart/2005/8/layout/arrow2"/>
    <dgm:cxn modelId="{DA0D332C-C0BE-DC4F-90C5-C19BA6091DE0}" type="presParOf" srcId="{A1754352-0BD2-B74A-B15E-46EF685CD0FF}" destId="{CF5030EC-C676-7C44-9666-83BDA7AFE7C8}" srcOrd="6" destOrd="0" presId="urn:microsoft.com/office/officeart/2005/8/layout/arrow2"/>
    <dgm:cxn modelId="{57CD5978-7D88-C542-8C61-A8244AC6EFC2}" type="presParOf" srcId="{A1754352-0BD2-B74A-B15E-46EF685CD0FF}" destId="{2C3B8F23-380D-CA4F-8B12-9E9A59E98977}" srcOrd="7" destOrd="0" presId="urn:microsoft.com/office/officeart/2005/8/layout/arrow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E37BF73-B79F-CC45-BAAE-CCC44E53411E}">
      <dsp:nvSpPr>
        <dsp:cNvPr id="0" name=""/>
        <dsp:cNvSpPr/>
      </dsp:nvSpPr>
      <dsp:spPr>
        <a:xfrm>
          <a:off x="5229465" y="3191498"/>
          <a:ext cx="4095749" cy="473888"/>
        </a:xfrm>
        <a:custGeom>
          <a:avLst/>
          <a:gdLst/>
          <a:ahLst/>
          <a:cxnLst/>
          <a:rect l="0" t="0" r="0" b="0"/>
          <a:pathLst>
            <a:path>
              <a:moveTo>
                <a:pt x="0" y="0"/>
              </a:moveTo>
              <a:lnTo>
                <a:pt x="0" y="236944"/>
              </a:lnTo>
              <a:lnTo>
                <a:pt x="4095749" y="236944"/>
              </a:lnTo>
              <a:lnTo>
                <a:pt x="40957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5229465" y="3191498"/>
          <a:ext cx="1365249" cy="473888"/>
        </a:xfrm>
        <a:custGeom>
          <a:avLst/>
          <a:gdLst/>
          <a:ahLst/>
          <a:cxnLst/>
          <a:rect l="0" t="0" r="0" b="0"/>
          <a:pathLst>
            <a:path>
              <a:moveTo>
                <a:pt x="0" y="0"/>
              </a:moveTo>
              <a:lnTo>
                <a:pt x="0" y="236944"/>
              </a:lnTo>
              <a:lnTo>
                <a:pt x="1365249" y="236944"/>
              </a:lnTo>
              <a:lnTo>
                <a:pt x="1365249"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3864215" y="3191498"/>
          <a:ext cx="1365249" cy="473888"/>
        </a:xfrm>
        <a:custGeom>
          <a:avLst/>
          <a:gdLst/>
          <a:ahLst/>
          <a:cxnLst/>
          <a:rect l="0" t="0" r="0" b="0"/>
          <a:pathLst>
            <a:path>
              <a:moveTo>
                <a:pt x="1365249" y="0"/>
              </a:moveTo>
              <a:lnTo>
                <a:pt x="13652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1133715" y="3191498"/>
          <a:ext cx="4095749" cy="473888"/>
        </a:xfrm>
        <a:custGeom>
          <a:avLst/>
          <a:gdLst/>
          <a:ahLst/>
          <a:cxnLst/>
          <a:rect l="0" t="0" r="0" b="0"/>
          <a:pathLst>
            <a:path>
              <a:moveTo>
                <a:pt x="4095749" y="0"/>
              </a:moveTo>
              <a:lnTo>
                <a:pt x="4095749" y="236944"/>
              </a:lnTo>
              <a:lnTo>
                <a:pt x="0" y="236944"/>
              </a:lnTo>
              <a:lnTo>
                <a:pt x="0" y="47388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079304" y="624974"/>
          <a:ext cx="2300321" cy="2566523"/>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079304" y="624974"/>
          <a:ext cx="2300321" cy="2566523"/>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2929143" y="1086949"/>
          <a:ext cx="4600643" cy="1642574"/>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CSIP does not have a RTP protocol </a:t>
          </a:r>
        </a:p>
      </dsp:txBody>
      <dsp:txXfrm>
        <a:off x="2929143" y="1086949"/>
        <a:ext cx="4600643" cy="1642574"/>
      </dsp:txXfrm>
    </dsp:sp>
    <dsp:sp modelId="{D56721D1-6615-2043-8C08-AC448E0E3AE9}">
      <dsp:nvSpPr>
        <dsp:cNvPr id="0" name=""/>
        <dsp:cNvSpPr/>
      </dsp:nvSpPr>
      <dsp:spPr>
        <a:xfrm>
          <a:off x="569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569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5410"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Disconnected Performance Data</a:t>
          </a:r>
        </a:p>
      </dsp:txBody>
      <dsp:txXfrm>
        <a:off x="5410" y="3868481"/>
        <a:ext cx="2256611" cy="722115"/>
      </dsp:txXfrm>
    </dsp:sp>
    <dsp:sp modelId="{FB21CD1F-C6F1-3246-892F-20254718F673}">
      <dsp:nvSpPr>
        <dsp:cNvPr id="0" name=""/>
        <dsp:cNvSpPr/>
      </dsp:nvSpPr>
      <dsp:spPr>
        <a:xfrm>
          <a:off x="3300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3300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2735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Inefficient Programming</a:t>
          </a:r>
        </a:p>
      </dsp:txBody>
      <dsp:txXfrm>
        <a:off x="2735909" y="3868481"/>
        <a:ext cx="2256611" cy="722115"/>
      </dsp:txXfrm>
    </dsp:sp>
    <dsp:sp modelId="{D34F9546-13AD-6043-97E9-0B5FCE63A186}">
      <dsp:nvSpPr>
        <dsp:cNvPr id="0" name=""/>
        <dsp:cNvSpPr/>
      </dsp:nvSpPr>
      <dsp:spPr>
        <a:xfrm>
          <a:off x="60305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60305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54664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Poor Communication and Collaboration</a:t>
          </a:r>
        </a:p>
      </dsp:txBody>
      <dsp:txXfrm>
        <a:off x="5466409" y="3868481"/>
        <a:ext cx="2256611" cy="722115"/>
      </dsp:txXfrm>
    </dsp:sp>
    <dsp:sp modelId="{E68B8FE4-DFD0-4F47-B962-737D3DD9F2CE}">
      <dsp:nvSpPr>
        <dsp:cNvPr id="0" name=""/>
        <dsp:cNvSpPr/>
      </dsp:nvSpPr>
      <dsp:spPr>
        <a:xfrm>
          <a:off x="8761062" y="3665386"/>
          <a:ext cx="1128305" cy="1128305"/>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D76DFF7-1BB9-1E4F-9E52-34B785000C3E}">
      <dsp:nvSpPr>
        <dsp:cNvPr id="0" name=""/>
        <dsp:cNvSpPr/>
      </dsp:nvSpPr>
      <dsp:spPr>
        <a:xfrm>
          <a:off x="8761062" y="3665386"/>
          <a:ext cx="1128305" cy="1128305"/>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C8BF21-1CF1-5943-9C2C-7EDD3B946F33}">
      <dsp:nvSpPr>
        <dsp:cNvPr id="0" name=""/>
        <dsp:cNvSpPr/>
      </dsp:nvSpPr>
      <dsp:spPr>
        <a:xfrm>
          <a:off x="8196909" y="3868481"/>
          <a:ext cx="2256611" cy="722115"/>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Lost Innovation Opportunities</a:t>
          </a:r>
        </a:p>
      </dsp:txBody>
      <dsp:txXfrm>
        <a:off x="8196909" y="3868481"/>
        <a:ext cx="2256611" cy="722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6B8CD3-B473-9D4A-8FAB-A6490995B61A}">
      <dsp:nvSpPr>
        <dsp:cNvPr id="0" name=""/>
        <dsp:cNvSpPr/>
      </dsp:nvSpPr>
      <dsp:spPr>
        <a:xfrm>
          <a:off x="5507999" y="3697701"/>
          <a:ext cx="4723730" cy="327928"/>
        </a:xfrm>
        <a:custGeom>
          <a:avLst/>
          <a:gdLst/>
          <a:ahLst/>
          <a:cxnLst/>
          <a:rect l="0" t="0" r="0" b="0"/>
          <a:pathLst>
            <a:path>
              <a:moveTo>
                <a:pt x="0" y="0"/>
              </a:moveTo>
              <a:lnTo>
                <a:pt x="0" y="163964"/>
              </a:lnTo>
              <a:lnTo>
                <a:pt x="4723730" y="163964"/>
              </a:lnTo>
              <a:lnTo>
                <a:pt x="472373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DCB7DD-6FD6-D04C-8693-174F6681C7DF}">
      <dsp:nvSpPr>
        <dsp:cNvPr id="0" name=""/>
        <dsp:cNvSpPr/>
      </dsp:nvSpPr>
      <dsp:spPr>
        <a:xfrm>
          <a:off x="5507999" y="3697701"/>
          <a:ext cx="2834238" cy="327928"/>
        </a:xfrm>
        <a:custGeom>
          <a:avLst/>
          <a:gdLst/>
          <a:ahLst/>
          <a:cxnLst/>
          <a:rect l="0" t="0" r="0" b="0"/>
          <a:pathLst>
            <a:path>
              <a:moveTo>
                <a:pt x="0" y="0"/>
              </a:moveTo>
              <a:lnTo>
                <a:pt x="0" y="163964"/>
              </a:lnTo>
              <a:lnTo>
                <a:pt x="2834238" y="163964"/>
              </a:lnTo>
              <a:lnTo>
                <a:pt x="2834238"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70C9118-8125-7249-955F-8381C06A17C3}">
      <dsp:nvSpPr>
        <dsp:cNvPr id="0" name=""/>
        <dsp:cNvSpPr/>
      </dsp:nvSpPr>
      <dsp:spPr>
        <a:xfrm>
          <a:off x="5507999" y="3697701"/>
          <a:ext cx="944746" cy="327928"/>
        </a:xfrm>
        <a:custGeom>
          <a:avLst/>
          <a:gdLst/>
          <a:ahLst/>
          <a:cxnLst/>
          <a:rect l="0" t="0" r="0" b="0"/>
          <a:pathLst>
            <a:path>
              <a:moveTo>
                <a:pt x="0" y="0"/>
              </a:moveTo>
              <a:lnTo>
                <a:pt x="0" y="163964"/>
              </a:lnTo>
              <a:lnTo>
                <a:pt x="944746" y="163964"/>
              </a:lnTo>
              <a:lnTo>
                <a:pt x="944746"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1FE487-4272-4B47-99DD-AB1D7A221A80}">
      <dsp:nvSpPr>
        <dsp:cNvPr id="0" name=""/>
        <dsp:cNvSpPr/>
      </dsp:nvSpPr>
      <dsp:spPr>
        <a:xfrm>
          <a:off x="4563253" y="3697701"/>
          <a:ext cx="944746" cy="327928"/>
        </a:xfrm>
        <a:custGeom>
          <a:avLst/>
          <a:gdLst/>
          <a:ahLst/>
          <a:cxnLst/>
          <a:rect l="0" t="0" r="0" b="0"/>
          <a:pathLst>
            <a:path>
              <a:moveTo>
                <a:pt x="944746" y="0"/>
              </a:moveTo>
              <a:lnTo>
                <a:pt x="944746"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1E7BF29-2C92-894C-B4CE-3A254AC7DA7A}">
      <dsp:nvSpPr>
        <dsp:cNvPr id="0" name=""/>
        <dsp:cNvSpPr/>
      </dsp:nvSpPr>
      <dsp:spPr>
        <a:xfrm>
          <a:off x="2673761" y="3697701"/>
          <a:ext cx="2834238" cy="327928"/>
        </a:xfrm>
        <a:custGeom>
          <a:avLst/>
          <a:gdLst/>
          <a:ahLst/>
          <a:cxnLst/>
          <a:rect l="0" t="0" r="0" b="0"/>
          <a:pathLst>
            <a:path>
              <a:moveTo>
                <a:pt x="2834238" y="0"/>
              </a:moveTo>
              <a:lnTo>
                <a:pt x="2834238"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67079F-F72F-5340-9FF7-26B37D79A39C}">
      <dsp:nvSpPr>
        <dsp:cNvPr id="0" name=""/>
        <dsp:cNvSpPr/>
      </dsp:nvSpPr>
      <dsp:spPr>
        <a:xfrm>
          <a:off x="784269" y="3697701"/>
          <a:ext cx="4723730" cy="327928"/>
        </a:xfrm>
        <a:custGeom>
          <a:avLst/>
          <a:gdLst/>
          <a:ahLst/>
          <a:cxnLst/>
          <a:rect l="0" t="0" r="0" b="0"/>
          <a:pathLst>
            <a:path>
              <a:moveTo>
                <a:pt x="4723730" y="0"/>
              </a:moveTo>
              <a:lnTo>
                <a:pt x="4723730" y="163964"/>
              </a:lnTo>
              <a:lnTo>
                <a:pt x="0" y="163964"/>
              </a:lnTo>
              <a:lnTo>
                <a:pt x="0" y="32792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2397D52-6448-B343-A4C5-09F904C9933A}">
      <dsp:nvSpPr>
        <dsp:cNvPr id="0" name=""/>
        <dsp:cNvSpPr/>
      </dsp:nvSpPr>
      <dsp:spPr>
        <a:xfrm>
          <a:off x="4712094" y="1921680"/>
          <a:ext cx="1591811" cy="177602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1A82F6-E6D6-0448-8D0B-A63B3B6918BF}">
      <dsp:nvSpPr>
        <dsp:cNvPr id="0" name=""/>
        <dsp:cNvSpPr/>
      </dsp:nvSpPr>
      <dsp:spPr>
        <a:xfrm>
          <a:off x="4712094" y="1921680"/>
          <a:ext cx="1591811" cy="177602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FC99A7A-414C-824B-8925-908AC60C779A}">
      <dsp:nvSpPr>
        <dsp:cNvPr id="0" name=""/>
        <dsp:cNvSpPr/>
      </dsp:nvSpPr>
      <dsp:spPr>
        <a:xfrm>
          <a:off x="3916188" y="2241364"/>
          <a:ext cx="3183622" cy="1136653"/>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en-US" sz="3200" kern="1200" dirty="0"/>
            <a:t>Able-bodied NSO Partner Athletes</a:t>
          </a:r>
        </a:p>
      </dsp:txBody>
      <dsp:txXfrm>
        <a:off x="3916188" y="2241364"/>
        <a:ext cx="3183622" cy="1136653"/>
      </dsp:txXfrm>
    </dsp:sp>
    <dsp:sp modelId="{D56721D1-6615-2043-8C08-AC448E0E3AE9}">
      <dsp:nvSpPr>
        <dsp:cNvPr id="0" name=""/>
        <dsp:cNvSpPr/>
      </dsp:nvSpPr>
      <dsp:spPr>
        <a:xfrm>
          <a:off x="393878"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3248519-61E6-BE42-A8CF-9C4B5A1544BE}">
      <dsp:nvSpPr>
        <dsp:cNvPr id="0" name=""/>
        <dsp:cNvSpPr/>
      </dsp:nvSpPr>
      <dsp:spPr>
        <a:xfrm>
          <a:off x="393878"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2593006-C3A1-A147-8343-B00CF6523CA6}">
      <dsp:nvSpPr>
        <dsp:cNvPr id="0" name=""/>
        <dsp:cNvSpPr/>
      </dsp:nvSpPr>
      <dsp:spPr>
        <a:xfrm>
          <a:off x="3487"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Para-Athletes</a:t>
          </a:r>
        </a:p>
      </dsp:txBody>
      <dsp:txXfrm>
        <a:off x="3487" y="4166171"/>
        <a:ext cx="1561563" cy="499700"/>
      </dsp:txXfrm>
    </dsp:sp>
    <dsp:sp modelId="{FB21CD1F-C6F1-3246-892F-20254718F673}">
      <dsp:nvSpPr>
        <dsp:cNvPr id="0" name=""/>
        <dsp:cNvSpPr/>
      </dsp:nvSpPr>
      <dsp:spPr>
        <a:xfrm>
          <a:off x="2283370"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6E4D9CD-5FA8-E44D-8B0C-9BF1F6D5D4B3}">
      <dsp:nvSpPr>
        <dsp:cNvPr id="0" name=""/>
        <dsp:cNvSpPr/>
      </dsp:nvSpPr>
      <dsp:spPr>
        <a:xfrm>
          <a:off x="2283370"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911B048-91E4-A340-8E15-AB5F78A9EF92}">
      <dsp:nvSpPr>
        <dsp:cNvPr id="0" name=""/>
        <dsp:cNvSpPr/>
      </dsp:nvSpPr>
      <dsp:spPr>
        <a:xfrm>
          <a:off x="1892979"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Next Gen</a:t>
          </a:r>
        </a:p>
      </dsp:txBody>
      <dsp:txXfrm>
        <a:off x="1892979" y="4166171"/>
        <a:ext cx="1561563" cy="499700"/>
      </dsp:txXfrm>
    </dsp:sp>
    <dsp:sp modelId="{D34F9546-13AD-6043-97E9-0B5FCE63A186}">
      <dsp:nvSpPr>
        <dsp:cNvPr id="0" name=""/>
        <dsp:cNvSpPr/>
      </dsp:nvSpPr>
      <dsp:spPr>
        <a:xfrm>
          <a:off x="4172863"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E5AA02E-1C15-AE44-894B-A07BB2D73088}">
      <dsp:nvSpPr>
        <dsp:cNvPr id="0" name=""/>
        <dsp:cNvSpPr/>
      </dsp:nvSpPr>
      <dsp:spPr>
        <a:xfrm>
          <a:off x="4172863"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EC56F68-EA0C-7F4A-A860-BD184FB3D266}">
      <dsp:nvSpPr>
        <dsp:cNvPr id="0" name=""/>
        <dsp:cNvSpPr/>
      </dsp:nvSpPr>
      <dsp:spPr>
        <a:xfrm>
          <a:off x="3782472"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PSO</a:t>
          </a:r>
        </a:p>
      </dsp:txBody>
      <dsp:txXfrm>
        <a:off x="3782472" y="4166171"/>
        <a:ext cx="1561563" cy="499700"/>
      </dsp:txXfrm>
    </dsp:sp>
    <dsp:sp modelId="{77F8F5B2-B2EA-8843-8EFE-DB75E2D4A37A}">
      <dsp:nvSpPr>
        <dsp:cNvPr id="0" name=""/>
        <dsp:cNvSpPr/>
      </dsp:nvSpPr>
      <dsp:spPr>
        <a:xfrm>
          <a:off x="6062355"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7B7DC74-4C6D-6A4D-8DEC-0E0F7FA5C72A}">
      <dsp:nvSpPr>
        <dsp:cNvPr id="0" name=""/>
        <dsp:cNvSpPr/>
      </dsp:nvSpPr>
      <dsp:spPr>
        <a:xfrm>
          <a:off x="6062355"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A5AD3E-BE7D-E44B-9EA8-6EF1CE0A235E}">
      <dsp:nvSpPr>
        <dsp:cNvPr id="0" name=""/>
        <dsp:cNvSpPr/>
      </dsp:nvSpPr>
      <dsp:spPr>
        <a:xfrm>
          <a:off x="5671964"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Non-Partner NSO</a:t>
          </a:r>
        </a:p>
      </dsp:txBody>
      <dsp:txXfrm>
        <a:off x="5671964" y="4166171"/>
        <a:ext cx="1561563" cy="499700"/>
      </dsp:txXfrm>
    </dsp:sp>
    <dsp:sp modelId="{6C037CF5-C344-E047-8AEC-9002DB6454E8}">
      <dsp:nvSpPr>
        <dsp:cNvPr id="0" name=""/>
        <dsp:cNvSpPr/>
      </dsp:nvSpPr>
      <dsp:spPr>
        <a:xfrm>
          <a:off x="7951847"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FE746CF-4893-B14F-9FFA-2976ED272CFF}">
      <dsp:nvSpPr>
        <dsp:cNvPr id="0" name=""/>
        <dsp:cNvSpPr/>
      </dsp:nvSpPr>
      <dsp:spPr>
        <a:xfrm>
          <a:off x="7951847"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EA11098-AB74-DD44-9BC8-C12FE7E19932}">
      <dsp:nvSpPr>
        <dsp:cNvPr id="0" name=""/>
        <dsp:cNvSpPr/>
      </dsp:nvSpPr>
      <dsp:spPr>
        <a:xfrm>
          <a:off x="7561456"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Local PN</a:t>
          </a:r>
        </a:p>
      </dsp:txBody>
      <dsp:txXfrm>
        <a:off x="7561456" y="4166171"/>
        <a:ext cx="1561563" cy="499700"/>
      </dsp:txXfrm>
    </dsp:sp>
    <dsp:sp modelId="{543ACCC3-B17C-5C41-A11B-20EDE22AF4E4}">
      <dsp:nvSpPr>
        <dsp:cNvPr id="0" name=""/>
        <dsp:cNvSpPr/>
      </dsp:nvSpPr>
      <dsp:spPr>
        <a:xfrm>
          <a:off x="9841339" y="4025630"/>
          <a:ext cx="780781" cy="780781"/>
        </a:xfrm>
        <a:prstGeom prst="arc">
          <a:avLst>
            <a:gd name="adj1" fmla="val 13200000"/>
            <a:gd name="adj2" fmla="val 192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6823D61-91F8-E24E-A6BF-F97FFBA5BEE8}">
      <dsp:nvSpPr>
        <dsp:cNvPr id="0" name=""/>
        <dsp:cNvSpPr/>
      </dsp:nvSpPr>
      <dsp:spPr>
        <a:xfrm>
          <a:off x="9841339" y="4025630"/>
          <a:ext cx="780781" cy="780781"/>
        </a:xfrm>
        <a:prstGeom prst="arc">
          <a:avLst>
            <a:gd name="adj1" fmla="val 2400000"/>
            <a:gd name="adj2" fmla="val 8400000"/>
          </a:avLst>
        </a:pr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FFB85A-10F4-5645-8C8A-DA5FB261C757}">
      <dsp:nvSpPr>
        <dsp:cNvPr id="0" name=""/>
        <dsp:cNvSpPr/>
      </dsp:nvSpPr>
      <dsp:spPr>
        <a:xfrm>
          <a:off x="9450948" y="4166171"/>
          <a:ext cx="1561563" cy="499700"/>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b="1" kern="1200" dirty="0"/>
            <a:t>Remote PN</a:t>
          </a:r>
        </a:p>
      </dsp:txBody>
      <dsp:txXfrm>
        <a:off x="9450948" y="4166171"/>
        <a:ext cx="1561563" cy="4997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4D87250-2A1B-8D43-9A0B-DB3D05685AB1}">
      <dsp:nvSpPr>
        <dsp:cNvPr id="0" name=""/>
        <dsp:cNvSpPr/>
      </dsp:nvSpPr>
      <dsp:spPr>
        <a:xfrm>
          <a:off x="1604792" y="0"/>
          <a:ext cx="1712009" cy="951116"/>
        </a:xfrm>
        <a:prstGeom prst="roundRect">
          <a:avLst>
            <a:gd name="adj" fmla="val 10000"/>
          </a:avLst>
        </a:prstGeom>
        <a:solidFill>
          <a:schemeClr val="lt1"/>
        </a:solidFill>
        <a:ln w="12700" cap="flat" cmpd="sng" algn="ctr">
          <a:solidFill>
            <a:schemeClr val="accent2"/>
          </a:solidFill>
          <a:prstDash val="solid"/>
          <a:miter lim="800000"/>
        </a:ln>
        <a:effectLst/>
      </dsp:spPr>
      <dsp:style>
        <a:lnRef idx="2">
          <a:schemeClr val="accent2"/>
        </a:lnRef>
        <a:fillRef idx="1">
          <a:schemeClr val="lt1"/>
        </a:fillRef>
        <a:effectRef idx="0">
          <a:schemeClr val="accent2"/>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Bronze</a:t>
          </a:r>
        </a:p>
      </dsp:txBody>
      <dsp:txXfrm>
        <a:off x="1632649" y="27857"/>
        <a:ext cx="1656295" cy="895402"/>
      </dsp:txXfrm>
    </dsp:sp>
    <dsp:sp modelId="{3AD14F0A-BD53-8945-BAFA-33D45E915F6A}">
      <dsp:nvSpPr>
        <dsp:cNvPr id="0" name=""/>
        <dsp:cNvSpPr/>
      </dsp:nvSpPr>
      <dsp:spPr>
        <a:xfrm>
          <a:off x="4077695" y="0"/>
          <a:ext cx="1712009" cy="951116"/>
        </a:xfrm>
        <a:prstGeom prst="roundRect">
          <a:avLst>
            <a:gd name="adj" fmla="val 10000"/>
          </a:avLst>
        </a:prstGeom>
        <a:solidFill>
          <a:schemeClr val="lt1"/>
        </a:solidFill>
        <a:ln w="12700" cap="flat" cmpd="sng" algn="ctr">
          <a:solidFill>
            <a:schemeClr val="accent4"/>
          </a:solidFill>
          <a:prstDash val="solid"/>
          <a:miter lim="800000"/>
        </a:ln>
        <a:effectLst/>
      </dsp:spPr>
      <dsp:style>
        <a:lnRef idx="2">
          <a:schemeClr val="accent4"/>
        </a:lnRef>
        <a:fillRef idx="1">
          <a:schemeClr val="lt1"/>
        </a:fillRef>
        <a:effectRef idx="0">
          <a:schemeClr val="accent4"/>
        </a:effectRef>
        <a:fontRef idx="minor">
          <a:schemeClr val="dk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US" sz="3400" kern="1200" dirty="0"/>
            <a:t>Gold</a:t>
          </a:r>
        </a:p>
      </dsp:txBody>
      <dsp:txXfrm>
        <a:off x="4105552" y="27857"/>
        <a:ext cx="1656295" cy="895402"/>
      </dsp:txXfrm>
    </dsp:sp>
    <dsp:sp modelId="{DE053B93-3D9A-3549-9C28-E4955991DE43}">
      <dsp:nvSpPr>
        <dsp:cNvPr id="0" name=""/>
        <dsp:cNvSpPr/>
      </dsp:nvSpPr>
      <dsp:spPr>
        <a:xfrm>
          <a:off x="3340580" y="4042244"/>
          <a:ext cx="713337" cy="713337"/>
        </a:xfrm>
        <a:prstGeom prst="triangle">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A88447ED-5C29-874A-B50F-E9ADAF9353C8}">
      <dsp:nvSpPr>
        <dsp:cNvPr id="0" name=""/>
        <dsp:cNvSpPr/>
      </dsp:nvSpPr>
      <dsp:spPr>
        <a:xfrm rot="240000">
          <a:off x="1556583" y="3736571"/>
          <a:ext cx="4281330" cy="299379"/>
        </a:xfrm>
        <a:prstGeom prst="rect">
          <a:avLst/>
        </a:prstGeom>
        <a:gradFill rotWithShape="1">
          <a:gsLst>
            <a:gs pos="0">
              <a:schemeClr val="accent3">
                <a:lumMod val="110000"/>
                <a:satMod val="105000"/>
                <a:tint val="67000"/>
              </a:schemeClr>
            </a:gs>
            <a:gs pos="50000">
              <a:schemeClr val="accent3">
                <a:lumMod val="105000"/>
                <a:satMod val="103000"/>
                <a:tint val="73000"/>
              </a:schemeClr>
            </a:gs>
            <a:gs pos="100000">
              <a:schemeClr val="accent3">
                <a:lumMod val="105000"/>
                <a:satMod val="109000"/>
                <a:tint val="81000"/>
              </a:schemeClr>
            </a:gs>
          </a:gsLst>
          <a:lin ang="5400000" scaled="0"/>
        </a:gradFill>
        <a:ln w="6350" cap="flat" cmpd="sng" algn="ctr">
          <a:solidFill>
            <a:schemeClr val="accent3"/>
          </a:solidFill>
          <a:prstDash val="solid"/>
          <a:miter lim="800000"/>
        </a:ln>
        <a:effectLst/>
      </dsp:spPr>
      <dsp:style>
        <a:lnRef idx="1">
          <a:schemeClr val="accent3"/>
        </a:lnRef>
        <a:fillRef idx="2">
          <a:schemeClr val="accent3"/>
        </a:fillRef>
        <a:effectRef idx="1">
          <a:schemeClr val="accent3"/>
        </a:effectRef>
        <a:fontRef idx="minor">
          <a:schemeClr val="dk1"/>
        </a:fontRef>
      </dsp:style>
    </dsp:sp>
    <dsp:sp modelId="{760C2604-C26D-8B4E-81E6-19B933134E7F}">
      <dsp:nvSpPr>
        <dsp:cNvPr id="0" name=""/>
        <dsp:cNvSpPr/>
      </dsp:nvSpPr>
      <dsp:spPr>
        <a:xfrm rot="240000">
          <a:off x="4131757" y="319722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Testing as Needed</a:t>
          </a:r>
        </a:p>
      </dsp:txBody>
      <dsp:txXfrm>
        <a:off x="4160399" y="3225869"/>
        <a:ext cx="1641713" cy="529455"/>
      </dsp:txXfrm>
    </dsp:sp>
    <dsp:sp modelId="{2A9E6579-DA9B-B74A-8553-6A1235AB143C}">
      <dsp:nvSpPr>
        <dsp:cNvPr id="0" name=""/>
        <dsp:cNvSpPr/>
      </dsp:nvSpPr>
      <dsp:spPr>
        <a:xfrm rot="240000">
          <a:off x="4179313" y="2569490"/>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Gym &amp; Coaching Access</a:t>
          </a:r>
        </a:p>
      </dsp:txBody>
      <dsp:txXfrm>
        <a:off x="4207955" y="2598132"/>
        <a:ext cx="1641713" cy="529455"/>
      </dsp:txXfrm>
    </dsp:sp>
    <dsp:sp modelId="{9306425E-13A5-C44D-85C3-BE42963DEB52}">
      <dsp:nvSpPr>
        <dsp:cNvPr id="0" name=""/>
        <dsp:cNvSpPr/>
      </dsp:nvSpPr>
      <dsp:spPr>
        <a:xfrm rot="240000">
          <a:off x="4226869" y="1941753"/>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Individualized Programming</a:t>
          </a:r>
        </a:p>
      </dsp:txBody>
      <dsp:txXfrm>
        <a:off x="4255511" y="1970395"/>
        <a:ext cx="1641713" cy="529455"/>
      </dsp:txXfrm>
    </dsp:sp>
    <dsp:sp modelId="{D4D5E5A2-CB60-FC43-AA2A-12D70C268A6B}">
      <dsp:nvSpPr>
        <dsp:cNvPr id="0" name=""/>
        <dsp:cNvSpPr/>
      </dsp:nvSpPr>
      <dsp:spPr>
        <a:xfrm rot="240000">
          <a:off x="4274424" y="1314017"/>
          <a:ext cx="1698997" cy="586739"/>
        </a:xfrm>
        <a:prstGeom prst="roundRect">
          <a:avLst/>
        </a:prstGeom>
        <a:gradFill rotWithShape="1">
          <a:gsLst>
            <a:gs pos="0">
              <a:schemeClr val="accent4">
                <a:lumMod val="110000"/>
                <a:satMod val="105000"/>
                <a:tint val="67000"/>
              </a:schemeClr>
            </a:gs>
            <a:gs pos="50000">
              <a:schemeClr val="accent4">
                <a:lumMod val="105000"/>
                <a:satMod val="103000"/>
                <a:tint val="73000"/>
              </a:schemeClr>
            </a:gs>
            <a:gs pos="100000">
              <a:schemeClr val="accent4">
                <a:lumMod val="105000"/>
                <a:satMod val="109000"/>
                <a:tint val="81000"/>
              </a:schemeClr>
            </a:gs>
          </a:gsLst>
          <a:lin ang="5400000" scaled="0"/>
        </a:gradFill>
        <a:ln w="6350" cap="flat" cmpd="sng" algn="ctr">
          <a:solidFill>
            <a:schemeClr val="accent4"/>
          </a:solidFill>
          <a:prstDash val="solid"/>
          <a:miter lim="800000"/>
        </a:ln>
        <a:effectLst/>
      </dsp:spPr>
      <dsp:style>
        <a:lnRef idx="1">
          <a:schemeClr val="accent4"/>
        </a:lnRef>
        <a:fillRef idx="2">
          <a:schemeClr val="accent4"/>
        </a:fillRef>
        <a:effectRef idx="1">
          <a:schemeClr val="accent4"/>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4303066" y="1342659"/>
        <a:ext cx="1641713" cy="529455"/>
      </dsp:txXfrm>
    </dsp:sp>
    <dsp:sp modelId="{E65A9F38-3492-E74F-901D-C6417F51EDA8}">
      <dsp:nvSpPr>
        <dsp:cNvPr id="0" name=""/>
        <dsp:cNvSpPr/>
      </dsp:nvSpPr>
      <dsp:spPr>
        <a:xfrm rot="240000">
          <a:off x="1658854" y="3026026"/>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Testing session/month</a:t>
          </a:r>
        </a:p>
      </dsp:txBody>
      <dsp:txXfrm>
        <a:off x="1687496" y="3054668"/>
        <a:ext cx="1641713" cy="529455"/>
      </dsp:txXfrm>
    </dsp:sp>
    <dsp:sp modelId="{D91F77BE-E98D-A440-A945-C9C11E42FCCB}">
      <dsp:nvSpPr>
        <dsp:cNvPr id="0" name=""/>
        <dsp:cNvSpPr/>
      </dsp:nvSpPr>
      <dsp:spPr>
        <a:xfrm rot="240000">
          <a:off x="1706410" y="2398289"/>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1 Coached session/month</a:t>
          </a:r>
        </a:p>
      </dsp:txBody>
      <dsp:txXfrm>
        <a:off x="1735052" y="2426931"/>
        <a:ext cx="1641713" cy="529455"/>
      </dsp:txXfrm>
    </dsp:sp>
    <dsp:sp modelId="{0D025559-56FD-224C-9DDE-E75EAE1C38C4}">
      <dsp:nvSpPr>
        <dsp:cNvPr id="0" name=""/>
        <dsp:cNvSpPr/>
      </dsp:nvSpPr>
      <dsp:spPr>
        <a:xfrm rot="240000">
          <a:off x="1753966" y="1770552"/>
          <a:ext cx="1698997" cy="586739"/>
        </a:xfrm>
        <a:prstGeom prst="roundRect">
          <a:avLst/>
        </a:prstGeom>
        <a:gradFill rotWithShape="1">
          <a:gsLst>
            <a:gs pos="0">
              <a:schemeClr val="accent2">
                <a:lumMod val="110000"/>
                <a:satMod val="105000"/>
                <a:tint val="67000"/>
              </a:schemeClr>
            </a:gs>
            <a:gs pos="50000">
              <a:schemeClr val="accent2">
                <a:lumMod val="105000"/>
                <a:satMod val="103000"/>
                <a:tint val="73000"/>
              </a:schemeClr>
            </a:gs>
            <a:gs pos="100000">
              <a:schemeClr val="accent2">
                <a:lumMod val="105000"/>
                <a:satMod val="109000"/>
                <a:tint val="81000"/>
              </a:schemeClr>
            </a:gs>
          </a:gsLst>
          <a:lin ang="5400000" scaled="0"/>
        </a:gradFill>
        <a:ln w="6350" cap="flat" cmpd="sng" algn="ctr">
          <a:solidFill>
            <a:schemeClr val="accent2"/>
          </a:solidFill>
          <a:prstDash val="solid"/>
          <a:miter lim="800000"/>
        </a:ln>
        <a:effectLst/>
      </dsp:spPr>
      <dsp:style>
        <a:lnRef idx="1">
          <a:schemeClr val="accent2"/>
        </a:lnRef>
        <a:fillRef idx="2">
          <a:schemeClr val="accent2"/>
        </a:fillRef>
        <a:effectRef idx="1">
          <a:schemeClr val="accent2"/>
        </a:effectRef>
        <a:fontRef idx="minor">
          <a:schemeClr val="dk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kern="1200" dirty="0"/>
            <a:t>Full Access to Protocol</a:t>
          </a:r>
        </a:p>
      </dsp:txBody>
      <dsp:txXfrm>
        <a:off x="1782608" y="1799194"/>
        <a:ext cx="1641713" cy="5294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9E4C12-5BEA-904C-8A4D-963EBEEF2246}">
      <dsp:nvSpPr>
        <dsp:cNvPr id="0" name=""/>
        <dsp:cNvSpPr/>
      </dsp:nvSpPr>
      <dsp:spPr>
        <a:xfrm>
          <a:off x="0" y="169333"/>
          <a:ext cx="8128000" cy="5079999"/>
        </a:xfrm>
        <a:prstGeom prst="swooshArrow">
          <a:avLst>
            <a:gd name="adj1" fmla="val 25000"/>
            <a:gd name="adj2" fmla="val 2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55403C-62D9-EC47-86C9-3B029FD01DD4}">
      <dsp:nvSpPr>
        <dsp:cNvPr id="0" name=""/>
        <dsp:cNvSpPr/>
      </dsp:nvSpPr>
      <dsp:spPr>
        <a:xfrm>
          <a:off x="800608" y="3946821"/>
          <a:ext cx="186944" cy="186944"/>
        </a:xfrm>
        <a:prstGeom prst="ellipse">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DB68A14-7682-CE4E-8AE6-9E54B5255CF9}">
      <dsp:nvSpPr>
        <dsp:cNvPr id="0" name=""/>
        <dsp:cNvSpPr/>
      </dsp:nvSpPr>
      <dsp:spPr>
        <a:xfrm>
          <a:off x="894080" y="4040293"/>
          <a:ext cx="1389888" cy="12090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058"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Aug 2025  - Apr 2026</a:t>
          </a:r>
        </a:p>
        <a:p>
          <a:pPr marL="0" lvl="0" indent="0" algn="l" defTabSz="711200">
            <a:lnSpc>
              <a:spcPct val="90000"/>
            </a:lnSpc>
            <a:spcBef>
              <a:spcPct val="0"/>
            </a:spcBef>
            <a:spcAft>
              <a:spcPct val="35000"/>
            </a:spcAft>
            <a:buNone/>
          </a:pPr>
          <a:r>
            <a:rPr lang="en-CA" sz="1600" kern="1200" dirty="0"/>
            <a:t>-Draft 1 of ACL Protocol</a:t>
          </a:r>
          <a:endParaRPr lang="en-US" sz="1600" kern="1200" dirty="0"/>
        </a:p>
      </dsp:txBody>
      <dsp:txXfrm>
        <a:off x="894080" y="4040293"/>
        <a:ext cx="1389888" cy="1209039"/>
      </dsp:txXfrm>
    </dsp:sp>
    <dsp:sp modelId="{B1D994DA-D6AF-6C4A-8580-C95DA386B801}">
      <dsp:nvSpPr>
        <dsp:cNvPr id="0" name=""/>
        <dsp:cNvSpPr/>
      </dsp:nvSpPr>
      <dsp:spPr>
        <a:xfrm>
          <a:off x="2121408" y="2765213"/>
          <a:ext cx="325120" cy="325120"/>
        </a:xfrm>
        <a:prstGeom prst="ellipse">
          <a:avLst/>
        </a:prstGeom>
        <a:solidFill>
          <a:schemeClr val="accent2">
            <a:hueOff val="-485121"/>
            <a:satOff val="-27976"/>
            <a:lumOff val="28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C6D17C-9EA3-3344-A2CC-92A10A0EAF8C}">
      <dsp:nvSpPr>
        <dsp:cNvPr id="0" name=""/>
        <dsp:cNvSpPr/>
      </dsp:nvSpPr>
      <dsp:spPr>
        <a:xfrm>
          <a:off x="2283968" y="2927773"/>
          <a:ext cx="1706879" cy="23215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27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Jan - April 2026</a:t>
          </a:r>
        </a:p>
        <a:p>
          <a:pPr marL="0" lvl="0" indent="0" algn="l" defTabSz="711200">
            <a:lnSpc>
              <a:spcPct val="90000"/>
            </a:lnSpc>
            <a:spcBef>
              <a:spcPct val="0"/>
            </a:spcBef>
            <a:spcAft>
              <a:spcPct val="35000"/>
            </a:spcAft>
            <a:buNone/>
          </a:pPr>
          <a:r>
            <a:rPr lang="en-CA" sz="1600" kern="1200" dirty="0"/>
            <a:t>-Collaboration with working group </a:t>
          </a:r>
        </a:p>
        <a:p>
          <a:pPr marL="0" lvl="0" indent="0" algn="l" defTabSz="711200">
            <a:lnSpc>
              <a:spcPct val="90000"/>
            </a:lnSpc>
            <a:spcBef>
              <a:spcPct val="0"/>
            </a:spcBef>
            <a:spcAft>
              <a:spcPct val="35000"/>
            </a:spcAft>
            <a:buNone/>
          </a:pPr>
          <a:r>
            <a:rPr lang="en-CA" sz="1600" kern="1200" dirty="0"/>
            <a:t>-Work to align with DS</a:t>
          </a:r>
          <a:endParaRPr lang="en-US" sz="1600" kern="1200" dirty="0"/>
        </a:p>
      </dsp:txBody>
      <dsp:txXfrm>
        <a:off x="2283968" y="2927773"/>
        <a:ext cx="1706879" cy="2321559"/>
      </dsp:txXfrm>
    </dsp:sp>
    <dsp:sp modelId="{2DE22D06-2299-B949-A520-E1478440B4F6}">
      <dsp:nvSpPr>
        <dsp:cNvPr id="0" name=""/>
        <dsp:cNvSpPr/>
      </dsp:nvSpPr>
      <dsp:spPr>
        <a:xfrm>
          <a:off x="3807967" y="1894501"/>
          <a:ext cx="430784" cy="430784"/>
        </a:xfrm>
        <a:prstGeom prst="ellipse">
          <a:avLst/>
        </a:prstGeom>
        <a:solidFill>
          <a:schemeClr val="accent2">
            <a:hueOff val="-970242"/>
            <a:satOff val="-55952"/>
            <a:lumOff val="57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E61181F-19FF-A94C-A4EE-452FB816616C}">
      <dsp:nvSpPr>
        <dsp:cNvPr id="0" name=""/>
        <dsp:cNvSpPr/>
      </dsp:nvSpPr>
      <dsp:spPr>
        <a:xfrm>
          <a:off x="4023360" y="2109893"/>
          <a:ext cx="1706879" cy="3139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264" tIns="0" rIns="0" bIns="0" numCol="1" spcCol="1270" anchor="t" anchorCtr="0">
          <a:noAutofit/>
        </a:bodyPr>
        <a:lstStyle/>
        <a:p>
          <a:pPr marL="0" lvl="0" indent="0" algn="l" defTabSz="711200">
            <a:lnSpc>
              <a:spcPct val="90000"/>
            </a:lnSpc>
            <a:spcBef>
              <a:spcPct val="0"/>
            </a:spcBef>
            <a:spcAft>
              <a:spcPct val="35000"/>
            </a:spcAft>
            <a:buNone/>
          </a:pPr>
          <a:r>
            <a:rPr lang="en-CA" sz="1600" b="1" kern="1200" dirty="0"/>
            <a:t>April 2026</a:t>
          </a:r>
        </a:p>
        <a:p>
          <a:pPr marL="0" lvl="0" indent="0" algn="l" defTabSz="711200">
            <a:lnSpc>
              <a:spcPct val="90000"/>
            </a:lnSpc>
            <a:spcBef>
              <a:spcPct val="0"/>
            </a:spcBef>
            <a:spcAft>
              <a:spcPct val="35000"/>
            </a:spcAft>
            <a:buNone/>
          </a:pPr>
          <a:r>
            <a:rPr lang="en-CA" sz="1600" kern="1200" dirty="0"/>
            <a:t>-Version 1 of ACL Protocol</a:t>
          </a:r>
          <a:endParaRPr lang="en-US" sz="1600" kern="1200" dirty="0"/>
        </a:p>
      </dsp:txBody>
      <dsp:txXfrm>
        <a:off x="4023360" y="2109893"/>
        <a:ext cx="1706879" cy="3139439"/>
      </dsp:txXfrm>
    </dsp:sp>
    <dsp:sp modelId="{CF5030EC-C676-7C44-9666-83BDA7AFE7C8}">
      <dsp:nvSpPr>
        <dsp:cNvPr id="0" name=""/>
        <dsp:cNvSpPr/>
      </dsp:nvSpPr>
      <dsp:spPr>
        <a:xfrm>
          <a:off x="5644895" y="1318429"/>
          <a:ext cx="577088" cy="577088"/>
        </a:xfrm>
        <a:prstGeom prst="ellipse">
          <a:avLst/>
        </a:prstGeom>
        <a:solidFill>
          <a:schemeClr val="accent2">
            <a:hueOff val="-1455363"/>
            <a:satOff val="-83928"/>
            <a:lumOff val="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C3B8F23-380D-CA4F-8B12-9E9A59E98977}">
      <dsp:nvSpPr>
        <dsp:cNvPr id="0" name=""/>
        <dsp:cNvSpPr/>
      </dsp:nvSpPr>
      <dsp:spPr>
        <a:xfrm>
          <a:off x="5920092" y="1606973"/>
          <a:ext cx="2168898" cy="36423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05787" tIns="0" rIns="0" bIns="0" numCol="1" spcCol="1270" anchor="t" anchorCtr="0">
          <a:noAutofit/>
        </a:bodyPr>
        <a:lstStyle/>
        <a:p>
          <a:pPr marL="0" lvl="0" indent="0" algn="l" defTabSz="711200">
            <a:lnSpc>
              <a:spcPct val="90000"/>
            </a:lnSpc>
            <a:spcBef>
              <a:spcPct val="0"/>
            </a:spcBef>
            <a:spcAft>
              <a:spcPct val="35000"/>
            </a:spcAft>
            <a:buNone/>
          </a:pPr>
          <a:r>
            <a:rPr lang="en-US" sz="1600" b="1" kern="1200" dirty="0"/>
            <a:t>Ongoing</a:t>
          </a:r>
        </a:p>
        <a:p>
          <a:pPr marL="0" lvl="0" indent="0" algn="l" defTabSz="711200">
            <a:lnSpc>
              <a:spcPct val="90000"/>
            </a:lnSpc>
            <a:spcBef>
              <a:spcPct val="0"/>
            </a:spcBef>
            <a:spcAft>
              <a:spcPct val="35000"/>
            </a:spcAft>
            <a:buNone/>
          </a:pPr>
          <a:r>
            <a:rPr lang="en-US" sz="1600" kern="1200" dirty="0"/>
            <a:t>-implementation</a:t>
          </a:r>
        </a:p>
        <a:p>
          <a:pPr marL="0" lvl="0" indent="0" algn="l" defTabSz="711200">
            <a:lnSpc>
              <a:spcPct val="90000"/>
            </a:lnSpc>
            <a:spcBef>
              <a:spcPct val="0"/>
            </a:spcBef>
            <a:spcAft>
              <a:spcPct val="35000"/>
            </a:spcAft>
            <a:buNone/>
          </a:pPr>
          <a:r>
            <a:rPr lang="en-US" sz="1600" kern="1200" dirty="0"/>
            <a:t>-staff education</a:t>
          </a:r>
        </a:p>
        <a:p>
          <a:pPr marL="0" lvl="0" indent="0" algn="l" defTabSz="711200">
            <a:lnSpc>
              <a:spcPct val="90000"/>
            </a:lnSpc>
            <a:spcBef>
              <a:spcPct val="0"/>
            </a:spcBef>
            <a:spcAft>
              <a:spcPct val="35000"/>
            </a:spcAft>
            <a:buNone/>
          </a:pPr>
          <a:r>
            <a:rPr lang="en-US" sz="1600" kern="1200" dirty="0"/>
            <a:t>-staff support</a:t>
          </a:r>
        </a:p>
        <a:p>
          <a:pPr marL="0" lvl="0" indent="0" algn="l" defTabSz="711200">
            <a:lnSpc>
              <a:spcPct val="90000"/>
            </a:lnSpc>
            <a:spcBef>
              <a:spcPct val="0"/>
            </a:spcBef>
            <a:spcAft>
              <a:spcPct val="35000"/>
            </a:spcAft>
            <a:buNone/>
          </a:pPr>
          <a:r>
            <a:rPr lang="en-US" sz="1600" kern="1200" dirty="0"/>
            <a:t>-scaling to all target markets</a:t>
          </a:r>
        </a:p>
        <a:p>
          <a:pPr marL="0" lvl="0" indent="0" algn="l" defTabSz="711200">
            <a:lnSpc>
              <a:spcPct val="90000"/>
            </a:lnSpc>
            <a:spcBef>
              <a:spcPct val="0"/>
            </a:spcBef>
            <a:spcAft>
              <a:spcPct val="35000"/>
            </a:spcAft>
            <a:buNone/>
          </a:pPr>
          <a:r>
            <a:rPr lang="en-US" sz="1600" kern="1200" dirty="0"/>
            <a:t>-protocol iterations</a:t>
          </a:r>
        </a:p>
      </dsp:txBody>
      <dsp:txXfrm>
        <a:off x="5920092" y="1606973"/>
        <a:ext cx="2168898" cy="3642359"/>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balance1">
  <dgm:title val=""/>
  <dgm:desc val=""/>
  <dgm:catLst>
    <dgm:cat type="relationship" pri="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23">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25" srcId="2" destId="23" srcOrd="0" destOrd="0"/>
      </dgm:cxnLst>
      <dgm:bg/>
      <dgm:whole/>
    </dgm:dataModel>
  </dgm:sampData>
  <dgm:styleData>
    <dgm:dataModel>
      <dgm:ptLst>
        <dgm:pt modelId="0" type="doc"/>
        <dgm:pt modelId="1"/>
        <dgm:pt modelId="11"/>
        <dgm:pt modelId="12"/>
        <dgm:pt modelId="2"/>
        <dgm:pt modelId="21"/>
        <dgm:pt modelId="22"/>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tyleData>
  <dgm:clrData>
    <dgm:dataModel>
      <dgm:ptLst>
        <dgm:pt modelId="0" type="doc"/>
        <dgm:pt modelId="1"/>
        <dgm:pt modelId="11"/>
        <dgm:pt modelId="12"/>
        <dgm:pt modelId="13"/>
        <dgm:pt modelId="2"/>
        <dgm:pt modelId="21"/>
        <dgm:pt modelId="22"/>
        <dgm:pt modelId="23"/>
      </dgm:ptLst>
      <dgm:cxnLst>
        <dgm:cxn modelId="4" srcId="0" destId="1" srcOrd="0" destOrd="0"/>
        <dgm:cxn modelId="5" srcId="0" destId="2" srcOrd="1" destOrd="0"/>
        <dgm:cxn modelId="15" srcId="1" destId="11" srcOrd="0" destOrd="0"/>
        <dgm:cxn modelId="16" srcId="1" destId="12" srcOrd="0" destOrd="0"/>
        <dgm:cxn modelId="17" srcId="1" destId="13" srcOrd="0" destOrd="0"/>
        <dgm:cxn modelId="25" srcId="2" destId="21" srcOrd="0" destOrd="0"/>
        <dgm:cxn modelId="26" srcId="2" destId="22" srcOrd="0" destOrd="0"/>
        <dgm:cxn modelId="27" srcId="2" destId="23" srcOrd="0" destOrd="0"/>
      </dgm:cxnLst>
      <dgm:bg/>
      <dgm:whole/>
    </dgm:dataModel>
  </dgm:clrData>
  <dgm:layoutNode name="outerComposite">
    <dgm:varLst>
      <dgm:chMax val="2"/>
      <dgm:animLvl val="lvl"/>
      <dgm:resizeHandles val="exact"/>
    </dgm:varLst>
    <dgm:alg type="composite">
      <dgm:param type="ar" val="1"/>
    </dgm:alg>
    <dgm:shape xmlns:r="http://schemas.openxmlformats.org/officeDocument/2006/relationships" r:blip="">
      <dgm:adjLst/>
    </dgm:shape>
    <dgm:presOf/>
    <dgm:constrLst>
      <dgm:constr type="h" for="ch" forName="parentComposite" refType="h" refFor="ch" refForName="dummyMaxCanvas" op="equ" fact="0.2"/>
      <dgm:constr type="t" for="ch" forName="parentComposite"/>
      <dgm:constr type="h" for="ch" forName="childrenComposite" refType="h" refFor="ch" refForName="dummyMaxCanvas" op="equ" fact="0.8"/>
      <dgm:constr type="t" for="ch" forName="childrenComposite" refType="h" refFor="ch" refForName="dummyMaxCanvas" fact="0.2"/>
    </dgm:constrLst>
    <dgm:ruleLst/>
    <dgm:layoutNode name="dummyMaxCanvas">
      <dgm:alg type="sp"/>
      <dgm:shape xmlns:r="http://schemas.openxmlformats.org/officeDocument/2006/relationships" r:blip="">
        <dgm:adjLst/>
      </dgm:shape>
      <dgm:presOf/>
      <dgm:constrLst/>
      <dgm:ruleLst/>
    </dgm:layoutNode>
    <dgm:layoutNode name="parentComposite">
      <dgm:alg type="composite"/>
      <dgm:shape xmlns:r="http://schemas.openxmlformats.org/officeDocument/2006/relationships" r:blip="">
        <dgm:adjLst/>
      </dgm:shape>
      <dgm:presOf/>
      <dgm:constrLst>
        <dgm:constr type="w" for="ch" forName="parent1" refType="w" fact="0.36"/>
        <dgm:constr type="ctrX" for="ch" forName="parent1" refType="w" fact="0.24"/>
        <dgm:constr type="w" for="ch" forName="parent2" refType="w" fact="0.36"/>
        <dgm:constr type="ctrX" for="ch" forName="parent2" refType="w" fact="0.76"/>
        <dgm:constr type="primFontSz" for="ch" ptType="node" op="equ"/>
      </dgm:constrLst>
      <dgm:ruleLst/>
      <dgm:layoutNode name="parent1" styleLbl="alignAccFollowNode1">
        <dgm:varLst>
          <dgm:chMax val="4"/>
        </dgm:varLst>
        <dgm:alg type="tx"/>
        <dgm:shape xmlns:r="http://schemas.openxmlformats.org/officeDocument/2006/relationships" type="roundRect" r:blip="">
          <dgm:adjLst>
            <dgm:adj idx="1" val="0.1"/>
          </dgm:adjLst>
        </dgm:shape>
        <dgm:presOf axis="ch" ptType="node"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arent2" styleLbl="alignAccFollowNode1">
        <dgm:varLst>
          <dgm:chMax val="4"/>
        </dgm:varLst>
        <dgm:alg type="tx"/>
        <dgm:shape xmlns:r="http://schemas.openxmlformats.org/officeDocument/2006/relationships" type="roundRect" r:blip="">
          <dgm:adjLst>
            <dgm:adj idx="1" val="0.1"/>
          </dgm:adjLst>
        </dgm:shape>
        <dgm:presOf axis="ch" ptType="node" st="2" cnt="1"/>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dgm:layoutNode name="childrenComposite">
      <dgm:alg type="composite"/>
      <dgm:shape xmlns:r="http://schemas.openxmlformats.org/officeDocument/2006/relationships" r:blip="">
        <dgm:adjLst/>
      </dgm:shape>
      <dgm:presOf/>
      <dgm:constrLst>
        <dgm:constr type="primFontSz" for="ch" ptType="node" op="equ" val="65"/>
        <dgm:constr type="w" for="ch" forName="fulcrum" refType="w" fact="0.15"/>
        <dgm:constr type="h" for="ch" forName="fulcrum" refType="w" refFor="ch" refForName="fulcrum"/>
        <dgm:constr type="b" for="ch" forName="fulcrum" refType="h"/>
        <dgm:constr type="ctrX" for="ch" forName="fulcrum" refType="w" fact="0.5"/>
        <dgm:constr type="w" for="ch" forName="balance_00" refType="w" fact="0.9"/>
        <dgm:constr type="h" for="ch" forName="balance_00" refType="h" fact="0.076"/>
        <dgm:constr type="b" for="ch" forName="balance_00" refType="h" fact="0.81"/>
        <dgm:constr type="ctrX" for="ch" forName="balance_00" refType="w" fact="0.5"/>
        <dgm:constr type="w" for="ch" forName="balance_01" refType="w"/>
        <dgm:constr type="h" for="ch" forName="balance_01" refType="h" fact="0.157"/>
        <dgm:constr type="b" for="ch" forName="balance_01" refType="h" fact="0.85"/>
        <dgm:constr type="ctrX" for="ch" forName="balance_01" refType="w" fact="0.5"/>
        <dgm:constr type="w" for="ch" forName="balance_02" refType="w"/>
        <dgm:constr type="h" for="ch" forName="balance_02" refType="h" fact="0.157"/>
        <dgm:constr type="b" for="ch" forName="balance_02" refType="h" fact="0.85"/>
        <dgm:constr type="ctrX" for="ch" forName="balance_02" refType="w" fact="0.5"/>
        <dgm:constr type="w" for="ch" forName="balance_03" refType="w"/>
        <dgm:constr type="h" for="ch" forName="balance_03" refType="h" fact="0.157"/>
        <dgm:constr type="b" for="ch" forName="balance_03" refType="h" fact="0.85"/>
        <dgm:constr type="ctrX" for="ch" forName="balance_03" refType="w" fact="0.5"/>
        <dgm:constr type="w" for="ch" forName="balance_04" refType="w"/>
        <dgm:constr type="h" for="ch" forName="balance_04" refType="h" fact="0.157"/>
        <dgm:constr type="b" for="ch" forName="balance_04" refType="h" fact="0.85"/>
        <dgm:constr type="ctrX" for="ch" forName="balance_04" refType="w" fact="0.5"/>
        <dgm:constr type="w" for="ch" forName="balance_10" refType="w"/>
        <dgm:constr type="h" for="ch" forName="balance_10" refType="h" fact="0.157"/>
        <dgm:constr type="b" for="ch" forName="balance_10" refType="h" fact="0.85"/>
        <dgm:constr type="ctrX" for="ch" forName="balance_10" refType="w" fact="0.5"/>
        <dgm:constr type="w" for="ch" forName="balance_11" refType="w" fact="0.9"/>
        <dgm:constr type="h" for="ch" forName="balance_11" refType="h" fact="0.076"/>
        <dgm:constr type="b" for="ch" forName="balance_11" refType="h" fact="0.81"/>
        <dgm:constr type="ctrX" for="ch" forName="balance_11" refType="w" fact="0.5"/>
        <dgm:constr type="w" for="ch" forName="balance_12" refType="w"/>
        <dgm:constr type="h" for="ch" forName="balance_12" refType="h" fact="0.157"/>
        <dgm:constr type="b" for="ch" forName="balance_12" refType="h" fact="0.85"/>
        <dgm:constr type="ctrX" for="ch" forName="balance_12" refType="w" fact="0.5"/>
        <dgm:constr type="w" for="ch" forName="balance_13" refType="w"/>
        <dgm:constr type="h" for="ch" forName="balance_13" refType="h" fact="0.157"/>
        <dgm:constr type="b" for="ch" forName="balance_13" refType="h" fact="0.85"/>
        <dgm:constr type="ctrX" for="ch" forName="balance_13" refType="w" fact="0.5"/>
        <dgm:constr type="w" for="ch" forName="balance_14" refType="w"/>
        <dgm:constr type="h" for="ch" forName="balance_14" refType="h" fact="0.157"/>
        <dgm:constr type="b" for="ch" forName="balance_14" refType="h" fact="0.85"/>
        <dgm:constr type="ctrX" for="ch" forName="balance_14" refType="w" fact="0.5"/>
        <dgm:constr type="w" for="ch" forName="balance_20" refType="w"/>
        <dgm:constr type="h" for="ch" forName="balance_20" refType="h" fact="0.157"/>
        <dgm:constr type="b" for="ch" forName="balance_20" refType="h" fact="0.85"/>
        <dgm:constr type="ctrX" for="ch" forName="balance_20" refType="w" fact="0.5"/>
        <dgm:constr type="w" for="ch" forName="balance_21" refType="w"/>
        <dgm:constr type="h" for="ch" forName="balance_21" refType="h" fact="0.157"/>
        <dgm:constr type="b" for="ch" forName="balance_21" refType="h" fact="0.85"/>
        <dgm:constr type="ctrX" for="ch" forName="balance_21" refType="w" fact="0.5"/>
        <dgm:constr type="w" for="ch" forName="balance_22" refType="w" fact="0.9"/>
        <dgm:constr type="h" for="ch" forName="balance_22" refType="h" fact="0.076"/>
        <dgm:constr type="b" for="ch" forName="balance_22" refType="h" fact="0.81"/>
        <dgm:constr type="ctrX" for="ch" forName="balance_22" refType="w" fact="0.5"/>
        <dgm:constr type="w" for="ch" forName="balance_23" refType="w"/>
        <dgm:constr type="h" for="ch" forName="balance_23" refType="h" fact="0.157"/>
        <dgm:constr type="b" for="ch" forName="balance_23" refType="h" fact="0.85"/>
        <dgm:constr type="ctrX" for="ch" forName="balance_23" refType="w" fact="0.5"/>
        <dgm:constr type="w" for="ch" forName="balance_24" refType="w"/>
        <dgm:constr type="h" for="ch" forName="balance_24" refType="h" fact="0.157"/>
        <dgm:constr type="b" for="ch" forName="balance_24" refType="h" fact="0.85"/>
        <dgm:constr type="ctrX" for="ch" forName="balance_24" refType="w" fact="0.5"/>
        <dgm:constr type="w" for="ch" forName="balance_30" refType="w"/>
        <dgm:constr type="h" for="ch" forName="balance_30" refType="h" fact="0.157"/>
        <dgm:constr type="b" for="ch" forName="balance_30" refType="h" fact="0.85"/>
        <dgm:constr type="ctrX" for="ch" forName="balance_30" refType="w" fact="0.5"/>
        <dgm:constr type="w" for="ch" forName="balance_31" refType="w"/>
        <dgm:constr type="h" for="ch" forName="balance_31" refType="h" fact="0.157"/>
        <dgm:constr type="b" for="ch" forName="balance_31" refType="h" fact="0.85"/>
        <dgm:constr type="ctrX" for="ch" forName="balance_31" refType="w" fact="0.5"/>
        <dgm:constr type="w" for="ch" forName="balance_32" refType="w"/>
        <dgm:constr type="h" for="ch" forName="balance_32" refType="h" fact="0.157"/>
        <dgm:constr type="b" for="ch" forName="balance_32" refType="h" fact="0.85"/>
        <dgm:constr type="ctrX" for="ch" forName="balance_32" refType="w" fact="0.5"/>
        <dgm:constr type="w" for="ch" forName="balance_33" refType="w" fact="0.9"/>
        <dgm:constr type="h" for="ch" forName="balance_33" refType="h" fact="0.076"/>
        <dgm:constr type="b" for="ch" forName="balance_33" refType="h" fact="0.81"/>
        <dgm:constr type="ctrX" for="ch" forName="balance_33" refType="w" fact="0.5"/>
        <dgm:constr type="w" for="ch" forName="balance_34" refType="w"/>
        <dgm:constr type="h" for="ch" forName="balance_34" refType="h" fact="0.157"/>
        <dgm:constr type="b" for="ch" forName="balance_34" refType="h" fact="0.85"/>
        <dgm:constr type="ctrX" for="ch" forName="balance_34" refType="w" fact="0.5"/>
        <dgm:constr type="w" for="ch" forName="balance_40" refType="w"/>
        <dgm:constr type="h" for="ch" forName="balance_40" refType="h" fact="0.157"/>
        <dgm:constr type="b" for="ch" forName="balance_40" refType="h" fact="0.85"/>
        <dgm:constr type="ctrX" for="ch" forName="balance_40" refType="w" fact="0.5"/>
        <dgm:constr type="w" for="ch" forName="balance_41" refType="w"/>
        <dgm:constr type="h" for="ch" forName="balance_41" refType="h" fact="0.157"/>
        <dgm:constr type="b" for="ch" forName="balance_41" refType="h" fact="0.85"/>
        <dgm:constr type="ctrX" for="ch" forName="balance_41" refType="w" fact="0.5"/>
        <dgm:constr type="w" for="ch" forName="balance_42" refType="w"/>
        <dgm:constr type="h" for="ch" forName="balance_42" refType="h" fact="0.157"/>
        <dgm:constr type="b" for="ch" forName="balance_42" refType="h" fact="0.85"/>
        <dgm:constr type="ctrX" for="ch" forName="balance_42" refType="w" fact="0.5"/>
        <dgm:constr type="w" for="ch" forName="balance_43" refType="w"/>
        <dgm:constr type="h" for="ch" forName="balance_43" refType="h" fact="0.157"/>
        <dgm:constr type="b" for="ch" forName="balance_43" refType="h" fact="0.85"/>
        <dgm:constr type="ctrX" for="ch" forName="balance_43" refType="w" fact="0.5"/>
        <dgm:constr type="w" for="ch" forName="balance_44" refType="w" fact="0.9"/>
        <dgm:constr type="h" for="ch" forName="balance_44" refType="h" fact="0.076"/>
        <dgm:constr type="b" for="ch" forName="balance_44" refType="h" fact="0.81"/>
        <dgm:constr type="ctrX" for="ch" forName="balance_44" refType="w" fact="0.5"/>
        <dgm:constr type="w" for="ch" forName="right_01_1" refType="w" fact="0.4"/>
        <dgm:constr type="h" for="ch" forName="right_01_1" refType="h" fact="0.7"/>
        <dgm:constr type="b" for="ch" forName="right_01_1" refType="h" fact="0.76"/>
        <dgm:constr type="ctrX" for="ch" forName="right_01_1" refType="w" fact="0.78"/>
        <dgm:constr type="w" for="ch" forName="left_10_1" refType="w" fact="0.4"/>
        <dgm:constr type="h" for="ch" forName="left_10_1" refType="h" fact="0.7"/>
        <dgm:constr type="b" for="ch" forName="left_10_1" refType="h" fact="0.76"/>
        <dgm:constr type="ctrX" for="ch" forName="left_10_1" refType="w" fact="0.22"/>
        <dgm:constr type="w" for="ch" forName="right_11_1" refType="w" fact="0.36"/>
        <dgm:constr type="h" for="ch" forName="right_11_1" refType="h" fact="0.67"/>
        <dgm:constr type="b" for="ch" forName="right_11_1" refType="h" fact="0.725"/>
        <dgm:constr type="ctrX" for="ch" forName="right_11_1" refType="w" fact="0.76"/>
        <dgm:constr type="w" for="ch" forName="left_11_1" refType="w" fact="0.36"/>
        <dgm:constr type="h" for="ch" forName="left_11_1" refType="h" fact="0.67"/>
        <dgm:constr type="b" for="ch" forName="left_11_1" refType="h" fact="0.725"/>
        <dgm:constr type="ctrX" for="ch" forName="left_11_1" refType="w" fact="0.24"/>
        <dgm:constr type="w" for="ch" forName="right_02_1" refType="w" fact="0.388"/>
        <dgm:constr type="h" for="ch" forName="right_02_1" refType="h" fact="0.36"/>
        <dgm:constr type="b" for="ch" forName="right_02_1" refType="h" fact="0.76"/>
        <dgm:constr type="ctrX" for="ch" forName="right_02_1" refType="w" fact="0.77"/>
        <dgm:constr type="w" for="ch" forName="right_02_2" refType="w" fact="0.388"/>
        <dgm:constr type="h" for="ch" forName="right_02_2" refType="h" fact="0.36"/>
        <dgm:constr type="b" for="ch" forName="right_02_2" refType="h" fact="0.42"/>
        <dgm:constr type="ctrX" for="ch" forName="right_02_2" refType="w" fact="0.79"/>
        <dgm:constr type="w" for="ch" forName="left_20_1" refType="w" fact="0.388"/>
        <dgm:constr type="h" for="ch" forName="left_20_1" refType="h" fact="0.36"/>
        <dgm:constr type="b" for="ch" forName="left_20_1" refType="h" fact="0.76"/>
        <dgm:constr type="ctrX" for="ch" forName="left_20_1" refType="w" fact="0.23"/>
        <dgm:constr type="w" for="ch" forName="left_20_2" refType="w" fact="0.388"/>
        <dgm:constr type="h" for="ch" forName="left_20_2" refType="h" fact="0.36"/>
        <dgm:constr type="b" for="ch" forName="left_20_2" refType="h" fact="0.42"/>
        <dgm:constr type="ctrX" for="ch" forName="left_20_2" refType="w" fact="0.21"/>
        <dgm:constr type="w" for="ch" forName="right_12_1" refType="w" fact="0.388"/>
        <dgm:constr type="h" for="ch" forName="right_12_1" refType="h" fact="0.36"/>
        <dgm:constr type="b" for="ch" forName="right_12_1" refType="h" fact="0.76"/>
        <dgm:constr type="ctrX" for="ch" forName="right_12_1" refType="w" fact="0.77"/>
        <dgm:constr type="w" for="ch" forName="right_12_2" refType="w" fact="0.388"/>
        <dgm:constr type="h" for="ch" forName="right_12_2" refType="h" fact="0.36"/>
        <dgm:constr type="b" for="ch" forName="right_12_2" refType="h" fact="0.42"/>
        <dgm:constr type="ctrX" for="ch" forName="right_12_2" refType="w" fact="0.79"/>
        <dgm:constr type="w" for="ch" forName="left_12_1" refType="w" fact="0.388"/>
        <dgm:constr type="h" for="ch" forName="left_12_1" refType="h" fact="0.36"/>
        <dgm:constr type="b" for="ch" forName="left_12_1" refType="h" fact="0.715"/>
        <dgm:constr type="ctrX" for="ch" forName="left_12_1" refType="w" fact="0.255"/>
        <dgm:constr type="w" for="ch" forName="right_22_1" refType="w" fact="0.36"/>
        <dgm:constr type="h" for="ch" forName="right_22_1" refType="h" fact="0.32"/>
        <dgm:constr type="b" for="ch" forName="right_22_1" refType="h" fact="0.725"/>
        <dgm:constr type="ctrX" for="ch" forName="right_22_1" refType="w" fact="0.76"/>
        <dgm:constr type="w" for="ch" forName="right_22_2" refType="w" fact="0.36"/>
        <dgm:constr type="h" for="ch" forName="right_22_2" refType="h" fact="0.32"/>
        <dgm:constr type="b" for="ch" forName="right_22_2" refType="h" fact="0.39"/>
        <dgm:constr type="ctrX" for="ch" forName="right_22_2" refType="w" fact="0.76"/>
        <dgm:constr type="w" for="ch" forName="left_22_1" refType="w" fact="0.36"/>
        <dgm:constr type="h" for="ch" forName="left_22_1" refType="h" fact="0.32"/>
        <dgm:constr type="b" for="ch" forName="left_22_1" refType="h" fact="0.725"/>
        <dgm:constr type="ctrX" for="ch" forName="left_22_1" refType="w" fact="0.24"/>
        <dgm:constr type="w" for="ch" forName="left_22_2" refType="w" fact="0.36"/>
        <dgm:constr type="h" for="ch" forName="left_22_2" refType="h" fact="0.32"/>
        <dgm:constr type="b" for="ch" forName="left_22_2" refType="h" fact="0.39"/>
        <dgm:constr type="ctrX" for="ch" forName="left_22_2" refType="w" fact="0.24"/>
        <dgm:constr type="w" for="ch" forName="left_21_1" refType="w" fact="0.388"/>
        <dgm:constr type="h" for="ch" forName="left_21_1" refType="h" fact="0.36"/>
        <dgm:constr type="b" for="ch" forName="left_21_1" refType="h" fact="0.76"/>
        <dgm:constr type="ctrX" for="ch" forName="left_21_1" refType="w" fact="0.23"/>
        <dgm:constr type="w" for="ch" forName="left_21_2" refType="w" fact="0.388"/>
        <dgm:constr type="h" for="ch" forName="left_21_2" refType="h" fact="0.36"/>
        <dgm:constr type="b" for="ch" forName="left_21_2" refType="h" fact="0.42"/>
        <dgm:constr type="ctrX" for="ch" forName="left_21_2" refType="w" fact="0.21"/>
        <dgm:constr type="w" for="ch" forName="right_21_1" refType="w" fact="0.388"/>
        <dgm:constr type="h" for="ch" forName="right_21_1" refType="h" fact="0.36"/>
        <dgm:constr type="b" for="ch" forName="right_21_1" refType="h" fact="0.715"/>
        <dgm:constr type="ctrX" for="ch" forName="right_21_1" refType="w" fact="0.745"/>
        <dgm:constr type="w" for="ch" forName="right_03_1" refType="w" fact="0.37"/>
        <dgm:constr type="h" for="ch" forName="right_03_1" refType="h" fact="0.24"/>
        <dgm:constr type="b" for="ch" forName="right_03_1" refType="h" fact="0.76"/>
        <dgm:constr type="ctrX" for="ch" forName="right_03_1" refType="w" fact="0.77"/>
        <dgm:constr type="w" for="ch" forName="right_03_2" refType="w" fact="0.37"/>
        <dgm:constr type="h" for="ch" forName="right_03_2" refType="h" fact="0.24"/>
        <dgm:constr type="b" for="ch" forName="right_03_2" refType="h" fact="0.535"/>
        <dgm:constr type="ctrX" for="ch" forName="right_03_2" refType="w" fact="0.783"/>
        <dgm:constr type="w" for="ch" forName="right_03_3" refType="w" fact="0.37"/>
        <dgm:constr type="h" for="ch" forName="right_03_3" refType="h" fact="0.24"/>
        <dgm:constr type="b" for="ch" forName="right_03_3" refType="h" fact="0.315"/>
        <dgm:constr type="ctrX" for="ch" forName="right_03_3" refType="w" fact="0.796"/>
        <dgm:constr type="w" for="ch" forName="left_30_1" refType="w" fact="0.37"/>
        <dgm:constr type="h" for="ch" forName="left_30_1" refType="h" fact="0.24"/>
        <dgm:constr type="b" for="ch" forName="left_30_1" refType="h" fact="0.76"/>
        <dgm:constr type="ctrX" for="ch" forName="left_30_1" refType="w" fact="0.23"/>
        <dgm:constr type="w" for="ch" forName="left_30_2" refType="w" fact="0.37"/>
        <dgm:constr type="h" for="ch" forName="left_30_2" refType="h" fact="0.24"/>
        <dgm:constr type="b" for="ch" forName="left_30_2" refType="h" fact="0.535"/>
        <dgm:constr type="ctrX" for="ch" forName="left_30_2" refType="w" fact="0.217"/>
        <dgm:constr type="w" for="ch" forName="left_30_3" refType="w" fact="0.37"/>
        <dgm:constr type="h" for="ch" forName="left_30_3" refType="h" fact="0.24"/>
        <dgm:constr type="b" for="ch" forName="left_30_3" refType="h" fact="0.315"/>
        <dgm:constr type="ctrX" for="ch" forName="left_30_3" refType="w" fact="0.204"/>
        <dgm:constr type="w" for="ch" forName="right_13_1" refType="w" fact="0.37"/>
        <dgm:constr type="h" for="ch" forName="right_13_1" refType="h" fact="0.24"/>
        <dgm:constr type="b" for="ch" forName="right_13_1" refType="h" fact="0.76"/>
        <dgm:constr type="ctrX" for="ch" forName="right_13_1" refType="w" fact="0.77"/>
        <dgm:constr type="w" for="ch" forName="right_13_2" refType="w" fact="0.37"/>
        <dgm:constr type="h" for="ch" forName="right_13_2" refType="h" fact="0.24"/>
        <dgm:constr type="b" for="ch" forName="right_13_2" refType="h" fact="0.535"/>
        <dgm:constr type="ctrX" for="ch" forName="right_13_2" refType="w" fact="0.783"/>
        <dgm:constr type="w" for="ch" forName="right_13_3" refType="w" fact="0.37"/>
        <dgm:constr type="h" for="ch" forName="right_13_3" refType="h" fact="0.24"/>
        <dgm:constr type="b" for="ch" forName="right_13_3" refType="h" fact="0.315"/>
        <dgm:constr type="ctrX" for="ch" forName="right_13_3" refType="w" fact="0.796"/>
        <dgm:constr type="w" for="ch" forName="left_13_1" refType="w" fact="0.37"/>
        <dgm:constr type="h" for="ch" forName="left_13_1" refType="h" fact="0.24"/>
        <dgm:constr type="b" for="ch" forName="left_13_1" refType="h" fact="0.715"/>
        <dgm:constr type="ctrX" for="ch" forName="left_13_1" refType="w" fact="0.255"/>
        <dgm:constr type="w" for="ch" forName="left_31_1" refType="w" fact="0.37"/>
        <dgm:constr type="h" for="ch" forName="left_31_1" refType="h" fact="0.24"/>
        <dgm:constr type="b" for="ch" forName="left_31_1" refType="h" fact="0.76"/>
        <dgm:constr type="ctrX" for="ch" forName="left_31_1" refType="w" fact="0.23"/>
        <dgm:constr type="w" for="ch" forName="left_31_2" refType="w" fact="0.37"/>
        <dgm:constr type="h" for="ch" forName="left_31_2" refType="h" fact="0.24"/>
        <dgm:constr type="b" for="ch" forName="left_31_2" refType="h" fact="0.535"/>
        <dgm:constr type="ctrX" for="ch" forName="left_31_2" refType="w" fact="0.217"/>
        <dgm:constr type="w" for="ch" forName="left_31_3" refType="w" fact="0.37"/>
        <dgm:constr type="h" for="ch" forName="left_31_3" refType="h" fact="0.24"/>
        <dgm:constr type="b" for="ch" forName="left_31_3" refType="h" fact="0.315"/>
        <dgm:constr type="ctrX" for="ch" forName="left_31_3" refType="w" fact="0.204"/>
        <dgm:constr type="w" for="ch" forName="right_31_1" refType="w" fact="0.37"/>
        <dgm:constr type="h" for="ch" forName="right_31_1" refType="h" fact="0.24"/>
        <dgm:constr type="b" for="ch" forName="right_31_1" refType="h" fact="0.715"/>
        <dgm:constr type="ctrX" for="ch" forName="right_31_1" refType="w" fact="0.745"/>
        <dgm:constr type="w" for="ch" forName="right_23_1" refType="w" fact="0.37"/>
        <dgm:constr type="h" for="ch" forName="right_23_1" refType="h" fact="0.24"/>
        <dgm:constr type="b" for="ch" forName="right_23_1" refType="h" fact="0.76"/>
        <dgm:constr type="ctrX" for="ch" forName="right_23_1" refType="w" fact="0.77"/>
        <dgm:constr type="w" for="ch" forName="right_23_2" refType="w" fact="0.37"/>
        <dgm:constr type="h" for="ch" forName="right_23_2" refType="h" fact="0.24"/>
        <dgm:constr type="b" for="ch" forName="right_23_2" refType="h" fact="0.535"/>
        <dgm:constr type="ctrX" for="ch" forName="right_23_2" refType="w" fact="0.783"/>
        <dgm:constr type="w" for="ch" forName="right_23_3" refType="w" fact="0.37"/>
        <dgm:constr type="h" for="ch" forName="right_23_3" refType="h" fact="0.24"/>
        <dgm:constr type="b" for="ch" forName="right_23_3" refType="h" fact="0.315"/>
        <dgm:constr type="ctrX" for="ch" forName="right_23_3" refType="w" fact="0.796"/>
        <dgm:constr type="w" for="ch" forName="left_23_1" refType="w" fact="0.37"/>
        <dgm:constr type="h" for="ch" forName="left_23_1" refType="h" fact="0.24"/>
        <dgm:constr type="b" for="ch" forName="left_23_1" refType="h" fact="0.715"/>
        <dgm:constr type="ctrX" for="ch" forName="left_23_1" refType="w" fact="0.255"/>
        <dgm:constr type="w" for="ch" forName="left_23_2" refType="w" fact="0.37"/>
        <dgm:constr type="h" for="ch" forName="left_23_2" refType="h" fact="0.24"/>
        <dgm:constr type="b" for="ch" forName="left_23_2" refType="h" fact="0.49"/>
        <dgm:constr type="ctrX" for="ch" forName="left_23_2" refType="w" fact="0.268"/>
        <dgm:constr type="w" for="ch" forName="left_32_1" refType="w" fact="0.37"/>
        <dgm:constr type="h" for="ch" forName="left_32_1" refType="h" fact="0.24"/>
        <dgm:constr type="b" for="ch" forName="left_32_1" refType="h" fact="0.76"/>
        <dgm:constr type="ctrX" for="ch" forName="left_32_1" refType="w" fact="0.23"/>
        <dgm:constr type="w" for="ch" forName="left_32_2" refType="w" fact="0.37"/>
        <dgm:constr type="h" for="ch" forName="left_32_2" refType="h" fact="0.24"/>
        <dgm:constr type="b" for="ch" forName="left_32_2" refType="h" fact="0.535"/>
        <dgm:constr type="ctrX" for="ch" forName="left_32_2" refType="w" fact="0.217"/>
        <dgm:constr type="w" for="ch" forName="left_32_3" refType="w" fact="0.37"/>
        <dgm:constr type="h" for="ch" forName="left_32_3" refType="h" fact="0.24"/>
        <dgm:constr type="b" for="ch" forName="left_32_3" refType="h" fact="0.315"/>
        <dgm:constr type="ctrX" for="ch" forName="left_32_3" refType="w" fact="0.204"/>
        <dgm:constr type="w" for="ch" forName="right_32_1" refType="w" fact="0.37"/>
        <dgm:constr type="h" for="ch" forName="right_32_1" refType="h" fact="0.24"/>
        <dgm:constr type="b" for="ch" forName="right_32_1" refType="h" fact="0.715"/>
        <dgm:constr type="ctrX" for="ch" forName="right_32_1" refType="w" fact="0.745"/>
        <dgm:constr type="w" for="ch" forName="right_32_2" refType="w" fact="0.37"/>
        <dgm:constr type="h" for="ch" forName="right_32_2" refType="h" fact="0.24"/>
        <dgm:constr type="b" for="ch" forName="right_32_2" refType="h" fact="0.49"/>
        <dgm:constr type="ctrX" for="ch" forName="right_32_2" refType="w" fact="0.732"/>
        <dgm:constr type="w" for="ch" forName="right_33_1" refType="w" fact="0.36"/>
        <dgm:constr type="h" for="ch" forName="right_33_1" refType="h" fact="0.21"/>
        <dgm:constr type="b" for="ch" forName="right_33_1" refType="h" fact="0.725"/>
        <dgm:constr type="ctrX" for="ch" forName="right_33_1" refType="w" fact="0.76"/>
        <dgm:constr type="w" for="ch" forName="right_33_2" refType="w" fact="0.36"/>
        <dgm:constr type="h" for="ch" forName="right_33_2" refType="h" fact="0.21"/>
        <dgm:constr type="b" for="ch" forName="right_33_2" refType="h" fact="0.5"/>
        <dgm:constr type="ctrX" for="ch" forName="right_33_2" refType="w" fact="0.76"/>
        <dgm:constr type="w" for="ch" forName="right_33_3" refType="w" fact="0.36"/>
        <dgm:constr type="h" for="ch" forName="right_33_3" refType="h" fact="0.21"/>
        <dgm:constr type="b" for="ch" forName="right_33_3" refType="h" fact="0.275"/>
        <dgm:constr type="ctrX" for="ch" forName="right_33_3" refType="w" fact="0.76"/>
        <dgm:constr type="w" for="ch" forName="left_33_1" refType="w" fact="0.36"/>
        <dgm:constr type="h" for="ch" forName="left_33_1" refType="h" fact="0.21"/>
        <dgm:constr type="b" for="ch" forName="left_33_1" refType="h" fact="0.725"/>
        <dgm:constr type="ctrX" for="ch" forName="left_33_1" refType="w" fact="0.24"/>
        <dgm:constr type="w" for="ch" forName="left_33_2" refType="w" fact="0.36"/>
        <dgm:constr type="h" for="ch" forName="left_33_2" refType="h" fact="0.21"/>
        <dgm:constr type="b" for="ch" forName="left_33_2" refType="h" fact="0.5"/>
        <dgm:constr type="ctrX" for="ch" forName="left_33_2" refType="w" fact="0.24"/>
        <dgm:constr type="w" for="ch" forName="left_33_3" refType="w" fact="0.36"/>
        <dgm:constr type="h" for="ch" forName="left_33_3" refType="h" fact="0.21"/>
        <dgm:constr type="b" for="ch" forName="left_33_3" refType="h" fact="0.275"/>
        <dgm:constr type="ctrX" for="ch" forName="left_33_3" refType="w" fact="0.24"/>
        <dgm:constr type="w" for="ch" forName="right_04_1" refType="w" fact="0.365"/>
        <dgm:constr type="h" for="ch" forName="right_04_1" refType="h" fact="0.185"/>
        <dgm:constr type="b" for="ch" forName="right_04_1" refType="h" fact="0.76"/>
        <dgm:constr type="ctrX" for="ch" forName="right_04_1" refType="w" fact="0.77"/>
        <dgm:constr type="w" for="ch" forName="right_04_2" refType="w" fact="0.365"/>
        <dgm:constr type="h" for="ch" forName="right_04_2" refType="h" fact="0.185"/>
        <dgm:constr type="b" for="ch" forName="right_04_2" refType="h" fact="0.595"/>
        <dgm:constr type="ctrX" for="ch" forName="right_04_2" refType="w" fact="0.78"/>
        <dgm:constr type="w" for="ch" forName="right_04_3" refType="w" fact="0.365"/>
        <dgm:constr type="h" for="ch" forName="right_04_3" refType="h" fact="0.185"/>
        <dgm:constr type="b" for="ch" forName="right_04_3" refType="h" fact="0.43"/>
        <dgm:constr type="ctrX" for="ch" forName="right_04_3" refType="w" fact="0.79"/>
        <dgm:constr type="w" for="ch" forName="right_04_4" refType="w" fact="0.365"/>
        <dgm:constr type="h" for="ch" forName="right_04_4" refType="h" fact="0.185"/>
        <dgm:constr type="b" for="ch" forName="right_04_4" refType="h" fact="0.265"/>
        <dgm:constr type="ctrX" for="ch" forName="right_04_4" refType="w" fact="0.8"/>
        <dgm:constr type="w" for="ch" forName="left_40_1" refType="w" fact="0.365"/>
        <dgm:constr type="h" for="ch" forName="left_40_1" refType="h" fact="0.185"/>
        <dgm:constr type="b" for="ch" forName="left_40_1" refType="h" fact="0.76"/>
        <dgm:constr type="ctrX" for="ch" forName="left_40_1" refType="w" fact="0.23"/>
        <dgm:constr type="w" for="ch" forName="left_40_2" refType="w" fact="0.365"/>
        <dgm:constr type="h" for="ch" forName="left_40_2" refType="h" fact="0.185"/>
        <dgm:constr type="b" for="ch" forName="left_40_2" refType="h" fact="0.595"/>
        <dgm:constr type="ctrX" for="ch" forName="left_40_2" refType="w" fact="0.22"/>
        <dgm:constr type="w" for="ch" forName="left_40_3" refType="w" fact="0.365"/>
        <dgm:constr type="h" for="ch" forName="left_40_3" refType="h" fact="0.185"/>
        <dgm:constr type="b" for="ch" forName="left_40_3" refType="h" fact="0.43"/>
        <dgm:constr type="ctrX" for="ch" forName="left_40_3" refType="w" fact="0.21"/>
        <dgm:constr type="w" for="ch" forName="left_40_4" refType="w" fact="0.365"/>
        <dgm:constr type="h" for="ch" forName="left_40_4" refType="h" fact="0.185"/>
        <dgm:constr type="b" for="ch" forName="left_40_4" refType="h" fact="0.265"/>
        <dgm:constr type="ctrX" for="ch" forName="left_40_4" refType="w" fact="0.2"/>
        <dgm:constr type="w" for="ch" forName="right_14_1" refType="w" fact="0.365"/>
        <dgm:constr type="h" for="ch" forName="right_14_1" refType="h" fact="0.185"/>
        <dgm:constr type="b" for="ch" forName="right_14_1" refType="h" fact="0.76"/>
        <dgm:constr type="ctrX" for="ch" forName="right_14_1" refType="w" fact="0.77"/>
        <dgm:constr type="w" for="ch" forName="right_14_2" refType="w" fact="0.365"/>
        <dgm:constr type="h" for="ch" forName="right_14_2" refType="h" fact="0.185"/>
        <dgm:constr type="b" for="ch" forName="right_14_2" refType="h" fact="0.595"/>
        <dgm:constr type="ctrX" for="ch" forName="right_14_2" refType="w" fact="0.78"/>
        <dgm:constr type="w" for="ch" forName="right_14_3" refType="w" fact="0.365"/>
        <dgm:constr type="h" for="ch" forName="right_14_3" refType="h" fact="0.185"/>
        <dgm:constr type="b" for="ch" forName="right_14_3" refType="h" fact="0.43"/>
        <dgm:constr type="ctrX" for="ch" forName="right_14_3" refType="w" fact="0.79"/>
        <dgm:constr type="w" for="ch" forName="right_14_4" refType="w" fact="0.365"/>
        <dgm:constr type="h" for="ch" forName="right_14_4" refType="h" fact="0.185"/>
        <dgm:constr type="b" for="ch" forName="right_14_4" refType="h" fact="0.265"/>
        <dgm:constr type="ctrX" for="ch" forName="right_14_4" refType="w" fact="0.8"/>
        <dgm:constr type="w" for="ch" forName="left_14_1" refType="w" fact="0.365"/>
        <dgm:constr type="h" for="ch" forName="left_14_1" refType="h" fact="0.185"/>
        <dgm:constr type="b" for="ch" forName="left_14_1" refType="h" fact="0.715"/>
        <dgm:constr type="ctrX" for="ch" forName="left_14_1" refType="w" fact="0.25"/>
        <dgm:constr type="w" for="ch" forName="left_41_1" refType="w" fact="0.365"/>
        <dgm:constr type="h" for="ch" forName="left_41_1" refType="h" fact="0.185"/>
        <dgm:constr type="b" for="ch" forName="left_41_1" refType="h" fact="0.76"/>
        <dgm:constr type="ctrX" for="ch" forName="left_41_1" refType="w" fact="0.23"/>
        <dgm:constr type="w" for="ch" forName="left_41_2" refType="w" fact="0.365"/>
        <dgm:constr type="h" for="ch" forName="left_41_2" refType="h" fact="0.185"/>
        <dgm:constr type="b" for="ch" forName="left_41_2" refType="h" fact="0.595"/>
        <dgm:constr type="ctrX" for="ch" forName="left_41_2" refType="w" fact="0.22"/>
        <dgm:constr type="w" for="ch" forName="left_41_3" refType="w" fact="0.365"/>
        <dgm:constr type="h" for="ch" forName="left_41_3" refType="h" fact="0.185"/>
        <dgm:constr type="b" for="ch" forName="left_41_3" refType="h" fact="0.43"/>
        <dgm:constr type="ctrX" for="ch" forName="left_41_3" refType="w" fact="0.21"/>
        <dgm:constr type="w" for="ch" forName="left_41_4" refType="w" fact="0.365"/>
        <dgm:constr type="h" for="ch" forName="left_41_4" refType="h" fact="0.185"/>
        <dgm:constr type="b" for="ch" forName="left_41_4" refType="h" fact="0.265"/>
        <dgm:constr type="ctrX" for="ch" forName="left_41_4" refType="w" fact="0.2"/>
        <dgm:constr type="w" for="ch" forName="right_41_1" refType="w" fact="0.365"/>
        <dgm:constr type="h" for="ch" forName="right_41_1" refType="h" fact="0.185"/>
        <dgm:constr type="b" for="ch" forName="right_41_1" refType="h" fact="0.715"/>
        <dgm:constr type="ctrX" for="ch" forName="right_41_1" refType="w" fact="0.75"/>
        <dgm:constr type="w" for="ch" forName="right_24_1" refType="w" fact="0.365"/>
        <dgm:constr type="h" for="ch" forName="right_24_1" refType="h" fact="0.185"/>
        <dgm:constr type="b" for="ch" forName="right_24_1" refType="h" fact="0.76"/>
        <dgm:constr type="ctrX" for="ch" forName="right_24_1" refType="w" fact="0.77"/>
        <dgm:constr type="w" for="ch" forName="right_24_2" refType="w" fact="0.365"/>
        <dgm:constr type="h" for="ch" forName="right_24_2" refType="h" fact="0.185"/>
        <dgm:constr type="b" for="ch" forName="right_24_2" refType="h" fact="0.595"/>
        <dgm:constr type="ctrX" for="ch" forName="right_24_2" refType="w" fact="0.78"/>
        <dgm:constr type="w" for="ch" forName="right_24_3" refType="w" fact="0.365"/>
        <dgm:constr type="h" for="ch" forName="right_24_3" refType="h" fact="0.185"/>
        <dgm:constr type="b" for="ch" forName="right_24_3" refType="h" fact="0.43"/>
        <dgm:constr type="ctrX" for="ch" forName="right_24_3" refType="w" fact="0.79"/>
        <dgm:constr type="w" for="ch" forName="right_24_4" refType="w" fact="0.365"/>
        <dgm:constr type="h" for="ch" forName="right_24_4" refType="h" fact="0.185"/>
        <dgm:constr type="b" for="ch" forName="right_24_4" refType="h" fact="0.265"/>
        <dgm:constr type="ctrX" for="ch" forName="right_24_4" refType="w" fact="0.8"/>
        <dgm:constr type="w" for="ch" forName="left_24_1" refType="w" fact="0.365"/>
        <dgm:constr type="h" for="ch" forName="left_24_1" refType="h" fact="0.185"/>
        <dgm:constr type="b" for="ch" forName="left_24_1" refType="h" fact="0.715"/>
        <dgm:constr type="ctrX" for="ch" forName="left_24_1" refType="w" fact="0.25"/>
        <dgm:constr type="w" for="ch" forName="left_24_2" refType="w" fact="0.365"/>
        <dgm:constr type="h" for="ch" forName="left_24_2" refType="h" fact="0.185"/>
        <dgm:constr type="b" for="ch" forName="left_24_2" refType="h" fact="0.55"/>
        <dgm:constr type="ctrX" for="ch" forName="left_24_2" refType="w" fact="0.26"/>
        <dgm:constr type="w" for="ch" forName="left_42_1" refType="w" fact="0.365"/>
        <dgm:constr type="h" for="ch" forName="left_42_1" refType="h" fact="0.185"/>
        <dgm:constr type="b" for="ch" forName="left_42_1" refType="h" fact="0.76"/>
        <dgm:constr type="ctrX" for="ch" forName="left_42_1" refType="w" fact="0.23"/>
        <dgm:constr type="w" for="ch" forName="left_42_2" refType="w" fact="0.365"/>
        <dgm:constr type="h" for="ch" forName="left_42_2" refType="h" fact="0.185"/>
        <dgm:constr type="b" for="ch" forName="left_42_2" refType="h" fact="0.595"/>
        <dgm:constr type="ctrX" for="ch" forName="left_42_2" refType="w" fact="0.22"/>
        <dgm:constr type="w" for="ch" forName="left_42_3" refType="w" fact="0.365"/>
        <dgm:constr type="h" for="ch" forName="left_42_3" refType="h" fact="0.185"/>
        <dgm:constr type="b" for="ch" forName="left_42_3" refType="h" fact="0.43"/>
        <dgm:constr type="ctrX" for="ch" forName="left_42_3" refType="w" fact="0.21"/>
        <dgm:constr type="w" for="ch" forName="left_42_4" refType="w" fact="0.365"/>
        <dgm:constr type="h" for="ch" forName="left_42_4" refType="h" fact="0.185"/>
        <dgm:constr type="b" for="ch" forName="left_42_4" refType="h" fact="0.265"/>
        <dgm:constr type="ctrX" for="ch" forName="left_42_4" refType="w" fact="0.2"/>
        <dgm:constr type="w" for="ch" forName="right_42_1" refType="w" fact="0.365"/>
        <dgm:constr type="h" for="ch" forName="right_42_1" refType="h" fact="0.185"/>
        <dgm:constr type="b" for="ch" forName="right_42_1" refType="h" fact="0.715"/>
        <dgm:constr type="ctrX" for="ch" forName="right_42_1" refType="w" fact="0.75"/>
        <dgm:constr type="w" for="ch" forName="right_42_2" refType="w" fact="0.365"/>
        <dgm:constr type="h" for="ch" forName="right_42_2" refType="h" fact="0.185"/>
        <dgm:constr type="b" for="ch" forName="right_42_2" refType="h" fact="0.55"/>
        <dgm:constr type="ctrX" for="ch" forName="right_42_2" refType="w" fact="0.74"/>
        <dgm:constr type="w" for="ch" forName="right_34_1" refType="w" fact="0.365"/>
        <dgm:constr type="h" for="ch" forName="right_34_1" refType="h" fact="0.185"/>
        <dgm:constr type="b" for="ch" forName="right_34_1" refType="h" fact="0.76"/>
        <dgm:constr type="ctrX" for="ch" forName="right_34_1" refType="w" fact="0.77"/>
        <dgm:constr type="w" for="ch" forName="right_34_2" refType="w" fact="0.365"/>
        <dgm:constr type="h" for="ch" forName="right_34_2" refType="h" fact="0.185"/>
        <dgm:constr type="b" for="ch" forName="right_34_2" refType="h" fact="0.595"/>
        <dgm:constr type="ctrX" for="ch" forName="right_34_2" refType="w" fact="0.78"/>
        <dgm:constr type="w" for="ch" forName="right_34_3" refType="w" fact="0.365"/>
        <dgm:constr type="h" for="ch" forName="right_34_3" refType="h" fact="0.185"/>
        <dgm:constr type="b" for="ch" forName="right_34_3" refType="h" fact="0.43"/>
        <dgm:constr type="ctrX" for="ch" forName="right_34_3" refType="w" fact="0.79"/>
        <dgm:constr type="w" for="ch" forName="right_34_4" refType="w" fact="0.365"/>
        <dgm:constr type="h" for="ch" forName="right_34_4" refType="h" fact="0.185"/>
        <dgm:constr type="b" for="ch" forName="right_34_4" refType="h" fact="0.265"/>
        <dgm:constr type="ctrX" for="ch" forName="right_34_4" refType="w" fact="0.8"/>
        <dgm:constr type="w" for="ch" forName="left_34_1" refType="w" fact="0.365"/>
        <dgm:constr type="h" for="ch" forName="left_34_1" refType="h" fact="0.185"/>
        <dgm:constr type="b" for="ch" forName="left_34_1" refType="h" fact="0.715"/>
        <dgm:constr type="ctrX" for="ch" forName="left_34_1" refType="w" fact="0.25"/>
        <dgm:constr type="w" for="ch" forName="left_34_2" refType="w" fact="0.365"/>
        <dgm:constr type="h" for="ch" forName="left_34_2" refType="h" fact="0.185"/>
        <dgm:constr type="b" for="ch" forName="left_34_2" refType="h" fact="0.55"/>
        <dgm:constr type="ctrX" for="ch" forName="left_34_2" refType="w" fact="0.26"/>
        <dgm:constr type="w" for="ch" forName="left_34_3" refType="w" fact="0.365"/>
        <dgm:constr type="h" for="ch" forName="left_34_3" refType="h" fact="0.185"/>
        <dgm:constr type="b" for="ch" forName="left_34_3" refType="h" fact="0.385"/>
        <dgm:constr type="ctrX" for="ch" forName="left_34_3" refType="w" fact="0.27"/>
        <dgm:constr type="w" for="ch" forName="left_43_1" refType="w" fact="0.365"/>
        <dgm:constr type="h" for="ch" forName="left_43_1" refType="h" fact="0.185"/>
        <dgm:constr type="b" for="ch" forName="left_43_1" refType="h" fact="0.76"/>
        <dgm:constr type="ctrX" for="ch" forName="left_43_1" refType="w" fact="0.23"/>
        <dgm:constr type="w" for="ch" forName="left_43_2" refType="w" fact="0.365"/>
        <dgm:constr type="h" for="ch" forName="left_43_2" refType="h" fact="0.185"/>
        <dgm:constr type="b" for="ch" forName="left_43_2" refType="h" fact="0.595"/>
        <dgm:constr type="ctrX" for="ch" forName="left_43_2" refType="w" fact="0.22"/>
        <dgm:constr type="w" for="ch" forName="left_43_3" refType="w" fact="0.365"/>
        <dgm:constr type="h" for="ch" forName="left_43_3" refType="h" fact="0.185"/>
        <dgm:constr type="b" for="ch" forName="left_43_3" refType="h" fact="0.43"/>
        <dgm:constr type="ctrX" for="ch" forName="left_43_3" refType="w" fact="0.21"/>
        <dgm:constr type="w" for="ch" forName="left_43_4" refType="w" fact="0.365"/>
        <dgm:constr type="h" for="ch" forName="left_43_4" refType="h" fact="0.185"/>
        <dgm:constr type="b" for="ch" forName="left_43_4" refType="h" fact="0.265"/>
        <dgm:constr type="ctrX" for="ch" forName="left_43_4" refType="w" fact="0.2"/>
        <dgm:constr type="w" for="ch" forName="right_43_1" refType="w" fact="0.365"/>
        <dgm:constr type="h" for="ch" forName="right_43_1" refType="h" fact="0.185"/>
        <dgm:constr type="b" for="ch" forName="right_43_1" refType="h" fact="0.715"/>
        <dgm:constr type="ctrX" for="ch" forName="right_43_1" refType="w" fact="0.75"/>
        <dgm:constr type="w" for="ch" forName="right_43_2" refType="w" fact="0.365"/>
        <dgm:constr type="h" for="ch" forName="right_43_2" refType="h" fact="0.185"/>
        <dgm:constr type="b" for="ch" forName="right_43_2" refType="h" fact="0.55"/>
        <dgm:constr type="ctrX" for="ch" forName="right_43_2" refType="w" fact="0.74"/>
        <dgm:constr type="w" for="ch" forName="right_43_3" refType="w" fact="0.365"/>
        <dgm:constr type="h" for="ch" forName="right_43_3" refType="h" fact="0.185"/>
        <dgm:constr type="b" for="ch" forName="right_43_3" refType="h" fact="0.385"/>
        <dgm:constr type="ctrX" for="ch" forName="right_43_3" refType="w" fact="0.73"/>
        <dgm:constr type="w" for="ch" forName="right_44_1" refType="w" fact="0.36"/>
        <dgm:constr type="h" for="ch" forName="right_44_1" refType="h" fact="0.154"/>
        <dgm:constr type="b" for="ch" forName="right_44_1" refType="h" fact="0.725"/>
        <dgm:constr type="ctrX" for="ch" forName="right_44_1" refType="w" fact="0.76"/>
        <dgm:constr type="w" for="ch" forName="right_44_2" refType="w" fact="0.36"/>
        <dgm:constr type="h" for="ch" forName="right_44_2" refType="h" fact="0.154"/>
        <dgm:constr type="b" for="ch" forName="right_44_2" refType="h" fact="0.559"/>
        <dgm:constr type="ctrX" for="ch" forName="right_44_2" refType="w" fact="0.76"/>
        <dgm:constr type="w" for="ch" forName="right_44_3" refType="w" fact="0.36"/>
        <dgm:constr type="h" for="ch" forName="right_44_3" refType="h" fact="0.154"/>
        <dgm:constr type="b" for="ch" forName="right_44_3" refType="h" fact="0.393"/>
        <dgm:constr type="ctrX" for="ch" forName="right_44_3" refType="w" fact="0.76"/>
        <dgm:constr type="w" for="ch" forName="right_44_4" refType="w" fact="0.36"/>
        <dgm:constr type="h" for="ch" forName="right_44_4" refType="h" fact="0.154"/>
        <dgm:constr type="b" for="ch" forName="right_44_4" refType="h" fact="0.224"/>
        <dgm:constr type="ctrX" for="ch" forName="right_44_4" refType="w" fact="0.76"/>
        <dgm:constr type="w" for="ch" forName="left_44_1" refType="w" fact="0.36"/>
        <dgm:constr type="h" for="ch" forName="left_44_1" refType="h" fact="0.154"/>
        <dgm:constr type="b" for="ch" forName="left_44_1" refType="h" fact="0.725"/>
        <dgm:constr type="ctrX" for="ch" forName="left_44_1" refType="w" fact="0.24"/>
        <dgm:constr type="w" for="ch" forName="left_44_2" refType="w" fact="0.36"/>
        <dgm:constr type="h" for="ch" forName="left_44_2" refType="h" fact="0.154"/>
        <dgm:constr type="b" for="ch" forName="left_44_2" refType="h" fact="0.559"/>
        <dgm:constr type="ctrX" for="ch" forName="left_44_2" refType="w" fact="0.24"/>
        <dgm:constr type="w" for="ch" forName="left_44_3" refType="w" fact="0.36"/>
        <dgm:constr type="h" for="ch" forName="left_44_3" refType="h" fact="0.154"/>
        <dgm:constr type="b" for="ch" forName="left_44_3" refType="h" fact="0.393"/>
        <dgm:constr type="ctrX" for="ch" forName="left_44_3" refType="w" fact="0.24"/>
        <dgm:constr type="w" for="ch" forName="left_44_4" refType="w" fact="0.36"/>
        <dgm:constr type="h" for="ch" forName="left_44_4" refType="h" fact="0.154"/>
        <dgm:constr type="b" for="ch" forName="left_44_4" refType="h" fact="0.224"/>
        <dgm:constr type="ctrX" for="ch" forName="left_44_4" refType="w" fact="0.24"/>
      </dgm:constrLst>
      <dgm:ruleLst/>
      <dgm:layoutNode name="dummyMaxCanvas_ChildArea">
        <dgm:alg type="sp"/>
        <dgm:shape xmlns:r="http://schemas.openxmlformats.org/officeDocument/2006/relationships" r:blip="">
          <dgm:adjLst/>
        </dgm:shape>
        <dgm:presOf/>
        <dgm:constrLst/>
        <dgm:ruleLst/>
      </dgm:layoutNode>
      <dgm:layoutNode name="fulcrum" styleLbl="alignAccFollowNode1">
        <dgm:alg type="sp"/>
        <dgm:shape xmlns:r="http://schemas.openxmlformats.org/officeDocument/2006/relationships" type="triangle" r:blip="">
          <dgm:adjLst/>
        </dgm:shape>
        <dgm:presOf/>
        <dgm:constrLst/>
        <dgm:ruleLst/>
      </dgm:layoutNode>
      <dgm:choose name="Name0">
        <dgm:if name="Name1" axis="ch ch" ptType="node node" st="1 1" cnt="1 0" func="cnt" op="equ" val="0">
          <dgm:choose name="Name2">
            <dgm:if name="Name3" axis="ch ch" ptType="node node" st="2 1" cnt="1 0" func="cnt" op="equ" val="0">
              <dgm:layoutNode name="balance_00" styleLbl="alignAccFollowNode1">
                <dgm:varLst>
                  <dgm:bulletEnabled val="1"/>
                </dgm:varLst>
                <dgm:alg type="sp"/>
                <dgm:shape xmlns:r="http://schemas.openxmlformats.org/officeDocument/2006/relationships" type="rect" r:blip="">
                  <dgm:adjLst/>
                </dgm:shape>
                <dgm:presOf/>
                <dgm:constrLst/>
                <dgm:ruleLst/>
              </dgm:layoutNode>
            </dgm:if>
            <dgm:else name="Name4">
              <dgm:choose name="Name5">
                <dgm:if name="Name6" axis="ch ch" ptType="node node" st="2 1" cnt="1 0" func="cnt" op="equ" val="1">
                  <dgm:layoutNode name="balance_01" styleLbl="alignAccFollowNode1">
                    <dgm:varLst>
                      <dgm:bulletEnabled val="1"/>
                    </dgm:varLst>
                    <dgm:alg type="sp"/>
                    <dgm:shape xmlns:r="http://schemas.openxmlformats.org/officeDocument/2006/relationships" rot="4" type="rect" r:blip="">
                      <dgm:adjLst/>
                    </dgm:shape>
                    <dgm:presOf/>
                    <dgm:constrLst/>
                    <dgm:ruleLst/>
                  </dgm:layoutNode>
                  <dgm:layoutNode name="right_0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
                  <dgm:choose name="Name8">
                    <dgm:if name="Name9" axis="ch ch" ptType="node node" st="2 1" cnt="1 0" func="cnt" op="equ" val="2">
                      <dgm:layoutNode name="balance_02" styleLbl="alignAccFollowNode1">
                        <dgm:varLst>
                          <dgm:bulletEnabled val="1"/>
                        </dgm:varLst>
                        <dgm:alg type="sp"/>
                        <dgm:shape xmlns:r="http://schemas.openxmlformats.org/officeDocument/2006/relationships" rot="4" type="rect" r:blip="">
                          <dgm:adjLst/>
                        </dgm:shape>
                        <dgm:presOf/>
                        <dgm:constrLst/>
                        <dgm:ruleLst/>
                      </dgm:layoutNode>
                      <dgm:layoutNode name="right_0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
                      <dgm:choose name="Name11">
                        <dgm:if name="Name12" axis="ch ch" ptType="node node" st="2 1" cnt="1 0" func="cnt" op="equ" val="3">
                          <dgm:layoutNode name="balance_03" styleLbl="alignAccFollowNode1">
                            <dgm:varLst>
                              <dgm:bulletEnabled val="1"/>
                            </dgm:varLst>
                            <dgm:alg type="sp"/>
                            <dgm:shape xmlns:r="http://schemas.openxmlformats.org/officeDocument/2006/relationships" rot="4" type="rect" r:blip="">
                              <dgm:adjLst/>
                            </dgm:shape>
                            <dgm:presOf/>
                            <dgm:constrLst/>
                            <dgm:ruleLst/>
                          </dgm:layoutNode>
                          <dgm:layoutNode name="right_0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3">
                          <dgm:choose name="Name14">
                            <dgm:if name="Name15" axis="ch ch" ptType="node node" st="2 1" cnt="1 0" func="cnt" op="gte" val="4">
                              <dgm:layoutNode name="balance_04" styleLbl="alignAccFollowNode1">
                                <dgm:varLst>
                                  <dgm:bulletEnabled val="1"/>
                                </dgm:varLst>
                                <dgm:alg type="sp"/>
                                <dgm:shape xmlns:r="http://schemas.openxmlformats.org/officeDocument/2006/relationships" rot="4" type="rect" r:blip="">
                                  <dgm:adjLst/>
                                </dgm:shape>
                                <dgm:presOf/>
                                <dgm:constrLst/>
                                <dgm:ruleLst/>
                              </dgm:layoutNode>
                              <dgm:layoutNode name="right_0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0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6"/>
                          </dgm:choose>
                        </dgm:else>
                      </dgm:choose>
                    </dgm:else>
                  </dgm:choose>
                </dgm:else>
              </dgm:choose>
            </dgm:else>
          </dgm:choose>
        </dgm:if>
        <dgm:else name="Name17">
          <dgm:choose name="Name18">
            <dgm:if name="Name19" axis="ch ch" ptType="node node" st="1 1" cnt="1 0" func="cnt" op="equ" val="1">
              <dgm:choose name="Name20">
                <dgm:if name="Name21" axis="ch ch" ptType="node node" st="2 1" cnt="1 0" func="cnt" op="equ" val="0">
                  <dgm:layoutNode name="balance_10" styleLbl="alignAccFollowNode1">
                    <dgm:varLst>
                      <dgm:bulletEnabled val="1"/>
                    </dgm:varLst>
                    <dgm:alg type="sp"/>
                    <dgm:shape xmlns:r="http://schemas.openxmlformats.org/officeDocument/2006/relationships" rot="-4" type="rect" r:blip="">
                      <dgm:adjLst/>
                    </dgm:shape>
                    <dgm:presOf/>
                    <dgm:constrLst/>
                    <dgm:ruleLst/>
                  </dgm:layoutNode>
                  <dgm:layoutNode name="left_1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2">
                  <dgm:choose name="Name23">
                    <dgm:if name="Name24" axis="ch ch" ptType="node node" st="2 1" cnt="1 0" func="cnt" op="equ" val="1">
                      <dgm:layoutNode name="balance_11" styleLbl="alignAccFollowNode1">
                        <dgm:varLst>
                          <dgm:bulletEnabled val="1"/>
                        </dgm:varLst>
                        <dgm:alg type="sp"/>
                        <dgm:shape xmlns:r="http://schemas.openxmlformats.org/officeDocument/2006/relationships" type="rect" r:blip="">
                          <dgm:adjLst/>
                        </dgm:shape>
                        <dgm:presOf/>
                        <dgm:constrLst/>
                        <dgm:ruleLst/>
                      </dgm:layoutNode>
                      <dgm:layoutNode name="left_11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1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5">
                      <dgm:choose name="Name26">
                        <dgm:if name="Name27" axis="ch ch" ptType="node node" st="2 1" cnt="1 0" func="cnt" op="equ" val="2">
                          <dgm:layoutNode name="balance_12" styleLbl="alignAccFollowNode1">
                            <dgm:varLst>
                              <dgm:bulletEnabled val="1"/>
                            </dgm:varLst>
                            <dgm:alg type="sp"/>
                            <dgm:shape xmlns:r="http://schemas.openxmlformats.org/officeDocument/2006/relationships" rot="4" type="rect" r:blip="">
                              <dgm:adjLst/>
                            </dgm:shape>
                            <dgm:presOf/>
                            <dgm:constrLst/>
                            <dgm:ruleLst/>
                          </dgm:layoutNode>
                          <dgm:layoutNode name="right_1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28">
                          <dgm:choose name="Name29">
                            <dgm:if name="Name30" axis="ch ch" ptType="node node" st="2 1" cnt="1 0" func="cnt" op="equ" val="3">
                              <dgm:layoutNode name="balance_13" styleLbl="alignAccFollowNode1">
                                <dgm:varLst>
                                  <dgm:bulletEnabled val="1"/>
                                </dgm:varLst>
                                <dgm:alg type="sp"/>
                                <dgm:shape xmlns:r="http://schemas.openxmlformats.org/officeDocument/2006/relationships" rot="4" type="rect" r:blip="">
                                  <dgm:adjLst/>
                                </dgm:shape>
                                <dgm:presOf/>
                                <dgm:constrLst/>
                                <dgm:ruleLst/>
                              </dgm:layoutNode>
                              <dgm:layoutNode name="right_1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1">
                              <dgm:choose name="Name32">
                                <dgm:if name="Name33" axis="ch ch" ptType="node node" st="2 1" cnt="1 0" func="cnt" op="gte" val="4">
                                  <dgm:layoutNode name="balance_14" styleLbl="alignAccFollowNode1">
                                    <dgm:varLst>
                                      <dgm:bulletEnabled val="1"/>
                                    </dgm:varLst>
                                    <dgm:alg type="sp"/>
                                    <dgm:shape xmlns:r="http://schemas.openxmlformats.org/officeDocument/2006/relationships" rot="4" type="rect" r:blip="">
                                      <dgm:adjLst/>
                                    </dgm:shape>
                                    <dgm:presOf/>
                                    <dgm:constrLst/>
                                    <dgm:ruleLst/>
                                  </dgm:layoutNode>
                                  <dgm:layoutNode name="right_1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1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1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34"/>
                              </dgm:choose>
                            </dgm:else>
                          </dgm:choose>
                        </dgm:else>
                      </dgm:choose>
                    </dgm:else>
                  </dgm:choose>
                </dgm:else>
              </dgm:choose>
            </dgm:if>
            <dgm:else name="Name35">
              <dgm:choose name="Name36">
                <dgm:if name="Name37" axis="ch ch" ptType="node node" st="1 1" cnt="1 0" func="cnt" op="equ" val="2">
                  <dgm:choose name="Name38">
                    <dgm:if name="Name39" axis="ch ch" ptType="node node" st="2 1" cnt="1 0" func="cnt" op="equ" val="0">
                      <dgm:layoutNode name="balance_20" styleLbl="alignAccFollowNode1">
                        <dgm:varLst>
                          <dgm:bulletEnabled val="1"/>
                        </dgm:varLst>
                        <dgm:alg type="sp"/>
                        <dgm:shape xmlns:r="http://schemas.openxmlformats.org/officeDocument/2006/relationships" rot="-4" type="rect" r:blip="">
                          <dgm:adjLst/>
                        </dgm:shape>
                        <dgm:presOf/>
                        <dgm:constrLst/>
                        <dgm:ruleLst/>
                      </dgm:layoutNode>
                      <dgm:layoutNode name="left_2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0">
                      <dgm:choose name="Name41">
                        <dgm:if name="Name42" axis="ch ch" ptType="node node" st="2 1" cnt="1 0" func="cnt" op="equ" val="1">
                          <dgm:layoutNode name="balance_21" styleLbl="alignAccFollowNode1">
                            <dgm:varLst>
                              <dgm:bulletEnabled val="1"/>
                            </dgm:varLst>
                            <dgm:alg type="sp"/>
                            <dgm:shape xmlns:r="http://schemas.openxmlformats.org/officeDocument/2006/relationships" rot="-4" type="rect" r:blip="">
                              <dgm:adjLst/>
                            </dgm:shape>
                            <dgm:presOf/>
                            <dgm:constrLst/>
                            <dgm:ruleLst/>
                          </dgm:layoutNode>
                          <dgm:layoutNode name="left_2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3">
                          <dgm:choose name="Name44">
                            <dgm:if name="Name45" axis="ch ch" ptType="node node" st="2 1" cnt="1 0" func="cnt" op="equ" val="2">
                              <dgm:layoutNode name="balance_22" styleLbl="alignAccFollowNode1">
                                <dgm:varLst>
                                  <dgm:bulletEnabled val="1"/>
                                </dgm:varLst>
                                <dgm:alg type="sp"/>
                                <dgm:shape xmlns:r="http://schemas.openxmlformats.org/officeDocument/2006/relationships" type="rect" r:blip="">
                                  <dgm:adjLst/>
                                </dgm:shape>
                                <dgm:presOf/>
                                <dgm:constrLst/>
                                <dgm:ruleLst/>
                              </dgm:layoutNode>
                              <dgm:layoutNode name="right_22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2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2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6">
                              <dgm:choose name="Name47">
                                <dgm:if name="Name48" axis="ch ch" ptType="node node" st="2 1" cnt="1 0" func="cnt" op="equ" val="3">
                                  <dgm:layoutNode name="balance_23" styleLbl="alignAccFollowNode1">
                                    <dgm:varLst>
                                      <dgm:bulletEnabled val="1"/>
                                    </dgm:varLst>
                                    <dgm:alg type="sp"/>
                                    <dgm:shape xmlns:r="http://schemas.openxmlformats.org/officeDocument/2006/relationships" rot="4" type="rect" r:blip="">
                                      <dgm:adjLst/>
                                    </dgm:shape>
                                    <dgm:presOf/>
                                    <dgm:constrLst/>
                                    <dgm:ruleLst/>
                                  </dgm:layoutNode>
                                  <dgm:layoutNode name="right_2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9">
                                  <dgm:choose name="Name50">
                                    <dgm:if name="Name51" axis="ch ch" ptType="node node" st="2 1" cnt="1 0" func="cnt" op="gte" val="4">
                                      <dgm:layoutNode name="balance_24" styleLbl="alignAccFollowNode1">
                                        <dgm:varLst>
                                          <dgm:bulletEnabled val="1"/>
                                        </dgm:varLst>
                                        <dgm:alg type="sp"/>
                                        <dgm:shape xmlns:r="http://schemas.openxmlformats.org/officeDocument/2006/relationships" rot="4" type="rect" r:blip="">
                                          <dgm:adjLst/>
                                        </dgm:shape>
                                        <dgm:presOf/>
                                        <dgm:constrLst/>
                                        <dgm:ruleLst/>
                                      </dgm:layoutNode>
                                      <dgm:layoutNode name="right_2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2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2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2"/>
                                  </dgm:choose>
                                </dgm:else>
                              </dgm:choose>
                            </dgm:else>
                          </dgm:choose>
                        </dgm:else>
                      </dgm:choose>
                    </dgm:else>
                  </dgm:choose>
                </dgm:if>
                <dgm:else name="Name53">
                  <dgm:choose name="Name54">
                    <dgm:if name="Name55" axis="ch ch" ptType="node node" st="1 1" cnt="1 0" func="cnt" op="equ" val="3">
                      <dgm:choose name="Name56">
                        <dgm:if name="Name57" axis="ch ch" ptType="node node" st="2 1" cnt="1 0" func="cnt" op="equ" val="0">
                          <dgm:layoutNode name="balance_30" styleLbl="alignAccFollowNode1">
                            <dgm:varLst>
                              <dgm:bulletEnabled val="1"/>
                            </dgm:varLst>
                            <dgm:alg type="sp"/>
                            <dgm:shape xmlns:r="http://schemas.openxmlformats.org/officeDocument/2006/relationships" rot="-4" type="rect" r:blip="">
                              <dgm:adjLst/>
                            </dgm:shape>
                            <dgm:presOf/>
                            <dgm:constrLst/>
                            <dgm:ruleLst/>
                          </dgm:layoutNode>
                          <dgm:layoutNode name="left_3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name="Name59">
                            <dgm:if name="Name60" axis="ch ch" ptType="node node" st="2 1" cnt="1 0" func="cnt" op="equ" val="1">
                              <dgm:layoutNode name="balance_31" styleLbl="alignAccFollowNode1">
                                <dgm:varLst>
                                  <dgm:bulletEnabled val="1"/>
                                </dgm:varLst>
                                <dgm:alg type="sp"/>
                                <dgm:shape xmlns:r="http://schemas.openxmlformats.org/officeDocument/2006/relationships" rot="-4" type="rect" r:blip="">
                                  <dgm:adjLst/>
                                </dgm:shape>
                                <dgm:presOf/>
                                <dgm:constrLst/>
                                <dgm:ruleLst/>
                              </dgm:layoutNode>
                              <dgm:layoutNode name="left_3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1">
                              <dgm:choose name="Name62">
                                <dgm:if name="Name63" axis="ch ch" ptType="node node" st="2 1" cnt="1 0" func="cnt" op="equ" val="2">
                                  <dgm:layoutNode name="balance_32" styleLbl="alignAccFollowNode1">
                                    <dgm:varLst>
                                      <dgm:bulletEnabled val="1"/>
                                    </dgm:varLst>
                                    <dgm:alg type="sp"/>
                                    <dgm:shape xmlns:r="http://schemas.openxmlformats.org/officeDocument/2006/relationships" rot="-4" type="rect" r:blip="">
                                      <dgm:adjLst/>
                                    </dgm:shape>
                                    <dgm:presOf/>
                                    <dgm:constrLst/>
                                    <dgm:ruleLst/>
                                  </dgm:layoutNode>
                                  <dgm:layoutNode name="left_3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4">
                                  <dgm:choose name="Name65">
                                    <dgm:if name="Name66" axis="ch ch" ptType="node node" st="2 1" cnt="1 0" func="cnt" op="equ" val="3">
                                      <dgm:layoutNode name="balance_33" styleLbl="alignAccFollowNode1">
                                        <dgm:varLst>
                                          <dgm:bulletEnabled val="1"/>
                                        </dgm:varLst>
                                        <dgm:alg type="sp"/>
                                        <dgm:shape xmlns:r="http://schemas.openxmlformats.org/officeDocument/2006/relationships" type="rect" r:blip="">
                                          <dgm:adjLst/>
                                        </dgm:shape>
                                        <dgm:presOf/>
                                        <dgm:constrLst/>
                                        <dgm:ruleLst/>
                                      </dgm:layoutNode>
                                      <dgm:layoutNode name="right_33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3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3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7">
                                      <dgm:choose name="Name68">
                                        <dgm:if name="Name69" axis="ch ch" ptType="node node" st="2 1" cnt="1 0" func="cnt" op="gte" val="4">
                                          <dgm:layoutNode name="balance_34" styleLbl="alignAccFollowNode1">
                                            <dgm:varLst>
                                              <dgm:bulletEnabled val="1"/>
                                            </dgm:varLst>
                                            <dgm:alg type="sp"/>
                                            <dgm:shape xmlns:r="http://schemas.openxmlformats.org/officeDocument/2006/relationships" rot="4" type="rect" r:blip="">
                                              <dgm:adjLst/>
                                            </dgm:shape>
                                            <dgm:presOf/>
                                            <dgm:constrLst/>
                                            <dgm:ruleLst/>
                                          </dgm:layoutNode>
                                          <dgm:layoutNode name="right_34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34_4" styleLbl="node1">
                                            <dgm:varLst>
                                              <dgm:bulletEnabled val="1"/>
                                            </dgm:varLst>
                                            <dgm:alg type="tx"/>
                                            <dgm:shape xmlns:r="http://schemas.openxmlformats.org/officeDocument/2006/relationships" rot="4"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34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0"/>
                                      </dgm:choose>
                                    </dgm:else>
                                  </dgm:choose>
                                </dgm:else>
                              </dgm:choose>
                            </dgm:else>
                          </dgm:choose>
                        </dgm:else>
                      </dgm:choose>
                    </dgm:if>
                    <dgm:else name="Name71">
                      <dgm:choose name="Name72">
                        <dgm:if name="Name73" axis="ch ch" ptType="node node" st="1 1" cnt="1 0" func="cnt" op="gte" val="4">
                          <dgm:choose name="Name74">
                            <dgm:if name="Name75" axis="ch ch" ptType="node node" st="2 1" cnt="1 0" func="cnt" op="equ" val="0">
                              <dgm:layoutNode name="balance_40" styleLbl="alignAccFollowNode1">
                                <dgm:varLst>
                                  <dgm:bulletEnabled val="1"/>
                                </dgm:varLst>
                                <dgm:alg type="sp"/>
                                <dgm:shape xmlns:r="http://schemas.openxmlformats.org/officeDocument/2006/relationships" rot="-4" type="rect" r:blip="">
                                  <dgm:adjLst/>
                                </dgm:shape>
                                <dgm:presOf/>
                                <dgm:constrLst/>
                                <dgm:ruleLst/>
                              </dgm:layoutNode>
                              <dgm:layoutNode name="left_40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0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6">
                              <dgm:choose name="Name77">
                                <dgm:if name="Name78" axis="ch ch" ptType="node node" st="2 1" cnt="1 0" func="cnt" op="equ" val="1">
                                  <dgm:layoutNode name="balance_41" styleLbl="alignAccFollowNode1">
                                    <dgm:varLst>
                                      <dgm:bulletEnabled val="1"/>
                                    </dgm:varLst>
                                    <dgm:alg type="sp"/>
                                    <dgm:shape xmlns:r="http://schemas.openxmlformats.org/officeDocument/2006/relationships" rot="-4" type="rect" r:blip="">
                                      <dgm:adjLst/>
                                    </dgm:shape>
                                    <dgm:presOf/>
                                    <dgm:constrLst/>
                                    <dgm:ruleLst/>
                                  </dgm:layoutNode>
                                  <dgm:layoutNode name="left_41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1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1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name="Name80">
                                    <dgm:if name="Name81" axis="ch ch" ptType="node node" st="2 1" cnt="1 0" func="cnt" op="equ" val="2">
                                      <dgm:layoutNode name="balance_42" styleLbl="alignAccFollowNode1">
                                        <dgm:varLst>
                                          <dgm:bulletEnabled val="1"/>
                                        </dgm:varLst>
                                        <dgm:alg type="sp"/>
                                        <dgm:shape xmlns:r="http://schemas.openxmlformats.org/officeDocument/2006/relationships" rot="-4" type="rect" r:blip="">
                                          <dgm:adjLst/>
                                        </dgm:shape>
                                        <dgm:presOf/>
                                        <dgm:constrLst/>
                                        <dgm:ruleLst/>
                                      </dgm:layoutNode>
                                      <dgm:layoutNode name="left_42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2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2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2">
                                      <dgm:choose name="Name83">
                                        <dgm:if name="Name84" axis="ch ch" ptType="node node" st="2 1" cnt="1 0" func="cnt" op="equ" val="3">
                                          <dgm:layoutNode name="balance_43" styleLbl="alignAccFollowNode1">
                                            <dgm:varLst>
                                              <dgm:bulletEnabled val="1"/>
                                            </dgm:varLst>
                                            <dgm:alg type="sp"/>
                                            <dgm:shape xmlns:r="http://schemas.openxmlformats.org/officeDocument/2006/relationships" rot="-4" type="rect" r:blip="">
                                              <dgm:adjLst/>
                                            </dgm:shape>
                                            <dgm:presOf/>
                                            <dgm:constrLst/>
                                            <dgm:ruleLst/>
                                          </dgm:layoutNode>
                                          <dgm:layoutNode name="left_43_1" styleLbl="node1">
                                            <dgm:varLst>
                                              <dgm:bulletEnabled val="1"/>
                                            </dgm:varLst>
                                            <dgm:alg type="tx"/>
                                            <dgm:shape xmlns:r="http://schemas.openxmlformats.org/officeDocument/2006/relationships" rot="-4"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2" styleLbl="node1">
                                            <dgm:varLst>
                                              <dgm:bulletEnabled val="1"/>
                                            </dgm:varLst>
                                            <dgm:alg type="tx"/>
                                            <dgm:shape xmlns:r="http://schemas.openxmlformats.org/officeDocument/2006/relationships" rot="-4"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3" styleLbl="node1">
                                            <dgm:varLst>
                                              <dgm:bulletEnabled val="1"/>
                                            </dgm:varLst>
                                            <dgm:alg type="tx"/>
                                            <dgm:shape xmlns:r="http://schemas.openxmlformats.org/officeDocument/2006/relationships" rot="-4"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3_4" styleLbl="node1">
                                            <dgm:varLst>
                                              <dgm:bulletEnabled val="1"/>
                                            </dgm:varLst>
                                            <dgm:alg type="tx"/>
                                            <dgm:shape xmlns:r="http://schemas.openxmlformats.org/officeDocument/2006/relationships" rot="-4"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1" styleLbl="node1">
                                            <dgm:varLst>
                                              <dgm:bulletEnabled val="1"/>
                                            </dgm:varLst>
                                            <dgm:alg type="tx"/>
                                            <dgm:shape xmlns:r="http://schemas.openxmlformats.org/officeDocument/2006/relationships" rot="-4"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2" styleLbl="node1">
                                            <dgm:varLst>
                                              <dgm:bulletEnabled val="1"/>
                                            </dgm:varLst>
                                            <dgm:alg type="tx"/>
                                            <dgm:shape xmlns:r="http://schemas.openxmlformats.org/officeDocument/2006/relationships" rot="-4"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3_3" styleLbl="node1">
                                            <dgm:varLst>
                                              <dgm:bulletEnabled val="1"/>
                                            </dgm:varLst>
                                            <dgm:alg type="tx"/>
                                            <dgm:shape xmlns:r="http://schemas.openxmlformats.org/officeDocument/2006/relationships" rot="-4"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5">
                                          <dgm:choose name="Name86">
                                            <dgm:if name="Name87" axis="ch ch" ptType="node node" st="2 1" cnt="1 0" func="cnt" op="gte" val="4">
                                              <dgm:layoutNode name="balance_44" styleLbl="alignAccFollowNode1">
                                                <dgm:varLst>
                                                  <dgm:bulletEnabled val="1"/>
                                                </dgm:varLst>
                                                <dgm:alg type="sp"/>
                                                <dgm:shape xmlns:r="http://schemas.openxmlformats.org/officeDocument/2006/relationships" type="rect" r:blip="">
                                                  <dgm:adjLst/>
                                                </dgm:shape>
                                                <dgm:presOf/>
                                                <dgm:constrLst/>
                                                <dgm:ruleLst/>
                                              </dgm:layoutNode>
                                              <dgm:layoutNode name="right_44_1" styleLbl="node1">
                                                <dgm:varLst>
                                                  <dgm:bulletEnabled val="1"/>
                                                </dgm:varLst>
                                                <dgm:alg type="tx"/>
                                                <dgm:shape xmlns:r="http://schemas.openxmlformats.org/officeDocument/2006/relationships" type="roundRect" r:blip="">
                                                  <dgm:adjLst/>
                                                </dgm:shape>
                                                <dgm:presOf axis="ch ch desOrSelf" ptType="node node node" st="2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2" styleLbl="node1">
                                                <dgm:varLst>
                                                  <dgm:bulletEnabled val="1"/>
                                                </dgm:varLst>
                                                <dgm:alg type="tx"/>
                                                <dgm:shape xmlns:r="http://schemas.openxmlformats.org/officeDocument/2006/relationships" type="roundRect" r:blip="">
                                                  <dgm:adjLst/>
                                                </dgm:shape>
                                                <dgm:presOf axis="ch ch desOrSelf" ptType="node node node" st="2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3" styleLbl="node1">
                                                <dgm:varLst>
                                                  <dgm:bulletEnabled val="1"/>
                                                </dgm:varLst>
                                                <dgm:alg type="tx"/>
                                                <dgm:shape xmlns:r="http://schemas.openxmlformats.org/officeDocument/2006/relationships" type="roundRect" r:blip="">
                                                  <dgm:adjLst/>
                                                </dgm:shape>
                                                <dgm:presOf axis="ch ch desOrSelf" ptType="node node node" st="2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ight_44_4" styleLbl="node1">
                                                <dgm:varLst>
                                                  <dgm:bulletEnabled val="1"/>
                                                </dgm:varLst>
                                                <dgm:alg type="tx"/>
                                                <dgm:shape xmlns:r="http://schemas.openxmlformats.org/officeDocument/2006/relationships" type="roundRect" r:blip="">
                                                  <dgm:adjLst/>
                                                </dgm:shape>
                                                <dgm:presOf axis="ch ch desOrSelf" ptType="node node node" st="2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1" styleLbl="node1">
                                                <dgm:varLst>
                                                  <dgm:bulletEnabled val="1"/>
                                                </dgm:varLst>
                                                <dgm:alg type="tx"/>
                                                <dgm:shape xmlns:r="http://schemas.openxmlformats.org/officeDocument/2006/relationships" type="roundRect" r:blip="">
                                                  <dgm:adjLst/>
                                                </dgm:shape>
                                                <dgm:presOf axis="ch ch desOrSelf" ptType="node node node" st="1 1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2" styleLbl="node1">
                                                <dgm:varLst>
                                                  <dgm:bulletEnabled val="1"/>
                                                </dgm:varLst>
                                                <dgm:alg type="tx"/>
                                                <dgm:shape xmlns:r="http://schemas.openxmlformats.org/officeDocument/2006/relationships" type="roundRect" r:blip="">
                                                  <dgm:adjLst/>
                                                </dgm:shape>
                                                <dgm:presOf axis="ch ch desOrSelf" ptType="node node node" st="1 2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3" styleLbl="node1">
                                                <dgm:varLst>
                                                  <dgm:bulletEnabled val="1"/>
                                                </dgm:varLst>
                                                <dgm:alg type="tx"/>
                                                <dgm:shape xmlns:r="http://schemas.openxmlformats.org/officeDocument/2006/relationships" type="roundRect" r:blip="">
                                                  <dgm:adjLst/>
                                                </dgm:shape>
                                                <dgm:presOf axis="ch ch desOrSelf" ptType="node node node" st="1 3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left_44_4" styleLbl="node1">
                                                <dgm:varLst>
                                                  <dgm:bulletEnabled val="1"/>
                                                </dgm:varLst>
                                                <dgm:alg type="tx"/>
                                                <dgm:shape xmlns:r="http://schemas.openxmlformats.org/officeDocument/2006/relationships" type="roundRect" r:blip="">
                                                  <dgm:adjLst/>
                                                </dgm:shape>
                                                <dgm:presOf axis="ch ch desOrSelf" ptType="node node node" st="1 4 1" cnt="1 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8"/>
                                          </dgm:choose>
                                        </dgm:else>
                                      </dgm:choose>
                                    </dgm:else>
                                  </dgm:choose>
                                </dgm:else>
                              </dgm:choose>
                            </dgm:else>
                          </dgm:choose>
                        </dgm:if>
                        <dgm:else name="Name89"/>
                      </dgm:choose>
                    </dgm:else>
                  </dgm:choose>
                </dgm:else>
              </dgm:choose>
            </dgm:else>
          </dgm:choose>
        </dgm:else>
      </dgm:choose>
    </dgm:layoutNode>
  </dgm:layoutNode>
</dgm:layoutDef>
</file>

<file path=ppt/diagrams/layout4.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194C35-0AA9-41CB-84F6-AF1A2EF42389}" type="datetimeFigureOut">
              <a:rPr lang="en-CA" smtClean="0"/>
              <a:t>2025-10-14</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F9EB4E-D50A-4CF1-9B06-457599E410FB}" type="slidenum">
              <a:rPr lang="en-CA" smtClean="0"/>
              <a:t>‹#›</a:t>
            </a:fld>
            <a:endParaRPr lang="en-CA"/>
          </a:p>
        </p:txBody>
      </p:sp>
    </p:spTree>
    <p:extLst>
      <p:ext uri="{BB962C8B-B14F-4D97-AF65-F5344CB8AC3E}">
        <p14:creationId xmlns:p14="http://schemas.microsoft.com/office/powerpoint/2010/main" val="2757930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Trent, these slides will look familiar, I’m using your format for a brief pitch, to help explain my vision for this project, and then I’d like to show a bit of what that actually looks like and what I’ve been working on for the last few weeks.</a:t>
            </a:r>
          </a:p>
        </p:txBody>
      </p:sp>
      <p:sp>
        <p:nvSpPr>
          <p:cNvPr id="4" name="Slide Number Placeholder 3"/>
          <p:cNvSpPr>
            <a:spLocks noGrp="1"/>
          </p:cNvSpPr>
          <p:nvPr>
            <p:ph type="sldNum" sz="quarter" idx="5"/>
          </p:nvPr>
        </p:nvSpPr>
        <p:spPr/>
        <p:txBody>
          <a:bodyPr/>
          <a:lstStyle/>
          <a:p>
            <a:fld id="{EAF9EB4E-D50A-4CF1-9B06-457599E410FB}" type="slidenum">
              <a:rPr lang="en-CA" smtClean="0"/>
              <a:t>1</a:t>
            </a:fld>
            <a:endParaRPr lang="en-CA"/>
          </a:p>
        </p:txBody>
      </p:sp>
    </p:spTree>
    <p:extLst>
      <p:ext uri="{BB962C8B-B14F-4D97-AF65-F5344CB8AC3E}">
        <p14:creationId xmlns:p14="http://schemas.microsoft.com/office/powerpoint/2010/main" val="27569514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are starting from zero investment into this,</a:t>
            </a:r>
          </a:p>
          <a:p>
            <a:r>
              <a:rPr lang="en-US" dirty="0"/>
              <a:t>Now committing 0.4FTE of a PS2</a:t>
            </a:r>
          </a:p>
        </p:txBody>
      </p:sp>
      <p:sp>
        <p:nvSpPr>
          <p:cNvPr id="4" name="Slide Number Placeholder 3"/>
          <p:cNvSpPr>
            <a:spLocks noGrp="1"/>
          </p:cNvSpPr>
          <p:nvPr>
            <p:ph type="sldNum" sz="quarter" idx="5"/>
          </p:nvPr>
        </p:nvSpPr>
        <p:spPr/>
        <p:txBody>
          <a:bodyPr/>
          <a:lstStyle/>
          <a:p>
            <a:fld id="{EAF9EB4E-D50A-4CF1-9B06-457599E410FB}" type="slidenum">
              <a:rPr lang="en-CA" smtClean="0"/>
              <a:t>11</a:t>
            </a:fld>
            <a:endParaRPr lang="en-CA"/>
          </a:p>
        </p:txBody>
      </p:sp>
    </p:spTree>
    <p:extLst>
      <p:ext uri="{BB962C8B-B14F-4D97-AF65-F5344CB8AC3E}">
        <p14:creationId xmlns:p14="http://schemas.microsoft.com/office/powerpoint/2010/main" val="38609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F81B2-3CF8-DE1B-FF9F-A2C1DC9110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045E42-206F-0198-AD4C-EFBE0970D3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0BA96F-6E38-616F-A16D-61FD941512DE}"/>
              </a:ext>
            </a:extLst>
          </p:cNvPr>
          <p:cNvSpPr>
            <a:spLocks noGrp="1"/>
          </p:cNvSpPr>
          <p:nvPr>
            <p:ph type="body" idx="1"/>
          </p:nvPr>
        </p:nvSpPr>
        <p:spPr/>
        <p:txBody>
          <a:bodyPr/>
          <a:lstStyle/>
          <a:p>
            <a:pPr marL="0" indent="0">
              <a:spcBef>
                <a:spcPts val="0"/>
              </a:spcBef>
              <a:buNone/>
            </a:pPr>
            <a:r>
              <a:rPr lang="en-CA" sz="1200" dirty="0"/>
              <a:t>The problem that’s been identified as the primary issue is that CSIP does not have a RTP protocol</a:t>
            </a:r>
          </a:p>
          <a:p>
            <a:pPr marL="0" indent="0">
              <a:spcBef>
                <a:spcPts val="0"/>
              </a:spcBef>
              <a:buNone/>
            </a:pPr>
            <a:endParaRPr lang="en-CA" sz="1200" dirty="0"/>
          </a:p>
          <a:p>
            <a:pPr marL="0" indent="0">
              <a:spcBef>
                <a:spcPts val="0"/>
              </a:spcBef>
              <a:buNone/>
            </a:pPr>
            <a:r>
              <a:rPr lang="en-CA" sz="1200" dirty="0"/>
              <a:t>In and of itself, this is a real problem: we work on multiple rehab cases per year in Whistler alone, we have the expectation of delivering a “better than world-class” solution, and sometimes I think we are able to do a great job, but our current way of handling these cases places a massive burden on our staff, and it’s also not set up in a way that makes it easy to deliver consistently high quality work and to properly value that work</a:t>
            </a:r>
          </a:p>
          <a:p>
            <a:pPr marL="0" indent="0">
              <a:spcBef>
                <a:spcPts val="0"/>
              </a:spcBef>
              <a:buNone/>
            </a:pPr>
            <a:endParaRPr lang="en-CA" sz="1200" dirty="0"/>
          </a:p>
          <a:p>
            <a:pPr marL="0" indent="0">
              <a:spcBef>
                <a:spcPts val="0"/>
              </a:spcBef>
              <a:buNone/>
            </a:pPr>
            <a:r>
              <a:rPr lang="en-CA" sz="1200" dirty="0"/>
              <a:t>In my view, there is an opportunity that by addressing this problem, we can actually solve a number of related more broad problems that are more broadly felt through the organization</a:t>
            </a:r>
          </a:p>
          <a:p>
            <a:pPr marL="0" indent="0">
              <a:spcBef>
                <a:spcPts val="0"/>
              </a:spcBef>
              <a:buNone/>
            </a:pPr>
            <a:endParaRPr lang="en-CA" sz="1200" dirty="0"/>
          </a:p>
          <a:p>
            <a:pPr marL="0" indent="0">
              <a:spcBef>
                <a:spcPts val="0"/>
              </a:spcBef>
              <a:buNone/>
            </a:pPr>
            <a:r>
              <a:rPr lang="en-CA" sz="1200" dirty="0"/>
              <a:t>1.We do not have a functioning data performance pipeline in performance services: we have major gaps in data collection, management, analysis and reporting..</a:t>
            </a:r>
          </a:p>
          <a:p>
            <a:pPr marL="0" indent="0">
              <a:spcBef>
                <a:spcPts val="0"/>
              </a:spcBef>
              <a:buNone/>
            </a:pPr>
            <a:endParaRPr lang="en-CA" sz="1200" dirty="0"/>
          </a:p>
          <a:p>
            <a:pPr marL="0" indent="0">
              <a:spcBef>
                <a:spcPts val="0"/>
              </a:spcBef>
              <a:buNone/>
            </a:pPr>
            <a:r>
              <a:rPr lang="en-CA" sz="1200" dirty="0"/>
              <a:t>2.We have opportunities to be more efficient with our programming. </a:t>
            </a:r>
          </a:p>
          <a:p>
            <a:pPr marL="0" indent="0">
              <a:spcBef>
                <a:spcPts val="0"/>
              </a:spcBef>
              <a:buNone/>
            </a:pPr>
            <a:endParaRPr lang="en-CA" sz="1200" dirty="0"/>
          </a:p>
          <a:p>
            <a:pPr marL="0" indent="0">
              <a:spcBef>
                <a:spcPts val="0"/>
              </a:spcBef>
              <a:buNone/>
            </a:pPr>
            <a:r>
              <a:rPr lang="en-CA" sz="1200" dirty="0"/>
              <a:t>3.Lack of organization and standardization impairs our ability to communicate and collaborate effectively both within the institute and with our external partners.  </a:t>
            </a:r>
          </a:p>
          <a:p>
            <a:pPr marL="0" indent="0">
              <a:spcBef>
                <a:spcPts val="0"/>
              </a:spcBef>
              <a:buNone/>
            </a:pPr>
            <a:endParaRPr lang="en-CA" sz="1200" dirty="0"/>
          </a:p>
          <a:p>
            <a:pPr marL="0" indent="0">
              <a:spcBef>
                <a:spcPts val="0"/>
              </a:spcBef>
              <a:buNone/>
            </a:pPr>
            <a:r>
              <a:rPr lang="en-CA" sz="1200" dirty="0"/>
              <a:t>4. the lack of a standardized approach means we are not compounding knowledge effectively, and we are making it difficult on ourselves to innovate and to continually improve our capabilities</a:t>
            </a:r>
          </a:p>
          <a:p>
            <a:pPr marL="0" indent="0">
              <a:spcBef>
                <a:spcPts val="0"/>
              </a:spcBef>
              <a:buNone/>
            </a:pPr>
            <a:endParaRPr lang="en-CA" sz="1200" dirty="0"/>
          </a:p>
          <a:p>
            <a:pPr marL="0" indent="0">
              <a:spcBef>
                <a:spcPts val="0"/>
              </a:spcBef>
              <a:buNone/>
            </a:pPr>
            <a:r>
              <a:rPr lang="en-CA" sz="1200" dirty="0"/>
              <a:t>Just to be clear, I intend to focus on the RTP Protocol, and I believe that the vision I have for this project can go a long way towards starting to solve these other problems.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b="1" dirty="0"/>
              <a:t>Can you provide evidence that the problem exists?   </a:t>
            </a:r>
          </a:p>
          <a:p>
            <a:pPr marL="0" indent="0">
              <a:spcBef>
                <a:spcPts val="0"/>
              </a:spcBef>
              <a:buNone/>
            </a:pPr>
            <a:r>
              <a:rPr lang="en-CA" sz="1200" dirty="0"/>
              <a:t>If a sport brings any one of our S&amp;C staff a rehab case today, there are no resources or protocols that we can give to that staff member.</a:t>
            </a:r>
          </a:p>
          <a:p>
            <a:pPr marL="0" indent="0">
              <a:spcBef>
                <a:spcPts val="0"/>
              </a:spcBef>
              <a:buNone/>
            </a:pPr>
            <a:r>
              <a:rPr lang="en-CA" sz="1200" b="1" dirty="0"/>
              <a:t>Could a solution to a problem result in positive impact for the institute, without negatively impacting our purpose?</a:t>
            </a:r>
          </a:p>
          <a:p>
            <a:pPr marL="0" indent="0">
              <a:spcBef>
                <a:spcPts val="0"/>
              </a:spcBef>
              <a:buNone/>
            </a:pPr>
            <a:r>
              <a:rPr lang="en-CA" sz="1200" dirty="0"/>
              <a:t>I do not see any negative impact to this.  I believe that to continue on our current path would be the best way to negatively impact our purpose.</a:t>
            </a:r>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-One of the most common major injuries we deal with</a:t>
            </a:r>
          </a:p>
          <a:p>
            <a:pPr marL="0" indent="0">
              <a:spcBef>
                <a:spcPts val="0"/>
              </a:spcBef>
              <a:buNone/>
            </a:pPr>
            <a:r>
              <a:rPr lang="en-CA" sz="1200" dirty="0"/>
              <a:t>-One of the most studied</a:t>
            </a:r>
          </a:p>
          <a:p>
            <a:pPr marL="0" indent="0">
              <a:spcBef>
                <a:spcPts val="0"/>
              </a:spcBef>
              <a:buNone/>
            </a:pPr>
            <a:r>
              <a:rPr lang="en-CA" sz="1200" dirty="0"/>
              <a:t>-One that we know we can make a major impact with proper protocols</a:t>
            </a:r>
          </a:p>
          <a:p>
            <a:endParaRPr lang="en-US" dirty="0"/>
          </a:p>
          <a:p>
            <a:endParaRPr lang="en-US" dirty="0"/>
          </a:p>
          <a:p>
            <a:r>
              <a:rPr lang="en-US" dirty="0"/>
              <a:t>CH:</a:t>
            </a:r>
          </a:p>
          <a:p>
            <a:r>
              <a:rPr lang="en-US" dirty="0"/>
              <a:t>-t</a:t>
            </a:r>
            <a:r>
              <a:rPr lang="en-CA" sz="1200" kern="1200" dirty="0">
                <a:solidFill>
                  <a:schemeClr val="tx1"/>
                </a:solidFill>
                <a:effectLst/>
                <a:latin typeface="+mn-lt"/>
                <a:ea typeface="+mn-ea"/>
                <a:cs typeface="+mn-cs"/>
              </a:rPr>
              <a:t>he purpose of this RTP program is to provide a world-class, evidence-based</a:t>
            </a:r>
          </a:p>
          <a:p>
            <a:r>
              <a:rPr lang="en-CA" sz="1200" kern="1200" dirty="0">
                <a:solidFill>
                  <a:schemeClr val="tx1"/>
                </a:solidFill>
                <a:effectLst/>
                <a:latin typeface="+mn-lt"/>
                <a:ea typeface="+mn-ea"/>
                <a:cs typeface="+mn-cs"/>
              </a:rPr>
              <a:t>pathway leveraging cutting-edge sport science and a multi-disciplinary team approach to</a:t>
            </a:r>
          </a:p>
          <a:p>
            <a:r>
              <a:rPr lang="en-CA" sz="1200" kern="1200" dirty="0">
                <a:solidFill>
                  <a:schemeClr val="tx1"/>
                </a:solidFill>
                <a:effectLst/>
                <a:latin typeface="+mn-lt"/>
                <a:ea typeface="+mn-ea"/>
                <a:cs typeface="+mn-cs"/>
              </a:rPr>
              <a:t>rehabilitate and reintegrate winter sport athletes back to an elite level of competition</a:t>
            </a:r>
          </a:p>
          <a:p>
            <a:r>
              <a:rPr lang="en-US" dirty="0"/>
              <a:t>-</a:t>
            </a:r>
            <a:r>
              <a:rPr lang="en-CA" sz="1200" kern="1200" dirty="0">
                <a:solidFill>
                  <a:schemeClr val="tx1"/>
                </a:solidFill>
                <a:effectLst/>
                <a:latin typeface="+mn-lt"/>
                <a:ea typeface="+mn-ea"/>
                <a:cs typeface="+mn-cs"/>
              </a:rPr>
              <a:t>one-third of World Cup Freestyle Ski and Alpine Ski athletes sustain a time-loss injury each season (Florenes4</a:t>
            </a:r>
          </a:p>
          <a:p>
            <a:r>
              <a:rPr lang="en-CA" sz="1200" kern="1200" dirty="0">
                <a:solidFill>
                  <a:schemeClr val="tx1"/>
                </a:solidFill>
                <a:effectLst/>
                <a:latin typeface="+mn-lt"/>
                <a:ea typeface="+mn-ea"/>
                <a:cs typeface="+mn-cs"/>
              </a:rPr>
              <a:t>et al., 2012)</a:t>
            </a:r>
          </a:p>
          <a:p>
            <a:endParaRPr lang="en-US" dirty="0"/>
          </a:p>
        </p:txBody>
      </p:sp>
      <p:sp>
        <p:nvSpPr>
          <p:cNvPr id="4" name="Slide Number Placeholder 3">
            <a:extLst>
              <a:ext uri="{FF2B5EF4-FFF2-40B4-BE49-F238E27FC236}">
                <a16:creationId xmlns:a16="http://schemas.microsoft.com/office/drawing/2014/main" id="{F04ACF33-3E47-0D9B-8685-7D08A62F5D26}"/>
              </a:ext>
            </a:extLst>
          </p:cNvPr>
          <p:cNvSpPr>
            <a:spLocks noGrp="1"/>
          </p:cNvSpPr>
          <p:nvPr>
            <p:ph type="sldNum" sz="quarter" idx="5"/>
          </p:nvPr>
        </p:nvSpPr>
        <p:spPr/>
        <p:txBody>
          <a:bodyPr/>
          <a:lstStyle/>
          <a:p>
            <a:fld id="{EAF9EB4E-D50A-4CF1-9B06-457599E410FB}" type="slidenum">
              <a:rPr lang="en-CA" smtClean="0"/>
              <a:t>2</a:t>
            </a:fld>
            <a:endParaRPr lang="en-CA"/>
          </a:p>
        </p:txBody>
      </p:sp>
    </p:spTree>
    <p:extLst>
      <p:ext uri="{BB962C8B-B14F-4D97-AF65-F5344CB8AC3E}">
        <p14:creationId xmlns:p14="http://schemas.microsoft.com/office/powerpoint/2010/main" val="4274320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My starting point is very simple:</a:t>
            </a:r>
          </a:p>
          <a:p>
            <a:r>
              <a:rPr lang="en-US" dirty="0"/>
              <a:t>Build something good… </a:t>
            </a:r>
            <a:endParaRPr lang="en-US" b="0" dirty="0"/>
          </a:p>
          <a:p>
            <a:endParaRPr lang="en-US" b="1" dirty="0"/>
          </a:p>
          <a:p>
            <a:r>
              <a:rPr lang="en-US" b="1" dirty="0"/>
              <a:t>Something good:</a:t>
            </a:r>
          </a:p>
          <a:p>
            <a:r>
              <a:rPr lang="en-CA" sz="1200" b="0" dirty="0"/>
              <a:t>ACL Rehab protocol</a:t>
            </a:r>
          </a:p>
          <a:p>
            <a:endParaRPr lang="en-CA" sz="1200" b="0" dirty="0"/>
          </a:p>
          <a:p>
            <a:r>
              <a:rPr lang="en-CA" sz="1200" b="0" dirty="0"/>
              <a:t>The first three objectives are things that already exist in the world, they are things that we can build our own version of by organizing and leveraging some of our past work, by utilizing peer-reviewed research, and by building off of existing industry standards</a:t>
            </a:r>
          </a:p>
          <a:p>
            <a:endParaRPr lang="en-CA" sz="1200" b="0" dirty="0"/>
          </a:p>
          <a:p>
            <a:r>
              <a:rPr lang="en-CA" sz="1200" b="0" dirty="0"/>
              <a:t>The bottom 3 bullets in red, these are aspects of an ACL protocol that I have not previously encountered, and these represent an innovative approach that I think can differentiate us from others in the rehab space.</a:t>
            </a:r>
          </a:p>
          <a:p>
            <a:endParaRPr lang="en-US" b="1" dirty="0"/>
          </a:p>
          <a:p>
            <a:r>
              <a:rPr lang="en-US" b="1" dirty="0"/>
              <a:t>For now I’d like to continue with the presentation, then at the end if you’re interested I’ll show you my early work on this solution.</a:t>
            </a:r>
          </a:p>
          <a:p>
            <a:endParaRPr lang="en-US" b="1" dirty="0"/>
          </a:p>
          <a:p>
            <a:r>
              <a:rPr lang="en-US" b="1" dirty="0"/>
              <a:t>What we have now:</a:t>
            </a:r>
          </a:p>
          <a:p>
            <a:r>
              <a:rPr lang="en-US" dirty="0"/>
              <a:t>-0.4 FTE of Andrew’s time</a:t>
            </a:r>
          </a:p>
          <a:p>
            <a:r>
              <a:rPr lang="en-US" dirty="0"/>
              <a:t>-some data from previous rehabilitations conducted within our facilities</a:t>
            </a:r>
          </a:p>
          <a:p>
            <a:r>
              <a:rPr lang="en-US" dirty="0"/>
              <a:t>-a network of practitioners who can offer expertise on different aspects of the protocol</a:t>
            </a:r>
          </a:p>
          <a:p>
            <a:r>
              <a:rPr lang="en-US" dirty="0"/>
              <a:t>-Force Plates</a:t>
            </a:r>
          </a:p>
          <a:p>
            <a:r>
              <a:rPr lang="en-US" dirty="0"/>
              <a:t>-High Performance facility</a:t>
            </a:r>
          </a:p>
          <a:p>
            <a:endParaRPr lang="en-US" dirty="0"/>
          </a:p>
          <a:p>
            <a:r>
              <a:rPr lang="en-US" dirty="0"/>
              <a:t>What we don’t have: (this is a long list, but…</a:t>
            </a:r>
          </a:p>
          <a:p>
            <a:r>
              <a:rPr lang="en-US" dirty="0"/>
              <a:t>-money</a:t>
            </a:r>
          </a:p>
          <a:p>
            <a:r>
              <a:rPr lang="en-US" dirty="0"/>
              <a:t>-in house physiotherapy or other IST services</a:t>
            </a:r>
          </a:p>
          <a:p>
            <a:r>
              <a:rPr lang="en-US" dirty="0"/>
              <a:t>-isokinetic dynamometer</a:t>
            </a:r>
          </a:p>
          <a:p>
            <a:r>
              <a:rPr lang="en-US" dirty="0"/>
              <a:t>-underwater treadmill</a:t>
            </a:r>
          </a:p>
          <a:p>
            <a:endParaRPr lang="en-US" dirty="0"/>
          </a:p>
          <a:p>
            <a:r>
              <a:rPr lang="en-US" dirty="0"/>
              <a:t>One thing to notice:</a:t>
            </a:r>
          </a:p>
          <a:p>
            <a:r>
              <a:rPr lang="en-US" dirty="0"/>
              <a:t>-Again, with this solution we are addressing and getting straight to work on some of the underlying problems I identified:</a:t>
            </a:r>
          </a:p>
          <a:p>
            <a:r>
              <a:rPr lang="en-US" dirty="0"/>
              <a:t>Performance data pipeline, improved programming efficiency, striving for innovation, improving information sharing for collaboration</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3</a:t>
            </a:fld>
            <a:endParaRPr lang="en-CA"/>
          </a:p>
        </p:txBody>
      </p:sp>
    </p:spTree>
    <p:extLst>
      <p:ext uri="{BB962C8B-B14F-4D97-AF65-F5344CB8AC3E}">
        <p14:creationId xmlns:p14="http://schemas.microsoft.com/office/powerpoint/2010/main" val="6544325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0" dirty="0"/>
              <a:t>Speaking of others, competition benchmarking,</a:t>
            </a:r>
          </a:p>
          <a:p>
            <a:pPr marL="0" indent="0">
              <a:spcBef>
                <a:spcPts val="0"/>
              </a:spcBef>
              <a:buNone/>
            </a:pPr>
            <a:r>
              <a:rPr lang="en-CA" sz="1200" b="0" dirty="0"/>
              <a:t>I have this split into 2 categories:</a:t>
            </a:r>
          </a:p>
          <a:p>
            <a:pPr marL="0" indent="0">
              <a:spcBef>
                <a:spcPts val="0"/>
              </a:spcBef>
              <a:buNone/>
            </a:pPr>
            <a:r>
              <a:rPr lang="en-CA" sz="1200" b="0" dirty="0"/>
              <a:t>1)Who are we learning from, wo are we modelling our solution after?</a:t>
            </a:r>
          </a:p>
          <a:p>
            <a:pPr marL="0" indent="0">
              <a:spcBef>
                <a:spcPts val="0"/>
              </a:spcBef>
              <a:buNone/>
            </a:pPr>
            <a:r>
              <a:rPr lang="en-CA" sz="1200" b="0" dirty="0"/>
              <a:t>	This is not an exhaustive list but includes some excellent examples for us to build on</a:t>
            </a:r>
          </a:p>
          <a:p>
            <a:pPr marL="0" indent="0">
              <a:spcBef>
                <a:spcPts val="0"/>
              </a:spcBef>
              <a:buNone/>
            </a:pPr>
            <a:endParaRPr lang="en-CA" sz="1200" b="0" dirty="0"/>
          </a:p>
          <a:p>
            <a:pPr marL="0" indent="0">
              <a:spcBef>
                <a:spcPts val="0"/>
              </a:spcBef>
              <a:buNone/>
            </a:pPr>
            <a:r>
              <a:rPr lang="en-CA" sz="1200" b="0" dirty="0"/>
              <a:t>2)Who else in Canada is leading ACL Rehabs on a similar scale</a:t>
            </a:r>
          </a:p>
          <a:p>
            <a:pPr marL="0" indent="0">
              <a:spcBef>
                <a:spcPts val="0"/>
              </a:spcBef>
              <a:buNone/>
            </a:pPr>
            <a:endParaRPr lang="en-CA" sz="1200" b="0" dirty="0"/>
          </a:p>
          <a:p>
            <a:pPr marL="0" indent="0">
              <a:spcBef>
                <a:spcPts val="0"/>
              </a:spcBef>
              <a:buNone/>
            </a:pPr>
            <a:r>
              <a:rPr lang="en-CA" sz="1200" b="0" dirty="0"/>
              <a:t>So the question is what makes this solution different than the competition and why would people choose this solution over others.</a:t>
            </a:r>
          </a:p>
          <a:p>
            <a:pPr marL="0" indent="0">
              <a:spcBef>
                <a:spcPts val="0"/>
              </a:spcBef>
              <a:buNone/>
            </a:pPr>
            <a:endParaRPr lang="en-CA" sz="1200" b="0" dirty="0"/>
          </a:p>
          <a:p>
            <a:pPr marL="0" indent="0">
              <a:spcBef>
                <a:spcPts val="0"/>
              </a:spcBef>
              <a:buNone/>
            </a:pPr>
            <a:r>
              <a:rPr lang="en-CA" sz="1200" b="0" dirty="0"/>
              <a:t>So the pieces that I believe are kind of innovative,, these are gaps in current protocols, and I think building something that adds these pieces allows us to have a conversation about how we can get people to choose to work with us.</a:t>
            </a:r>
          </a:p>
          <a:p>
            <a:pPr marL="0" indent="0">
              <a:spcBef>
                <a:spcPts val="0"/>
              </a:spcBef>
              <a:buNone/>
            </a:pPr>
            <a:endParaRPr lang="en-CA" sz="1200" b="0" dirty="0"/>
          </a:p>
          <a:p>
            <a:pPr marL="0" indent="0">
              <a:spcBef>
                <a:spcPts val="0"/>
              </a:spcBef>
              <a:buNone/>
            </a:pPr>
            <a:r>
              <a:rPr lang="en-CA" sz="1200" b="0" dirty="0"/>
              <a:t>and </a:t>
            </a:r>
            <a:r>
              <a:rPr lang="en-CA" sz="1200" b="0" dirty="0" err="1"/>
              <a:t>i</a:t>
            </a:r>
            <a:r>
              <a:rPr lang="en-CA" sz="1200" b="0" dirty="0"/>
              <a:t> think a key point to keep in mind when we’re going over the protocol, is that these </a:t>
            </a:r>
            <a:r>
              <a:rPr lang="en-CA" sz="1200" b="0" dirty="0" err="1"/>
              <a:t>peices</a:t>
            </a:r>
            <a:r>
              <a:rPr lang="en-CA" sz="1200" b="0" dirty="0"/>
              <a:t> allow us to create a system that informs not just WHAT to do during a rehab but HOW to do it.</a:t>
            </a: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endParaRPr lang="en-CA" sz="1200" b="1" dirty="0"/>
          </a:p>
          <a:p>
            <a:pPr marL="0" indent="0">
              <a:spcBef>
                <a:spcPts val="0"/>
              </a:spcBef>
              <a:buNone/>
            </a:pPr>
            <a:r>
              <a:rPr lang="en-CA" sz="1200" b="1" dirty="0"/>
              <a:t>Describe your key differentiators that make your solution different than your competition.</a:t>
            </a:r>
          </a:p>
          <a:p>
            <a:pPr marL="0" indent="0">
              <a:spcBef>
                <a:spcPts val="0"/>
              </a:spcBef>
              <a:buNone/>
            </a:pPr>
            <a:r>
              <a:rPr lang="en-CA" sz="1200" dirty="0"/>
              <a:t>A fully integrated digital tool</a:t>
            </a:r>
          </a:p>
          <a:p>
            <a:pPr marL="0" indent="0">
              <a:spcBef>
                <a:spcPts val="0"/>
              </a:spcBef>
              <a:buNone/>
            </a:pPr>
            <a:r>
              <a:rPr lang="en-CA" sz="1200" dirty="0"/>
              <a:t>“Open Source” …</a:t>
            </a:r>
          </a:p>
          <a:p>
            <a:pPr marL="0" indent="0">
              <a:spcBef>
                <a:spcPts val="0"/>
              </a:spcBef>
              <a:buNone/>
            </a:pPr>
            <a:endParaRPr lang="en-CA" sz="1200" dirty="0"/>
          </a:p>
          <a:p>
            <a:pPr marL="0" indent="0">
              <a:spcBef>
                <a:spcPts val="0"/>
              </a:spcBef>
              <a:buNone/>
            </a:pPr>
            <a:r>
              <a:rPr lang="en-CA" sz="1200" b="1" dirty="0"/>
              <a:t>[KPI: Is your solution unique enough that your target market (customers) will choose your solution over alternatives?] </a:t>
            </a:r>
          </a:p>
          <a:p>
            <a:pPr marL="0" indent="0">
              <a:spcBef>
                <a:spcPts val="0"/>
              </a:spcBef>
              <a:buNone/>
            </a:pPr>
            <a:r>
              <a:rPr lang="en-CA" sz="1200" dirty="0"/>
              <a:t>Yes, possibly.  I could see other Institutes saying, “well this is good, we’ll use the tool”</a:t>
            </a:r>
          </a:p>
          <a:p>
            <a:pPr marL="0" indent="0">
              <a:spcBef>
                <a:spcPts val="0"/>
              </a:spcBef>
              <a:buNone/>
            </a:pPr>
            <a:r>
              <a:rPr lang="en-CA" sz="1200" dirty="0"/>
              <a:t>Also, because it's an online platform, were' not restricted to just Whistler and Victoria</a:t>
            </a:r>
          </a:p>
          <a:p>
            <a:pPr marL="0" indent="0">
              <a:spcBef>
                <a:spcPts val="0"/>
              </a:spcBef>
              <a:buNone/>
            </a:pPr>
            <a:endParaRPr lang="en-CA" sz="1200" b="1" i="1" dirty="0">
              <a:solidFill>
                <a:srgbClr val="002060"/>
              </a:solidFill>
            </a:endParaRPr>
          </a:p>
          <a:p>
            <a:pPr marL="0" indent="0">
              <a:spcBef>
                <a:spcPts val="0"/>
              </a:spcBef>
              <a:buNone/>
            </a:pPr>
            <a:endParaRPr lang="en-CA" sz="1200" b="1" i="1" dirty="0">
              <a:solidFill>
                <a:srgbClr val="002060"/>
              </a:solidFill>
            </a:endParaRPr>
          </a:p>
          <a:p>
            <a:endParaRPr lang="en-US" dirty="0"/>
          </a:p>
          <a:p>
            <a:endParaRPr lang="en-US" dirty="0"/>
          </a:p>
          <a:p>
            <a:endParaRPr lang="en-US" dirty="0"/>
          </a:p>
          <a:p>
            <a:r>
              <a:rPr lang="en-US" dirty="0"/>
              <a:t>Competition:</a:t>
            </a:r>
          </a:p>
          <a:p>
            <a:r>
              <a:rPr lang="en-US" dirty="0"/>
              <a:t>-CSI Calgary (collaborate)</a:t>
            </a:r>
          </a:p>
          <a:p>
            <a:r>
              <a:rPr lang="en-US" dirty="0"/>
              <a:t>-Private</a:t>
            </a:r>
          </a:p>
          <a:p>
            <a:r>
              <a:rPr lang="en-US" dirty="0"/>
              <a:t>-</a:t>
            </a:r>
            <a:r>
              <a:rPr lang="en-US" dirty="0" err="1"/>
              <a:t>Fortius</a:t>
            </a:r>
            <a:r>
              <a:rPr lang="en-US" dirty="0"/>
              <a:t> (n/a)</a:t>
            </a:r>
          </a:p>
          <a:p>
            <a:endParaRPr lang="en-US" dirty="0"/>
          </a:p>
          <a:p>
            <a:endParaRPr lang="en-US" dirty="0"/>
          </a:p>
          <a:p>
            <a:r>
              <a:rPr lang="en-US" dirty="0"/>
              <a:t>World Leading Examples:</a:t>
            </a:r>
          </a:p>
          <a:p>
            <a:r>
              <a:rPr lang="en-US" dirty="0"/>
              <a:t>(and one thing they do best that we can learn from)</a:t>
            </a:r>
          </a:p>
          <a:p>
            <a:r>
              <a:rPr lang="en-US" dirty="0"/>
              <a:t>-</a:t>
            </a:r>
            <a:r>
              <a:rPr lang="en-CA" sz="1200" kern="1200" dirty="0">
                <a:solidFill>
                  <a:schemeClr val="tx1"/>
                </a:solidFill>
                <a:effectLst/>
                <a:latin typeface="+mn-lt"/>
                <a:ea typeface="+mn-ea"/>
                <a:cs typeface="+mn-cs"/>
              </a:rPr>
              <a:t>United States Ski and Snowboard</a:t>
            </a:r>
          </a:p>
          <a:p>
            <a:r>
              <a:rPr lang="en-CA" sz="1200" kern="1200" dirty="0">
                <a:solidFill>
                  <a:schemeClr val="tx1"/>
                </a:solidFill>
                <a:effectLst/>
                <a:latin typeface="+mn-lt"/>
                <a:ea typeface="+mn-ea"/>
                <a:cs typeface="+mn-cs"/>
              </a:rPr>
              <a:t>-SPARC Sports Physiotherapy &amp; Athletic Rehabilitation Clinic – Ireland, Enda King</a:t>
            </a:r>
          </a:p>
          <a:p>
            <a:r>
              <a:rPr lang="en-CA" sz="1200" kern="1200" dirty="0">
                <a:solidFill>
                  <a:schemeClr val="tx1"/>
                </a:solidFill>
                <a:effectLst/>
                <a:latin typeface="+mn-lt"/>
                <a:ea typeface="+mn-ea"/>
                <a:cs typeface="+mn-cs"/>
              </a:rPr>
              <a:t>-OTP Return to Health and Performance ‘Think Tank’</a:t>
            </a:r>
          </a:p>
          <a:p>
            <a:endParaRPr lang="en-CA" sz="1200" kern="1200" dirty="0">
              <a:solidFill>
                <a:schemeClr val="tx1"/>
              </a:solidFill>
              <a:effectLst/>
              <a:latin typeface="+mn-lt"/>
              <a:ea typeface="+mn-ea"/>
              <a:cs typeface="+mn-cs"/>
            </a:endParaRPr>
          </a:p>
          <a:p>
            <a:endParaRPr lang="en-US" dirty="0"/>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4</a:t>
            </a:fld>
            <a:endParaRPr lang="en-CA"/>
          </a:p>
        </p:txBody>
      </p:sp>
    </p:spTree>
    <p:extLst>
      <p:ext uri="{BB962C8B-B14F-4D97-AF65-F5344CB8AC3E}">
        <p14:creationId xmlns:p14="http://schemas.microsoft.com/office/powerpoint/2010/main" val="3664131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b="1" dirty="0"/>
              <a:t>Who does this problem focus 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My proposal is to start with a protocol for able bodied elite athletes.  This allows us to target a big piece of our core business, then the protocol can then be scaled and adapted to support other partners and other markets.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So below on the left I've got 3 markets we already service.</a:t>
            </a:r>
          </a:p>
          <a:p>
            <a:r>
              <a:rPr lang="en-US" dirty="0"/>
              <a:t>And in bold, 3 markets which I believe this protocol could open up for us.</a:t>
            </a:r>
          </a:p>
          <a:p>
            <a:r>
              <a:rPr lang="en-US" dirty="0"/>
              <a:t>When I'm showing you the protocol, I'd like for you to specifically consider how this could work for both local and remote PN clients.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Hierarchy:</a:t>
            </a:r>
          </a:p>
          <a:p>
            <a:r>
              <a:rPr lang="en-US" dirty="0"/>
              <a:t>NSO athletes is supposed to be our core business, this is at the top of the hierarchy, but it is also the smallest “market”.  Build the one big thing, targeted towards one specific pillar of our core business, then it can easily be scaled and adapted to these other markets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1" dirty="0"/>
              <a:t>Can you get any sense of projected number of client/customers that might be interested in this solution? </a:t>
            </a:r>
            <a:endParaRPr lang="en-CA"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research has shown that the risk of injury and the frequency of severe injuries in freestyle skiing are high.  A retrospective study of all freestyle ski disciplines during the three World Cup seasons between 2006-2009 estimated a 44.0% (95%CI: 38.9 – 49.0%) incidence of injury each season and a 31.9% (95%CI: 27.6 – 36.2%) incidence of time-loss (≥ 1 day) injury across all competitors (</a:t>
            </a:r>
            <a:r>
              <a:rPr lang="en-US" sz="1200" kern="1200" dirty="0" err="1">
                <a:solidFill>
                  <a:schemeClr val="tx1"/>
                </a:solidFill>
                <a:effectLst/>
                <a:latin typeface="+mn-lt"/>
                <a:ea typeface="+mn-ea"/>
                <a:cs typeface="+mn-cs"/>
              </a:rPr>
              <a:t>Flørenes</a:t>
            </a:r>
            <a:r>
              <a:rPr lang="en-US" sz="1200" kern="1200" dirty="0">
                <a:solidFill>
                  <a:schemeClr val="tx1"/>
                </a:solidFill>
                <a:effectLst/>
                <a:latin typeface="+mn-lt"/>
                <a:ea typeface="+mn-ea"/>
                <a:cs typeface="+mn-cs"/>
              </a:rPr>
              <a:t> et al., 2010).  Alarmingly, severe injuries leading to time loss from training and competition of greater than 28 days were the most frequent type of injury, which is in contrast to most other sports, where severe injuries are the least frequent.  Other research found that 47% of the 95 competitors at the 2001 FIS Freestyle World Championship had experienced at least one major knee injury (&gt;20 days lost) and 26% had suffered at least one previous ACL injury (Heir et al., 2003). </a:t>
            </a:r>
          </a:p>
          <a:p>
            <a:endParaRPr lang="en-US" sz="1200" kern="1200" dirty="0">
              <a:solidFill>
                <a:schemeClr val="tx1"/>
              </a:solidFill>
              <a:effectLst/>
              <a:latin typeface="+mn-lt"/>
              <a:ea typeface="+mn-ea"/>
              <a:cs typeface="+mn-cs"/>
            </a:endParaRPr>
          </a:p>
          <a:p>
            <a:r>
              <a:rPr lang="en-CA" sz="1200" kern="1200" dirty="0">
                <a:solidFill>
                  <a:schemeClr val="tx1"/>
                </a:solidFill>
                <a:effectLst/>
                <a:latin typeface="+mn-lt"/>
                <a:ea typeface="+mn-ea"/>
                <a:cs typeface="+mn-cs"/>
              </a:rPr>
              <a:t>Back In Action Physiotherapy alone reports treating 320 different patients with knee injuries annually</a:t>
            </a:r>
          </a:p>
          <a:p>
            <a:endParaRPr lang="en-CA" sz="12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250508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spcBef>
                <a:spcPts val="0"/>
              </a:spcBef>
              <a:buNone/>
            </a:pPr>
            <a:r>
              <a:rPr lang="en-CA" sz="1200" dirty="0"/>
              <a:t>The role’s already been created, I’m already working on the protocol, </a:t>
            </a:r>
          </a:p>
          <a:p>
            <a:pPr marL="0" indent="0">
              <a:spcBef>
                <a:spcPts val="0"/>
              </a:spcBef>
              <a:buNone/>
            </a:pPr>
            <a:r>
              <a:rPr lang="en-CA" sz="1200" dirty="0"/>
              <a:t>so hopefully I don’t have to talk much about myself at the moment, and the protocol that I share with you can be a reflection of my ability to lead this project. </a:t>
            </a:r>
          </a:p>
          <a:p>
            <a:pPr marL="0" indent="0">
              <a:spcBef>
                <a:spcPts val="0"/>
              </a:spcBef>
              <a:buNone/>
            </a:pPr>
            <a:endParaRPr lang="en-CA" sz="1200" dirty="0"/>
          </a:p>
          <a:p>
            <a:pPr marL="0" indent="0">
              <a:spcBef>
                <a:spcPts val="0"/>
              </a:spcBef>
              <a:buNone/>
            </a:pPr>
            <a:r>
              <a:rPr lang="en-CA" sz="1200" dirty="0"/>
              <a:t>What I would say,</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i="0" dirty="0">
                <a:solidFill>
                  <a:srgbClr val="002060"/>
                </a:solidFill>
              </a:rPr>
              <a:t>Part of my proposal is to keep the working group very small at the start and to expand out as needed.  I think Craig is an integral part of this project given his experience specifically leading rehabilitations. And also, really grateful to have the support of Marc in this with his vision for what this could be and obviously all the technical expertise that he brings.</a:t>
            </a:r>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endParaRPr lang="en-CA" sz="1200" dirty="0"/>
          </a:p>
          <a:p>
            <a:pPr marL="0" indent="0">
              <a:spcBef>
                <a:spcPts val="0"/>
              </a:spcBef>
              <a:buNone/>
            </a:pPr>
            <a:r>
              <a:rPr lang="en-CA" sz="1200" dirty="0"/>
              <a:t>The main reason that I am interested in taking on this project is because it aligns with my goals of doing work that is first and foremost practical and impactful, but also involves problem solving, innovation and academic research.  I think that this endeavor doesn’t work without all of those things. I feel that I’m in a unique position to deliver an effective outcome. I think the approach I’m taking is bold, but by aiming high in this case, there is really very little downside.</a:t>
            </a: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pPr marL="0" indent="0">
              <a:spcBef>
                <a:spcPts val="0"/>
              </a:spcBef>
              <a:buNone/>
            </a:pPr>
            <a:endParaRPr lang="en-CA" sz="1200" b="0" i="0" dirty="0">
              <a:solidFill>
                <a:srgbClr val="002060"/>
              </a:solidFill>
            </a:endParaRPr>
          </a:p>
          <a:p>
            <a:r>
              <a:rPr lang="en-US" dirty="0"/>
              <a:t>Instead of getting on a zoom, and going around the circle saying “what do you think, what do you think”, I think the best approach is to build something, piece by piece so we have something to talk about, and then everyone gets hands-on with it and we decide as a group what works and what doesn’t work.</a:t>
            </a:r>
          </a:p>
          <a:p>
            <a:endParaRPr lang="en-US" dirty="0"/>
          </a:p>
          <a:p>
            <a:r>
              <a:rPr lang="en-US" dirty="0"/>
              <a:t>-Experience with successful and unsuccessful collaboration</a:t>
            </a:r>
          </a:p>
          <a:p>
            <a:r>
              <a:rPr lang="en-US" dirty="0"/>
              <a:t>-</a:t>
            </a:r>
          </a:p>
        </p:txBody>
      </p:sp>
      <p:sp>
        <p:nvSpPr>
          <p:cNvPr id="4" name="Slide Number Placeholder 3"/>
          <p:cNvSpPr>
            <a:spLocks noGrp="1"/>
          </p:cNvSpPr>
          <p:nvPr>
            <p:ph type="sldNum" sz="quarter" idx="5"/>
          </p:nvPr>
        </p:nvSpPr>
        <p:spPr/>
        <p:txBody>
          <a:bodyPr/>
          <a:lstStyle/>
          <a:p>
            <a:fld id="{EAF9EB4E-D50A-4CF1-9B06-457599E410FB}" type="slidenum">
              <a:rPr lang="en-CA" smtClean="0"/>
              <a:t>6</a:t>
            </a:fld>
            <a:endParaRPr lang="en-CA"/>
          </a:p>
        </p:txBody>
      </p:sp>
    </p:spTree>
    <p:extLst>
      <p:ext uri="{BB962C8B-B14F-4D97-AF65-F5344CB8AC3E}">
        <p14:creationId xmlns:p14="http://schemas.microsoft.com/office/powerpoint/2010/main" val="16752971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A lot of the talk that I’ve heard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For example a bronze package</a:t>
            </a:r>
          </a:p>
          <a:p>
            <a:r>
              <a:rPr lang="en-CA" sz="1200" b="0" dirty="0"/>
              <a:t>-relatively inexpensive to customer / </a:t>
            </a:r>
          </a:p>
          <a:p>
            <a:r>
              <a:rPr lang="en-CA" sz="1200" b="0" dirty="0"/>
              <a:t>-relatively simple for us to deliver: something that is not time consuming and has low overhead</a:t>
            </a:r>
          </a:p>
          <a:p>
            <a:r>
              <a:rPr lang="en-CA" sz="1200" b="0" dirty="0"/>
              <a:t>-in this case for example they receive the standardized protocol and then they get 1 coached session and 1 testing session per month</a:t>
            </a:r>
          </a:p>
          <a:p>
            <a:endParaRPr lang="en-CA" sz="1200" b="0" dirty="0"/>
          </a:p>
          <a:p>
            <a:r>
              <a:rPr lang="en-CA" sz="1200" b="0" dirty="0"/>
              <a:t>And then in contrast, a gold package, would essentially be an improved and standardized version of what we do for some of our Olympic athletes now</a:t>
            </a:r>
          </a:p>
          <a:p>
            <a:r>
              <a:rPr lang="en-CA" sz="1200" b="0" dirty="0"/>
              <a:t>-very time consuming / expensive to customer</a:t>
            </a:r>
          </a:p>
          <a:p>
            <a:endParaRPr lang="en-CA" sz="1200" b="0" dirty="0"/>
          </a:p>
          <a:p>
            <a:r>
              <a:rPr lang="en-CA" sz="1200" b="0" dirty="0"/>
              <a:t>Given the difficulty of properly </a:t>
            </a:r>
            <a:r>
              <a:rPr lang="en-CA" sz="1200" b="0" dirty="0" err="1"/>
              <a:t>valueing</a:t>
            </a:r>
            <a:r>
              <a:rPr lang="en-CA" sz="1200" b="0" dirty="0"/>
              <a:t> a gold protocol, and the difficulty of NSOs to fit this into shrinking budgets, I think </a:t>
            </a:r>
          </a:p>
          <a:p>
            <a:endParaRPr lang="en-CA" sz="1200" b="0" dirty="0"/>
          </a:p>
          <a:p>
            <a:r>
              <a:rPr lang="en-CA" sz="1200" b="0" dirty="0"/>
              <a:t>In addition to the subscription model, we could offer an upfront option, specifically for partner NSOs, </a:t>
            </a:r>
          </a:p>
          <a:p>
            <a:r>
              <a:rPr lang="en-CA" sz="1200" b="0" dirty="0"/>
              <a:t>This would be priced strategically to allow us to have some guaranteed revenue and to allow the NSOs to have cost certainty and the knowledge that their athletes will be well supported in the case of injury</a:t>
            </a:r>
          </a:p>
          <a:p>
            <a:endParaRPr lang="en-CA" sz="1200" b="0" dirty="0"/>
          </a:p>
          <a:p>
            <a:endParaRPr lang="en-CA" sz="1200" b="0" dirty="0"/>
          </a:p>
          <a:p>
            <a:endParaRPr lang="en-CA" sz="1200" b="0" dirty="0"/>
          </a:p>
          <a:p>
            <a:endParaRPr lang="en-CA" sz="1200" b="0" dirty="0"/>
          </a:p>
          <a:p>
            <a:endParaRPr lang="en-CA" sz="1200" b="0" dirty="0"/>
          </a:p>
          <a:p>
            <a:endParaRPr lang="en-CA" sz="1200" b="0" dirty="0"/>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p:cNvSpPr>
            <a:spLocks noGrp="1"/>
          </p:cNvSpPr>
          <p:nvPr>
            <p:ph type="sldNum" sz="quarter" idx="5"/>
          </p:nvPr>
        </p:nvSpPr>
        <p:spPr/>
        <p:txBody>
          <a:bodyPr/>
          <a:lstStyle/>
          <a:p>
            <a:fld id="{EAF9EB4E-D50A-4CF1-9B06-457599E410FB}" type="slidenum">
              <a:rPr lang="en-CA" smtClean="0"/>
              <a:t>7</a:t>
            </a:fld>
            <a:endParaRPr lang="en-CA"/>
          </a:p>
        </p:txBody>
      </p:sp>
    </p:spTree>
    <p:extLst>
      <p:ext uri="{BB962C8B-B14F-4D97-AF65-F5344CB8AC3E}">
        <p14:creationId xmlns:p14="http://schemas.microsoft.com/office/powerpoint/2010/main" val="1163778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B26E0-9ED7-35CC-CF2C-73512DA450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48518D-C83F-E7DA-AB52-DC2C2F4F62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3C2684-845B-5C6B-8E95-9BB3FC2A040B}"/>
              </a:ext>
            </a:extLst>
          </p:cNvPr>
          <p:cNvSpPr>
            <a:spLocks noGrp="1"/>
          </p:cNvSpPr>
          <p:nvPr>
            <p:ph type="body" idx="1"/>
          </p:nvPr>
        </p:nvSpPr>
        <p:spPr/>
        <p:txBody>
          <a:bodyPr/>
          <a:lstStyle/>
          <a:p>
            <a:r>
              <a:rPr lang="en-CA" sz="1200" b="0" dirty="0"/>
              <a:t>My goal with this slide is to just share one idea that I have of how this product could be delivered </a:t>
            </a:r>
          </a:p>
          <a:p>
            <a:endParaRPr lang="en-CA" sz="1200" b="0" dirty="0"/>
          </a:p>
          <a:p>
            <a:r>
              <a:rPr lang="en-CA" sz="1200" b="0" dirty="0"/>
              <a:t>Business model, I see this as beyond the scope of my role, and I don’t want to spend a lot of time on this right now,  but I’ll offer some ideas</a:t>
            </a:r>
          </a:p>
          <a:p>
            <a:endParaRPr lang="en-CA" sz="1200" b="0" dirty="0"/>
          </a:p>
          <a:p>
            <a:r>
              <a:rPr lang="en-CA" sz="1200" b="0" dirty="0"/>
              <a:t>A lot of the talk that I’ve heard around this work is how do we get the NSOs to fund it..</a:t>
            </a:r>
          </a:p>
          <a:p>
            <a:r>
              <a:rPr lang="en-CA" sz="1200" b="0" dirty="0"/>
              <a:t>My proposal would be to start with a different business model which is something more subscription based.</a:t>
            </a:r>
          </a:p>
          <a:p>
            <a:endParaRPr lang="en-CA" sz="1200" b="0" dirty="0"/>
          </a:p>
          <a:p>
            <a:endParaRPr lang="en-CA" sz="1200" b="0" dirty="0"/>
          </a:p>
          <a:p>
            <a:r>
              <a:rPr lang="en-CA" sz="1200" b="0" dirty="0"/>
              <a:t>So in this example there’s a monthly cost per athlete, and that can be scalable.</a:t>
            </a:r>
          </a:p>
          <a:p>
            <a:endParaRPr lang="en-CA" sz="1200" b="0" dirty="0"/>
          </a:p>
          <a:p>
            <a:endParaRPr lang="en-CA" sz="1200" b="0" dirty="0"/>
          </a:p>
          <a:p>
            <a:r>
              <a:rPr lang="en-CA" sz="1200" b="0" dirty="0"/>
              <a:t>Teeter-totter</a:t>
            </a:r>
          </a:p>
          <a:p>
            <a:r>
              <a:rPr lang="en-CA" sz="1200" b="0" dirty="0"/>
              <a:t>-inexpensive to customer / low overhead, not time consuming</a:t>
            </a:r>
          </a:p>
          <a:p>
            <a:r>
              <a:rPr lang="en-CA" sz="1200" b="0" dirty="0"/>
              <a:t>-expensive to customer / very time consuming</a:t>
            </a:r>
          </a:p>
          <a:p>
            <a:endParaRPr lang="en-CA" sz="1200" b="0" dirty="0"/>
          </a:p>
          <a:p>
            <a:endParaRPr lang="en-CA" sz="1200" b="0" dirty="0"/>
          </a:p>
          <a:p>
            <a:r>
              <a:rPr lang="en-CA" sz="1200" b="0" dirty="0"/>
              <a:t>In addition to the option of a monthly fee we could offer an upfront option, specifically for partner NSOs, and this would be priced strategically to allow us to have some guaranteed revenue and to allow the NSOs to know that they will be well supported and they have some cost certainty</a:t>
            </a:r>
          </a:p>
          <a:p>
            <a:endParaRPr lang="en-CA" sz="1200" b="0" dirty="0"/>
          </a:p>
          <a:p>
            <a:endParaRPr lang="en-CA" sz="1200" b="0" dirty="0"/>
          </a:p>
          <a:p>
            <a:r>
              <a:rPr lang="en-CA" sz="1200" b="0" dirty="0"/>
              <a:t>Offer a product that can be effective without a massive time commitment by our staff, but is made more effective proportionately with more time commitment and deeper integration with our staff and services.</a:t>
            </a:r>
          </a:p>
          <a:p>
            <a:r>
              <a:rPr lang="en-CA" sz="1200" b="0" dirty="0"/>
              <a:t>Chart: Bronze, Silver, Gold..</a:t>
            </a:r>
          </a:p>
          <a:p>
            <a:r>
              <a:rPr lang="en-CA" sz="1200" b="0" dirty="0"/>
              <a:t>	protocol, sessions, testing..</a:t>
            </a:r>
          </a:p>
          <a:p>
            <a:endParaRPr lang="en-CA" sz="1200" b="0" dirty="0"/>
          </a:p>
          <a:p>
            <a:endParaRPr lang="en-CA" sz="1200" b="0" dirty="0"/>
          </a:p>
          <a:p>
            <a:r>
              <a:rPr lang="en-CA" sz="1200" b="0" dirty="0"/>
              <a:t>So Bronze..</a:t>
            </a:r>
          </a:p>
          <a:p>
            <a:r>
              <a:rPr lang="en-CA" sz="1200" b="0" dirty="0"/>
              <a:t>So we’re offering a specialized service, we’re bringing in monthly revenue, and we are not making a huge time-commitment.</a:t>
            </a:r>
          </a:p>
          <a:p>
            <a:endParaRPr lang="en-CA" sz="1200" b="0" dirty="0"/>
          </a:p>
          <a:p>
            <a:r>
              <a:rPr lang="en-CA" sz="1200" b="0" dirty="0"/>
              <a:t>However, we design it in such a way, and make it clear, that the more contact the athlete has with our staff and our services, the more effective the rehab will be..</a:t>
            </a:r>
          </a:p>
          <a:p>
            <a:endParaRPr lang="en-CA" sz="1200" b="0" dirty="0"/>
          </a:p>
          <a:p>
            <a:endParaRPr lang="en-CA" sz="1200" b="0" dirty="0"/>
          </a:p>
          <a:p>
            <a:r>
              <a:rPr lang="en-CA" sz="1200" b="0" dirty="0"/>
              <a:t>Gold package, is likely very similar to what we do now for our NSOs, which is a massive time commitment, and impossible for us to recoup anything close to the real value on what we deliver</a:t>
            </a:r>
          </a:p>
          <a:p>
            <a:endParaRPr lang="en-CA" sz="1200" b="0" dirty="0"/>
          </a:p>
          <a:p>
            <a:endParaRPr lang="en-CA" sz="1200" b="0" dirty="0"/>
          </a:p>
          <a:p>
            <a:endParaRPr lang="en-CA" sz="1200" b="0" dirty="0"/>
          </a:p>
          <a:p>
            <a:endParaRPr lang="en-CA" sz="1200" b="0" dirty="0"/>
          </a:p>
          <a:p>
            <a:endParaRPr lang="en-CA" sz="1200" b="0" dirty="0"/>
          </a:p>
          <a:p>
            <a:r>
              <a:rPr lang="en-CA" sz="1200" b="0" dirty="0"/>
              <a:t>. This is something that can be applied to athletes from any of the identified target markets.  Just for an example, we develop a bronze package that gives the athlete access to the ACL protocol and they get 1 workout in our facility and 1 testing session per month.</a:t>
            </a:r>
          </a:p>
          <a:p>
            <a:endParaRPr lang="en-CA" sz="1200" b="0" dirty="0"/>
          </a:p>
          <a:p>
            <a:r>
              <a:rPr lang="en-CA" sz="1200" b="0" dirty="0"/>
              <a:t>The reason I chose to use this example specifically, I think that the way to get value in the rehab field is to </a:t>
            </a:r>
          </a:p>
          <a:p>
            <a:endParaRPr lang="en-CA" sz="1200" b="1" dirty="0"/>
          </a:p>
          <a:p>
            <a:r>
              <a:rPr lang="en-CA" sz="1200" b="1" dirty="0"/>
              <a:t>Hybrid business model</a:t>
            </a:r>
          </a:p>
          <a:p>
            <a:r>
              <a:rPr lang="en-CA" sz="1200" b="0" dirty="0"/>
              <a:t>NSOs (and others) invest in the program upfront </a:t>
            </a:r>
          </a:p>
          <a:p>
            <a:endParaRPr lang="en-CA" sz="1200" b="1" dirty="0"/>
          </a:p>
          <a:p>
            <a:r>
              <a:rPr lang="en-CA" sz="1200" b="1" dirty="0"/>
              <a:t>Subscription</a:t>
            </a:r>
          </a:p>
          <a:p>
            <a:r>
              <a:rPr lang="en-CA" sz="1200" b="0" dirty="0"/>
              <a:t>I think it might work better for most as a subscription model.</a:t>
            </a:r>
          </a:p>
          <a:p>
            <a:r>
              <a:rPr lang="en-CA" sz="1200" b="0" dirty="0"/>
              <a:t>Maybe not the sport, since they would require “Gold” level service which should be extremely expensive.</a:t>
            </a:r>
          </a:p>
          <a:p>
            <a:endParaRPr lang="en-CA" sz="1200" b="0" dirty="0"/>
          </a:p>
          <a:p>
            <a:endParaRPr lang="en-CA" sz="1200" b="1" dirty="0"/>
          </a:p>
          <a:p>
            <a:endParaRPr lang="en-CA" sz="1200" b="1" dirty="0"/>
          </a:p>
          <a:p>
            <a:endParaRPr lang="en-CA" sz="1200" b="1" dirty="0"/>
          </a:p>
          <a:p>
            <a:endParaRPr lang="en-CA" sz="1200" b="1" dirty="0"/>
          </a:p>
          <a:p>
            <a:endParaRPr lang="en-CA" sz="1200" b="1" dirty="0"/>
          </a:p>
          <a:p>
            <a:endParaRPr lang="en-CA" sz="1200" b="1" dirty="0"/>
          </a:p>
          <a:p>
            <a:endParaRPr lang="en-CA" sz="1200" b="1" dirty="0"/>
          </a:p>
          <a:p>
            <a:r>
              <a:rPr lang="en-CA" sz="1200" b="1" dirty="0"/>
              <a:t>Pull together a draft top-level forecast of potential revenues and expenses into a draft budget</a:t>
            </a:r>
          </a:p>
          <a:p>
            <a:r>
              <a:rPr lang="en-CA" sz="1200" b="1" dirty="0"/>
              <a:t>Within the context of sport, show that in a not-for-profit model, there would be enough interest to support the solutions:</a:t>
            </a:r>
          </a:p>
          <a:p>
            <a:r>
              <a:rPr lang="en-CA" sz="1200" b="0" dirty="0"/>
              <a:t>-Interest is a funny word, it’s more like “need”.  Maybe some people are ”interested”</a:t>
            </a:r>
          </a:p>
          <a:p>
            <a:r>
              <a:rPr lang="en-CA" sz="1200" b="0" dirty="0"/>
              <a:t>-We will be doing rehabs either way</a:t>
            </a:r>
          </a:p>
          <a:p>
            <a:r>
              <a:rPr lang="en-CA" sz="1200" b="0" dirty="0"/>
              <a:t>	Even if we don’t care about doing it well for the sake of it…</a:t>
            </a:r>
          </a:p>
          <a:p>
            <a:r>
              <a:rPr lang="en-CA" sz="1200" b="0" dirty="0"/>
              <a:t>	We might as well do it in a highly organized manner</a:t>
            </a:r>
          </a:p>
          <a:p>
            <a:r>
              <a:rPr lang="en-CA" sz="1200" b="0" dirty="0"/>
              <a:t>-Build the thing, present it to them, convince NSOs to pay upfront</a:t>
            </a:r>
          </a:p>
          <a:p>
            <a:r>
              <a:rPr lang="en-CA" sz="1200" b="0" dirty="0"/>
              <a:t>	If someone gets hurt, the rehab is included in the agreement, and they know exactly what they 	are getting from the rehab.</a:t>
            </a:r>
          </a:p>
          <a:p>
            <a:r>
              <a:rPr lang="en-CA" sz="1200" b="0" dirty="0"/>
              <a:t>	Or they can pay the PN rate when someone gets injured..?</a:t>
            </a:r>
          </a:p>
          <a:p>
            <a:r>
              <a:rPr lang="en-CA" sz="1200" b="0" dirty="0"/>
              <a:t>	i.e. You pay $10k per year for full access OR you pay $20k for a 12 month rehab (this is a bargain for the full service including staff time commitment)</a:t>
            </a:r>
          </a:p>
          <a:p>
            <a:endParaRPr lang="en-US" b="1" dirty="0"/>
          </a:p>
          <a:p>
            <a:endParaRPr lang="en-CA" sz="1200" dirty="0"/>
          </a:p>
          <a:p>
            <a:endParaRPr lang="en-CA" sz="1200" dirty="0"/>
          </a:p>
          <a:p>
            <a:r>
              <a:rPr lang="en-CA" sz="1200" b="1" dirty="0"/>
              <a:t>Is there enough revenues to cover costs in a sustainable manner?</a:t>
            </a:r>
          </a:p>
          <a:p>
            <a:r>
              <a:rPr lang="en-CA" sz="1200" dirty="0"/>
              <a:t>-I feel like it’s not PS job to collect revenue</a:t>
            </a:r>
          </a:p>
          <a:p>
            <a:r>
              <a:rPr lang="en-CA" sz="1200" dirty="0"/>
              <a:t>-Our job is to offer the best service possible, not to sell it or ensure collection of revenue</a:t>
            </a:r>
          </a:p>
          <a:p>
            <a:r>
              <a:rPr lang="en-CA" sz="1200" dirty="0"/>
              <a:t>-PS does the work to generate the revenue, the revenue just doesn’t always get collected</a:t>
            </a:r>
            <a:endParaRPr lang="en-US" dirty="0"/>
          </a:p>
          <a:p>
            <a:endParaRPr lang="en-US" dirty="0"/>
          </a:p>
          <a:p>
            <a:endParaRPr lang="en-US" dirty="0"/>
          </a:p>
          <a:p>
            <a:endParaRPr lang="en-US" dirty="0"/>
          </a:p>
          <a:p>
            <a:r>
              <a:rPr lang="en-US" dirty="0"/>
              <a:t>AK:</a:t>
            </a:r>
          </a:p>
          <a:p>
            <a:r>
              <a:rPr lang="en-US" dirty="0"/>
              <a:t>-Our core business is supposed to be supporting Canadian high performance athletes.  This is a crucial part of supporting them</a:t>
            </a:r>
          </a:p>
          <a:p>
            <a:endParaRPr lang="en-US" dirty="0"/>
          </a:p>
          <a:p>
            <a:r>
              <a:rPr lang="en-US" dirty="0"/>
              <a:t>-This would be the first comprehensive and open-source system within Canada</a:t>
            </a:r>
          </a:p>
          <a:p>
            <a:r>
              <a:rPr lang="en-US" dirty="0"/>
              <a:t>  -i.e. Izzy: that was just service delivery, there was never really a structured, scalable protocol</a:t>
            </a:r>
          </a:p>
          <a:p>
            <a:r>
              <a:rPr lang="en-US" dirty="0"/>
              <a:t>-R&amp;D:</a:t>
            </a:r>
          </a:p>
          <a:p>
            <a:r>
              <a:rPr lang="en-US" dirty="0"/>
              <a:t>   There are a lot of opportunities just from improving our data management.  R&amp;D doesn’t have to involve a Biodex.  It’s just a way to potentially fund it via grants etc.</a:t>
            </a:r>
          </a:p>
          <a:p>
            <a:r>
              <a:rPr lang="en-US" dirty="0"/>
              <a:t>-my proposal involves basically no cost, but it has a guaranteed outcome.  The protocol will be delivered.  It will be useable for any of our staff.  From there we can probably market to NSOs, can </a:t>
            </a:r>
          </a:p>
          <a:p>
            <a:endParaRPr lang="en-US" dirty="0"/>
          </a:p>
          <a:p>
            <a:r>
              <a:rPr lang="en-US" dirty="0"/>
              <a:t>-What is the cost to not doing this?  We keep having rehab cases to do, our practitioners work inefficiently to cover these on a case-by-case basis, we do not learn/grow/innovate, we do not have procedures in place to inform research and innovation, we have no way to properly value this service and the organization (and practitioners) do not get properly compensated.</a:t>
            </a:r>
          </a:p>
          <a:p>
            <a:endParaRPr lang="en-US" dirty="0"/>
          </a:p>
          <a:p>
            <a:r>
              <a:rPr lang="en-US" dirty="0"/>
              <a:t>-we can sell you the protocol for $x or $x per month, that is IP that has value on it’s own, but the product really takes off when it leverages it’s connection to our athlete management system and especially when it is delivered by own of our expert practitioners</a:t>
            </a:r>
          </a:p>
          <a:p>
            <a:endParaRPr lang="en-US" dirty="0"/>
          </a:p>
          <a:p>
            <a:r>
              <a:rPr lang="en-US" dirty="0"/>
              <a:t>Bronze/Silver Package</a:t>
            </a:r>
          </a:p>
          <a:p>
            <a:r>
              <a:rPr lang="en-US" dirty="0"/>
              <a:t>(enough to fully engage with the protocol, but you pretty much do all the work on your own)</a:t>
            </a:r>
          </a:p>
          <a:p>
            <a:r>
              <a:rPr lang="en-US" dirty="0"/>
              <a:t>-website, program</a:t>
            </a:r>
          </a:p>
          <a:p>
            <a:r>
              <a:rPr lang="en-US" dirty="0"/>
              <a:t>-1 testing session per month</a:t>
            </a:r>
          </a:p>
          <a:p>
            <a:r>
              <a:rPr lang="en-US" dirty="0"/>
              <a:t>-1 training session per month</a:t>
            </a:r>
          </a:p>
          <a:p>
            <a:endParaRPr lang="en-US" dirty="0"/>
          </a:p>
          <a:p>
            <a:endParaRPr lang="en-US" dirty="0"/>
          </a:p>
          <a:p>
            <a:r>
              <a:rPr lang="en-US" dirty="0"/>
              <a:t>CH:</a:t>
            </a:r>
          </a:p>
          <a:p>
            <a:r>
              <a:rPr lang="en-US" dirty="0"/>
              <a:t>-</a:t>
            </a:r>
            <a:r>
              <a:rPr lang="en-CA" sz="1200" kern="1200" dirty="0">
                <a:solidFill>
                  <a:schemeClr val="tx1"/>
                </a:solidFill>
                <a:effectLst/>
                <a:latin typeface="+mn-lt"/>
                <a:ea typeface="+mn-ea"/>
                <a:cs typeface="+mn-cs"/>
              </a:rPr>
              <a:t>Increased and stable NSO and PSO investment in performance services</a:t>
            </a:r>
          </a:p>
          <a:p>
            <a:r>
              <a:rPr lang="en-CA" sz="1200" kern="1200" dirty="0">
                <a:solidFill>
                  <a:schemeClr val="tx1"/>
                </a:solidFill>
                <a:effectLst/>
                <a:latin typeface="+mn-lt"/>
                <a:ea typeface="+mn-ea"/>
                <a:cs typeface="+mn-cs"/>
              </a:rPr>
              <a:t>-strengthening stakeholder engagement </a:t>
            </a:r>
            <a:r>
              <a:rPr lang="en-CA" sz="1200" kern="1200" dirty="0" err="1">
                <a:solidFill>
                  <a:schemeClr val="tx1"/>
                </a:solidFill>
                <a:effectLst/>
                <a:latin typeface="+mn-lt"/>
                <a:ea typeface="+mn-ea"/>
                <a:cs typeface="+mn-cs"/>
              </a:rPr>
              <a:t>byfostering</a:t>
            </a:r>
            <a:r>
              <a:rPr lang="en-CA" sz="1200" kern="1200" dirty="0">
                <a:solidFill>
                  <a:schemeClr val="tx1"/>
                </a:solidFill>
                <a:effectLst/>
                <a:latin typeface="+mn-lt"/>
                <a:ea typeface="+mn-ea"/>
                <a:cs typeface="+mn-cs"/>
              </a:rPr>
              <a:t> collaboration with NSO and PSO partners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-scaled </a:t>
            </a:r>
            <a:r>
              <a:rPr lang="en-CA" sz="1200" kern="1200" dirty="0">
                <a:solidFill>
                  <a:schemeClr val="tx1"/>
                </a:solidFill>
                <a:effectLst/>
                <a:latin typeface="+mn-lt"/>
                <a:ea typeface="+mn-ea"/>
                <a:cs typeface="+mn-cs"/>
              </a:rPr>
              <a:t>private pay RTP service for</a:t>
            </a:r>
            <a:r>
              <a:rPr lang="en-US" sz="1200" kern="1200" dirty="0">
                <a:solidFill>
                  <a:schemeClr val="tx1"/>
                </a:solidFill>
                <a:effectLst/>
                <a:latin typeface="+mn-lt"/>
                <a:ea typeface="+mn-ea"/>
                <a:cs typeface="+mn-cs"/>
              </a:rPr>
              <a:t> PN</a:t>
            </a:r>
          </a:p>
          <a:p>
            <a:r>
              <a:rPr lang="en-US" sz="1200"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The population in Whistler is approaching 16,000 residents, with almost 30,000 in Squamish and 4,000 in Pemberton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-I think we build the protocol without a Biodex and then we can decide if and how we go about getting one later</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	-grants, R&amp;D partnerships</a:t>
            </a:r>
          </a:p>
        </p:txBody>
      </p:sp>
      <p:sp>
        <p:nvSpPr>
          <p:cNvPr id="4" name="Slide Number Placeholder 3">
            <a:extLst>
              <a:ext uri="{FF2B5EF4-FFF2-40B4-BE49-F238E27FC236}">
                <a16:creationId xmlns:a16="http://schemas.microsoft.com/office/drawing/2014/main" id="{01831B1E-B36A-D92F-9C9B-0650388F0F00}"/>
              </a:ext>
            </a:extLst>
          </p:cNvPr>
          <p:cNvSpPr>
            <a:spLocks noGrp="1"/>
          </p:cNvSpPr>
          <p:nvPr>
            <p:ph type="sldNum" sz="quarter" idx="5"/>
          </p:nvPr>
        </p:nvSpPr>
        <p:spPr/>
        <p:txBody>
          <a:bodyPr/>
          <a:lstStyle/>
          <a:p>
            <a:fld id="{EAF9EB4E-D50A-4CF1-9B06-457599E410FB}" type="slidenum">
              <a:rPr lang="en-CA" smtClean="0"/>
              <a:t>8</a:t>
            </a:fld>
            <a:endParaRPr lang="en-CA"/>
          </a:p>
        </p:txBody>
      </p:sp>
    </p:spTree>
    <p:extLst>
      <p:ext uri="{BB962C8B-B14F-4D97-AF65-F5344CB8AC3E}">
        <p14:creationId xmlns:p14="http://schemas.microsoft.com/office/powerpoint/2010/main" val="301188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Milestones, lastly the objective at the moment would be to have a working version of the protocol ready to go in April.</a:t>
            </a:r>
          </a:p>
          <a:p>
            <a:endParaRPr lang="en-US" dirty="0"/>
          </a:p>
          <a:p>
            <a:r>
              <a:rPr lang="en-US" dirty="0"/>
              <a:t>From now </a:t>
            </a:r>
            <a:r>
              <a:rPr lang="en-US" dirty="0" err="1"/>
              <a:t>ntil</a:t>
            </a:r>
            <a:r>
              <a:rPr lang="en-US" dirty="0"/>
              <a:t> then , I would be the building this thing out, continuously working on it, while also  getting it to a point where collaboration with different skilled professionals can be most effective.</a:t>
            </a:r>
          </a:p>
          <a:p>
            <a:endParaRPr lang="en-US" dirty="0"/>
          </a:p>
          <a:p>
            <a:r>
              <a:rPr lang="en-US" dirty="0"/>
              <a:t>And then once version 1 is built, then future work involves </a:t>
            </a:r>
          </a:p>
          <a:p>
            <a:endParaRPr lang="en-US" dirty="0"/>
          </a:p>
          <a:p>
            <a:endParaRPr lang="en-US" dirty="0"/>
          </a:p>
          <a:p>
            <a:r>
              <a:rPr lang="en-US" dirty="0"/>
              <a:t>So that’s the pitch, if anyone wants to pause now, I can answer any questions you have, otherwise I can show you some of what I’ve been working on so you can see my actual idea and vison for this project</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In January the goal would be to have it at a point where collaboration can be most effective. So starting to get input and have discussions on the actual content of the protocol, and also the behind-the-scenes technical work to make sure that this is a professional, functional product that we can put out there with confidence.</a:t>
            </a:r>
          </a:p>
          <a:p>
            <a:endParaRPr lang="en-US" dirty="0"/>
          </a:p>
          <a:p>
            <a:endParaRPr lang="en-US" dirty="0"/>
          </a:p>
          <a:p>
            <a:endParaRPr lang="en-US" dirty="0"/>
          </a:p>
          <a:p>
            <a:r>
              <a:rPr lang="en-US" dirty="0"/>
              <a:t>Deliver a working product in April</a:t>
            </a:r>
          </a:p>
          <a:p>
            <a:endParaRPr lang="en-US" dirty="0"/>
          </a:p>
          <a:p>
            <a:endParaRPr lang="en-US" dirty="0"/>
          </a:p>
          <a:p>
            <a:endParaRPr lang="en-US" dirty="0"/>
          </a:p>
          <a:p>
            <a:r>
              <a:rPr lang="en-US" b="1" dirty="0"/>
              <a:t>AK</a:t>
            </a:r>
          </a:p>
          <a:p>
            <a:r>
              <a:rPr lang="en-US" dirty="0"/>
              <a:t>-my proposal is far more internal.. I don’t think it’s productive to include all the stakeholders at this stage</a:t>
            </a:r>
          </a:p>
          <a:p>
            <a:r>
              <a:rPr lang="en-US" dirty="0"/>
              <a:t>-build a prototype</a:t>
            </a:r>
          </a:p>
          <a:p>
            <a:r>
              <a:rPr lang="en-US" dirty="0"/>
              <a:t>-ensure it aligns with CSI policies and procedures and is feasible within those</a:t>
            </a:r>
          </a:p>
          <a:p>
            <a:endParaRPr lang="en-US" dirty="0"/>
          </a:p>
          <a:p>
            <a:r>
              <a:rPr lang="en-US" b="1" dirty="0"/>
              <a:t>CH</a:t>
            </a:r>
          </a:p>
          <a:p>
            <a:r>
              <a:rPr lang="en-US" u="sng" dirty="0"/>
              <a:t>Discovery and Planning (0-3 months)</a:t>
            </a:r>
          </a:p>
          <a:p>
            <a:r>
              <a:rPr lang="en-US" dirty="0"/>
              <a:t>-</a:t>
            </a:r>
            <a:r>
              <a:rPr lang="en-CA" sz="1200" kern="1200" dirty="0">
                <a:solidFill>
                  <a:schemeClr val="tx1"/>
                </a:solidFill>
                <a:effectLst/>
                <a:latin typeface="+mn-lt"/>
                <a:ea typeface="+mn-ea"/>
                <a:cs typeface="+mn-cs"/>
              </a:rPr>
              <a:t>comprehensive stakeholder consultation and needs analysis</a:t>
            </a:r>
          </a:p>
          <a:p>
            <a:r>
              <a:rPr lang="en-CA" sz="1200" i="1" kern="1200" dirty="0">
                <a:solidFill>
                  <a:schemeClr val="tx1"/>
                </a:solidFill>
                <a:effectLst/>
                <a:latin typeface="+mn-lt"/>
                <a:ea typeface="+mn-ea"/>
                <a:cs typeface="+mn-cs"/>
              </a:rPr>
              <a:t>	-We discover that athletes sometimes get hurt and there is a lack of effective, structured protocols 	to support the rehab process and include all stakeholders</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2: Design and Development </a:t>
            </a:r>
            <a:r>
              <a:rPr lang="en-CA" sz="1200" u="sng" kern="1200" dirty="0">
                <a:solidFill>
                  <a:schemeClr val="tx1"/>
                </a:solidFill>
                <a:effectLst/>
                <a:latin typeface="+mn-lt"/>
                <a:ea typeface="+mn-ea"/>
                <a:cs typeface="+mn-cs"/>
              </a:rPr>
              <a:t>(months 3–6)</a:t>
            </a:r>
            <a:endParaRPr lang="en-CA" sz="1200" i="1" u="sng"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i="1" kern="1200" dirty="0">
                <a:solidFill>
                  <a:schemeClr val="tx1"/>
                </a:solidFill>
                <a:effectLst/>
                <a:latin typeface="+mn-lt"/>
                <a:ea typeface="+mn-ea"/>
                <a:cs typeface="+mn-cs"/>
              </a:rPr>
              <a:t>-</a:t>
            </a:r>
            <a:r>
              <a:rPr lang="en-CA" sz="1200" kern="1200" dirty="0">
                <a:solidFill>
                  <a:schemeClr val="tx1"/>
                </a:solidFill>
                <a:effectLst/>
                <a:latin typeface="+mn-lt"/>
                <a:ea typeface="+mn-ea"/>
                <a:cs typeface="+mn-cs"/>
              </a:rPr>
              <a:t>facility enhancements will be planned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-Biodex isokinetic dynamometer equipment will be procured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-Operational guidelines and best practice protocols will be developed</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-staff training</a:t>
            </a:r>
          </a:p>
          <a:p>
            <a:r>
              <a:rPr lang="en-CA" sz="1200" kern="1200" dirty="0">
                <a:solidFill>
                  <a:schemeClr val="tx1"/>
                </a:solidFill>
                <a:effectLst/>
                <a:latin typeface="+mn-lt"/>
                <a:ea typeface="+mn-ea"/>
                <a:cs typeface="+mn-cs"/>
              </a:rPr>
              <a:t>-Establishing research partnerships with academic and clinical institutions</a:t>
            </a:r>
          </a:p>
          <a:p>
            <a:r>
              <a:rPr lang="en-CA" sz="1200" kern="1200" dirty="0">
                <a:solidFill>
                  <a:schemeClr val="tx1"/>
                </a:solidFill>
                <a:effectLst/>
                <a:latin typeface="+mn-lt"/>
                <a:ea typeface="+mn-ea"/>
                <a:cs typeface="+mn-cs"/>
              </a:rPr>
              <a:t>	</a:t>
            </a:r>
            <a:r>
              <a:rPr lang="en-CA" sz="1200" i="1" kern="1200" dirty="0">
                <a:solidFill>
                  <a:schemeClr val="tx1"/>
                </a:solidFill>
                <a:effectLst/>
                <a:latin typeface="+mn-lt"/>
                <a:ea typeface="+mn-ea"/>
                <a:cs typeface="+mn-cs"/>
              </a:rPr>
              <a:t>-Build the protocol document</a:t>
            </a:r>
          </a:p>
          <a:p>
            <a:r>
              <a:rPr lang="en-CA" sz="1200" i="1" kern="1200" dirty="0">
                <a:solidFill>
                  <a:schemeClr val="tx1"/>
                </a:solidFill>
                <a:effectLst/>
                <a:latin typeface="+mn-lt"/>
                <a:ea typeface="+mn-ea"/>
                <a:cs typeface="+mn-cs"/>
              </a:rPr>
              <a:t>	-Set up </a:t>
            </a:r>
            <a:r>
              <a:rPr lang="en-CA" sz="1200" i="1" kern="1200" dirty="0" err="1">
                <a:solidFill>
                  <a:schemeClr val="tx1"/>
                </a:solidFill>
                <a:effectLst/>
                <a:latin typeface="+mn-lt"/>
                <a:ea typeface="+mn-ea"/>
                <a:cs typeface="+mn-cs"/>
              </a:rPr>
              <a:t>Tindeq</a:t>
            </a:r>
            <a:endParaRPr lang="en-CA" sz="1200" i="1"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3: Pilot Implementation and Testing (months 6–12)</a:t>
            </a:r>
          </a:p>
          <a:p>
            <a:r>
              <a:rPr lang="en-CA" sz="1200" kern="1200" dirty="0">
                <a:solidFill>
                  <a:schemeClr val="tx1"/>
                </a:solidFill>
                <a:effectLst/>
                <a:latin typeface="+mn-lt"/>
                <a:ea typeface="+mn-ea"/>
                <a:cs typeface="+mn-cs"/>
              </a:rPr>
              <a:t>-initial rollout of RTP services through a pilot program in collaboration with select winter sport NSOs</a:t>
            </a:r>
          </a:p>
          <a:p>
            <a:r>
              <a:rPr lang="en-CA" sz="1200" kern="1200" dirty="0">
                <a:solidFill>
                  <a:schemeClr val="tx1"/>
                </a:solidFill>
                <a:effectLst/>
                <a:latin typeface="+mn-lt"/>
                <a:ea typeface="+mn-ea"/>
                <a:cs typeface="+mn-cs"/>
              </a:rPr>
              <a:t>-development of RTP service packages accessible to the broader public via Performance Nation</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4: Full-Scale Implementation and Launch (months 12–18)</a:t>
            </a:r>
          </a:p>
          <a:p>
            <a:r>
              <a:rPr lang="en-CA" sz="1200" kern="1200" dirty="0">
                <a:solidFill>
                  <a:schemeClr val="tx1"/>
                </a:solidFill>
                <a:effectLst/>
                <a:latin typeface="+mn-lt"/>
                <a:ea typeface="+mn-ea"/>
                <a:cs typeface="+mn-cs"/>
              </a:rPr>
              <a:t>-fully operational and accessible to all NSO and PSO partners as well as the public via Performance Nation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kern="1200" dirty="0">
                <a:solidFill>
                  <a:schemeClr val="tx1"/>
                </a:solidFill>
                <a:effectLst/>
                <a:latin typeface="+mn-lt"/>
                <a:ea typeface="+mn-ea"/>
                <a:cs typeface="+mn-cs"/>
              </a:rPr>
              <a:t>-comprehensive marketing and communication strategy</a:t>
            </a:r>
          </a:p>
          <a:p>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CA" sz="1200" b="0" u="sng" kern="1200" dirty="0">
                <a:solidFill>
                  <a:schemeClr val="tx1"/>
                </a:solidFill>
                <a:effectLst/>
                <a:latin typeface="+mn-lt"/>
                <a:ea typeface="+mn-ea"/>
                <a:cs typeface="+mn-cs"/>
              </a:rPr>
              <a:t>Phase 5: Evaluation and Continuous Improvement (ongoing)</a:t>
            </a:r>
          </a:p>
          <a:p>
            <a:r>
              <a:rPr lang="en-CA" sz="1200" kern="1200" dirty="0">
                <a:solidFill>
                  <a:schemeClr val="tx1"/>
                </a:solidFill>
                <a:effectLst/>
                <a:latin typeface="+mn-lt"/>
                <a:ea typeface="+mn-ea"/>
                <a:cs typeface="+mn-cs"/>
              </a:rPr>
              <a:t>-monitoring program outcomes against the established KPIs</a:t>
            </a:r>
          </a:p>
          <a:p>
            <a:r>
              <a:rPr lang="en-CA" sz="1200" kern="1200" dirty="0">
                <a:solidFill>
                  <a:schemeClr val="tx1"/>
                </a:solidFill>
                <a:effectLst/>
                <a:latin typeface="+mn-lt"/>
                <a:ea typeface="+mn-ea"/>
                <a:cs typeface="+mn-cs"/>
              </a:rPr>
              <a:t>-regular audits and impact assessments to evaluate effectiveness, refine protocols, and integrate emerging</a:t>
            </a:r>
          </a:p>
          <a:p>
            <a:r>
              <a:rPr lang="en-CA" sz="1200" kern="1200" dirty="0">
                <a:solidFill>
                  <a:schemeClr val="tx1"/>
                </a:solidFill>
                <a:effectLst/>
                <a:latin typeface="+mn-lt"/>
                <a:ea typeface="+mn-ea"/>
                <a:cs typeface="+mn-cs"/>
              </a:rPr>
              <a:t>technologies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CA" sz="1200"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CA" sz="1200" i="1"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EAF9EB4E-D50A-4CF1-9B06-457599E410FB}" type="slidenum">
              <a:rPr lang="en-CA" smtClean="0"/>
              <a:t>9</a:t>
            </a:fld>
            <a:endParaRPr lang="en-CA"/>
          </a:p>
        </p:txBody>
      </p:sp>
    </p:spTree>
    <p:extLst>
      <p:ext uri="{BB962C8B-B14F-4D97-AF65-F5344CB8AC3E}">
        <p14:creationId xmlns:p14="http://schemas.microsoft.com/office/powerpoint/2010/main" val="32948887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32598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Title 1"/>
          <p:cNvSpPr>
            <a:spLocks noGrp="1"/>
          </p:cNvSpPr>
          <p:nvPr>
            <p:ph type="title"/>
          </p:nvPr>
        </p:nvSpPr>
        <p:spPr>
          <a:xfrm>
            <a:off x="838200" y="1602799"/>
            <a:ext cx="10515600" cy="826366"/>
          </a:xfrm>
          <a:prstGeom prst="rect">
            <a:avLst/>
          </a:prstGeom>
        </p:spPr>
        <p:txBody>
          <a:bodyPr>
            <a:normAutofit/>
          </a:bodyPr>
          <a:lstStyle/>
          <a:p>
            <a:endParaRPr lang="en-US" sz="3200" b="1" dirty="0">
              <a:latin typeface="Arial" panose="020B0604020202020204" pitchFamily="34" charset="0"/>
              <a:cs typeface="Arial" panose="020B0604020202020204" pitchFamily="34" charset="0"/>
            </a:endParaRPr>
          </a:p>
        </p:txBody>
      </p:sp>
      <p:sp>
        <p:nvSpPr>
          <p:cNvPr id="8" name="Content Placeholder 2"/>
          <p:cNvSpPr>
            <a:spLocks noGrp="1"/>
          </p:cNvSpPr>
          <p:nvPr>
            <p:ph idx="1"/>
          </p:nvPr>
        </p:nvSpPr>
        <p:spPr>
          <a:xfrm>
            <a:off x="838200" y="2623127"/>
            <a:ext cx="10515600" cy="3553835"/>
          </a:xfrm>
          <a:prstGeom prst="rect">
            <a:avLst/>
          </a:prstGeom>
        </p:spPr>
        <p:txBody>
          <a:bodyPr>
            <a:normAutofit/>
          </a:bodyPr>
          <a:lstStyle/>
          <a:p>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19976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Shape 41"/>
        <p:cNvGrpSpPr/>
        <p:nvPr/>
      </p:nvGrpSpPr>
      <p:grpSpPr>
        <a:xfrm>
          <a:off x="0" y="0"/>
          <a:ext cx="0" cy="0"/>
          <a:chOff x="0" y="0"/>
          <a:chExt cx="0" cy="0"/>
        </a:xfrm>
      </p:grpSpPr>
      <p:sp>
        <p:nvSpPr>
          <p:cNvPr id="42" name="Shape 42"/>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ctr"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43" name="Shape 43"/>
          <p:cNvSpPr txBox="1">
            <a:spLocks noGrp="1"/>
          </p:cNvSpPr>
          <p:nvPr>
            <p:ph type="dt" idx="10"/>
          </p:nvPr>
        </p:nvSpPr>
        <p:spPr>
          <a:xfrm>
            <a:off x="838200" y="6356352"/>
            <a:ext cx="27432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4" name="Shape 44"/>
          <p:cNvSpPr txBox="1">
            <a:spLocks noGrp="1"/>
          </p:cNvSpPr>
          <p:nvPr>
            <p:ph type="ftr" idx="11"/>
          </p:nvPr>
        </p:nvSpPr>
        <p:spPr>
          <a:xfrm>
            <a:off x="4038600" y="6356352"/>
            <a:ext cx="4114800" cy="365200"/>
          </a:xfrm>
          <a:prstGeom prst="rect">
            <a:avLst/>
          </a:prstGeom>
          <a:noFill/>
          <a:ln>
            <a:noFill/>
          </a:ln>
        </p:spPr>
        <p:txBody>
          <a:bodyPr spcFirstLastPara="1" wrap="square" lIns="68575" tIns="68575" rIns="68575" bIns="68575" anchor="t" anchorCtr="0"/>
          <a:lstStyle>
            <a:lvl1pPr marL="0" marR="0" lvl="0" indent="0" algn="l" rtl="0">
              <a:spcBef>
                <a:spcPts val="0"/>
              </a:spcBef>
              <a:spcAft>
                <a:spcPts val="0"/>
              </a:spcAft>
              <a:buSzPts val="1100"/>
              <a:buNone/>
              <a:defRPr sz="1867">
                <a:solidFill>
                  <a:schemeClr val="dk1"/>
                </a:solidFill>
                <a:latin typeface="Arial"/>
                <a:ea typeface="Arial"/>
                <a:cs typeface="Arial"/>
                <a:sym typeface="Arial"/>
              </a:defRPr>
            </a:lvl1pPr>
            <a:lvl2pPr marL="457189" marR="0" lvl="1"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2pPr>
            <a:lvl3pPr marL="914377" marR="0" lvl="2"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3pPr>
            <a:lvl4pPr marL="1371566" marR="0" lvl="3"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4pPr>
            <a:lvl5pPr marL="1828754" marR="0" lvl="4"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5pPr>
            <a:lvl6pPr marL="2285943" marR="0" lvl="5"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6pPr>
            <a:lvl7pPr marL="2743131" marR="0" lvl="6"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7pPr>
            <a:lvl8pPr marL="3200320" marR="0" lvl="7"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8pPr>
            <a:lvl9pPr marL="3657509" marR="0" lvl="8" indent="0" algn="l" rtl="0">
              <a:spcBef>
                <a:spcPts val="0"/>
              </a:spcBef>
              <a:spcAft>
                <a:spcPts val="0"/>
              </a:spcAft>
              <a:buSzPts val="1100"/>
              <a:buNone/>
              <a:defRPr sz="1867" b="0" i="0" u="none" strike="noStrike" cap="none">
                <a:solidFill>
                  <a:schemeClr val="dk1"/>
                </a:solidFill>
                <a:latin typeface="Arial"/>
                <a:ea typeface="Arial"/>
                <a:cs typeface="Arial"/>
                <a:sym typeface="Arial"/>
              </a:defRPr>
            </a:lvl9pPr>
          </a:lstStyle>
          <a:p>
            <a:endParaRPr/>
          </a:p>
        </p:txBody>
      </p:sp>
      <p:sp>
        <p:nvSpPr>
          <p:cNvPr id="45" name="Shape 45"/>
          <p:cNvSpPr txBox="1">
            <a:spLocks noGrp="1"/>
          </p:cNvSpPr>
          <p:nvPr>
            <p:ph type="sldNum" idx="12"/>
          </p:nvPr>
        </p:nvSpPr>
        <p:spPr>
          <a:xfrm>
            <a:off x="8610600" y="6356352"/>
            <a:ext cx="2743200" cy="365200"/>
          </a:xfrm>
          <a:prstGeom prst="rect">
            <a:avLst/>
          </a:prstGeom>
          <a:noFill/>
          <a:ln>
            <a:noFill/>
          </a:ln>
        </p:spPr>
        <p:txBody>
          <a:bodyPr spcFirstLastPara="1" wrap="square" lIns="68575" tIns="34275" rIns="68575" bIns="34275" anchor="t" anchorCtr="0">
            <a:noAutofit/>
          </a:bodyPr>
          <a:lstStyle/>
          <a:p>
            <a:fld id="{00000000-1234-1234-1234-123412341234}" type="slidenum">
              <a:rPr lang="en-GB" sz="1867" smtClean="0">
                <a:solidFill>
                  <a:schemeClr val="dk1"/>
                </a:solidFill>
                <a:ea typeface="Arial"/>
                <a:cs typeface="Arial"/>
                <a:sym typeface="Arial"/>
              </a:rPr>
              <a:pPr/>
              <a:t>‹#›</a:t>
            </a:fld>
            <a:endParaRPr lang="en-GB" sz="1867">
              <a:solidFill>
                <a:schemeClr val="dk1"/>
              </a:solidFill>
              <a:ea typeface="Arial"/>
              <a:cs typeface="Arial"/>
              <a:sym typeface="Arial"/>
            </a:endParaRPr>
          </a:p>
        </p:txBody>
      </p:sp>
    </p:spTree>
    <p:extLst>
      <p:ext uri="{BB962C8B-B14F-4D97-AF65-F5344CB8AC3E}">
        <p14:creationId xmlns:p14="http://schemas.microsoft.com/office/powerpoint/2010/main" val="24468106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1_Title and Content">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838200" y="1012371"/>
            <a:ext cx="10515600" cy="678400"/>
          </a:xfrm>
          <a:prstGeom prst="rect">
            <a:avLst/>
          </a:prstGeom>
          <a:noFill/>
          <a:ln>
            <a:noFill/>
          </a:ln>
        </p:spPr>
        <p:txBody>
          <a:bodyPr spcFirstLastPara="1" wrap="square" lIns="68575" tIns="68575" rIns="68575" bIns="68575" anchor="ctr" anchorCtr="0"/>
          <a:lstStyle>
            <a:lvl1pPr marL="0" marR="0" lvl="0" indent="0" algn="l" rtl="0">
              <a:lnSpc>
                <a:spcPct val="90000"/>
              </a:lnSpc>
              <a:spcBef>
                <a:spcPts val="0"/>
              </a:spcBef>
              <a:spcAft>
                <a:spcPts val="0"/>
              </a:spcAft>
              <a:buClr>
                <a:srgbClr val="3F3F3F"/>
              </a:buClr>
              <a:buSzPts val="1100"/>
              <a:buFont typeface="Arial"/>
              <a:buNone/>
              <a:defRPr sz="3200" b="1" i="0" u="none" strike="noStrike" cap="none">
                <a:solidFill>
                  <a:srgbClr val="3F3F3F"/>
                </a:solidFill>
                <a:latin typeface="Arial"/>
                <a:ea typeface="Arial"/>
                <a:cs typeface="Arial"/>
                <a:sym typeface="Arial"/>
              </a:defRPr>
            </a:lvl1pPr>
            <a:lvl2pPr lvl="1" indent="0">
              <a:spcBef>
                <a:spcPts val="0"/>
              </a:spcBef>
              <a:spcAft>
                <a:spcPts val="0"/>
              </a:spcAft>
              <a:buSzPts val="1100"/>
              <a:buNone/>
              <a:defRPr sz="1867"/>
            </a:lvl2pPr>
            <a:lvl3pPr lvl="2" indent="0">
              <a:spcBef>
                <a:spcPts val="0"/>
              </a:spcBef>
              <a:spcAft>
                <a:spcPts val="0"/>
              </a:spcAft>
              <a:buSzPts val="1100"/>
              <a:buNone/>
              <a:defRPr sz="1867"/>
            </a:lvl3pPr>
            <a:lvl4pPr lvl="3" indent="0">
              <a:spcBef>
                <a:spcPts val="0"/>
              </a:spcBef>
              <a:spcAft>
                <a:spcPts val="0"/>
              </a:spcAft>
              <a:buSzPts val="1100"/>
              <a:buNone/>
              <a:defRPr sz="1867"/>
            </a:lvl4pPr>
            <a:lvl5pPr lvl="4" indent="0">
              <a:spcBef>
                <a:spcPts val="0"/>
              </a:spcBef>
              <a:spcAft>
                <a:spcPts val="0"/>
              </a:spcAft>
              <a:buSzPts val="1100"/>
              <a:buNone/>
              <a:defRPr sz="1867"/>
            </a:lvl5pPr>
            <a:lvl6pPr lvl="5" indent="0">
              <a:spcBef>
                <a:spcPts val="0"/>
              </a:spcBef>
              <a:spcAft>
                <a:spcPts val="0"/>
              </a:spcAft>
              <a:buSzPts val="1100"/>
              <a:buNone/>
              <a:defRPr sz="1867"/>
            </a:lvl6pPr>
            <a:lvl7pPr lvl="6" indent="0">
              <a:spcBef>
                <a:spcPts val="0"/>
              </a:spcBef>
              <a:spcAft>
                <a:spcPts val="0"/>
              </a:spcAft>
              <a:buSzPts val="1100"/>
              <a:buNone/>
              <a:defRPr sz="1867"/>
            </a:lvl7pPr>
            <a:lvl8pPr lvl="7" indent="0">
              <a:spcBef>
                <a:spcPts val="0"/>
              </a:spcBef>
              <a:spcAft>
                <a:spcPts val="0"/>
              </a:spcAft>
              <a:buSzPts val="1100"/>
              <a:buNone/>
              <a:defRPr sz="1867"/>
            </a:lvl8pPr>
            <a:lvl9pPr lvl="8" indent="0">
              <a:spcBef>
                <a:spcPts val="0"/>
              </a:spcBef>
              <a:spcAft>
                <a:spcPts val="0"/>
              </a:spcAft>
              <a:buSzPts val="1100"/>
              <a:buNone/>
              <a:defRPr sz="1867"/>
            </a:lvl9pPr>
          </a:lstStyle>
          <a:p>
            <a:endParaRPr/>
          </a:p>
        </p:txBody>
      </p:sp>
      <p:sp>
        <p:nvSpPr>
          <p:cNvPr id="13" name="Google Shape;13;p3"/>
          <p:cNvSpPr txBox="1">
            <a:spLocks noGrp="1"/>
          </p:cNvSpPr>
          <p:nvPr>
            <p:ph type="body" idx="1"/>
          </p:nvPr>
        </p:nvSpPr>
        <p:spPr>
          <a:xfrm>
            <a:off x="838200" y="1825625"/>
            <a:ext cx="10515600" cy="4351200"/>
          </a:xfrm>
          <a:prstGeom prst="rect">
            <a:avLst/>
          </a:prstGeom>
          <a:noFill/>
          <a:ln>
            <a:noFill/>
          </a:ln>
        </p:spPr>
        <p:txBody>
          <a:bodyPr spcFirstLastPara="1" wrap="square" lIns="68575" tIns="68575" rIns="68575" bIns="68575" anchor="t" anchorCtr="0"/>
          <a:lstStyle>
            <a:lvl1pPr marL="609585" marR="0" lvl="0" indent="-457189" algn="l" rtl="0">
              <a:lnSpc>
                <a:spcPct val="90000"/>
              </a:lnSpc>
              <a:spcBef>
                <a:spcPts val="1067"/>
              </a:spcBef>
              <a:spcAft>
                <a:spcPts val="0"/>
              </a:spcAft>
              <a:buClr>
                <a:srgbClr val="3F3F3F"/>
              </a:buClr>
              <a:buSzPts val="1800"/>
              <a:buFont typeface="Arial"/>
              <a:buChar char="•"/>
              <a:defRPr sz="2400" b="0" i="0" u="none" strike="noStrike" cap="none">
                <a:solidFill>
                  <a:srgbClr val="3F3F3F"/>
                </a:solidFill>
                <a:latin typeface="Arial"/>
                <a:ea typeface="Arial"/>
                <a:cs typeface="Arial"/>
                <a:sym typeface="Arial"/>
              </a:defRPr>
            </a:lvl1pPr>
            <a:lvl2pPr marL="1219170" marR="0" lvl="1" indent="-431789" algn="l" rtl="0">
              <a:lnSpc>
                <a:spcPct val="90000"/>
              </a:lnSpc>
              <a:spcBef>
                <a:spcPts val="533"/>
              </a:spcBef>
              <a:spcAft>
                <a:spcPts val="0"/>
              </a:spcAft>
              <a:buClr>
                <a:srgbClr val="3F3F3F"/>
              </a:buClr>
              <a:buSzPts val="1500"/>
              <a:buFont typeface="Arial"/>
              <a:buChar char="•"/>
              <a:defRPr sz="2000" b="0" i="0" u="none" strike="noStrike" cap="none">
                <a:solidFill>
                  <a:srgbClr val="3F3F3F"/>
                </a:solidFill>
                <a:latin typeface="Arial"/>
                <a:ea typeface="Arial"/>
                <a:cs typeface="Arial"/>
                <a:sym typeface="Arial"/>
              </a:defRPr>
            </a:lvl2pPr>
            <a:lvl3pPr marL="1828754" marR="0" lvl="2" indent="-423323" algn="l" rtl="0">
              <a:lnSpc>
                <a:spcPct val="90000"/>
              </a:lnSpc>
              <a:spcBef>
                <a:spcPts val="533"/>
              </a:spcBef>
              <a:spcAft>
                <a:spcPts val="0"/>
              </a:spcAft>
              <a:buClr>
                <a:srgbClr val="3F3F3F"/>
              </a:buClr>
              <a:buSzPts val="1400"/>
              <a:buFont typeface="Arial"/>
              <a:buChar char="•"/>
              <a:defRPr sz="1867" b="0" i="0" u="none" strike="noStrike" cap="none">
                <a:solidFill>
                  <a:srgbClr val="3F3F3F"/>
                </a:solidFill>
                <a:latin typeface="Arial"/>
                <a:ea typeface="Arial"/>
                <a:cs typeface="Arial"/>
                <a:sym typeface="Arial"/>
              </a:defRPr>
            </a:lvl3pPr>
            <a:lvl4pPr marL="2438339" marR="0" lvl="3" indent="-406390" algn="l" rtl="0">
              <a:lnSpc>
                <a:spcPct val="90000"/>
              </a:lnSpc>
              <a:spcBef>
                <a:spcPts val="533"/>
              </a:spcBef>
              <a:spcAft>
                <a:spcPts val="0"/>
              </a:spcAft>
              <a:buClr>
                <a:srgbClr val="3F3F3F"/>
              </a:buClr>
              <a:buSzPts val="1200"/>
              <a:buFont typeface="Arial"/>
              <a:buChar char="•"/>
              <a:defRPr sz="1600" b="0" i="0" u="none" strike="noStrike" cap="none">
                <a:solidFill>
                  <a:srgbClr val="3F3F3F"/>
                </a:solidFill>
                <a:latin typeface="Arial"/>
                <a:ea typeface="Arial"/>
                <a:cs typeface="Arial"/>
                <a:sym typeface="Arial"/>
              </a:defRPr>
            </a:lvl4pPr>
            <a:lvl5pPr marL="3047924" marR="0" lvl="4" indent="-397923" algn="l" rtl="0">
              <a:lnSpc>
                <a:spcPct val="90000"/>
              </a:lnSpc>
              <a:spcBef>
                <a:spcPts val="533"/>
              </a:spcBef>
              <a:spcAft>
                <a:spcPts val="0"/>
              </a:spcAft>
              <a:buClr>
                <a:srgbClr val="3F3F3F"/>
              </a:buClr>
              <a:buSzPts val="1100"/>
              <a:buFont typeface="Arial"/>
              <a:buChar char="•"/>
              <a:defRPr sz="1467" b="0" i="0" u="none" strike="noStrike" cap="none">
                <a:solidFill>
                  <a:srgbClr val="3F3F3F"/>
                </a:solidFill>
                <a:latin typeface="Arial"/>
                <a:ea typeface="Arial"/>
                <a:cs typeface="Arial"/>
                <a:sym typeface="Arial"/>
              </a:defRPr>
            </a:lvl5pPr>
            <a:lvl6pPr marL="3657509" marR="0" lvl="5"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6pPr>
            <a:lvl7pPr marL="4267093" marR="0" lvl="6"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7pPr>
            <a:lvl8pPr marL="4876678" marR="0" lvl="7"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8pPr>
            <a:lvl9pPr marL="5486263" marR="0" lvl="8" indent="-423323" algn="l" rtl="0">
              <a:lnSpc>
                <a:spcPct val="90000"/>
              </a:lnSpc>
              <a:spcBef>
                <a:spcPts val="533"/>
              </a:spcBef>
              <a:spcAft>
                <a:spcPts val="0"/>
              </a:spcAft>
              <a:buClr>
                <a:schemeClr val="dk1"/>
              </a:buClr>
              <a:buSzPts val="1400"/>
              <a:buFont typeface="Arial"/>
              <a:buChar char="•"/>
              <a:defRPr sz="1867"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657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6">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5250603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9.png"/><Relationship Id="rId7" Type="http://schemas.openxmlformats.org/officeDocument/2006/relationships/diagramColors" Target="../diagrams/colors4.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1012369"/>
            <a:ext cx="10522527" cy="4817624"/>
          </a:xfrm>
        </p:spPr>
        <p:txBody>
          <a:bodyPr/>
          <a:lstStyle/>
          <a:p>
            <a:br>
              <a:rPr lang="en-US" dirty="0"/>
            </a:br>
            <a:br>
              <a:rPr lang="en-US" dirty="0"/>
            </a:br>
            <a:r>
              <a:rPr lang="en-US" dirty="0"/>
              <a:t>CSI PACIFIC</a:t>
            </a:r>
            <a:br>
              <a:rPr lang="en-US" dirty="0"/>
            </a:br>
            <a:br>
              <a:rPr lang="en-US" dirty="0"/>
            </a:br>
            <a:r>
              <a:rPr lang="en-US" dirty="0"/>
              <a:t>Return to Performance Program Proposal</a:t>
            </a:r>
            <a:br>
              <a:rPr lang="en-US" dirty="0"/>
            </a:br>
            <a:br>
              <a:rPr lang="en-US" dirty="0"/>
            </a:br>
            <a:r>
              <a:rPr lang="en-US" dirty="0"/>
              <a:t>October 2025</a:t>
            </a:r>
            <a:endParaRPr lang="en-CA" dirty="0"/>
          </a:p>
        </p:txBody>
      </p:sp>
    </p:spTree>
    <p:extLst>
      <p:ext uri="{BB962C8B-B14F-4D97-AF65-F5344CB8AC3E}">
        <p14:creationId xmlns:p14="http://schemas.microsoft.com/office/powerpoint/2010/main" val="3543289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DF1E11-BB0E-FF82-9D9E-562E4141FDCA}"/>
              </a:ext>
            </a:extLst>
          </p:cNvPr>
          <p:cNvSpPr>
            <a:spLocks noGrp="1"/>
          </p:cNvSpPr>
          <p:nvPr>
            <p:ph type="title"/>
          </p:nvPr>
        </p:nvSpPr>
        <p:spPr/>
        <p:txBody>
          <a:bodyPr/>
          <a:lstStyle/>
          <a:p>
            <a:r>
              <a:rPr lang="en-US" dirty="0"/>
              <a:t>Step 7b. Specific Project Components</a:t>
            </a:r>
          </a:p>
        </p:txBody>
      </p:sp>
      <p:sp>
        <p:nvSpPr>
          <p:cNvPr id="3" name="Text Placeholder 2">
            <a:extLst>
              <a:ext uri="{FF2B5EF4-FFF2-40B4-BE49-F238E27FC236}">
                <a16:creationId xmlns:a16="http://schemas.microsoft.com/office/drawing/2014/main" id="{4FD779C0-08B7-4DD0-64BF-7B8F1EFAC4FF}"/>
              </a:ext>
            </a:extLst>
          </p:cNvPr>
          <p:cNvSpPr>
            <a:spLocks noGrp="1"/>
          </p:cNvSpPr>
          <p:nvPr>
            <p:ph type="body" idx="1"/>
          </p:nvPr>
        </p:nvSpPr>
        <p:spPr/>
        <p:txBody>
          <a:bodyPr/>
          <a:lstStyle/>
          <a:p>
            <a:r>
              <a:rPr lang="en-US" dirty="0"/>
              <a:t>Research and Writing</a:t>
            </a:r>
          </a:p>
          <a:p>
            <a:endParaRPr lang="en-US" dirty="0"/>
          </a:p>
          <a:p>
            <a:r>
              <a:rPr lang="en-US" dirty="0"/>
              <a:t>Building the App/Website</a:t>
            </a:r>
          </a:p>
          <a:p>
            <a:endParaRPr lang="en-US" dirty="0"/>
          </a:p>
          <a:p>
            <a:r>
              <a:rPr lang="en-US" dirty="0"/>
              <a:t>Integration with AMS</a:t>
            </a:r>
          </a:p>
          <a:p>
            <a:endParaRPr lang="en-US" dirty="0"/>
          </a:p>
          <a:p>
            <a:r>
              <a:rPr lang="en-US" dirty="0"/>
              <a:t>Integrating New Tools</a:t>
            </a:r>
          </a:p>
          <a:p>
            <a:pPr lvl="1"/>
            <a:r>
              <a:rPr lang="en-US" dirty="0"/>
              <a:t>Dynamometer</a:t>
            </a:r>
          </a:p>
          <a:p>
            <a:pPr lvl="1"/>
            <a:r>
              <a:rPr lang="en-US" dirty="0"/>
              <a:t>Data Collection tools</a:t>
            </a:r>
          </a:p>
        </p:txBody>
      </p:sp>
    </p:spTree>
    <p:extLst>
      <p:ext uri="{BB962C8B-B14F-4D97-AF65-F5344CB8AC3E}">
        <p14:creationId xmlns:p14="http://schemas.microsoft.com/office/powerpoint/2010/main" val="1749846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pPr algn="l"/>
            <a:r>
              <a:rPr lang="en-US" sz="3733" dirty="0"/>
              <a:t>Multi Step Project “PITCH”</a:t>
            </a:r>
            <a:endParaRPr lang="en-CA" sz="3733" dirty="0"/>
          </a:p>
        </p:txBody>
      </p:sp>
      <p:sp>
        <p:nvSpPr>
          <p:cNvPr id="6" name="Rectangle 3"/>
          <p:cNvSpPr txBox="1">
            <a:spLocks noChangeArrowheads="1"/>
          </p:cNvSpPr>
          <p:nvPr/>
        </p:nvSpPr>
        <p:spPr>
          <a:xfrm>
            <a:off x="5112775" y="2207198"/>
            <a:ext cx="6738373"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3733" b="1" dirty="0"/>
              <a:t>Step 8.  SWOT (optional)</a:t>
            </a:r>
          </a:p>
          <a:p>
            <a:pPr marL="0" indent="0">
              <a:spcBef>
                <a:spcPts val="0"/>
              </a:spcBef>
              <a:buNone/>
            </a:pPr>
            <a:r>
              <a:rPr lang="en-CA" sz="2400" dirty="0"/>
              <a:t>If you have been able to collect enough information in steps 1 through 7, consider developing a single slide SWOT analysis. </a:t>
            </a:r>
            <a:endParaRPr lang="en-CA" sz="2400" b="1" i="1" dirty="0">
              <a:solidFill>
                <a:srgbClr val="002060"/>
              </a:solidFill>
            </a:endParaRPr>
          </a:p>
          <a:p>
            <a:pPr marL="0" indent="0">
              <a:spcBef>
                <a:spcPts val="0"/>
              </a:spcBef>
              <a:buNone/>
            </a:pPr>
            <a:endParaRPr lang="en-CA" sz="2400" b="1" i="1" dirty="0">
              <a:solidFill>
                <a:srgbClr val="002060"/>
              </a:solidFill>
            </a:endParaRPr>
          </a:p>
        </p:txBody>
      </p:sp>
      <p:pic>
        <p:nvPicPr>
          <p:cNvPr id="3" name="Picture 2"/>
          <p:cNvPicPr>
            <a:picLocks noChangeAspect="1"/>
          </p:cNvPicPr>
          <p:nvPr/>
        </p:nvPicPr>
        <p:blipFill>
          <a:blip r:embed="rId3"/>
          <a:stretch>
            <a:fillRect/>
          </a:stretch>
        </p:blipFill>
        <p:spPr>
          <a:xfrm>
            <a:off x="0" y="1746656"/>
            <a:ext cx="4840651" cy="4626351"/>
          </a:xfrm>
          <a:prstGeom prst="rect">
            <a:avLst/>
          </a:prstGeom>
        </p:spPr>
      </p:pic>
    </p:spTree>
    <p:extLst>
      <p:ext uri="{BB962C8B-B14F-4D97-AF65-F5344CB8AC3E}">
        <p14:creationId xmlns:p14="http://schemas.microsoft.com/office/powerpoint/2010/main" val="28997900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62A20-EF16-AF2A-9208-9484E752981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4094FB13-A814-7A15-2AEA-9071C5707720}"/>
              </a:ext>
            </a:extLst>
          </p:cNvPr>
          <p:cNvSpPr>
            <a:spLocks noGrp="1" noChangeArrowheads="1"/>
          </p:cNvSpPr>
          <p:nvPr>
            <p:ph type="title"/>
          </p:nvPr>
        </p:nvSpPr>
        <p:spPr>
          <a:xfrm>
            <a:off x="286747" y="1104559"/>
            <a:ext cx="6660232" cy="565151"/>
          </a:xfrm>
          <a:noFill/>
        </p:spPr>
        <p:txBody>
          <a:bodyPr>
            <a:noAutofit/>
          </a:bodyPr>
          <a:lstStyle/>
          <a:p>
            <a:r>
              <a:rPr lang="en-CA" sz="3733" dirty="0"/>
              <a:t>Step 1.  The Problem </a:t>
            </a:r>
          </a:p>
        </p:txBody>
      </p:sp>
      <p:sp>
        <p:nvSpPr>
          <p:cNvPr id="6" name="Rectangle 3">
            <a:extLst>
              <a:ext uri="{FF2B5EF4-FFF2-40B4-BE49-F238E27FC236}">
                <a16:creationId xmlns:a16="http://schemas.microsoft.com/office/drawing/2014/main" id="{4A6E5B51-4509-719F-7BA8-9CE908EAD025}"/>
              </a:ext>
            </a:extLst>
          </p:cNvPr>
          <p:cNvSpPr txBox="1">
            <a:spLocks noChangeArrowheads="1"/>
          </p:cNvSpPr>
          <p:nvPr/>
        </p:nvSpPr>
        <p:spPr>
          <a:xfrm>
            <a:off x="2042809" y="1881377"/>
            <a:ext cx="9808339" cy="3416855"/>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57200" lvl="1" indent="0">
              <a:spcBef>
                <a:spcPts val="0"/>
              </a:spcBef>
              <a:buNone/>
            </a:pPr>
            <a:endParaRPr lang="en-CA" sz="1600" b="1" i="1" dirty="0">
              <a:solidFill>
                <a:srgbClr val="002060"/>
              </a:solidFill>
            </a:endParaRPr>
          </a:p>
        </p:txBody>
      </p:sp>
      <p:pic>
        <p:nvPicPr>
          <p:cNvPr id="5" name="Picture 2">
            <a:extLst>
              <a:ext uri="{FF2B5EF4-FFF2-40B4-BE49-F238E27FC236}">
                <a16:creationId xmlns:a16="http://schemas.microsoft.com/office/drawing/2014/main" id="{2AFA2BA7-2435-EE91-CB48-3B117B86D13F}"/>
              </a:ext>
            </a:extLst>
          </p:cNvPr>
          <p:cNvPicPr>
            <a:picLocks noChangeAspect="1"/>
          </p:cNvPicPr>
          <p:nvPr/>
        </p:nvPicPr>
        <p:blipFill rotWithShape="1">
          <a:blip r:embed="rId3">
            <a:extLst>
              <a:ext uri="{28A0092B-C50C-407E-A947-70E740481C1C}">
                <a14:useLocalDpi xmlns:a14="http://schemas.microsoft.com/office/drawing/2010/main" val="0"/>
              </a:ext>
            </a:extLst>
          </a:blip>
          <a:srcRect l="14133" t="42559" r="68784" b="8443"/>
          <a:stretch/>
        </p:blipFill>
        <p:spPr bwMode="auto">
          <a:xfrm>
            <a:off x="541239" y="2427680"/>
            <a:ext cx="1363407" cy="2062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3" name="Diagram 2">
            <a:extLst>
              <a:ext uri="{FF2B5EF4-FFF2-40B4-BE49-F238E27FC236}">
                <a16:creationId xmlns:a16="http://schemas.microsoft.com/office/drawing/2014/main" id="{4117B0BF-A6F2-802D-6475-C3BE56322528}"/>
              </a:ext>
            </a:extLst>
          </p:cNvPr>
          <p:cNvGraphicFramePr/>
          <p:nvPr>
            <p:extLst>
              <p:ext uri="{D42A27DB-BD31-4B8C-83A1-F6EECF244321}">
                <p14:modId xmlns:p14="http://schemas.microsoft.com/office/powerpoint/2010/main" val="2246251734"/>
              </p:ext>
            </p:extLst>
          </p:nvPr>
        </p:nvGraphicFramePr>
        <p:xfrm>
          <a:off x="866534" y="1104559"/>
          <a:ext cx="10458931"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177813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5037-734F-F44F-6097-47FA64559BF7}"/>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3C8ADA45-EBEA-64BA-E508-3310E49D8D61}"/>
              </a:ext>
            </a:extLst>
          </p:cNvPr>
          <p:cNvSpPr>
            <a:spLocks noGrp="1" noChangeArrowheads="1"/>
          </p:cNvSpPr>
          <p:nvPr>
            <p:ph type="title"/>
          </p:nvPr>
        </p:nvSpPr>
        <p:spPr>
          <a:xfrm>
            <a:off x="286747" y="1104559"/>
            <a:ext cx="6660232" cy="565151"/>
          </a:xfrm>
          <a:noFill/>
        </p:spPr>
        <p:txBody>
          <a:bodyPr>
            <a:noAutofit/>
          </a:bodyPr>
          <a:lstStyle/>
          <a:p>
            <a:r>
              <a:rPr lang="en-CA" sz="3733" dirty="0"/>
              <a:t>Step 2.  Your Solution(s)</a:t>
            </a:r>
          </a:p>
        </p:txBody>
      </p:sp>
      <p:sp>
        <p:nvSpPr>
          <p:cNvPr id="6" name="Rectangle 3">
            <a:extLst>
              <a:ext uri="{FF2B5EF4-FFF2-40B4-BE49-F238E27FC236}">
                <a16:creationId xmlns:a16="http://schemas.microsoft.com/office/drawing/2014/main" id="{BF6273ED-31A9-B065-41E0-91AB18C6B476}"/>
              </a:ext>
            </a:extLst>
          </p:cNvPr>
          <p:cNvSpPr txBox="1">
            <a:spLocks noChangeArrowheads="1"/>
          </p:cNvSpPr>
          <p:nvPr/>
        </p:nvSpPr>
        <p:spPr>
          <a:xfrm>
            <a:off x="1844843" y="2207198"/>
            <a:ext cx="10086516" cy="4033181"/>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b="1" dirty="0"/>
              <a:t>“Build something good with what we have now.”</a:t>
            </a:r>
          </a:p>
          <a:p>
            <a:pPr marL="0" indent="0">
              <a:spcBef>
                <a:spcPts val="0"/>
              </a:spcBef>
              <a:buNone/>
            </a:pPr>
            <a:endParaRPr lang="en-CA" sz="2400" b="1" i="1" dirty="0">
              <a:solidFill>
                <a:srgbClr val="002060"/>
              </a:solidFill>
            </a:endParaRPr>
          </a:p>
          <a:p>
            <a:pPr marL="0" indent="0">
              <a:spcBef>
                <a:spcPts val="0"/>
              </a:spcBef>
              <a:buNone/>
            </a:pPr>
            <a:r>
              <a:rPr lang="en-CA" sz="2400" b="1" dirty="0"/>
              <a:t>Step 1: An ACL Rehabilitation Protocol</a:t>
            </a:r>
          </a:p>
          <a:p>
            <a:pPr>
              <a:spcBef>
                <a:spcPts val="0"/>
              </a:spcBef>
            </a:pPr>
            <a:r>
              <a:rPr lang="en-CA" sz="2400" dirty="0"/>
              <a:t>Criteria Based, Evidence-Informed Progression</a:t>
            </a:r>
          </a:p>
          <a:p>
            <a:pPr>
              <a:spcBef>
                <a:spcPts val="0"/>
              </a:spcBef>
            </a:pPr>
            <a:r>
              <a:rPr lang="en-CA" sz="2400" dirty="0"/>
              <a:t>Training Program Templates</a:t>
            </a:r>
          </a:p>
          <a:p>
            <a:pPr>
              <a:spcBef>
                <a:spcPts val="0"/>
              </a:spcBef>
            </a:pPr>
            <a:r>
              <a:rPr lang="en-CA" sz="2400" dirty="0"/>
              <a:t>Neuromuscular Testing Protocols</a:t>
            </a:r>
          </a:p>
          <a:p>
            <a:pPr>
              <a:spcBef>
                <a:spcPts val="0"/>
              </a:spcBef>
            </a:pPr>
            <a:endParaRPr lang="en-CA" sz="2400" dirty="0"/>
          </a:p>
          <a:p>
            <a:pPr>
              <a:spcBef>
                <a:spcPts val="0"/>
              </a:spcBef>
            </a:pPr>
            <a:r>
              <a:rPr lang="en-CA" sz="2400" b="1" dirty="0">
                <a:solidFill>
                  <a:srgbClr val="FF0000"/>
                </a:solidFill>
              </a:rPr>
              <a:t>Fully digital, interactive protocol</a:t>
            </a:r>
          </a:p>
          <a:p>
            <a:pPr>
              <a:spcBef>
                <a:spcPts val="0"/>
              </a:spcBef>
            </a:pPr>
            <a:r>
              <a:rPr lang="en-CA" sz="2400" b="1" dirty="0">
                <a:solidFill>
                  <a:srgbClr val="FF0000"/>
                </a:solidFill>
              </a:rPr>
              <a:t>Integrated Performance Data Pipeline</a:t>
            </a:r>
          </a:p>
          <a:p>
            <a:pPr>
              <a:spcBef>
                <a:spcPts val="0"/>
              </a:spcBef>
            </a:pPr>
            <a:r>
              <a:rPr lang="en-CA" sz="2400" b="1" dirty="0">
                <a:solidFill>
                  <a:srgbClr val="FF0000"/>
                </a:solidFill>
              </a:rPr>
              <a:t>Centralized, accessible reporting</a:t>
            </a:r>
          </a:p>
          <a:p>
            <a:pPr marL="0" indent="0">
              <a:spcBef>
                <a:spcPts val="0"/>
              </a:spcBef>
              <a:buNone/>
            </a:pPr>
            <a:endParaRPr lang="en-CA" sz="2400" b="1" i="1" dirty="0">
              <a:solidFill>
                <a:srgbClr val="002060"/>
              </a:solidFill>
            </a:endParaRPr>
          </a:p>
        </p:txBody>
      </p:sp>
      <p:pic>
        <p:nvPicPr>
          <p:cNvPr id="7" name="Picture 4">
            <a:extLst>
              <a:ext uri="{FF2B5EF4-FFF2-40B4-BE49-F238E27FC236}">
                <a16:creationId xmlns:a16="http://schemas.microsoft.com/office/drawing/2014/main" id="{0B070B4E-1CEE-843F-BFFC-3922B7B1F82D}"/>
              </a:ext>
            </a:extLst>
          </p:cNvPr>
          <p:cNvPicPr>
            <a:picLocks noChangeAspect="1"/>
          </p:cNvPicPr>
          <p:nvPr/>
        </p:nvPicPr>
        <p:blipFill rotWithShape="1">
          <a:blip r:embed="rId3">
            <a:extLst>
              <a:ext uri="{28A0092B-C50C-407E-A947-70E740481C1C}">
                <a14:useLocalDpi xmlns:a14="http://schemas.microsoft.com/office/drawing/2010/main" val="0"/>
              </a:ext>
            </a:extLst>
          </a:blip>
          <a:srcRect l="74990" t="53625" r="3076"/>
          <a:stretch/>
        </p:blipFill>
        <p:spPr bwMode="auto">
          <a:xfrm>
            <a:off x="535196" y="2678844"/>
            <a:ext cx="1402736" cy="16476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88230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8459688" cy="565151"/>
          </a:xfrm>
          <a:noFill/>
        </p:spPr>
        <p:txBody>
          <a:bodyPr>
            <a:noAutofit/>
          </a:bodyPr>
          <a:lstStyle/>
          <a:p>
            <a:r>
              <a:rPr lang="en-CA" sz="3733" dirty="0"/>
              <a:t>Step 3.  Competition Benchmarking</a:t>
            </a:r>
          </a:p>
        </p:txBody>
      </p:sp>
      <p:sp>
        <p:nvSpPr>
          <p:cNvPr id="6" name="Rectangle 3"/>
          <p:cNvSpPr txBox="1">
            <a:spLocks noChangeArrowheads="1"/>
          </p:cNvSpPr>
          <p:nvPr/>
        </p:nvSpPr>
        <p:spPr>
          <a:xfrm>
            <a:off x="2042809" y="2207198"/>
            <a:ext cx="9808339" cy="37194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World Leading-</a:t>
            </a:r>
            <a:r>
              <a:rPr lang="en-CA" sz="2400" b="1" dirty="0" err="1">
                <a:solidFill>
                  <a:srgbClr val="002060"/>
                </a:solidFill>
              </a:rPr>
              <a:t>ish</a:t>
            </a:r>
            <a:r>
              <a:rPr lang="en-CA" sz="2400" b="1" dirty="0">
                <a:solidFill>
                  <a:srgbClr val="002060"/>
                </a:solidFill>
              </a:rPr>
              <a:t> Examples</a:t>
            </a:r>
          </a:p>
          <a:p>
            <a:pPr marL="0" indent="0">
              <a:spcBef>
                <a:spcPts val="0"/>
              </a:spcBef>
              <a:buNone/>
            </a:pPr>
            <a:r>
              <a:rPr lang="en-CA" sz="2400" dirty="0">
                <a:solidFill>
                  <a:srgbClr val="002060"/>
                </a:solidFill>
              </a:rPr>
              <a:t>- Sports Physiotherapy &amp; Athletic Rehabilitation Clinic (SPARC)</a:t>
            </a:r>
          </a:p>
          <a:p>
            <a:pPr marL="0" indent="0">
              <a:spcBef>
                <a:spcPts val="0"/>
              </a:spcBef>
              <a:buNone/>
            </a:pPr>
            <a:r>
              <a:rPr lang="en-CA" sz="2400" dirty="0">
                <a:solidFill>
                  <a:srgbClr val="002060"/>
                </a:solidFill>
              </a:rPr>
              <a:t>- Aspetar</a:t>
            </a:r>
          </a:p>
          <a:p>
            <a:pPr marL="0" indent="0">
              <a:spcBef>
                <a:spcPts val="0"/>
              </a:spcBef>
              <a:buNone/>
            </a:pPr>
            <a:r>
              <a:rPr lang="en-CA" sz="2400" dirty="0">
                <a:solidFill>
                  <a:srgbClr val="002060"/>
                </a:solidFill>
              </a:rPr>
              <a:t>- MOON</a:t>
            </a:r>
          </a:p>
          <a:p>
            <a:pPr marL="0" indent="0">
              <a:spcBef>
                <a:spcPts val="0"/>
              </a:spcBef>
              <a:buNone/>
            </a:pPr>
            <a:r>
              <a:rPr lang="en-CA" sz="2400" dirty="0">
                <a:solidFill>
                  <a:srgbClr val="002060"/>
                </a:solidFill>
              </a:rPr>
              <a:t>- USA Ski &amp; SB</a:t>
            </a:r>
          </a:p>
          <a:p>
            <a:pPr marL="0" indent="0">
              <a:spcBef>
                <a:spcPts val="0"/>
              </a:spcBef>
              <a:buNone/>
            </a:pPr>
            <a:endParaRPr lang="en-CA" sz="2400" dirty="0">
              <a:solidFill>
                <a:srgbClr val="002060"/>
              </a:solidFill>
            </a:endParaRPr>
          </a:p>
          <a:p>
            <a:pPr marL="0" indent="0">
              <a:spcBef>
                <a:spcPts val="0"/>
              </a:spcBef>
              <a:buNone/>
            </a:pPr>
            <a:r>
              <a:rPr lang="en-CA" sz="2400" b="1" dirty="0">
                <a:solidFill>
                  <a:srgbClr val="002060"/>
                </a:solidFill>
              </a:rPr>
              <a:t>Actual “Competition”</a:t>
            </a:r>
          </a:p>
          <a:p>
            <a:pPr marL="0" indent="0">
              <a:spcBef>
                <a:spcPts val="0"/>
              </a:spcBef>
              <a:buNone/>
            </a:pPr>
            <a:r>
              <a:rPr lang="en-CA" sz="2400" dirty="0">
                <a:solidFill>
                  <a:srgbClr val="002060"/>
                </a:solidFill>
              </a:rPr>
              <a:t>- CSI Alberta</a:t>
            </a:r>
          </a:p>
          <a:p>
            <a:pPr marL="0" indent="0">
              <a:spcBef>
                <a:spcPts val="0"/>
              </a:spcBef>
              <a:buNone/>
            </a:pPr>
            <a:r>
              <a:rPr lang="en-CA" sz="2400" dirty="0">
                <a:solidFill>
                  <a:srgbClr val="002060"/>
                </a:solidFill>
              </a:rPr>
              <a:t>- NSO Staff (i.e. Alpine Canada)</a:t>
            </a:r>
          </a:p>
          <a:p>
            <a:pPr marL="0" indent="0">
              <a:spcBef>
                <a:spcPts val="0"/>
              </a:spcBef>
              <a:buNone/>
            </a:pPr>
            <a:r>
              <a:rPr lang="en-CA" sz="2400" dirty="0">
                <a:solidFill>
                  <a:srgbClr val="002060"/>
                </a:solidFill>
              </a:rPr>
              <a:t>- Private Business (i.e. </a:t>
            </a:r>
            <a:r>
              <a:rPr lang="en-CA" sz="2400" strike="sngStrike" dirty="0" err="1">
                <a:solidFill>
                  <a:srgbClr val="002060"/>
                </a:solidFill>
              </a:rPr>
              <a:t>Fortius</a:t>
            </a:r>
            <a:r>
              <a:rPr lang="en-CA" sz="2400" dirty="0">
                <a:solidFill>
                  <a:srgbClr val="002060"/>
                </a:solidFill>
              </a:rPr>
              <a:t>, … )</a:t>
            </a:r>
          </a:p>
        </p:txBody>
      </p:sp>
      <p:pic>
        <p:nvPicPr>
          <p:cNvPr id="7" name="Picture 7"/>
          <p:cNvPicPr>
            <a:picLocks noChangeAspect="1"/>
          </p:cNvPicPr>
          <p:nvPr/>
        </p:nvPicPr>
        <p:blipFill rotWithShape="1">
          <a:blip r:embed="rId3">
            <a:extLst>
              <a:ext uri="{28A0092B-C50C-407E-A947-70E740481C1C}">
                <a14:useLocalDpi xmlns:a14="http://schemas.microsoft.com/office/drawing/2010/main" val="0"/>
              </a:ext>
            </a:extLst>
          </a:blip>
          <a:srcRect l="62661" t="52838" r="7524"/>
          <a:stretch/>
        </p:blipFill>
        <p:spPr bwMode="auto">
          <a:xfrm>
            <a:off x="143056" y="2412180"/>
            <a:ext cx="1812968" cy="1804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a:extLst>
              <a:ext uri="{FF2B5EF4-FFF2-40B4-BE49-F238E27FC236}">
                <a16:creationId xmlns:a16="http://schemas.microsoft.com/office/drawing/2014/main" id="{F045E61D-139D-5577-3EA2-79A0AB5C7858}"/>
              </a:ext>
            </a:extLst>
          </p:cNvPr>
          <p:cNvSpPr txBox="1"/>
          <p:nvPr/>
        </p:nvSpPr>
        <p:spPr>
          <a:xfrm>
            <a:off x="7079343" y="3631418"/>
            <a:ext cx="4612148" cy="1200329"/>
          </a:xfrm>
          <a:prstGeom prst="rect">
            <a:avLst/>
          </a:prstGeom>
          <a:noFill/>
        </p:spPr>
        <p:txBody>
          <a:bodyPr wrap="square" rtlCol="0">
            <a:spAutoFit/>
          </a:bodyPr>
          <a:lstStyle/>
          <a:p>
            <a:pPr marL="285750" indent="-285750">
              <a:spcBef>
                <a:spcPts val="0"/>
              </a:spcBef>
              <a:buFont typeface="Arial" panose="020B0604020202020204" pitchFamily="34" charset="0"/>
              <a:buChar char="•"/>
            </a:pPr>
            <a:r>
              <a:rPr lang="en-CA" b="1" dirty="0">
                <a:solidFill>
                  <a:srgbClr val="FF0000"/>
                </a:solidFill>
              </a:rPr>
              <a:t>Fully digital, interactive protocol</a:t>
            </a:r>
          </a:p>
          <a:p>
            <a:pPr marL="285750" indent="-285750">
              <a:spcBef>
                <a:spcPts val="0"/>
              </a:spcBef>
              <a:buFont typeface="Arial" panose="020B0604020202020204" pitchFamily="34" charset="0"/>
              <a:buChar char="•"/>
            </a:pPr>
            <a:r>
              <a:rPr lang="en-CA" b="1" dirty="0">
                <a:solidFill>
                  <a:srgbClr val="FF0000"/>
                </a:solidFill>
              </a:rPr>
              <a:t>Integrated Performance Data Pipeline</a:t>
            </a:r>
          </a:p>
          <a:p>
            <a:pPr marL="285750" indent="-285750">
              <a:spcBef>
                <a:spcPts val="0"/>
              </a:spcBef>
              <a:buFont typeface="Arial" panose="020B0604020202020204" pitchFamily="34" charset="0"/>
              <a:buChar char="•"/>
            </a:pPr>
            <a:r>
              <a:rPr lang="en-CA" b="1" dirty="0">
                <a:solidFill>
                  <a:srgbClr val="FF0000"/>
                </a:solidFill>
              </a:rPr>
              <a:t>Centralized, accessible reporting</a:t>
            </a:r>
          </a:p>
          <a:p>
            <a:endParaRPr lang="en-US" dirty="0"/>
          </a:p>
        </p:txBody>
      </p:sp>
      <p:sp>
        <p:nvSpPr>
          <p:cNvPr id="4" name="TextBox 3">
            <a:extLst>
              <a:ext uri="{FF2B5EF4-FFF2-40B4-BE49-F238E27FC236}">
                <a16:creationId xmlns:a16="http://schemas.microsoft.com/office/drawing/2014/main" id="{803B6C40-3F79-231C-FAF9-3AB0DC63857A}"/>
              </a:ext>
            </a:extLst>
          </p:cNvPr>
          <p:cNvSpPr txBox="1"/>
          <p:nvPr/>
        </p:nvSpPr>
        <p:spPr>
          <a:xfrm>
            <a:off x="7650413" y="5100491"/>
            <a:ext cx="3718627" cy="923330"/>
          </a:xfrm>
          <a:prstGeom prst="rect">
            <a:avLst/>
          </a:prstGeom>
          <a:noFill/>
        </p:spPr>
        <p:txBody>
          <a:bodyPr wrap="square" rtlCol="0">
            <a:spAutoFit/>
          </a:bodyPr>
          <a:lstStyle/>
          <a:p>
            <a:pPr>
              <a:spcBef>
                <a:spcPts val="0"/>
              </a:spcBef>
            </a:pPr>
            <a:r>
              <a:rPr lang="en-CA" b="1" dirty="0">
                <a:solidFill>
                  <a:srgbClr val="FF0000"/>
                </a:solidFill>
              </a:rPr>
              <a:t>Not just “WHAT” to do but “HOW” to do it.</a:t>
            </a:r>
          </a:p>
          <a:p>
            <a:endParaRPr lang="en-US" dirty="0"/>
          </a:p>
        </p:txBody>
      </p:sp>
    </p:spTree>
    <p:extLst>
      <p:ext uri="{BB962C8B-B14F-4D97-AF65-F5344CB8AC3E}">
        <p14:creationId xmlns:p14="http://schemas.microsoft.com/office/powerpoint/2010/main" val="391826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4.  Target Market</a:t>
            </a:r>
          </a:p>
        </p:txBody>
      </p:sp>
      <p:pic>
        <p:nvPicPr>
          <p:cNvPr id="5" name="Picture 5"/>
          <p:cNvPicPr>
            <a:picLocks noChangeAspect="1"/>
          </p:cNvPicPr>
          <p:nvPr/>
        </p:nvPicPr>
        <p:blipFill rotWithShape="1">
          <a:blip r:embed="rId3">
            <a:extLst>
              <a:ext uri="{28A0092B-C50C-407E-A947-70E740481C1C}">
                <a14:useLocalDpi xmlns:a14="http://schemas.microsoft.com/office/drawing/2010/main" val="0"/>
              </a:ext>
            </a:extLst>
          </a:blip>
          <a:srcRect l="17219" t="50876" r="59719"/>
          <a:stretch/>
        </p:blipFill>
        <p:spPr bwMode="auto">
          <a:xfrm>
            <a:off x="271338" y="2399073"/>
            <a:ext cx="1691148" cy="1759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Diagram 1">
            <a:extLst>
              <a:ext uri="{FF2B5EF4-FFF2-40B4-BE49-F238E27FC236}">
                <a16:creationId xmlns:a16="http://schemas.microsoft.com/office/drawing/2014/main" id="{D0A8F765-861F-91C7-36C3-3555BF0BF1D9}"/>
              </a:ext>
            </a:extLst>
          </p:cNvPr>
          <p:cNvGraphicFramePr>
            <a:graphicFrameLocks noChangeAspect="1"/>
          </p:cNvGraphicFramePr>
          <p:nvPr>
            <p:extLst>
              <p:ext uri="{D42A27DB-BD31-4B8C-83A1-F6EECF244321}">
                <p14:modId xmlns:p14="http://schemas.microsoft.com/office/powerpoint/2010/main" val="2401085282"/>
              </p:ext>
            </p:extLst>
          </p:nvPr>
        </p:nvGraphicFramePr>
        <p:xfrm>
          <a:off x="588000" y="794513"/>
          <a:ext cx="11016000" cy="672809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5683667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5" y="1104559"/>
            <a:ext cx="9808339" cy="565151"/>
          </a:xfrm>
          <a:noFill/>
        </p:spPr>
        <p:txBody>
          <a:bodyPr>
            <a:noAutofit/>
          </a:bodyPr>
          <a:lstStyle/>
          <a:p>
            <a:r>
              <a:rPr lang="en-CA" sz="3733" dirty="0"/>
              <a:t>Step 5.  Highlight Your Team Advantage</a:t>
            </a:r>
          </a:p>
        </p:txBody>
      </p:sp>
      <p:sp>
        <p:nvSpPr>
          <p:cNvPr id="6" name="Rectangle 3"/>
          <p:cNvSpPr txBox="1">
            <a:spLocks noChangeArrowheads="1"/>
          </p:cNvSpPr>
          <p:nvPr/>
        </p:nvSpPr>
        <p:spPr>
          <a:xfrm>
            <a:off x="2042809" y="2207198"/>
            <a:ext cx="9808339" cy="3287669"/>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dirty="0">
                <a:solidFill>
                  <a:srgbClr val="002060"/>
                </a:solidFill>
              </a:rPr>
              <a:t>Project Lead – Andrew Kates</a:t>
            </a:r>
          </a:p>
          <a:p>
            <a:pPr>
              <a:spcBef>
                <a:spcPts val="0"/>
              </a:spcBef>
            </a:pPr>
            <a:r>
              <a:rPr lang="en-CA" sz="2400" dirty="0">
                <a:solidFill>
                  <a:srgbClr val="002060"/>
                </a:solidFill>
              </a:rPr>
              <a:t>Experience in RTP leadership + applied sport/data science</a:t>
            </a:r>
          </a:p>
          <a:p>
            <a:pPr>
              <a:spcBef>
                <a:spcPts val="0"/>
              </a:spcBef>
            </a:pPr>
            <a:r>
              <a:rPr lang="en-CA" sz="2400" dirty="0">
                <a:solidFill>
                  <a:srgbClr val="002060"/>
                </a:solidFill>
              </a:rPr>
              <a:t>History of delivering outcomes</a:t>
            </a:r>
          </a:p>
          <a:p>
            <a:pPr>
              <a:spcBef>
                <a:spcPts val="0"/>
              </a:spcBef>
            </a:pPr>
            <a:r>
              <a:rPr lang="en-CA" sz="2400" dirty="0">
                <a:solidFill>
                  <a:srgbClr val="002060"/>
                </a:solidFill>
              </a:rPr>
              <a:t>Practical Approach + Research/Innovation</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Initial Support – Craig, Marc</a:t>
            </a:r>
          </a:p>
          <a:p>
            <a:pPr>
              <a:spcBef>
                <a:spcPts val="0"/>
              </a:spcBef>
            </a:pPr>
            <a:r>
              <a:rPr lang="en-CA" sz="2400" dirty="0">
                <a:solidFill>
                  <a:srgbClr val="002060"/>
                </a:solidFill>
              </a:rPr>
              <a:t>Experience, Expertise, Network</a:t>
            </a:r>
          </a:p>
          <a:p>
            <a:pPr>
              <a:spcBef>
                <a:spcPts val="0"/>
              </a:spcBef>
            </a:pPr>
            <a:endParaRPr lang="en-CA" sz="2400" dirty="0">
              <a:solidFill>
                <a:srgbClr val="002060"/>
              </a:solidFill>
            </a:endParaRPr>
          </a:p>
          <a:p>
            <a:pPr marL="0" indent="0">
              <a:spcBef>
                <a:spcPts val="0"/>
              </a:spcBef>
              <a:buNone/>
            </a:pPr>
            <a:r>
              <a:rPr lang="en-CA" sz="2400" b="1" dirty="0">
                <a:solidFill>
                  <a:srgbClr val="002060"/>
                </a:solidFill>
              </a:rPr>
              <a:t>Expanded Support</a:t>
            </a:r>
          </a:p>
          <a:p>
            <a:pPr>
              <a:spcBef>
                <a:spcPts val="0"/>
              </a:spcBef>
            </a:pPr>
            <a:r>
              <a:rPr lang="en-CA" sz="2400" dirty="0">
                <a:solidFill>
                  <a:srgbClr val="002060"/>
                </a:solidFill>
              </a:rPr>
              <a:t>Surgery, Physiotherapy, Physiology, Nutrition, Mental Performance, DS-BPA</a:t>
            </a:r>
          </a:p>
          <a:p>
            <a:pPr marL="0" indent="0">
              <a:spcBef>
                <a:spcPts val="0"/>
              </a:spcBef>
              <a:buNone/>
            </a:pPr>
            <a:endParaRPr lang="en-CA" sz="2400" b="1" i="1" dirty="0">
              <a:solidFill>
                <a:srgbClr val="002060"/>
              </a:solidFill>
            </a:endParaRPr>
          </a:p>
        </p:txBody>
      </p:sp>
      <p:pic>
        <p:nvPicPr>
          <p:cNvPr id="5" name="Picture 8"/>
          <p:cNvPicPr>
            <a:picLocks noChangeAspect="1"/>
          </p:cNvPicPr>
          <p:nvPr/>
        </p:nvPicPr>
        <p:blipFill rotWithShape="1">
          <a:blip r:embed="rId3">
            <a:extLst>
              <a:ext uri="{28A0092B-C50C-407E-A947-70E740481C1C}">
                <a14:useLocalDpi xmlns:a14="http://schemas.microsoft.com/office/drawing/2010/main" val="0"/>
              </a:ext>
            </a:extLst>
          </a:blip>
          <a:srcRect l="7777" t="45360" r="61009"/>
          <a:stretch/>
        </p:blipFill>
        <p:spPr bwMode="auto">
          <a:xfrm>
            <a:off x="1" y="2792361"/>
            <a:ext cx="2042809" cy="1955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0404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p:cNvSpPr txBox="1">
            <a:spLocks noChangeArrowheads="1"/>
          </p:cNvSpPr>
          <p:nvPr/>
        </p:nvSpPr>
        <p:spPr>
          <a:xfrm>
            <a:off x="358980" y="1962879"/>
            <a:ext cx="6303077"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p:txBody>
      </p:sp>
      <p:graphicFrame>
        <p:nvGraphicFramePr>
          <p:cNvPr id="3" name="Diagram 2">
            <a:extLst>
              <a:ext uri="{FF2B5EF4-FFF2-40B4-BE49-F238E27FC236}">
                <a16:creationId xmlns:a16="http://schemas.microsoft.com/office/drawing/2014/main" id="{F4A1F89C-3934-2C7C-CDDF-016B44BD3395}"/>
              </a:ext>
            </a:extLst>
          </p:cNvPr>
          <p:cNvGraphicFramePr/>
          <p:nvPr>
            <p:extLst>
              <p:ext uri="{D42A27DB-BD31-4B8C-83A1-F6EECF244321}">
                <p14:modId xmlns:p14="http://schemas.microsoft.com/office/powerpoint/2010/main" val="3795215523"/>
              </p:ext>
            </p:extLst>
          </p:nvPr>
        </p:nvGraphicFramePr>
        <p:xfrm>
          <a:off x="6133165" y="1382751"/>
          <a:ext cx="7394498" cy="47555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2417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5360311-EB69-E84D-B29B-A69D34836CE1}"/>
            </a:ext>
          </a:extLst>
        </p:cNvPr>
        <p:cNvGrpSpPr/>
        <p:nvPr/>
      </p:nvGrpSpPr>
      <p:grpSpPr>
        <a:xfrm>
          <a:off x="0" y="0"/>
          <a:ext cx="0" cy="0"/>
          <a:chOff x="0" y="0"/>
          <a:chExt cx="0" cy="0"/>
        </a:xfrm>
      </p:grpSpPr>
      <p:sp>
        <p:nvSpPr>
          <p:cNvPr id="63490" name="Rectangle 2">
            <a:extLst>
              <a:ext uri="{FF2B5EF4-FFF2-40B4-BE49-F238E27FC236}">
                <a16:creationId xmlns:a16="http://schemas.microsoft.com/office/drawing/2014/main" id="{B1630046-287D-264C-0F36-58D51C2608CC}"/>
              </a:ext>
            </a:extLst>
          </p:cNvPr>
          <p:cNvSpPr>
            <a:spLocks noGrp="1" noChangeArrowheads="1"/>
          </p:cNvSpPr>
          <p:nvPr>
            <p:ph type="title"/>
          </p:nvPr>
        </p:nvSpPr>
        <p:spPr>
          <a:xfrm>
            <a:off x="286747" y="1104559"/>
            <a:ext cx="6660232" cy="565151"/>
          </a:xfrm>
          <a:noFill/>
        </p:spPr>
        <p:txBody>
          <a:bodyPr>
            <a:noAutofit/>
          </a:bodyPr>
          <a:lstStyle/>
          <a:p>
            <a:r>
              <a:rPr lang="en-CA" sz="3733" dirty="0"/>
              <a:t>Step 6.  Business Model </a:t>
            </a:r>
          </a:p>
        </p:txBody>
      </p:sp>
      <p:sp>
        <p:nvSpPr>
          <p:cNvPr id="6" name="Rectangle 3">
            <a:extLst>
              <a:ext uri="{FF2B5EF4-FFF2-40B4-BE49-F238E27FC236}">
                <a16:creationId xmlns:a16="http://schemas.microsoft.com/office/drawing/2014/main" id="{2EC2C951-F89F-B409-1316-6906058AA461}"/>
              </a:ext>
            </a:extLst>
          </p:cNvPr>
          <p:cNvSpPr txBox="1">
            <a:spLocks noChangeArrowheads="1"/>
          </p:cNvSpPr>
          <p:nvPr/>
        </p:nvSpPr>
        <p:spPr>
          <a:xfrm>
            <a:off x="2042809" y="1716136"/>
            <a:ext cx="9808339" cy="3023564"/>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000" kern="1200" baseline="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baseline="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600" kern="1200" baseline="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400" kern="1200" baseline="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0"/>
              </a:spcBef>
              <a:buNone/>
            </a:pPr>
            <a:r>
              <a:rPr lang="en-CA" sz="2400" b="1" i="1" dirty="0">
                <a:solidFill>
                  <a:srgbClr val="002060"/>
                </a:solidFill>
              </a:rPr>
              <a:t>Subscription business model (expensive):</a:t>
            </a:r>
          </a:p>
          <a:p>
            <a:pPr>
              <a:spcBef>
                <a:spcPts val="0"/>
              </a:spcBef>
            </a:pPr>
            <a:r>
              <a:rPr lang="en-CA" sz="2400" dirty="0">
                <a:solidFill>
                  <a:srgbClr val="002060"/>
                </a:solidFill>
              </a:rPr>
              <a:t>Monthly cost per athlete</a:t>
            </a:r>
          </a:p>
          <a:p>
            <a:pPr>
              <a:spcBef>
                <a:spcPts val="0"/>
              </a:spcBef>
            </a:pPr>
            <a:r>
              <a:rPr lang="en-CA" sz="2400" dirty="0">
                <a:solidFill>
                  <a:srgbClr val="002060"/>
                </a:solidFill>
              </a:rPr>
              <a:t>i.e. Bronze = Custom Protocol, 1 workout &amp; 1 testing session/month</a:t>
            </a: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Upfront business model (inexpensive):</a:t>
            </a:r>
          </a:p>
          <a:p>
            <a:pPr>
              <a:spcBef>
                <a:spcPts val="0"/>
              </a:spcBef>
            </a:pPr>
            <a:r>
              <a:rPr lang="en-CA" sz="2400" dirty="0">
                <a:solidFill>
                  <a:srgbClr val="002060"/>
                </a:solidFill>
              </a:rPr>
              <a:t>NSOs pay upfront for access to this program in full</a:t>
            </a:r>
            <a:endParaRPr lang="en-CA" sz="2400"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endParaRPr lang="en-CA" sz="2400" b="1" i="1" dirty="0">
              <a:solidFill>
                <a:srgbClr val="002060"/>
              </a:solidFill>
            </a:endParaRPr>
          </a:p>
          <a:p>
            <a:pPr marL="0" indent="0">
              <a:spcBef>
                <a:spcPts val="0"/>
              </a:spcBef>
              <a:buNone/>
            </a:pPr>
            <a:r>
              <a:rPr lang="en-CA" sz="2400" b="1" i="1" dirty="0">
                <a:solidFill>
                  <a:srgbClr val="002060"/>
                </a:solidFill>
              </a:rPr>
              <a:t>Expenses</a:t>
            </a:r>
          </a:p>
        </p:txBody>
      </p:sp>
      <p:pic>
        <p:nvPicPr>
          <p:cNvPr id="7" name="Picture 9">
            <a:extLst>
              <a:ext uri="{FF2B5EF4-FFF2-40B4-BE49-F238E27FC236}">
                <a16:creationId xmlns:a16="http://schemas.microsoft.com/office/drawing/2014/main" id="{7E3F0867-922C-B941-2927-B89434035E86}"/>
              </a:ext>
            </a:extLst>
          </p:cNvPr>
          <p:cNvPicPr>
            <a:picLocks noChangeAspect="1"/>
          </p:cNvPicPr>
          <p:nvPr/>
        </p:nvPicPr>
        <p:blipFill rotWithShape="1">
          <a:blip r:embed="rId3">
            <a:extLst>
              <a:ext uri="{28A0092B-C50C-407E-A947-70E740481C1C}">
                <a14:useLocalDpi xmlns:a14="http://schemas.microsoft.com/office/drawing/2010/main" val="0"/>
              </a:ext>
            </a:extLst>
          </a:blip>
          <a:srcRect l="72828" t="48990" r="1784"/>
          <a:stretch/>
        </p:blipFill>
        <p:spPr bwMode="auto">
          <a:xfrm>
            <a:off x="194345" y="2569496"/>
            <a:ext cx="1848464" cy="1989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FE2D8E77-833D-3039-7E34-AFDC13E97AC3}"/>
              </a:ext>
            </a:extLst>
          </p:cNvPr>
          <p:cNvGraphicFramePr>
            <a:graphicFrameLocks noGrp="1"/>
          </p:cNvGraphicFramePr>
          <p:nvPr/>
        </p:nvGraphicFramePr>
        <p:xfrm>
          <a:off x="2042809" y="5096744"/>
          <a:ext cx="8127999" cy="1483360"/>
        </p:xfrm>
        <a:graphic>
          <a:graphicData uri="http://schemas.openxmlformats.org/drawingml/2006/table">
            <a:tbl>
              <a:tblPr firstRow="1" bandRow="1">
                <a:tableStyleId>{F5AB1C69-6EDB-4FF4-983F-18BD219EF322}</a:tableStyleId>
              </a:tblPr>
              <a:tblGrid>
                <a:gridCol w="2709333">
                  <a:extLst>
                    <a:ext uri="{9D8B030D-6E8A-4147-A177-3AD203B41FA5}">
                      <a16:colId xmlns:a16="http://schemas.microsoft.com/office/drawing/2014/main" val="438285618"/>
                    </a:ext>
                  </a:extLst>
                </a:gridCol>
                <a:gridCol w="3515976">
                  <a:extLst>
                    <a:ext uri="{9D8B030D-6E8A-4147-A177-3AD203B41FA5}">
                      <a16:colId xmlns:a16="http://schemas.microsoft.com/office/drawing/2014/main" val="2750472994"/>
                    </a:ext>
                  </a:extLst>
                </a:gridCol>
                <a:gridCol w="1902690">
                  <a:extLst>
                    <a:ext uri="{9D8B030D-6E8A-4147-A177-3AD203B41FA5}">
                      <a16:colId xmlns:a16="http://schemas.microsoft.com/office/drawing/2014/main" val="395270509"/>
                    </a:ext>
                  </a:extLst>
                </a:gridCol>
              </a:tblGrid>
              <a:tr h="370840">
                <a:tc>
                  <a:txBody>
                    <a:bodyPr/>
                    <a:lstStyle/>
                    <a:p>
                      <a:r>
                        <a:rPr lang="en-US" dirty="0"/>
                        <a:t>Estimated Costs</a:t>
                      </a:r>
                    </a:p>
                  </a:txBody>
                  <a:tcPr/>
                </a:tc>
                <a:tc>
                  <a:txBody>
                    <a:bodyPr/>
                    <a:lstStyle/>
                    <a:p>
                      <a:r>
                        <a:rPr lang="en-US" dirty="0"/>
                        <a:t>Description</a:t>
                      </a:r>
                    </a:p>
                  </a:txBody>
                  <a:tcPr/>
                </a:tc>
                <a:tc>
                  <a:txBody>
                    <a:bodyPr/>
                    <a:lstStyle/>
                    <a:p>
                      <a:r>
                        <a:rPr lang="en-US" dirty="0"/>
                        <a:t>Costs</a:t>
                      </a:r>
                    </a:p>
                  </a:txBody>
                  <a:tcPr/>
                </a:tc>
                <a:extLst>
                  <a:ext uri="{0D108BD9-81ED-4DB2-BD59-A6C34878D82A}">
                    <a16:rowId xmlns:a16="http://schemas.microsoft.com/office/drawing/2014/main" val="3269524530"/>
                  </a:ext>
                </a:extLst>
              </a:tr>
              <a:tr h="370840">
                <a:tc>
                  <a:txBody>
                    <a:bodyPr/>
                    <a:lstStyle/>
                    <a:p>
                      <a:r>
                        <a:rPr lang="en-US" dirty="0"/>
                        <a:t>Project </a:t>
                      </a:r>
                      <a:r>
                        <a:rPr lang="en-US" dirty="0" err="1"/>
                        <a:t>Labour</a:t>
                      </a:r>
                      <a:endParaRPr lang="en-US" dirty="0"/>
                    </a:p>
                  </a:txBody>
                  <a:tcPr/>
                </a:tc>
                <a:tc>
                  <a:txBody>
                    <a:bodyPr/>
                    <a:lstStyle/>
                    <a:p>
                      <a:r>
                        <a:rPr lang="en-CA" sz="1800" dirty="0"/>
                        <a:t>0.4 FTE </a:t>
                      </a:r>
                      <a:endParaRPr lang="en-US" dirty="0"/>
                    </a:p>
                  </a:txBody>
                  <a:tcPr/>
                </a:tc>
                <a:tc>
                  <a:txBody>
                    <a:bodyPr/>
                    <a:lstStyle/>
                    <a:p>
                      <a:r>
                        <a:rPr lang="en-US" dirty="0"/>
                        <a:t>~$20-30k/year</a:t>
                      </a:r>
                    </a:p>
                  </a:txBody>
                  <a:tcPr/>
                </a:tc>
                <a:extLst>
                  <a:ext uri="{0D108BD9-81ED-4DB2-BD59-A6C34878D82A}">
                    <a16:rowId xmlns:a16="http://schemas.microsoft.com/office/drawing/2014/main" val="2008890734"/>
                  </a:ext>
                </a:extLst>
              </a:tr>
              <a:tr h="370840">
                <a:tc>
                  <a:txBody>
                    <a:bodyPr/>
                    <a:lstStyle/>
                    <a:p>
                      <a:r>
                        <a:rPr lang="en-US" dirty="0"/>
                        <a:t>Soft Goods</a:t>
                      </a:r>
                    </a:p>
                  </a:txBody>
                  <a:tcPr/>
                </a:tc>
                <a:tc>
                  <a:txBody>
                    <a:bodyPr/>
                    <a:lstStyle/>
                    <a:p>
                      <a:r>
                        <a:rPr lang="en-US" dirty="0"/>
                        <a:t>i.e. software</a:t>
                      </a:r>
                    </a:p>
                  </a:txBody>
                  <a:tcPr/>
                </a:tc>
                <a:tc>
                  <a:txBody>
                    <a:bodyPr/>
                    <a:lstStyle/>
                    <a:p>
                      <a:r>
                        <a:rPr lang="en-US" dirty="0"/>
                        <a:t>$0*</a:t>
                      </a:r>
                    </a:p>
                  </a:txBody>
                  <a:tcPr/>
                </a:tc>
                <a:extLst>
                  <a:ext uri="{0D108BD9-81ED-4DB2-BD59-A6C34878D82A}">
                    <a16:rowId xmlns:a16="http://schemas.microsoft.com/office/drawing/2014/main" val="4241826137"/>
                  </a:ext>
                </a:extLst>
              </a:tr>
              <a:tr h="370840">
                <a:tc>
                  <a:txBody>
                    <a:bodyPr/>
                    <a:lstStyle/>
                    <a:p>
                      <a:r>
                        <a:rPr lang="en-US" dirty="0"/>
                        <a:t>Hard Goods</a:t>
                      </a:r>
                    </a:p>
                  </a:txBody>
                  <a:tcPr/>
                </a:tc>
                <a:tc>
                  <a:txBody>
                    <a:bodyPr/>
                    <a:lstStyle/>
                    <a:p>
                      <a:r>
                        <a:rPr lang="en-US" dirty="0" err="1"/>
                        <a:t>Tindeq</a:t>
                      </a:r>
                      <a:r>
                        <a:rPr lang="en-US" dirty="0"/>
                        <a:t> Dynamometer, misc.</a:t>
                      </a:r>
                    </a:p>
                  </a:txBody>
                  <a:tcPr/>
                </a:tc>
                <a:tc>
                  <a:txBody>
                    <a:bodyPr/>
                    <a:lstStyle/>
                    <a:p>
                      <a:r>
                        <a:rPr lang="en-US" dirty="0"/>
                        <a:t>~$500</a:t>
                      </a:r>
                    </a:p>
                  </a:txBody>
                  <a:tcPr/>
                </a:tc>
                <a:extLst>
                  <a:ext uri="{0D108BD9-81ED-4DB2-BD59-A6C34878D82A}">
                    <a16:rowId xmlns:a16="http://schemas.microsoft.com/office/drawing/2014/main" val="3770342774"/>
                  </a:ext>
                </a:extLst>
              </a:tr>
            </a:tbl>
          </a:graphicData>
        </a:graphic>
      </p:graphicFrame>
    </p:spTree>
    <p:extLst>
      <p:ext uri="{BB962C8B-B14F-4D97-AF65-F5344CB8AC3E}">
        <p14:creationId xmlns:p14="http://schemas.microsoft.com/office/powerpoint/2010/main" val="29637628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286747" y="1104559"/>
            <a:ext cx="6660232" cy="565151"/>
          </a:xfrm>
          <a:noFill/>
        </p:spPr>
        <p:txBody>
          <a:bodyPr>
            <a:noAutofit/>
          </a:bodyPr>
          <a:lstStyle/>
          <a:p>
            <a:r>
              <a:rPr lang="en-CA" sz="3733" dirty="0"/>
              <a:t>Step 7.  Milestones </a:t>
            </a:r>
          </a:p>
        </p:txBody>
      </p:sp>
      <p:pic>
        <p:nvPicPr>
          <p:cNvPr id="5" name="Picture 10"/>
          <p:cNvPicPr>
            <a:picLocks noChangeAspect="1"/>
          </p:cNvPicPr>
          <p:nvPr/>
        </p:nvPicPr>
        <p:blipFill rotWithShape="1">
          <a:blip r:embed="rId3">
            <a:extLst>
              <a:ext uri="{28A0092B-C50C-407E-A947-70E740481C1C}">
                <a14:useLocalDpi xmlns:a14="http://schemas.microsoft.com/office/drawing/2010/main" val="0"/>
              </a:ext>
            </a:extLst>
          </a:blip>
          <a:srcRect l="10699" t="42953" r="65931" b="8923"/>
          <a:stretch/>
        </p:blipFill>
        <p:spPr bwMode="auto">
          <a:xfrm>
            <a:off x="286747" y="2279795"/>
            <a:ext cx="1612492" cy="1861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4" name="Diagram 3">
            <a:extLst>
              <a:ext uri="{FF2B5EF4-FFF2-40B4-BE49-F238E27FC236}">
                <a16:creationId xmlns:a16="http://schemas.microsoft.com/office/drawing/2014/main" id="{21742B22-5B55-7295-D23E-4E6F20BD00E8}"/>
              </a:ext>
            </a:extLst>
          </p:cNvPr>
          <p:cNvGraphicFramePr/>
          <p:nvPr>
            <p:extLst>
              <p:ext uri="{D42A27DB-BD31-4B8C-83A1-F6EECF244321}">
                <p14:modId xmlns:p14="http://schemas.microsoft.com/office/powerpoint/2010/main" val="1449076897"/>
              </p:ext>
            </p:extLst>
          </p:nvPr>
        </p:nvGraphicFramePr>
        <p:xfrm>
          <a:off x="2288674" y="992264"/>
          <a:ext cx="8128000" cy="54186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852876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1">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6812</TotalTime>
  <Words>4979</Words>
  <Application>Microsoft Macintosh PowerPoint</Application>
  <PresentationFormat>Widescreen</PresentationFormat>
  <Paragraphs>559</Paragraphs>
  <Slides>11</Slides>
  <Notes>10</Notes>
  <HiddenSlides>3</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Office Theme</vt:lpstr>
      <vt:lpstr>  CSI PACIFIC  Return to Performance Program Proposal  October 2025</vt:lpstr>
      <vt:lpstr>Step 1.  The Problem </vt:lpstr>
      <vt:lpstr>Step 2.  Your Solution(s)</vt:lpstr>
      <vt:lpstr>Step 3.  Competition Benchmarking</vt:lpstr>
      <vt:lpstr>Step 4.  Target Market</vt:lpstr>
      <vt:lpstr>Step 5.  Highlight Your Team Advantage</vt:lpstr>
      <vt:lpstr>Step 6.  Business Model </vt:lpstr>
      <vt:lpstr>Step 6.  Business Model </vt:lpstr>
      <vt:lpstr>Step 7.  Milestones </vt:lpstr>
      <vt:lpstr>Step 7b. Specific Project Components</vt:lpstr>
      <vt:lpstr>Multi Step Project “PITCH”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Noah Wheelock</dc:creator>
  <cp:lastModifiedBy>Andrew Kates</cp:lastModifiedBy>
  <cp:revision>71</cp:revision>
  <dcterms:created xsi:type="dcterms:W3CDTF">2017-01-05T20:16:58Z</dcterms:created>
  <dcterms:modified xsi:type="dcterms:W3CDTF">2025-10-15T00:15:14Z</dcterms:modified>
</cp:coreProperties>
</file>