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-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EC6D-20C7-3570-DFC7-62E0F98C7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8E8A8-CACA-62F9-D8E9-76F09D1F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A454-56A8-A4E3-4067-72FE5C9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6A1B-5B43-A48B-084C-8117B190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2E05B-D31A-367F-9BB0-1F54ADF0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0664-7B9A-5BC2-B8AD-CF95DBDA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FD2E5-9012-4A85-CC28-9F2DBA914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7527-00D0-5E78-386F-5729334F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773A-8068-E306-743A-59624F6C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6774-367B-271C-6938-74DD44DB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5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33E90-45FC-F276-FDDB-E057C9416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5679-9D42-EC13-0195-E8E543500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EAC59-F986-8ABC-247C-52D4052E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FB05-E8A7-D8CC-5F90-D22261F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BC17-7E31-2E98-2440-2552E2AA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51C6-16C2-1772-1D3B-60DD61B1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A27B-1291-D3F7-FA76-D2532731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389D-A989-0BF0-EB3F-2FD7B862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F6B9-6CAE-AE18-54C8-F9A5081C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3E13C-EF1F-5F9E-DCE7-C58555D8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FFDD-57AF-2638-EBE4-101EF9BE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F270-CD14-CB41-F5FC-25EF8324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7746-292A-BB0C-2105-0404D795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77FE-1709-BDC6-76DF-1AA78918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7179-E352-6A8C-38D0-272DFF3C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B73-9A02-7D71-E539-10FB667E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A8A4-3561-D9B5-90D7-B695EB214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027F-551D-A2E1-6BDC-0EB111DD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90C5E-F1A2-BD53-4943-5D32EF2C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EAE84-F992-E0FC-272C-10AB9A60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2ABB5-79D2-529E-D765-723F7F06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0766-DB10-F505-244D-0C33C181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F36E-86BF-2987-8525-C713E251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9776-4DCC-E2D0-5AD4-C8A1DE9E6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97727-E8CA-B4AE-3ED4-5AB17152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BEE06-9FA1-30E8-5313-97AB28DFA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12989-44C4-B11F-5770-6205B6EC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79013-6729-C9BC-9BAF-2E54BD08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584F4-A39D-EBA1-224A-4CE4D12C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8E20-630A-AC89-4593-947F2B17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76F97-F997-8C19-A8A0-DAD7B167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06ABF-F2BE-604C-2233-6B1F7857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55ED2-2176-07FA-F8D1-663886A3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C16BA-D3C1-9C44-7DE5-7C370190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ADA0A-7F6D-AA73-78C7-F366C0FC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7B675-1F69-4A53-21A5-984BE257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8231-0A60-1D7A-0F68-FC76A57F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B028-872C-FEB8-08D5-1FB4E83A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9B82F-F82D-7BEC-7821-858FC70D9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C18-6D1C-5943-5C69-6F9B3A4E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B64E1-B6EB-552E-6BA2-B805D2E5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FD8DF-CEF8-68B6-E8B7-37F8A743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1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1AE8-93AC-73BC-C827-FCAA916A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59262-4CE1-2E0C-9FD2-5D9C89F6F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503BB-537E-7C26-505B-3BBE9CEF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35110-5642-751F-BB4E-C37253A9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DE87-DB14-17DF-2FCA-2F7835C4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00A9-F018-2CA3-6CF9-18014E4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6235D-5293-A614-1BCD-80430816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93C16-BFEE-6084-2EDC-1E93FBA4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1F29-50DD-FC4F-33CB-0A168B5F6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07EEA-05F8-E24D-8065-DC4A0419DBF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9194-4EF6-F601-4EFB-1A2AA648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FC68-DB87-C767-E695-FDEDEB454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FCD41-DF89-4740-8ECC-A7C4E964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660EE6-AD10-24E3-7FF0-A45A6E74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176294"/>
            <a:ext cx="1841500" cy="2794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B6AE82D-1664-72F0-5A65-FD9E727BAE6E}"/>
              </a:ext>
            </a:extLst>
          </p:cNvPr>
          <p:cNvSpPr/>
          <p:nvPr/>
        </p:nvSpPr>
        <p:spPr>
          <a:xfrm flipH="1">
            <a:off x="1600199" y="1196172"/>
            <a:ext cx="268358" cy="205245"/>
          </a:xfrm>
          <a:prstGeom prst="round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D4526-6541-16A7-C712-02710D83F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518"/>
          <a:stretch/>
        </p:blipFill>
        <p:spPr>
          <a:xfrm>
            <a:off x="2329069" y="2050885"/>
            <a:ext cx="1841500" cy="712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793D57-5A5D-4999-D402-10227EE2E4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734"/>
          <a:stretch/>
        </p:blipFill>
        <p:spPr>
          <a:xfrm>
            <a:off x="4517673" y="2632102"/>
            <a:ext cx="3006249" cy="1005621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3D7FBDD-2E16-2397-8F96-A4239E906DD4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1528941" y="1606853"/>
            <a:ext cx="1005565" cy="59469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5390B90-D90F-7F29-2BB4-0EF62FEB282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3697829" y="2315068"/>
            <a:ext cx="371835" cy="12678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6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Iverson, Todd</dc:creator>
  <cp:lastModifiedBy>Iverson, Todd</cp:lastModifiedBy>
  <cp:revision>1</cp:revision>
  <dcterms:created xsi:type="dcterms:W3CDTF">2023-02-28T14:51:26Z</dcterms:created>
  <dcterms:modified xsi:type="dcterms:W3CDTF">2023-03-01T13:05:29Z</dcterms:modified>
</cp:coreProperties>
</file>