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F958F2-6EDE-4E78-ADF1-E1B6592743BB}">
  <a:tblStyle styleId="{EFF958F2-6EDE-4E78-ADF1-E1B6592743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0752d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0752d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0752d98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0752d98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0752d9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0752d9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0b9fcf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0b9fcf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0752d98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0752d98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0752d98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0752d9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0752d9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0752d9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0752d9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0752d9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0752d9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0752d9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0752d9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0752d9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0752d98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0752d98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FUEL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97375" y="2914772"/>
            <a:ext cx="42786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Anonymous Assembly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: Angular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Backend server : Flask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Cloud services : Firebase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Set cleaning and extraction : Python Pandas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ML model : </a:t>
            </a:r>
            <a:r>
              <a:rPr lang="en"/>
              <a:t>Scikit</a:t>
            </a:r>
            <a:r>
              <a:rPr lang="en"/>
              <a:t> learn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</a:t>
            </a:r>
            <a:endParaRPr/>
          </a:p>
        </p:txBody>
      </p:sp>
      <p:sp>
        <p:nvSpPr>
          <p:cNvPr id="141" name="Google Shape;141;p23"/>
          <p:cNvSpPr txBox="1"/>
          <p:nvPr>
            <p:ph idx="4294967295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fluid user interface for effortless UI transitions.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Outsession Solutions.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Chat bot to make sure customer’s concerns are heard.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product recommendations to user in case of cart abandonment.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own Analytics Dashboard for User Behaviour Tracking.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Team: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Hari Sai Raghuram Veeramallu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Akhilesh Pothuri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Backend Team: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Rithvik Sallaram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Ashwin 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abandon their carts after adding items to it due to many reasons. Reasons vary from a higher total bill than estimated to bad or robotic user interface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if a user browsing through the website will eventually make a purchase or not and consequently take necessary steps to try to reduce the chances of abandonment.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retain customers on our website, without enticing them with offers and discounts.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64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50" y="871063"/>
            <a:ext cx="5923151" cy="409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 : (SMART PRODUCT ANALYTICS REPORTING SYSTEM)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Session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Session Analytics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Session Analytics to predict the cart abandonment by the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Inform the users about the products in the cart and show some good reviews about the product to them to reduce the rate of cart abandonment.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Architecture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75" y="1068100"/>
            <a:ext cx="631932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feature extraction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consists of actual user activity with 1 million rows of user click patterns grouped based on a session.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Subset of features chosen among all the features to give prediction whether a person ultimately buys a product in that session.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912700" y="22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{EFF958F2-6EDE-4E78-ADF1-E1B6592743BB}</a:tableStyleId>
              </a:tblPr>
              <a:tblGrid>
                <a:gridCol w="1530375"/>
                <a:gridCol w="1530375"/>
                <a:gridCol w="1530375"/>
                <a:gridCol w="1530375"/>
                <a:gridCol w="1530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Session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Timestamp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Bought (0/1)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Clicks in that session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selected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Number of unique products clicked in the session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Total number of </a:t>
            </a:r>
            <a:r>
              <a:rPr b="1" lang="en"/>
              <a:t>valid clicks</a:t>
            </a:r>
            <a:r>
              <a:rPr lang="en"/>
              <a:t> made in that session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Libraries used : scikit learn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Recommendation Engine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3396825" y="1392750"/>
            <a:ext cx="1296216" cy="3447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1852400" y="2040850"/>
            <a:ext cx="1296216" cy="3447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no.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1039550" y="2924100"/>
            <a:ext cx="1296216" cy="3447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2474350" y="2924100"/>
            <a:ext cx="1296216" cy="3447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612800" y="4015625"/>
            <a:ext cx="1296216" cy="3447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Hours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335775" y="4015625"/>
            <a:ext cx="1296216" cy="3447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Hours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158150" y="4015625"/>
            <a:ext cx="1296216" cy="3447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cxnSp>
        <p:nvCxnSpPr>
          <p:cNvPr id="124" name="Google Shape;124;p21"/>
          <p:cNvCxnSpPr>
            <a:endCxn id="118" idx="3"/>
          </p:cNvCxnSpPr>
          <p:nvPr/>
        </p:nvCxnSpPr>
        <p:spPr>
          <a:xfrm flipH="1">
            <a:off x="3148616" y="1709818"/>
            <a:ext cx="6204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>
            <a:stCxn id="118" idx="2"/>
            <a:endCxn id="119" idx="0"/>
          </p:cNvCxnSpPr>
          <p:nvPr/>
        </p:nvCxnSpPr>
        <p:spPr>
          <a:xfrm flipH="1">
            <a:off x="1687508" y="2385586"/>
            <a:ext cx="8130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>
            <a:stCxn id="118" idx="2"/>
            <a:endCxn id="120" idx="0"/>
          </p:cNvCxnSpPr>
          <p:nvPr/>
        </p:nvCxnSpPr>
        <p:spPr>
          <a:xfrm>
            <a:off x="2500508" y="2385586"/>
            <a:ext cx="6219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>
            <a:endCxn id="121" idx="0"/>
          </p:cNvCxnSpPr>
          <p:nvPr/>
        </p:nvCxnSpPr>
        <p:spPr>
          <a:xfrm flipH="1">
            <a:off x="1260908" y="3268925"/>
            <a:ext cx="4269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>
            <a:stCxn id="119" idx="2"/>
            <a:endCxn id="122" idx="0"/>
          </p:cNvCxnSpPr>
          <p:nvPr/>
        </p:nvCxnSpPr>
        <p:spPr>
          <a:xfrm>
            <a:off x="1687658" y="3268836"/>
            <a:ext cx="12963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1"/>
          <p:cNvCxnSpPr>
            <a:endCxn id="123" idx="0"/>
          </p:cNvCxnSpPr>
          <p:nvPr/>
        </p:nvCxnSpPr>
        <p:spPr>
          <a:xfrm>
            <a:off x="1687758" y="3268925"/>
            <a:ext cx="31185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