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42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7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8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21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417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976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29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58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4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57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4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30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33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22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10E341-01FD-4A1E-9EB6-943A9AA34485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4FD36-BF2B-4A92-869F-7E9DF9B8F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918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og-breed-identification/dat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34FDB-763A-4DE8-9340-8EAFDCDA7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EBEBEB"/>
                </a:solidFill>
              </a:rPr>
              <a:t>Breed_Detector</a:t>
            </a:r>
            <a:br>
              <a:rPr lang="en-US" sz="5000">
                <a:solidFill>
                  <a:srgbClr val="EBEBEB"/>
                </a:solidFill>
              </a:rPr>
            </a:br>
            <a:endParaRPr lang="en-GB" sz="5000">
              <a:solidFill>
                <a:srgbClr val="EBEBEB"/>
              </a:solidFill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Cat">
            <a:extLst>
              <a:ext uri="{FF2B5EF4-FFF2-40B4-BE49-F238E27FC236}">
                <a16:creationId xmlns:a16="http://schemas.microsoft.com/office/drawing/2014/main" id="{24BCB130-D888-4462-836A-23D2B45E2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DD8091-2EAE-4C77-92AA-D32BD2AF254C}"/>
              </a:ext>
            </a:extLst>
          </p:cNvPr>
          <p:cNvSpPr txBox="1"/>
          <p:nvPr/>
        </p:nvSpPr>
        <p:spPr>
          <a:xfrm>
            <a:off x="10190375" y="6080289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Akhilesh Pothuri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312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32491-121B-4669-A14B-132D268173B2}"/>
              </a:ext>
            </a:extLst>
          </p:cNvPr>
          <p:cNvSpPr txBox="1"/>
          <p:nvPr/>
        </p:nvSpPr>
        <p:spPr>
          <a:xfrm>
            <a:off x="1168924" y="1244338"/>
            <a:ext cx="98887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project, I have learned how to build a pipeline to process real-world, user-supplied images. Given an image of a dog, my algorithm will identify an estimate of the canine’s breed. If supplied an image of a human, the code will identify the resembling dog breed.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Dataset- </a:t>
            </a:r>
            <a:r>
              <a:rPr lang="en-GB" dirty="0">
                <a:hlinkClick r:id="rId2"/>
              </a:rPr>
              <a:t>https://www.kaggle.com/c/dog-breed-identification/data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328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Breed_Detector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Breed_Detector </dc:title>
  <dc:creator>Pothuri, Akhilesh</dc:creator>
  <cp:lastModifiedBy>Pothuri, Akhilesh</cp:lastModifiedBy>
  <cp:revision>2</cp:revision>
  <dcterms:created xsi:type="dcterms:W3CDTF">2020-05-28T09:21:04Z</dcterms:created>
  <dcterms:modified xsi:type="dcterms:W3CDTF">2020-05-28T09:30:15Z</dcterms:modified>
</cp:coreProperties>
</file>