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FFF"/>
    <a:srgbClr val="0000CD"/>
    <a:srgbClr val="16FFDE"/>
    <a:srgbClr val="23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57" autoAdjust="0"/>
  </p:normalViewPr>
  <p:slideViewPr>
    <p:cSldViewPr snapToGrid="0" snapToObjects="1">
      <p:cViewPr>
        <p:scale>
          <a:sx n="100" d="100"/>
          <a:sy n="100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8885-D1A1-244C-B640-EB50743E4EF3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8421-DAB9-EC4A-89B2-E9165D6B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7164" y="0"/>
            <a:ext cx="11783926" cy="695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1427164" y="1"/>
            <a:ext cx="11783926" cy="6713067"/>
            <a:chOff x="-1427164" y="1"/>
            <a:chExt cx="11783926" cy="6713067"/>
          </a:xfrm>
        </p:grpSpPr>
        <p:sp>
          <p:nvSpPr>
            <p:cNvPr id="4" name="Rectangle 3"/>
            <p:cNvSpPr/>
            <p:nvPr/>
          </p:nvSpPr>
          <p:spPr>
            <a:xfrm>
              <a:off x="-1427164" y="1"/>
              <a:ext cx="11783926" cy="3093784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69000">
                  <a:srgbClr val="0000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18539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CLOUD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3468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MOBILE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6626" y="2685141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SOCIAL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3015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BRANDS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7402" y="6436069"/>
              <a:ext cx="4658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INFO@CLEARBLUCONSULTING.COM</a:t>
              </a:r>
              <a:endParaRPr lang="en-US" sz="1200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-1283604" y="3282923"/>
            <a:ext cx="2121326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93168" y="3300223"/>
            <a:ext cx="4338510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1040396" y="3634183"/>
            <a:ext cx="14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Feed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17233" y="3553121"/>
            <a:ext cx="19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Blog Entry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99167" y="3336963"/>
            <a:ext cx="4067002" cy="204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56652" y="3580142"/>
            <a:ext cx="2324002" cy="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9878" y="4836570"/>
            <a:ext cx="1626058" cy="35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learblu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093" y="515650"/>
            <a:ext cx="3025545" cy="101260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11452" y="544899"/>
            <a:ext cx="6311900" cy="954108"/>
            <a:chOff x="2411452" y="515650"/>
            <a:chExt cx="6311900" cy="954108"/>
          </a:xfrm>
        </p:grpSpPr>
        <p:sp>
          <p:nvSpPr>
            <p:cNvPr id="25" name="TextBox 24"/>
            <p:cNvSpPr txBox="1"/>
            <p:nvPr/>
          </p:nvSpPr>
          <p:spPr>
            <a:xfrm>
              <a:off x="2411452" y="515650"/>
              <a:ext cx="63119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Eurostile"/>
                  <a:cs typeface="Eurostile"/>
                </a:rPr>
                <a:t>C     L     E    A    R     B    L    U</a:t>
              </a:r>
              <a:endParaRPr lang="en-US" sz="3200" dirty="0">
                <a:solidFill>
                  <a:schemeClr val="bg1"/>
                </a:solidFill>
                <a:latin typeface="Eurostile"/>
                <a:cs typeface="Eurostil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45784" y="1100426"/>
              <a:ext cx="304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dirty="0" smtClean="0">
                  <a:solidFill>
                    <a:srgbClr val="FFFFFF"/>
                  </a:solidFill>
                  <a:latin typeface="Eurostile"/>
                  <a:cs typeface="Eurostile"/>
                </a:rPr>
                <a:t>C O N S U L T I N G</a:t>
              </a:r>
              <a:endParaRPr lang="en-US" dirty="0">
                <a:solidFill>
                  <a:srgbClr val="FFFFFF"/>
                </a:solidFill>
                <a:latin typeface="Eurostile"/>
                <a:cs typeface="Eurosti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77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427164" y="0"/>
            <a:ext cx="11783926" cy="695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427164" y="1"/>
            <a:ext cx="11783926" cy="6713067"/>
            <a:chOff x="-1427164" y="1"/>
            <a:chExt cx="11783926" cy="6713067"/>
          </a:xfrm>
        </p:grpSpPr>
        <p:sp>
          <p:nvSpPr>
            <p:cNvPr id="6" name="Rectangle 5"/>
            <p:cNvSpPr/>
            <p:nvPr/>
          </p:nvSpPr>
          <p:spPr>
            <a:xfrm>
              <a:off x="-1427164" y="1"/>
              <a:ext cx="11783926" cy="3093784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69000">
                  <a:srgbClr val="0000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8539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CLOUD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3468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MOBILE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6626" y="2685141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SOCIAL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3015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16FFDE">
                      <a:alpha val="95000"/>
                    </a:srgb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BRANDS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16FFDE">
                    <a:alpha val="95000"/>
                  </a:srgb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7402" y="6436069"/>
              <a:ext cx="4658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INFO@CLEARBLUCONSULTING.COM</a:t>
              </a:r>
              <a:endParaRPr lang="en-US" sz="1200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-1283604" y="3282923"/>
            <a:ext cx="2121326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3168" y="3300223"/>
            <a:ext cx="4338510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040396" y="3634183"/>
            <a:ext cx="14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Feed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7233" y="3553121"/>
            <a:ext cx="19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Blog Entry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99167" y="3336963"/>
            <a:ext cx="4067002" cy="204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56652" y="3580142"/>
            <a:ext cx="2324002" cy="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69878" y="4836570"/>
            <a:ext cx="1626058" cy="35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learblu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093" y="515650"/>
            <a:ext cx="3025545" cy="101260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411452" y="544899"/>
            <a:ext cx="6311900" cy="954108"/>
            <a:chOff x="2411452" y="515650"/>
            <a:chExt cx="6311900" cy="954108"/>
          </a:xfrm>
        </p:grpSpPr>
        <p:sp>
          <p:nvSpPr>
            <p:cNvPr id="23" name="TextBox 22"/>
            <p:cNvSpPr txBox="1"/>
            <p:nvPr/>
          </p:nvSpPr>
          <p:spPr>
            <a:xfrm>
              <a:off x="2411452" y="515650"/>
              <a:ext cx="63119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Eurostile"/>
                  <a:cs typeface="Eurostile"/>
                </a:rPr>
                <a:t>C     L     E    A    R     B    L    U</a:t>
              </a:r>
              <a:endParaRPr lang="en-US" sz="3200" dirty="0">
                <a:solidFill>
                  <a:schemeClr val="bg1"/>
                </a:solidFill>
                <a:latin typeface="Eurostile"/>
                <a:cs typeface="Eurosti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5784" y="1100426"/>
              <a:ext cx="304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dirty="0" smtClean="0">
                  <a:solidFill>
                    <a:srgbClr val="FFFFFF"/>
                  </a:solidFill>
                  <a:latin typeface="Eurostile"/>
                  <a:cs typeface="Eurostile"/>
                </a:rPr>
                <a:t>C O N S U L T I N G</a:t>
              </a:r>
              <a:endParaRPr lang="en-US" dirty="0">
                <a:solidFill>
                  <a:srgbClr val="FFFFFF"/>
                </a:solidFill>
                <a:latin typeface="Eurostile"/>
                <a:cs typeface="Eurosti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1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427164" y="0"/>
            <a:ext cx="11783926" cy="6957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427164" y="1"/>
            <a:ext cx="11783926" cy="6713067"/>
            <a:chOff x="-1427164" y="1"/>
            <a:chExt cx="11783926" cy="6713067"/>
          </a:xfrm>
        </p:grpSpPr>
        <p:sp>
          <p:nvSpPr>
            <p:cNvPr id="6" name="Rectangle 5"/>
            <p:cNvSpPr/>
            <p:nvPr/>
          </p:nvSpPr>
          <p:spPr>
            <a:xfrm>
              <a:off x="-1427164" y="1"/>
              <a:ext cx="11783926" cy="3093784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69000">
                  <a:srgbClr val="0000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8539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CLOUD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3468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MOBILE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6626" y="2685141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SOCIAL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3015" y="2686005"/>
              <a:ext cx="205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16FFDE">
                      <a:alpha val="95000"/>
                    </a:srgbClr>
                  </a:solidFill>
                  <a:effectLst>
                    <a:glow rad="127000">
                      <a:schemeClr val="bg1">
                        <a:alpha val="23000"/>
                      </a:scheme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BRANDS</a:t>
              </a:r>
              <a:endParaRPr lang="en-US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16FFDE">
                    <a:alpha val="95000"/>
                  </a:srgbClr>
                </a:solidFill>
                <a:effectLst>
                  <a:glow rad="127000">
                    <a:schemeClr val="bg1">
                      <a:alpha val="23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7402" y="6436069"/>
              <a:ext cx="4658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6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Eurostile"/>
                  <a:cs typeface="Eurostile"/>
                </a:rPr>
                <a:t>INFO@CLEARBLUCONSULTING.COM</a:t>
              </a:r>
              <a:endParaRPr lang="en-US" sz="1200" b="1" spc="6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Eurostile"/>
                <a:cs typeface="Eurostile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-1283604" y="3282923"/>
            <a:ext cx="2121326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3168" y="3300223"/>
            <a:ext cx="4338510" cy="357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040396" y="3634183"/>
            <a:ext cx="14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Feed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7233" y="3553121"/>
            <a:ext cx="19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Blog Entry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99167" y="3336963"/>
            <a:ext cx="4067002" cy="204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56652" y="3580142"/>
            <a:ext cx="2324002" cy="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69878" y="4836570"/>
            <a:ext cx="1626058" cy="35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26674" y="1752600"/>
            <a:ext cx="5847226" cy="3924300"/>
          </a:xfrm>
          <a:prstGeom prst="rect">
            <a:avLst/>
          </a:prstGeom>
          <a:solidFill>
            <a:srgbClr val="0000C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7233" y="1930400"/>
            <a:ext cx="56296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 smtClean="0">
                <a:solidFill>
                  <a:schemeClr val="bg1"/>
                </a:solidFill>
                <a:latin typeface="Eurostile"/>
                <a:cs typeface="Eurostile"/>
              </a:rPr>
              <a:t>Brand Marketing</a:t>
            </a:r>
          </a:p>
          <a:p>
            <a:r>
              <a:rPr lang="en-US" sz="1600" cap="small" dirty="0" smtClean="0">
                <a:solidFill>
                  <a:schemeClr val="bg1"/>
                </a:solidFill>
                <a:latin typeface="Eurostile"/>
                <a:cs typeface="Eurostile"/>
              </a:rPr>
              <a:t>Whether you are a startup that’s still trying to discover it’s game-changing business model or an established firm seeking to reintroduce it’s offerings to a new and changing marketplace, </a:t>
            </a:r>
            <a:r>
              <a:rPr lang="en-US" sz="1600" cap="small" dirty="0" err="1" smtClean="0">
                <a:solidFill>
                  <a:schemeClr val="bg1"/>
                </a:solidFill>
                <a:latin typeface="Eurostile"/>
                <a:cs typeface="Eurostile"/>
              </a:rPr>
              <a:t>ClearBlu</a:t>
            </a:r>
            <a:r>
              <a:rPr lang="en-US" sz="1600" cap="small" dirty="0" smtClean="0">
                <a:solidFill>
                  <a:schemeClr val="bg1"/>
                </a:solidFill>
                <a:latin typeface="Eurostile"/>
                <a:cs typeface="Eurostile"/>
              </a:rPr>
              <a:t> can help you define your unique value proposition and brand identity to place you at the top of your industry.</a:t>
            </a:r>
            <a:endParaRPr lang="en-US" sz="1600" cap="small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1914" y="3583899"/>
            <a:ext cx="2841553" cy="276999"/>
          </a:xfrm>
          <a:prstGeom prst="rect">
            <a:avLst/>
          </a:prstGeom>
          <a:solidFill>
            <a:srgbClr val="4C9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rgbClr val="4C9FFF"/>
                </a:solidFill>
                <a:latin typeface="Eurostile"/>
                <a:cs typeface="Eurostile"/>
              </a:rPr>
              <a:t>Name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rgbClr val="4C9FFF"/>
              </a:solidFill>
              <a:latin typeface="Eurostile"/>
              <a:cs typeface="Eurostil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36473" y="3958422"/>
            <a:ext cx="2836993" cy="276999"/>
          </a:xfrm>
          <a:prstGeom prst="rect">
            <a:avLst/>
          </a:prstGeom>
          <a:solidFill>
            <a:srgbClr val="4C9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rgbClr val="4C9FFF"/>
                </a:solidFill>
                <a:latin typeface="Eurostile"/>
                <a:cs typeface="Eurostile"/>
              </a:rPr>
              <a:t>Company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rgbClr val="4C9FFF"/>
              </a:solidFill>
              <a:latin typeface="Eurostile"/>
              <a:cs typeface="Eurosti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1914" y="4352292"/>
            <a:ext cx="2841551" cy="276999"/>
          </a:xfrm>
          <a:prstGeom prst="rect">
            <a:avLst/>
          </a:prstGeom>
          <a:solidFill>
            <a:srgbClr val="4C9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rgbClr val="4C9FFF"/>
                </a:solidFill>
                <a:latin typeface="Eurostile"/>
                <a:cs typeface="Eurostile"/>
              </a:rPr>
              <a:t>Email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rgbClr val="4C9FFF"/>
              </a:solidFill>
              <a:latin typeface="Eurostile"/>
              <a:cs typeface="Eurostil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1915" y="4781593"/>
            <a:ext cx="2841550" cy="276999"/>
          </a:xfrm>
          <a:prstGeom prst="rect">
            <a:avLst/>
          </a:prstGeom>
          <a:solidFill>
            <a:srgbClr val="4C9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chemeClr val="bg1"/>
                  </a:solidFill>
                </a:ln>
                <a:solidFill>
                  <a:srgbClr val="4C9FFF"/>
                </a:solidFill>
                <a:latin typeface="Eurostile"/>
                <a:cs typeface="Eurostile"/>
              </a:rPr>
              <a:t>Phone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rgbClr val="4C9FFF"/>
              </a:solidFill>
              <a:latin typeface="Eurostile"/>
              <a:cs typeface="Eurosti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6625" y="5201339"/>
            <a:ext cx="1442239" cy="351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6325" y="5199169"/>
            <a:ext cx="127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Eurostile"/>
                <a:cs typeface="Eurostile"/>
              </a:rPr>
              <a:t>Get Advice</a:t>
            </a:r>
            <a:endParaRPr lang="en-US" sz="1600" dirty="0">
              <a:solidFill>
                <a:schemeClr val="bg1"/>
              </a:solidFill>
              <a:latin typeface="Eurostile"/>
              <a:cs typeface="Eurostil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9700" y="3860898"/>
            <a:ext cx="20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16FFDE"/>
                </a:solidFill>
                <a:latin typeface="Eurostile"/>
                <a:cs typeface="Eurostile"/>
              </a:rPr>
              <a:t>Contact us here to schedule a consultation</a:t>
            </a:r>
            <a:endParaRPr lang="en-US" i="1" dirty="0">
              <a:solidFill>
                <a:srgbClr val="16FFDE"/>
              </a:solidFill>
              <a:latin typeface="Eurostile"/>
              <a:cs typeface="Eurostile"/>
            </a:endParaRPr>
          </a:p>
        </p:txBody>
      </p:sp>
      <p:pic>
        <p:nvPicPr>
          <p:cNvPr id="31" name="Picture 30" descr="clearblu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093" y="515650"/>
            <a:ext cx="3025545" cy="10126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411452" y="544899"/>
            <a:ext cx="6311900" cy="954108"/>
            <a:chOff x="2411452" y="515650"/>
            <a:chExt cx="6311900" cy="954108"/>
          </a:xfrm>
        </p:grpSpPr>
        <p:sp>
          <p:nvSpPr>
            <p:cNvPr id="36" name="TextBox 35"/>
            <p:cNvSpPr txBox="1"/>
            <p:nvPr/>
          </p:nvSpPr>
          <p:spPr>
            <a:xfrm>
              <a:off x="2411452" y="515650"/>
              <a:ext cx="63119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Eurostile"/>
                  <a:cs typeface="Eurostile"/>
                </a:rPr>
                <a:t>C     L     E    A    R     B    L    U</a:t>
              </a:r>
              <a:endParaRPr lang="en-US" sz="3200" dirty="0">
                <a:solidFill>
                  <a:schemeClr val="bg1"/>
                </a:solidFill>
                <a:latin typeface="Eurostile"/>
                <a:cs typeface="Eurostil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45784" y="1100426"/>
              <a:ext cx="304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dirty="0" smtClean="0">
                  <a:solidFill>
                    <a:srgbClr val="FFFFFF"/>
                  </a:solidFill>
                  <a:latin typeface="Eurostile"/>
                  <a:cs typeface="Eurostile"/>
                </a:rPr>
                <a:t>C O N S U L T I N G</a:t>
              </a:r>
              <a:endParaRPr lang="en-US" dirty="0">
                <a:solidFill>
                  <a:srgbClr val="FFFFFF"/>
                </a:solidFill>
                <a:latin typeface="Eurostile"/>
                <a:cs typeface="Eurosti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59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165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Hulu,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Young</dc:creator>
  <cp:lastModifiedBy>Damon Young</cp:lastModifiedBy>
  <cp:revision>18</cp:revision>
  <dcterms:created xsi:type="dcterms:W3CDTF">2012-01-13T15:22:31Z</dcterms:created>
  <dcterms:modified xsi:type="dcterms:W3CDTF">2012-03-25T20:10:11Z</dcterms:modified>
</cp:coreProperties>
</file>