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A9EB6-68FE-4C8C-9E23-AD526E960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9D91A3-CB66-48F8-8F89-365FE8CC9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57B1D-AC8C-4AE3-A127-346E07F8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2B3DA-C07B-46C8-B4AA-B0F7EE1A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0F98D-DB70-49E9-817D-BB18B3DC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82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3286D-8043-4703-BEF9-CD6FD83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952AE0-1C9C-477A-89E9-D9549BCC9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1F12B-9F16-4F42-A8E8-02149644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8B837-50D3-48DE-8FB1-0C784929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6B1FF-5A92-48D8-A12A-27D60118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64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0477FF-0D9E-4E6C-A49A-0A9316A5D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D24C1B-92F3-4088-9DBE-3FF2EB73F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68F054-CC13-43AF-B6D8-792023D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EEE2C-A73B-45D9-AC9F-E8E0E50D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FD1EF-E447-4408-8C7F-B69CCE21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1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971A4-B84D-431D-B781-79854AE9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CD522E-51D4-428F-BF7E-80B0086F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64245C-8E67-4F11-A75B-80DAC6B4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698EC-7277-49EB-9266-9AF3DA6A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851C7-BB32-4F3D-B3B2-6B8BB17A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70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1F242-A043-44AD-9D38-CD765C8E3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9EC52E-1829-458A-B0A7-DAD9AE6C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D9A5F-3838-40B6-859D-50017D00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226A5-9343-45EB-BAA0-258A190F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53861-85A9-41E2-B484-BA6EC0A0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58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4A8AE-21B7-4C2A-B770-6F22D93B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0AAA5-127D-447D-9F3A-A57C36206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EE972F-1939-49EA-9864-17C411A3F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46D13-4208-48A2-866E-EC0DACD4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CFB375-F8BC-4F43-800E-C848A093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8EA84B-FDA3-4296-AEA2-CAD45C3A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45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EE842-874B-42FD-93A2-7EFC210C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A6EFB4-5D9C-4C30-9C1E-5D57D5AB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D6AE1B-8637-4B18-A8A7-8D63E137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BF3683-4090-43EE-9D86-4AC20640F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86FB7F-F779-4801-931C-8A02941DF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216B92-D45E-4F66-8C64-F913E58E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32ABEE-6C76-4D6B-AC65-3A98EA44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2B4B4E-5799-4F20-AD30-0C9FF913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2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CE47B-71A1-41A8-8E61-E1BE28B3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F5F74C-76A1-4372-A6BA-8C150DC3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F0FF05-18F8-48D0-9AAD-33341E10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A31D9-7D91-402E-9986-6A513841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8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ECE851-20FD-449A-876F-D42F0CBF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6D22FA-7285-480A-B121-FE2E2D9E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A7E70E-7256-4A2F-A470-47CFB7BB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5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3EF50-A779-4EE9-B803-494EBFB0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F5051-D4C6-4684-8AE6-D4242C3F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F79DB6-0F56-41FD-A233-05B6E3B11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B13369-2196-4D6F-ADE8-DFE5D6BB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E3B884-4EAD-493B-A05D-ABEB4F78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866A1E-FEE7-47B2-A802-84B88917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5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AA804-E337-49C1-82B5-3F828CBB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CC952F-E4F5-4BF8-987E-4D2FE1F27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36C62D-FEFA-4B30-B598-006A2D26E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4295FB-209A-48EB-860B-FFCA75E4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138CC6-3DE9-4AF9-A96C-71F74671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D76B0-E8C7-4BB1-A70D-4E9AECE9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F6C167-9DAD-4D91-A23E-907195CA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F8731A-996A-4D9A-A4C2-B3EB0607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EBC4D9-A468-4554-B877-C307A5616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2E781-A685-4814-96AD-33A53779362D}" type="datetimeFigureOut">
              <a:rPr lang="de-DE" smtClean="0"/>
              <a:t>14.08.2018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41562-F8F7-40F3-B9A4-1AE20CE35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73093-CB0A-4B95-9EB4-05E21955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75D3-4658-48B5-821C-087799C7C2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9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1B28FD3-A025-4691-AF75-FA731CA47A3E}"/>
              </a:ext>
            </a:extLst>
          </p:cNvPr>
          <p:cNvSpPr/>
          <p:nvPr/>
        </p:nvSpPr>
        <p:spPr>
          <a:xfrm>
            <a:off x="228600" y="1186962"/>
            <a:ext cx="2277208" cy="38774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Big Data Source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D42560-CB0B-4926-A3A3-559FC2101481}"/>
              </a:ext>
            </a:extLst>
          </p:cNvPr>
          <p:cNvSpPr/>
          <p:nvPr/>
        </p:nvSpPr>
        <p:spPr>
          <a:xfrm>
            <a:off x="2658208" y="1186962"/>
            <a:ext cx="2277208" cy="38774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Spark </a:t>
            </a:r>
            <a:r>
              <a:rPr lang="de-DE" dirty="0" err="1"/>
              <a:t>standalone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1B2B738-638B-43AA-B7F8-AE1AA74CFE71}"/>
              </a:ext>
            </a:extLst>
          </p:cNvPr>
          <p:cNvSpPr/>
          <p:nvPr/>
        </p:nvSpPr>
        <p:spPr>
          <a:xfrm>
            <a:off x="5087816" y="1186961"/>
            <a:ext cx="2277208" cy="38774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sz="1600" dirty="0" err="1"/>
              <a:t>Transformations</a:t>
            </a:r>
            <a:endParaRPr lang="de-DE" sz="1600" dirty="0"/>
          </a:p>
          <a:p>
            <a:pPr algn="ctr"/>
            <a:r>
              <a:rPr lang="de-DE" sz="1600" dirty="0"/>
              <a:t>Actions</a:t>
            </a:r>
          </a:p>
          <a:p>
            <a:pPr algn="ctr"/>
            <a:r>
              <a:rPr lang="de-DE" sz="1600" dirty="0" err="1"/>
              <a:t>Shared</a:t>
            </a:r>
            <a:r>
              <a:rPr lang="de-DE" sz="1600" dirty="0"/>
              <a:t> Variables</a:t>
            </a:r>
          </a:p>
          <a:p>
            <a:pPr algn="ctr"/>
            <a:r>
              <a:rPr lang="de-DE" sz="1600" dirty="0"/>
              <a:t>Memory Management</a:t>
            </a:r>
          </a:p>
          <a:p>
            <a:pPr algn="ctr"/>
            <a:r>
              <a:rPr lang="de-DE" sz="1600" dirty="0"/>
              <a:t>Shuffle Manager</a:t>
            </a:r>
          </a:p>
          <a:p>
            <a:pPr algn="ctr"/>
            <a:r>
              <a:rPr lang="de-DE" sz="1600" dirty="0"/>
              <a:t>Interpreter Integration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8D40686-D8D8-4778-8ABF-3482DA150AEA}"/>
              </a:ext>
            </a:extLst>
          </p:cNvPr>
          <p:cNvSpPr/>
          <p:nvPr/>
        </p:nvSpPr>
        <p:spPr>
          <a:xfrm>
            <a:off x="7517424" y="1186960"/>
            <a:ext cx="2277208" cy="38774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6158E28-2479-46F0-AB66-06AB9E19F7A8}"/>
              </a:ext>
            </a:extLst>
          </p:cNvPr>
          <p:cNvSpPr/>
          <p:nvPr/>
        </p:nvSpPr>
        <p:spPr>
          <a:xfrm>
            <a:off x="9947032" y="1186960"/>
            <a:ext cx="2277208" cy="387740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B937739-CEB2-4B96-B31D-606C8061C2D5}"/>
              </a:ext>
            </a:extLst>
          </p:cNvPr>
          <p:cNvSpPr/>
          <p:nvPr/>
        </p:nvSpPr>
        <p:spPr>
          <a:xfrm>
            <a:off x="228600" y="5213838"/>
            <a:ext cx="2277208" cy="633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Storage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DCE8A0E-1736-46F6-A2B3-6D3FAA37B113}"/>
              </a:ext>
            </a:extLst>
          </p:cNvPr>
          <p:cNvSpPr/>
          <p:nvPr/>
        </p:nvSpPr>
        <p:spPr>
          <a:xfrm>
            <a:off x="2658208" y="5213837"/>
            <a:ext cx="2277208" cy="633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 Manager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773E804C-EFCA-40C8-8CCC-DE175F264EB7}"/>
              </a:ext>
            </a:extLst>
          </p:cNvPr>
          <p:cNvSpPr/>
          <p:nvPr/>
        </p:nvSpPr>
        <p:spPr>
          <a:xfrm>
            <a:off x="5087816" y="5213837"/>
            <a:ext cx="2277208" cy="633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Spark Core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4225B62-7096-4642-BCB5-DE7850E2A60A}"/>
              </a:ext>
            </a:extLst>
          </p:cNvPr>
          <p:cNvSpPr/>
          <p:nvPr/>
        </p:nvSpPr>
        <p:spPr>
          <a:xfrm>
            <a:off x="7517424" y="5213837"/>
            <a:ext cx="2277208" cy="633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Upper-Level Libraries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EFF5230-545C-4F76-B561-AAF61FF80503}"/>
              </a:ext>
            </a:extLst>
          </p:cNvPr>
          <p:cNvSpPr/>
          <p:nvPr/>
        </p:nvSpPr>
        <p:spPr>
          <a:xfrm>
            <a:off x="9947032" y="5213837"/>
            <a:ext cx="2277208" cy="633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sparklyr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CC999DC-E3B6-4C2B-941B-305D8F9F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0" y="3267777"/>
            <a:ext cx="826378" cy="55408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9DC4BC8-6B51-46D3-A77F-3624C3AC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28" y="1479362"/>
            <a:ext cx="2107754" cy="54590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3572456-9F4F-42B7-8982-BC753065C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57" y="2057521"/>
            <a:ext cx="807493" cy="80749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3CE672E-5FA5-4FE1-8E92-886801B39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05" y="2931296"/>
            <a:ext cx="896288" cy="67296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63BF1EC-2F58-425F-8074-5F3418578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67" y="2575366"/>
            <a:ext cx="630906" cy="63090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3E23FB1-CDE4-47E5-8618-98E51BC3C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81" y="2174740"/>
            <a:ext cx="651783" cy="65178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E408957-E23B-49F7-BF36-80C5CA100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34" y="2770280"/>
            <a:ext cx="1360685" cy="35241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53C30E70-6EC1-4CBF-8604-3375CE03C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20" y="2103414"/>
            <a:ext cx="964597" cy="542586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B1D4F409-7912-4BA5-B28E-5A54B0B11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96" y="3821863"/>
            <a:ext cx="1169097" cy="605008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F84C68C3-4A99-4251-91F7-150EDD2CFB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27" y="1479362"/>
            <a:ext cx="1375518" cy="49977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9671850E-D094-43EC-8AF8-55853649EA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78" y="2346273"/>
            <a:ext cx="748923" cy="748923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B29E7247-F90E-4B18-9B97-1DAFC4C048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1" y="3843740"/>
            <a:ext cx="1169097" cy="298493"/>
          </a:xfrm>
          <a:prstGeom prst="rect">
            <a:avLst/>
          </a:prstGeom>
        </p:spPr>
      </p:pic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718BEFF0-874D-4429-B9AA-E1B5B1351F36}"/>
              </a:ext>
            </a:extLst>
          </p:cNvPr>
          <p:cNvSpPr/>
          <p:nvPr/>
        </p:nvSpPr>
        <p:spPr>
          <a:xfrm>
            <a:off x="5232889" y="1927529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RDDs API</a:t>
            </a:r>
            <a:endParaRPr lang="de-DE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2949FEC-B618-4CAA-B757-88F74A9BF1F9}"/>
              </a:ext>
            </a:extLst>
          </p:cNvPr>
          <p:cNvSpPr/>
          <p:nvPr/>
        </p:nvSpPr>
        <p:spPr>
          <a:xfrm>
            <a:off x="7662497" y="1927529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Spark SQL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26D4EA1-6C95-456A-84CA-E517D4A7F988}"/>
              </a:ext>
            </a:extLst>
          </p:cNvPr>
          <p:cNvSpPr/>
          <p:nvPr/>
        </p:nvSpPr>
        <p:spPr>
          <a:xfrm>
            <a:off x="7662497" y="2633315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MLib</a:t>
            </a:r>
            <a:endParaRPr lang="de-DE" dirty="0"/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3BE121FA-5F9E-4B02-A4FE-074FDD9908D6}"/>
              </a:ext>
            </a:extLst>
          </p:cNvPr>
          <p:cNvSpPr/>
          <p:nvPr/>
        </p:nvSpPr>
        <p:spPr>
          <a:xfrm>
            <a:off x="7662497" y="3339102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GraphX</a:t>
            </a:r>
            <a:endParaRPr lang="de-DE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9CFEB880-ECD9-424B-A37B-EFA33112ACFF}"/>
              </a:ext>
            </a:extLst>
          </p:cNvPr>
          <p:cNvSpPr/>
          <p:nvPr/>
        </p:nvSpPr>
        <p:spPr>
          <a:xfrm>
            <a:off x="7662496" y="4044889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Spark Streaming</a:t>
            </a:r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A5005DBF-5E71-4B2C-B090-2F8A35F641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943" y="1316748"/>
            <a:ext cx="1053877" cy="1221561"/>
          </a:xfrm>
          <a:prstGeom prst="rect">
            <a:avLst/>
          </a:prstGeom>
        </p:spPr>
      </p:pic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8A6B81B0-2675-4BA5-9A36-D0A2F697038D}"/>
              </a:ext>
            </a:extLst>
          </p:cNvPr>
          <p:cNvSpPr/>
          <p:nvPr/>
        </p:nvSpPr>
        <p:spPr>
          <a:xfrm>
            <a:off x="10083312" y="3386035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dplyr</a:t>
            </a:r>
            <a:r>
              <a:rPr lang="de-DE" dirty="0"/>
              <a:t> backend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11CDBA87-E41F-4B7E-AEE8-F7142D9E9F7B}"/>
              </a:ext>
            </a:extLst>
          </p:cNvPr>
          <p:cNvSpPr/>
          <p:nvPr/>
        </p:nvSpPr>
        <p:spPr>
          <a:xfrm>
            <a:off x="10083312" y="4061989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54A3DB82-A8F3-448E-9141-C48B179430B2}"/>
              </a:ext>
            </a:extLst>
          </p:cNvPr>
          <p:cNvSpPr/>
          <p:nvPr/>
        </p:nvSpPr>
        <p:spPr>
          <a:xfrm>
            <a:off x="10083312" y="2650415"/>
            <a:ext cx="1987061" cy="4944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Extensions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440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kitsche</dc:creator>
  <cp:lastModifiedBy>kitsche</cp:lastModifiedBy>
  <cp:revision>4</cp:revision>
  <dcterms:created xsi:type="dcterms:W3CDTF">2018-08-14T22:02:20Z</dcterms:created>
  <dcterms:modified xsi:type="dcterms:W3CDTF">2018-08-14T22:34:56Z</dcterms:modified>
</cp:coreProperties>
</file>