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F944A-049A-40E5-8923-84B93309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F116F4-018C-4436-AA22-C242E2F26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AE341-8172-4990-BA8E-F2808337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85B53-3E5A-49A3-B0F7-917C13D5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2C52A-F047-4099-8DBD-DF23BA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7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54F45-30DD-467F-8EB1-6EA31AB6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9056BD-5B15-45B3-BAFD-7B6DAA7DC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6ACBCB-7C98-4961-9E94-8B7B5CBB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678EF-C715-42E4-980C-34AC58E4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41FE5-6071-4197-BA83-68215958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0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843C9B-C778-4E30-9986-5678F1948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BDF07D-E49D-4EA0-A67D-7D1E2328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F9DF1-20B7-4A52-96F5-63E324C1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2E030-F1AB-4CD0-9481-3103163E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FE2E0-4EA2-46A4-BAE5-0D20C68D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1964C-AA76-4655-A556-D826E3AB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2672C-E182-4D91-BADD-7FF188EC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5363E3-9932-4145-9444-FEFC33C0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964A7-399F-4189-910C-E5A8BC92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C156D-D181-402D-A3F8-E40FCD2B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7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7911F-B6E1-4D30-96CE-7E8557F0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5BE0D-45B1-40FF-923B-EAC7BE05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0BD5F-1471-4193-B659-194CA882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8CEF16-AE5A-42A3-A3E2-080AE0F1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827B0-05C7-426A-8DC8-88626DC3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712F8-4958-423E-951C-DAA6A4C3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8F415-9821-4A07-A8FA-94A324502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ED21B-1E98-48C3-B9B1-B6656990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B12089-5F84-43FB-B142-E3E60B00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877E98-0A97-4116-A1A5-09885D4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7A304-3C90-47CE-A8AD-CDC2A6CE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3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1D028-0777-4BD4-BAEC-D684003F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BAAB7-77F1-4C77-B8E9-9EC3476C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360DD8-38D9-48B6-B074-20702763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05238B-45E6-4723-910D-FE6F32F1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702ACC-2555-4E9C-9A66-2E66768C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562F0F-549C-43B2-9A5B-79F77D4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C4008E-C159-458A-BD51-680F6176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FE09B1-06B7-48C7-8D8F-B90C4073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36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E9039-0FD7-4F77-ABF3-D85AF0B3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55CCCF-90A8-4376-A6B9-64321CD2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C7D57-BF7C-4DC6-B93C-498AD010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09FD2C-584D-4840-AFCE-5C5F501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7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D04980-8DB3-44B0-BA01-051B6F1D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70D366-C597-4084-85FB-A50884BC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211065-FB7D-4210-AB68-16793CE0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02F1F-9169-4487-81F7-5224B18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FED98-F5A7-4FE3-AE34-E1E16F4C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9701BB-EFA1-44E7-BF53-95B8EE17B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19009-E0E6-414B-94DE-1E6E3B4A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1FB27-6561-416E-A3DC-2DC59191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CA84BC-985E-4D2C-9339-004B96C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9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CB251-AC5D-4887-926C-959277A6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23FBC8-AC98-47AC-A943-5F9F05169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958F02-58D3-42FA-8523-1F303C5E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7E0934-F120-4911-A005-46884249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D3D89-3F61-4FB6-9549-074D3DD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0150BF-0710-4480-BF97-5E7E2AB6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6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F5082-A479-4105-A882-32E377B0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3D7E5-7672-4B40-9F96-A58FE73F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2660D-5CDD-4B7E-9EBD-12D6508A4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F083-E0EA-41E6-AB55-3614455818AC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FE3C24-9B72-46E8-A824-7484FFF2A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1B92F-CFC0-43CB-B0DB-D64268CC8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95246-E001-4EB3-AF44-AB325A8A9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21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AC116FC-FC94-49EF-9FDB-4B639B1177EF}"/>
              </a:ext>
            </a:extLst>
          </p:cNvPr>
          <p:cNvSpPr/>
          <p:nvPr/>
        </p:nvSpPr>
        <p:spPr>
          <a:xfrm>
            <a:off x="1019908" y="958362"/>
            <a:ext cx="1995854" cy="2725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Spark SQL and </a:t>
            </a:r>
            <a:r>
              <a:rPr lang="de-DE" sz="2000" dirty="0" err="1"/>
              <a:t>DataFrames</a:t>
            </a:r>
            <a:endParaRPr lang="de-DE" sz="20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6EC544-9FD7-4C9D-9670-0D7F214DB3B2}"/>
              </a:ext>
            </a:extLst>
          </p:cNvPr>
          <p:cNvSpPr/>
          <p:nvPr/>
        </p:nvSpPr>
        <p:spPr>
          <a:xfrm>
            <a:off x="3168162" y="958361"/>
            <a:ext cx="1995854" cy="2725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Spark Streaming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A7D28FC-3D39-4F05-A40D-FE22C4562E1D}"/>
              </a:ext>
            </a:extLst>
          </p:cNvPr>
          <p:cNvSpPr/>
          <p:nvPr/>
        </p:nvSpPr>
        <p:spPr>
          <a:xfrm>
            <a:off x="5316416" y="958360"/>
            <a:ext cx="1995854" cy="2725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MLib</a:t>
            </a:r>
            <a:r>
              <a:rPr lang="de-DE" dirty="0"/>
              <a:t> (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E558AE2-4016-483C-903E-AEF56A4A7348}"/>
              </a:ext>
            </a:extLst>
          </p:cNvPr>
          <p:cNvSpPr/>
          <p:nvPr/>
        </p:nvSpPr>
        <p:spPr>
          <a:xfrm>
            <a:off x="7464670" y="967150"/>
            <a:ext cx="1995854" cy="2725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GraphX</a:t>
            </a:r>
            <a:r>
              <a:rPr lang="de-DE" dirty="0"/>
              <a:t> (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prozessing</a:t>
            </a:r>
            <a:r>
              <a:rPr lang="de-DE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64B28B6-41F4-4ACB-AD8F-0134E5186BD8}"/>
              </a:ext>
            </a:extLst>
          </p:cNvPr>
          <p:cNvSpPr/>
          <p:nvPr/>
        </p:nvSpPr>
        <p:spPr>
          <a:xfrm>
            <a:off x="1019909" y="3851031"/>
            <a:ext cx="8440615" cy="1600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305545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kitsche</dc:creator>
  <cp:lastModifiedBy>kitsche</cp:lastModifiedBy>
  <cp:revision>1</cp:revision>
  <dcterms:created xsi:type="dcterms:W3CDTF">2018-08-14T21:13:37Z</dcterms:created>
  <dcterms:modified xsi:type="dcterms:W3CDTF">2018-08-14T21:14:10Z</dcterms:modified>
</cp:coreProperties>
</file>