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CF38A8-29D4-4973-8828-A6D7D4301398}" v="17" dt="2022-11-15T00:50:57.1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08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lando Salazar" userId="18ee5460be277f0a" providerId="LiveId" clId="{2FCF38A8-29D4-4973-8828-A6D7D4301398}"/>
    <pc:docChg chg="undo custSel addSld delSld modSld sldOrd">
      <pc:chgData name="Rolando Salazar" userId="18ee5460be277f0a" providerId="LiveId" clId="{2FCF38A8-29D4-4973-8828-A6D7D4301398}" dt="2022-11-15T01:33:33.242" v="477" actId="14100"/>
      <pc:docMkLst>
        <pc:docMk/>
      </pc:docMkLst>
      <pc:sldChg chg="addSp delSp modSp mod">
        <pc:chgData name="Rolando Salazar" userId="18ee5460be277f0a" providerId="LiveId" clId="{2FCF38A8-29D4-4973-8828-A6D7D4301398}" dt="2022-11-15T00:45:53.103" v="433" actId="1076"/>
        <pc:sldMkLst>
          <pc:docMk/>
          <pc:sldMk cId="2742046812" sldId="256"/>
        </pc:sldMkLst>
        <pc:spChg chg="mod">
          <ac:chgData name="Rolando Salazar" userId="18ee5460be277f0a" providerId="LiveId" clId="{2FCF38A8-29D4-4973-8828-A6D7D4301398}" dt="2022-11-15T00:45:53.103" v="433" actId="1076"/>
          <ac:spMkLst>
            <pc:docMk/>
            <pc:sldMk cId="2742046812" sldId="256"/>
            <ac:spMk id="2" creationId="{00000000-0000-0000-0000-000000000000}"/>
          </ac:spMkLst>
        </pc:spChg>
        <pc:spChg chg="del">
          <ac:chgData name="Rolando Salazar" userId="18ee5460be277f0a" providerId="LiveId" clId="{2FCF38A8-29D4-4973-8828-A6D7D4301398}" dt="2022-11-15T00:33:14.566" v="351" actId="21"/>
          <ac:spMkLst>
            <pc:docMk/>
            <pc:sldMk cId="2742046812" sldId="256"/>
            <ac:spMk id="3" creationId="{00000000-0000-0000-0000-000000000000}"/>
          </ac:spMkLst>
        </pc:spChg>
        <pc:spChg chg="add del mod">
          <ac:chgData name="Rolando Salazar" userId="18ee5460be277f0a" providerId="LiveId" clId="{2FCF38A8-29D4-4973-8828-A6D7D4301398}" dt="2022-11-15T00:33:17.034" v="352" actId="478"/>
          <ac:spMkLst>
            <pc:docMk/>
            <pc:sldMk cId="2742046812" sldId="256"/>
            <ac:spMk id="5" creationId="{7C5ACC6F-1904-273C-F72C-B2DD995514B3}"/>
          </ac:spMkLst>
        </pc:spChg>
      </pc:sldChg>
      <pc:sldChg chg="del">
        <pc:chgData name="Rolando Salazar" userId="18ee5460be277f0a" providerId="LiveId" clId="{2FCF38A8-29D4-4973-8828-A6D7D4301398}" dt="2022-11-14T19:17:09.639" v="139" actId="2696"/>
        <pc:sldMkLst>
          <pc:docMk/>
          <pc:sldMk cId="3115142429" sldId="257"/>
        </pc:sldMkLst>
      </pc:sldChg>
      <pc:sldChg chg="del">
        <pc:chgData name="Rolando Salazar" userId="18ee5460be277f0a" providerId="LiveId" clId="{2FCF38A8-29D4-4973-8828-A6D7D4301398}" dt="2022-11-14T19:17:08.111" v="138" actId="2696"/>
        <pc:sldMkLst>
          <pc:docMk/>
          <pc:sldMk cId="2060311131" sldId="258"/>
        </pc:sldMkLst>
      </pc:sldChg>
      <pc:sldChg chg="del">
        <pc:chgData name="Rolando Salazar" userId="18ee5460be277f0a" providerId="LiveId" clId="{2FCF38A8-29D4-4973-8828-A6D7D4301398}" dt="2022-11-14T19:17:06.574" v="137" actId="2696"/>
        <pc:sldMkLst>
          <pc:docMk/>
          <pc:sldMk cId="1757002932" sldId="259"/>
        </pc:sldMkLst>
      </pc:sldChg>
      <pc:sldChg chg="addSp delSp modSp mod ord setBg">
        <pc:chgData name="Rolando Salazar" userId="18ee5460be277f0a" providerId="LiveId" clId="{2FCF38A8-29D4-4973-8828-A6D7D4301398}" dt="2022-11-15T00:51:02.050" v="468" actId="1076"/>
        <pc:sldMkLst>
          <pc:docMk/>
          <pc:sldMk cId="3081410097" sldId="260"/>
        </pc:sldMkLst>
        <pc:spChg chg="del">
          <ac:chgData name="Rolando Salazar" userId="18ee5460be277f0a" providerId="LiveId" clId="{2FCF38A8-29D4-4973-8828-A6D7D4301398}" dt="2022-11-14T19:16:24.692" v="128" actId="21"/>
          <ac:spMkLst>
            <pc:docMk/>
            <pc:sldMk cId="3081410097" sldId="260"/>
            <ac:spMk id="2" creationId="{00000000-0000-0000-0000-000000000000}"/>
          </ac:spMkLst>
        </pc:spChg>
        <pc:spChg chg="del">
          <ac:chgData name="Rolando Salazar" userId="18ee5460be277f0a" providerId="LiveId" clId="{2FCF38A8-29D4-4973-8828-A6D7D4301398}" dt="2022-11-14T19:16:10.876" v="124" actId="21"/>
          <ac:spMkLst>
            <pc:docMk/>
            <pc:sldMk cId="3081410097" sldId="260"/>
            <ac:spMk id="3" creationId="{00000000-0000-0000-0000-000000000000}"/>
          </ac:spMkLst>
        </pc:spChg>
        <pc:picChg chg="add mod">
          <ac:chgData name="Rolando Salazar" userId="18ee5460be277f0a" providerId="LiveId" clId="{2FCF38A8-29D4-4973-8828-A6D7D4301398}" dt="2022-11-15T00:50:36.005" v="458" actId="1076"/>
          <ac:picMkLst>
            <pc:docMk/>
            <pc:sldMk cId="3081410097" sldId="260"/>
            <ac:picMk id="3" creationId="{02224517-D148-D000-6C87-180C4F371FD2}"/>
          </ac:picMkLst>
        </pc:picChg>
        <pc:picChg chg="add mod">
          <ac:chgData name="Rolando Salazar" userId="18ee5460be277f0a" providerId="LiveId" clId="{2FCF38A8-29D4-4973-8828-A6D7D4301398}" dt="2022-11-15T00:50:47.933" v="463" actId="1076"/>
          <ac:picMkLst>
            <pc:docMk/>
            <pc:sldMk cId="3081410097" sldId="260"/>
            <ac:picMk id="4" creationId="{8F1A702B-3D68-F8E4-8613-3DA4DE98ADE3}"/>
          </ac:picMkLst>
        </pc:picChg>
        <pc:picChg chg="add del mod">
          <ac:chgData name="Rolando Salazar" userId="18ee5460be277f0a" providerId="LiveId" clId="{2FCF38A8-29D4-4973-8828-A6D7D4301398}" dt="2022-11-14T19:19:37.148" v="140" actId="21"/>
          <ac:picMkLst>
            <pc:docMk/>
            <pc:sldMk cId="3081410097" sldId="260"/>
            <ac:picMk id="5" creationId="{AFF1FBBD-0271-7964-0FD3-B2F76C2AADAF}"/>
          </ac:picMkLst>
        </pc:picChg>
        <pc:picChg chg="add mod">
          <ac:chgData name="Rolando Salazar" userId="18ee5460be277f0a" providerId="LiveId" clId="{2FCF38A8-29D4-4973-8828-A6D7D4301398}" dt="2022-11-15T00:51:02.050" v="468" actId="1076"/>
          <ac:picMkLst>
            <pc:docMk/>
            <pc:sldMk cId="3081410097" sldId="260"/>
            <ac:picMk id="6" creationId="{621A6C82-B156-3224-F0D5-6C02D011B714}"/>
          </ac:picMkLst>
        </pc:picChg>
        <pc:picChg chg="add del mod">
          <ac:chgData name="Rolando Salazar" userId="18ee5460be277f0a" providerId="LiveId" clId="{2FCF38A8-29D4-4973-8828-A6D7D4301398}" dt="2022-11-14T19:41:33.644" v="156" actId="21"/>
          <ac:picMkLst>
            <pc:docMk/>
            <pc:sldMk cId="3081410097" sldId="260"/>
            <ac:picMk id="7" creationId="{3A81856A-F0B0-8F92-ABB5-5BFAD6594692}"/>
          </ac:picMkLst>
        </pc:picChg>
      </pc:sldChg>
      <pc:sldChg chg="addSp delSp modSp mod modShow">
        <pc:chgData name="Rolando Salazar" userId="18ee5460be277f0a" providerId="LiveId" clId="{2FCF38A8-29D4-4973-8828-A6D7D4301398}" dt="2022-11-15T01:33:33.242" v="477" actId="14100"/>
        <pc:sldMkLst>
          <pc:docMk/>
          <pc:sldMk cId="3561320047" sldId="261"/>
        </pc:sldMkLst>
        <pc:spChg chg="mod">
          <ac:chgData name="Rolando Salazar" userId="18ee5460be277f0a" providerId="LiveId" clId="{2FCF38A8-29D4-4973-8828-A6D7D4301398}" dt="2022-11-14T19:15:18.835" v="113" actId="122"/>
          <ac:spMkLst>
            <pc:docMk/>
            <pc:sldMk cId="3561320047" sldId="261"/>
            <ac:spMk id="2" creationId="{00000000-0000-0000-0000-000000000000}"/>
          </ac:spMkLst>
        </pc:spChg>
        <pc:spChg chg="del mod">
          <ac:chgData name="Rolando Salazar" userId="18ee5460be277f0a" providerId="LiveId" clId="{2FCF38A8-29D4-4973-8828-A6D7D4301398}" dt="2022-11-14T19:45:53.908" v="173" actId="478"/>
          <ac:spMkLst>
            <pc:docMk/>
            <pc:sldMk cId="3561320047" sldId="261"/>
            <ac:spMk id="3" creationId="{00000000-0000-0000-0000-000000000000}"/>
          </ac:spMkLst>
        </pc:spChg>
        <pc:spChg chg="add del">
          <ac:chgData name="Rolando Salazar" userId="18ee5460be277f0a" providerId="LiveId" clId="{2FCF38A8-29D4-4973-8828-A6D7D4301398}" dt="2022-11-14T19:14:15.795" v="101"/>
          <ac:spMkLst>
            <pc:docMk/>
            <pc:sldMk cId="3561320047" sldId="261"/>
            <ac:spMk id="4" creationId="{B929746C-1F28-0DCF-2911-F99E1C702F92}"/>
          </ac:spMkLst>
        </pc:spChg>
        <pc:spChg chg="add del mod">
          <ac:chgData name="Rolando Salazar" userId="18ee5460be277f0a" providerId="LiveId" clId="{2FCF38A8-29D4-4973-8828-A6D7D4301398}" dt="2022-11-15T01:33:33.242" v="477" actId="14100"/>
          <ac:spMkLst>
            <pc:docMk/>
            <pc:sldMk cId="3561320047" sldId="261"/>
            <ac:spMk id="5" creationId="{183C8099-0755-F1E1-08B0-405FD2A069CC}"/>
          </ac:spMkLst>
        </pc:spChg>
        <pc:spChg chg="add del mod">
          <ac:chgData name="Rolando Salazar" userId="18ee5460be277f0a" providerId="LiveId" clId="{2FCF38A8-29D4-4973-8828-A6D7D4301398}" dt="2022-11-14T19:14:14.931" v="100"/>
          <ac:spMkLst>
            <pc:docMk/>
            <pc:sldMk cId="3561320047" sldId="261"/>
            <ac:spMk id="5" creationId="{56713862-9695-35AE-96E3-456600A4491B}"/>
          </ac:spMkLst>
        </pc:spChg>
        <pc:picChg chg="add del mod">
          <ac:chgData name="Rolando Salazar" userId="18ee5460be277f0a" providerId="LiveId" clId="{2FCF38A8-29D4-4973-8828-A6D7D4301398}" dt="2022-11-15T00:50:21.654" v="455" actId="931"/>
          <ac:picMkLst>
            <pc:docMk/>
            <pc:sldMk cId="3561320047" sldId="261"/>
            <ac:picMk id="4" creationId="{0725631D-2293-ACBB-B5EF-FBCC38BC48F5}"/>
          </ac:picMkLst>
        </pc:picChg>
        <pc:picChg chg="add del mod">
          <ac:chgData name="Rolando Salazar" userId="18ee5460be277f0a" providerId="LiveId" clId="{2FCF38A8-29D4-4973-8828-A6D7D4301398}" dt="2022-11-14T19:46:14.860" v="183"/>
          <ac:picMkLst>
            <pc:docMk/>
            <pc:sldMk cId="3561320047" sldId="261"/>
            <ac:picMk id="6" creationId="{561AA199-5156-E06C-7033-FB2666F3D9EB}"/>
          </ac:picMkLst>
        </pc:picChg>
        <pc:picChg chg="add mod">
          <ac:chgData name="Rolando Salazar" userId="18ee5460be277f0a" providerId="LiveId" clId="{2FCF38A8-29D4-4973-8828-A6D7D4301398}" dt="2022-11-15T00:50:22.937" v="457" actId="1076"/>
          <ac:picMkLst>
            <pc:docMk/>
            <pc:sldMk cId="3561320047" sldId="261"/>
            <ac:picMk id="7" creationId="{2572357B-7DAC-51D8-585E-16ADF788064D}"/>
          </ac:picMkLst>
        </pc:picChg>
        <pc:picChg chg="add del mod">
          <ac:chgData name="Rolando Salazar" userId="18ee5460be277f0a" providerId="LiveId" clId="{2FCF38A8-29D4-4973-8828-A6D7D4301398}" dt="2022-11-15T00:50:20.373" v="451" actId="931"/>
          <ac:picMkLst>
            <pc:docMk/>
            <pc:sldMk cId="3561320047" sldId="261"/>
            <ac:picMk id="8" creationId="{CA6F5664-ECA9-7F73-3689-EB5E93D643B2}"/>
          </ac:picMkLst>
        </pc:picChg>
      </pc:sldChg>
      <pc:sldChg chg="modSp new del mod">
        <pc:chgData name="Rolando Salazar" userId="18ee5460be277f0a" providerId="LiveId" clId="{2FCF38A8-29D4-4973-8828-A6D7D4301398}" dt="2022-11-14T19:46:33.298" v="187" actId="2696"/>
        <pc:sldMkLst>
          <pc:docMk/>
          <pc:sldMk cId="4233845756" sldId="262"/>
        </pc:sldMkLst>
        <pc:spChg chg="mod">
          <ac:chgData name="Rolando Salazar" userId="18ee5460be277f0a" providerId="LiveId" clId="{2FCF38A8-29D4-4973-8828-A6D7D4301398}" dt="2022-11-14T19:45:37.379" v="172"/>
          <ac:spMkLst>
            <pc:docMk/>
            <pc:sldMk cId="4233845756" sldId="262"/>
            <ac:spMk id="3" creationId="{B54AD7C2-30F6-9E10-05BD-44CF4491EE7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B77D3-A144-461B-96A4-2B24F57D934A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19BD7-3A54-4532-A6CD-30015CBF1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639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B77D3-A144-461B-96A4-2B24F57D934A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19BD7-3A54-4532-A6CD-30015CBF1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493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B77D3-A144-461B-96A4-2B24F57D934A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19BD7-3A54-4532-A6CD-30015CBF1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503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B77D3-A144-461B-96A4-2B24F57D934A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19BD7-3A54-4532-A6CD-30015CBF1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527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B77D3-A144-461B-96A4-2B24F57D934A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19BD7-3A54-4532-A6CD-30015CBF1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681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B77D3-A144-461B-96A4-2B24F57D934A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19BD7-3A54-4532-A6CD-30015CBF1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83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B77D3-A144-461B-96A4-2B24F57D934A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19BD7-3A54-4532-A6CD-30015CBF1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221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B77D3-A144-461B-96A4-2B24F57D934A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19BD7-3A54-4532-A6CD-30015CBF1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250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B77D3-A144-461B-96A4-2B24F57D934A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19BD7-3A54-4532-A6CD-30015CBF1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827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B77D3-A144-461B-96A4-2B24F57D934A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19BD7-3A54-4532-A6CD-30015CBF1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804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B77D3-A144-461B-96A4-2B24F57D934A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19BD7-3A54-4532-A6CD-30015CBF1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420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AB77D3-A144-461B-96A4-2B24F57D934A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F19BD7-3A54-4532-A6CD-30015CBF1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531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920525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latin typeface="Game of Thrones" panose="02000500000000000000" pitchFamily="2" charset="0"/>
              </a:rPr>
              <a:t>Average Lifespan</a:t>
            </a:r>
            <a:br>
              <a:rPr lang="en-US" dirty="0">
                <a:solidFill>
                  <a:schemeClr val="bg1"/>
                </a:solidFill>
                <a:latin typeface="Game of Thrones" panose="02000500000000000000" pitchFamily="2" charset="0"/>
              </a:rPr>
            </a:br>
            <a:r>
              <a:rPr lang="en-US" dirty="0">
                <a:solidFill>
                  <a:schemeClr val="bg1"/>
                </a:solidFill>
                <a:latin typeface="Game of Thrones" panose="02000500000000000000" pitchFamily="2" charset="0"/>
              </a:rPr>
              <a:t>in</a:t>
            </a:r>
            <a:br>
              <a:rPr lang="en-US" dirty="0">
                <a:solidFill>
                  <a:schemeClr val="bg1"/>
                </a:solidFill>
                <a:latin typeface="Game of Thrones" panose="02000500000000000000" pitchFamily="2" charset="0"/>
              </a:rPr>
            </a:br>
            <a:r>
              <a:rPr lang="en-US" dirty="0">
                <a:solidFill>
                  <a:schemeClr val="bg1"/>
                </a:solidFill>
                <a:latin typeface="Game of Thrones" panose="02000500000000000000" pitchFamily="2" charset="0"/>
              </a:rPr>
              <a:t>A Game of Thrones</a:t>
            </a:r>
          </a:p>
        </p:txBody>
      </p:sp>
    </p:spTree>
    <p:extLst>
      <p:ext uri="{BB962C8B-B14F-4D97-AF65-F5344CB8AC3E}">
        <p14:creationId xmlns:p14="http://schemas.microsoft.com/office/powerpoint/2010/main" val="2742046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Average Lifespan</a:t>
            </a:r>
          </a:p>
        </p:txBody>
      </p:sp>
      <p:pic>
        <p:nvPicPr>
          <p:cNvPr id="7" name="Picture 6" descr="A screenshot of a phone">
            <a:extLst>
              <a:ext uri="{FF2B5EF4-FFF2-40B4-BE49-F238E27FC236}">
                <a16:creationId xmlns:a16="http://schemas.microsoft.com/office/drawing/2014/main" id="{2572357B-7DAC-51D8-585E-16ADF78806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2864" y="1910240"/>
            <a:ext cx="2179186" cy="4266723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83C8099-0755-F1E1-08B0-405FD2A069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9166" y="1825625"/>
            <a:ext cx="6145078" cy="4351338"/>
          </a:xfrm>
        </p:spPr>
        <p:txBody>
          <a:bodyPr/>
          <a:lstStyle/>
          <a:p>
            <a:r>
              <a:rPr lang="en-US" dirty="0"/>
              <a:t>The average lifespan of a person in the world of Game of Thrones is about 34 years.</a:t>
            </a:r>
          </a:p>
          <a:p>
            <a:r>
              <a:rPr lang="en-US" dirty="0"/>
              <a:t>The faction with the longest average lifespan amongst its members is the Night’s Watch.</a:t>
            </a:r>
          </a:p>
          <a:p>
            <a:r>
              <a:rPr lang="en-US" dirty="0"/>
              <a:t>The faction with the shortest average lifespan is House Greyjoy.</a:t>
            </a:r>
          </a:p>
        </p:txBody>
      </p:sp>
    </p:spTree>
    <p:extLst>
      <p:ext uri="{BB962C8B-B14F-4D97-AF65-F5344CB8AC3E}">
        <p14:creationId xmlns:p14="http://schemas.microsoft.com/office/powerpoint/2010/main" val="3561320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02224517-D148-D000-6C87-180C4F371F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843" y="788378"/>
            <a:ext cx="7829550" cy="5694218"/>
          </a:xfrm>
          <a:prstGeom prst="rect">
            <a:avLst/>
          </a:prstGeom>
        </p:spPr>
      </p:pic>
      <p:pic>
        <p:nvPicPr>
          <p:cNvPr id="4" name="Picture 3" descr="A person with a beard&#10;&#10;Description automatically generated with low confidence">
            <a:extLst>
              <a:ext uri="{FF2B5EF4-FFF2-40B4-BE49-F238E27FC236}">
                <a16:creationId xmlns:a16="http://schemas.microsoft.com/office/drawing/2014/main" id="{8F1A702B-3D68-F8E4-8613-3DA4DE98AD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4232" y="237836"/>
            <a:ext cx="2128108" cy="3191164"/>
          </a:xfrm>
          <a:prstGeom prst="rect">
            <a:avLst/>
          </a:prstGeom>
        </p:spPr>
      </p:pic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621A6C82-B156-3224-F0D5-6C02D011B71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4232" y="4241180"/>
            <a:ext cx="2197466" cy="2241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4100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55</Words>
  <Application>Microsoft Office PowerPoint</Application>
  <PresentationFormat>Widescreen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Game of Thrones</vt:lpstr>
      <vt:lpstr>Office Theme</vt:lpstr>
      <vt:lpstr>Average Lifespan in A Game of Thrones</vt:lpstr>
      <vt:lpstr>Average Lifespan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Throne</dc:title>
  <dc:creator>Alexander Klepal</dc:creator>
  <cp:lastModifiedBy>Rolando Salazar</cp:lastModifiedBy>
  <cp:revision>3</cp:revision>
  <dcterms:created xsi:type="dcterms:W3CDTF">2022-11-10T02:32:48Z</dcterms:created>
  <dcterms:modified xsi:type="dcterms:W3CDTF">2022-11-15T01:33:33Z</dcterms:modified>
</cp:coreProperties>
</file>