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B202E-0E22-4DE0-9927-EE6B7CAC29EB}" v="5" dt="2022-11-15T01:15:25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i Aguilera" userId="6184e8f32dbcd1dd" providerId="LiveId" clId="{F92B202E-0E22-4DE0-9927-EE6B7CAC29EB}"/>
    <pc:docChg chg="undo custSel addSld delSld modSld sldOrd">
      <pc:chgData name="Kayli Aguilera" userId="6184e8f32dbcd1dd" providerId="LiveId" clId="{F92B202E-0E22-4DE0-9927-EE6B7CAC29EB}" dt="2022-11-15T01:20:34.858" v="128" actId="1076"/>
      <pc:docMkLst>
        <pc:docMk/>
      </pc:docMkLst>
      <pc:sldChg chg="modSp mod">
        <pc:chgData name="Kayli Aguilera" userId="6184e8f32dbcd1dd" providerId="LiveId" clId="{F92B202E-0E22-4DE0-9927-EE6B7CAC29EB}" dt="2022-11-15T00:56:28.854" v="101" actId="20577"/>
        <pc:sldMkLst>
          <pc:docMk/>
          <pc:sldMk cId="3654793513" sldId="256"/>
        </pc:sldMkLst>
        <pc:spChg chg="mod">
          <ac:chgData name="Kayli Aguilera" userId="6184e8f32dbcd1dd" providerId="LiveId" clId="{F92B202E-0E22-4DE0-9927-EE6B7CAC29EB}" dt="2022-11-15T00:56:28.854" v="101" actId="20577"/>
          <ac:spMkLst>
            <pc:docMk/>
            <pc:sldMk cId="3654793513" sldId="256"/>
            <ac:spMk id="2" creationId="{9F884D81-832F-ED45-1347-032B014F4FD5}"/>
          </ac:spMkLst>
        </pc:spChg>
      </pc:sldChg>
      <pc:sldChg chg="addSp delSp modSp mod setBg">
        <pc:chgData name="Kayli Aguilera" userId="6184e8f32dbcd1dd" providerId="LiveId" clId="{F92B202E-0E22-4DE0-9927-EE6B7CAC29EB}" dt="2022-11-15T01:20:34.858" v="128" actId="1076"/>
        <pc:sldMkLst>
          <pc:docMk/>
          <pc:sldMk cId="2072511374" sldId="257"/>
        </pc:sldMkLst>
        <pc:spChg chg="mod">
          <ac:chgData name="Kayli Aguilera" userId="6184e8f32dbcd1dd" providerId="LiveId" clId="{F92B202E-0E22-4DE0-9927-EE6B7CAC29EB}" dt="2022-11-15T01:12:08.537" v="108" actId="26606"/>
          <ac:spMkLst>
            <pc:docMk/>
            <pc:sldMk cId="2072511374" sldId="257"/>
            <ac:spMk id="2" creationId="{8F690112-176C-A8AB-4A5C-172E2DD62988}"/>
          </ac:spMkLst>
        </pc:spChg>
        <pc:spChg chg="add del">
          <ac:chgData name="Kayli Aguilera" userId="6184e8f32dbcd1dd" providerId="LiveId" clId="{F92B202E-0E22-4DE0-9927-EE6B7CAC29EB}" dt="2022-11-15T01:12:08.537" v="108" actId="26606"/>
          <ac:spMkLst>
            <pc:docMk/>
            <pc:sldMk cId="2072511374" sldId="257"/>
            <ac:spMk id="13" creationId="{EBC0F32A-E002-E31B-F894-460333FB8666}"/>
          </ac:spMkLst>
        </pc:spChg>
        <pc:spChg chg="add del">
          <ac:chgData name="Kayli Aguilera" userId="6184e8f32dbcd1dd" providerId="LiveId" clId="{F92B202E-0E22-4DE0-9927-EE6B7CAC29EB}" dt="2022-11-15T01:12:08.537" v="108" actId="26606"/>
          <ac:spMkLst>
            <pc:docMk/>
            <pc:sldMk cId="2072511374" sldId="257"/>
            <ac:spMk id="16" creationId="{74D521EB-714A-4B1D-B5F4-EB2A5B6E9DD7}"/>
          </ac:spMkLst>
        </pc:spChg>
        <pc:picChg chg="mod">
          <ac:chgData name="Kayli Aguilera" userId="6184e8f32dbcd1dd" providerId="LiveId" clId="{F92B202E-0E22-4DE0-9927-EE6B7CAC29EB}" dt="2022-11-15T01:20:28.153" v="127" actId="1076"/>
          <ac:picMkLst>
            <pc:docMk/>
            <pc:sldMk cId="2072511374" sldId="257"/>
            <ac:picMk id="7" creationId="{5320D1AC-CAA4-6BA1-96F4-92F2BCC7AC10}"/>
          </ac:picMkLst>
        </pc:picChg>
        <pc:picChg chg="mod">
          <ac:chgData name="Kayli Aguilera" userId="6184e8f32dbcd1dd" providerId="LiveId" clId="{F92B202E-0E22-4DE0-9927-EE6B7CAC29EB}" dt="2022-11-15T01:20:34.858" v="128" actId="1076"/>
          <ac:picMkLst>
            <pc:docMk/>
            <pc:sldMk cId="2072511374" sldId="257"/>
            <ac:picMk id="9" creationId="{9291B4D7-BDCA-1C30-CA87-A11AB34E0067}"/>
          </ac:picMkLst>
        </pc:picChg>
        <pc:cxnChg chg="add del">
          <ac:chgData name="Kayli Aguilera" userId="6184e8f32dbcd1dd" providerId="LiveId" clId="{F92B202E-0E22-4DE0-9927-EE6B7CAC29EB}" dt="2022-11-15T01:12:08.537" v="108" actId="26606"/>
          <ac:cxnSpMkLst>
            <pc:docMk/>
            <pc:sldMk cId="2072511374" sldId="257"/>
            <ac:cxnSpMk id="18" creationId="{375D48A8-2626-43C2-A49F-191CD45CAE89}"/>
          </ac:cxnSpMkLst>
        </pc:cxnChg>
      </pc:sldChg>
      <pc:sldChg chg="addSp modSp mod ord">
        <pc:chgData name="Kayli Aguilera" userId="6184e8f32dbcd1dd" providerId="LiveId" clId="{F92B202E-0E22-4DE0-9927-EE6B7CAC29EB}" dt="2022-11-15T00:45:07.926" v="81" actId="1076"/>
        <pc:sldMkLst>
          <pc:docMk/>
          <pc:sldMk cId="1798940241" sldId="260"/>
        </pc:sldMkLst>
        <pc:picChg chg="mod">
          <ac:chgData name="Kayli Aguilera" userId="6184e8f32dbcd1dd" providerId="LiveId" clId="{F92B202E-0E22-4DE0-9927-EE6B7CAC29EB}" dt="2022-11-15T00:45:02.808" v="79" actId="1076"/>
          <ac:picMkLst>
            <pc:docMk/>
            <pc:sldMk cId="1798940241" sldId="260"/>
            <ac:picMk id="5" creationId="{7CB6291F-41C8-59B8-9FD4-0C529AA4B69B}"/>
          </ac:picMkLst>
        </pc:picChg>
        <pc:picChg chg="add mod">
          <ac:chgData name="Kayli Aguilera" userId="6184e8f32dbcd1dd" providerId="LiveId" clId="{F92B202E-0E22-4DE0-9927-EE6B7CAC29EB}" dt="2022-11-15T00:45:03.864" v="80" actId="1076"/>
          <ac:picMkLst>
            <pc:docMk/>
            <pc:sldMk cId="1798940241" sldId="260"/>
            <ac:picMk id="7" creationId="{CB5D97E2-48A6-883F-C603-168FF565966E}"/>
          </ac:picMkLst>
        </pc:picChg>
        <pc:picChg chg="add mod">
          <ac:chgData name="Kayli Aguilera" userId="6184e8f32dbcd1dd" providerId="LiveId" clId="{F92B202E-0E22-4DE0-9927-EE6B7CAC29EB}" dt="2022-11-15T00:45:07.926" v="81" actId="1076"/>
          <ac:picMkLst>
            <pc:docMk/>
            <pc:sldMk cId="1798940241" sldId="260"/>
            <ac:picMk id="9" creationId="{06877EE3-141F-C7C1-E8AD-4A61887CFE06}"/>
          </ac:picMkLst>
        </pc:picChg>
      </pc:sldChg>
      <pc:sldChg chg="addSp delSp modSp new mod ord">
        <pc:chgData name="Kayli Aguilera" userId="6184e8f32dbcd1dd" providerId="LiveId" clId="{F92B202E-0E22-4DE0-9927-EE6B7CAC29EB}" dt="2022-11-15T01:18:54.332" v="125" actId="1076"/>
        <pc:sldMkLst>
          <pc:docMk/>
          <pc:sldMk cId="1133233656" sldId="261"/>
        </pc:sldMkLst>
        <pc:spChg chg="mod">
          <ac:chgData name="Kayli Aguilera" userId="6184e8f32dbcd1dd" providerId="LiveId" clId="{F92B202E-0E22-4DE0-9927-EE6B7CAC29EB}" dt="2022-11-15T01:18:54.332" v="125" actId="1076"/>
          <ac:spMkLst>
            <pc:docMk/>
            <pc:sldMk cId="1133233656" sldId="261"/>
            <ac:spMk id="2" creationId="{78E6F7F5-F373-45FD-742C-F03D57CC79CD}"/>
          </ac:spMkLst>
        </pc:spChg>
        <pc:spChg chg="del">
          <ac:chgData name="Kayli Aguilera" userId="6184e8f32dbcd1dd" providerId="LiveId" clId="{F92B202E-0E22-4DE0-9927-EE6B7CAC29EB}" dt="2022-11-15T00:39:18.456" v="29" actId="931"/>
          <ac:spMkLst>
            <pc:docMk/>
            <pc:sldMk cId="1133233656" sldId="261"/>
            <ac:spMk id="3" creationId="{024C2E8F-94F7-3084-D2F8-5D7C5D6BE43A}"/>
          </ac:spMkLst>
        </pc:spChg>
        <pc:spChg chg="add mod">
          <ac:chgData name="Kayli Aguilera" userId="6184e8f32dbcd1dd" providerId="LiveId" clId="{F92B202E-0E22-4DE0-9927-EE6B7CAC29EB}" dt="2022-11-15T01:18:49.349" v="123" actId="1076"/>
          <ac:spMkLst>
            <pc:docMk/>
            <pc:sldMk cId="1133233656" sldId="261"/>
            <ac:spMk id="6" creationId="{1A863D0F-A9A9-B273-32C8-7C56AF3CF0B7}"/>
          </ac:spMkLst>
        </pc:spChg>
        <pc:picChg chg="add mod">
          <ac:chgData name="Kayli Aguilera" userId="6184e8f32dbcd1dd" providerId="LiveId" clId="{F92B202E-0E22-4DE0-9927-EE6B7CAC29EB}" dt="2022-11-15T01:18:51.570" v="124" actId="1076"/>
          <ac:picMkLst>
            <pc:docMk/>
            <pc:sldMk cId="1133233656" sldId="261"/>
            <ac:picMk id="5" creationId="{61B94C1B-A209-84DC-6EC7-99A558DBD40E}"/>
          </ac:picMkLst>
        </pc:picChg>
      </pc:sldChg>
      <pc:sldChg chg="new del ord">
        <pc:chgData name="Kayli Aguilera" userId="6184e8f32dbcd1dd" providerId="LiveId" clId="{F92B202E-0E22-4DE0-9927-EE6B7CAC29EB}" dt="2022-11-15T00:47:06.538" v="82" actId="2696"/>
        <pc:sldMkLst>
          <pc:docMk/>
          <pc:sldMk cId="763368779" sldId="262"/>
        </pc:sldMkLst>
      </pc:sldChg>
      <pc:sldChg chg="addSp delSp modSp new mod">
        <pc:chgData name="Kayli Aguilera" userId="6184e8f32dbcd1dd" providerId="LiveId" clId="{F92B202E-0E22-4DE0-9927-EE6B7CAC29EB}" dt="2022-11-15T01:15:53.504" v="117" actId="1076"/>
        <pc:sldMkLst>
          <pc:docMk/>
          <pc:sldMk cId="1287125864" sldId="262"/>
        </pc:sldMkLst>
        <pc:spChg chg="mod">
          <ac:chgData name="Kayli Aguilera" userId="6184e8f32dbcd1dd" providerId="LiveId" clId="{F92B202E-0E22-4DE0-9927-EE6B7CAC29EB}" dt="2022-11-15T01:15:53.504" v="117" actId="1076"/>
          <ac:spMkLst>
            <pc:docMk/>
            <pc:sldMk cId="1287125864" sldId="262"/>
            <ac:spMk id="2" creationId="{B81C8CCE-8C03-8C88-113C-EBA6BB40957F}"/>
          </ac:spMkLst>
        </pc:spChg>
        <pc:spChg chg="del">
          <ac:chgData name="Kayli Aguilera" userId="6184e8f32dbcd1dd" providerId="LiveId" clId="{F92B202E-0E22-4DE0-9927-EE6B7CAC29EB}" dt="2022-11-15T01:15:25.356" v="110" actId="931"/>
          <ac:spMkLst>
            <pc:docMk/>
            <pc:sldMk cId="1287125864" sldId="262"/>
            <ac:spMk id="3" creationId="{BB8F77B6-1D59-28FB-0662-5B3FA04D24A5}"/>
          </ac:spMkLst>
        </pc:spChg>
        <pc:picChg chg="add mod">
          <ac:chgData name="Kayli Aguilera" userId="6184e8f32dbcd1dd" providerId="LiveId" clId="{F92B202E-0E22-4DE0-9927-EE6B7CAC29EB}" dt="2022-11-15T01:15:29.952" v="114" actId="1076"/>
          <ac:picMkLst>
            <pc:docMk/>
            <pc:sldMk cId="1287125864" sldId="262"/>
            <ac:picMk id="5" creationId="{163C1714-2068-0B17-495F-0F02CD1C0E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5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74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6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8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0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46CB-2E8A-4C85-9C35-DB34A3ED394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2938-11F2-4F76-8664-DB4C91D3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F7F5-F373-45FD-742C-F03D57CC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40" y="656253"/>
            <a:ext cx="10353761" cy="1326321"/>
          </a:xfrm>
        </p:spPr>
        <p:txBody>
          <a:bodyPr/>
          <a:lstStyle/>
          <a:p>
            <a:r>
              <a:rPr lang="en-US" dirty="0"/>
              <a:t>Likely cause of death</a:t>
            </a:r>
          </a:p>
        </p:txBody>
      </p:sp>
      <p:pic>
        <p:nvPicPr>
          <p:cNvPr id="5" name="Content Placeholder 4" descr="A picture containing text, salamander&#10;&#10;Description automatically generated">
            <a:extLst>
              <a:ext uri="{FF2B5EF4-FFF2-40B4-BE49-F238E27FC236}">
                <a16:creationId xmlns:a16="http://schemas.microsoft.com/office/drawing/2014/main" id="{61B94C1B-A209-84DC-6EC7-99A558DBD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97" y="1594671"/>
            <a:ext cx="7201353" cy="40327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63D0F-A9A9-B273-32C8-7C56AF3CF0B7}"/>
              </a:ext>
            </a:extLst>
          </p:cNvPr>
          <p:cNvSpPr txBox="1"/>
          <p:nvPr/>
        </p:nvSpPr>
        <p:spPr>
          <a:xfrm>
            <a:off x="4338074" y="5627429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113323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4D81-832F-ED45-1347-032B014F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127" y="460984"/>
            <a:ext cx="9162149" cy="1259173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#1. Battle (of Winterfell specifically) </a:t>
            </a:r>
            <a:br>
              <a:rPr lang="en-US" sz="3600" dirty="0"/>
            </a:br>
            <a:r>
              <a:rPr lang="en-US" sz="3600" dirty="0"/>
              <a:t>2278 + 1191 = A 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ECDEA-DBA1-6D65-F356-B1AD1D57C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3775" y="6156752"/>
            <a:ext cx="902225" cy="480527"/>
          </a:xfrm>
        </p:spPr>
        <p:txBody>
          <a:bodyPr>
            <a:normAutofit fontScale="92500"/>
          </a:bodyPr>
          <a:lstStyle/>
          <a:p>
            <a:r>
              <a:rPr lang="en-US" dirty="0"/>
              <a:t>3,469</a:t>
            </a:r>
          </a:p>
        </p:txBody>
      </p:sp>
      <p:pic>
        <p:nvPicPr>
          <p:cNvPr id="5" name="Picture 4" descr="A picture containing outdoor, nature, mountain&#10;&#10;Description automatically generated">
            <a:extLst>
              <a:ext uri="{FF2B5EF4-FFF2-40B4-BE49-F238E27FC236}">
                <a16:creationId xmlns:a16="http://schemas.microsoft.com/office/drawing/2014/main" id="{FD91DC5F-1FC9-4EC4-1063-C1AF48BE2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82" y="1838131"/>
            <a:ext cx="6849267" cy="40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0112-176C-A8AB-4A5C-172E2DD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#2 </a:t>
            </a:r>
            <a:r>
              <a:rPr lang="en-US" sz="2400" dirty="0" err="1"/>
              <a:t>daenarys</a:t>
            </a:r>
            <a:r>
              <a:rPr lang="en-US" sz="2400" dirty="0"/>
              <a:t> Targaryen attack on kings landing: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1010 Killed when </a:t>
            </a:r>
            <a:r>
              <a:rPr lang="en-US" sz="2400" dirty="0" err="1"/>
              <a:t>daenarys</a:t>
            </a:r>
            <a:r>
              <a:rPr lang="en-US" sz="2400" dirty="0"/>
              <a:t> Targaryen lost her cool</a:t>
            </a:r>
          </a:p>
        </p:txBody>
      </p:sp>
      <p:pic>
        <p:nvPicPr>
          <p:cNvPr id="7" name="Content Placeholder 6" descr="A group of people around a fire&#10;&#10;Description automatically generated with low confidence">
            <a:extLst>
              <a:ext uri="{FF2B5EF4-FFF2-40B4-BE49-F238E27FC236}">
                <a16:creationId xmlns:a16="http://schemas.microsoft.com/office/drawing/2014/main" id="{5320D1AC-CAA4-6BA1-96F4-92F2BCC7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23" y="1811550"/>
            <a:ext cx="4914901" cy="3681432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291B4D7-BDCA-1C30-CA87-A11AB34E0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49" y="5368610"/>
            <a:ext cx="3509247" cy="14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1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58EF-80AF-B555-C390-148B138F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#3 wight walker escapade led by </a:t>
            </a:r>
            <a:r>
              <a:rPr lang="en-US" sz="2800" dirty="0" err="1"/>
              <a:t>jon</a:t>
            </a:r>
            <a:r>
              <a:rPr lang="en-US" sz="2800" dirty="0"/>
              <a:t> snow.</a:t>
            </a:r>
            <a:br>
              <a:rPr lang="en-US" sz="2800" dirty="0"/>
            </a:br>
            <a:r>
              <a:rPr lang="en-US" sz="2800" dirty="0"/>
              <a:t>830 killed because dead people were more prepared than </a:t>
            </a:r>
            <a:r>
              <a:rPr lang="en-US" sz="2800" dirty="0" err="1"/>
              <a:t>jon</a:t>
            </a:r>
            <a:r>
              <a:rPr lang="en-US" sz="2800" dirty="0"/>
              <a:t> snow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7A42C16-658E-BBB2-3156-BCCC31F7D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7" y="2095195"/>
            <a:ext cx="5853112" cy="3467768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B107EB2-B2DA-3D7E-D62F-F7D3B9832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66" y="2095195"/>
            <a:ext cx="4071190" cy="34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1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833A-5551-9E38-99E5-2EB6E0B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 4 Cersei’s coup on the great sept of bailor:</a:t>
            </a:r>
            <a:br>
              <a:rPr lang="en-US" sz="2800" dirty="0"/>
            </a:br>
            <a:r>
              <a:rPr lang="en-US" sz="2800" dirty="0"/>
              <a:t>198 killed when </a:t>
            </a:r>
            <a:r>
              <a:rPr lang="en-US" sz="2800" dirty="0" err="1"/>
              <a:t>cersei</a:t>
            </a:r>
            <a:r>
              <a:rPr lang="en-US" sz="2800" dirty="0"/>
              <a:t> attacked  her son’s wedding guests</a:t>
            </a:r>
          </a:p>
        </p:txBody>
      </p:sp>
      <p:pic>
        <p:nvPicPr>
          <p:cNvPr id="5" name="Content Placeholder 4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E5CBFA1C-6323-0EF7-076B-5346EDF68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6" y="1935921"/>
            <a:ext cx="8372474" cy="4673009"/>
          </a:xfrm>
        </p:spPr>
      </p:pic>
    </p:spTree>
    <p:extLst>
      <p:ext uri="{BB962C8B-B14F-4D97-AF65-F5344CB8AC3E}">
        <p14:creationId xmlns:p14="http://schemas.microsoft.com/office/powerpoint/2010/main" val="29811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6B45-52E4-DADE-61CE-F2BB7F92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#5 battle of the bastards</a:t>
            </a:r>
            <a:br>
              <a:rPr lang="en-US" sz="3100" dirty="0"/>
            </a:br>
            <a:r>
              <a:rPr lang="en-US" sz="2200" dirty="0"/>
              <a:t>168 killed during the battle to take back </a:t>
            </a:r>
            <a:r>
              <a:rPr lang="en-US" sz="2200" dirty="0" err="1"/>
              <a:t>winterfell</a:t>
            </a:r>
            <a:r>
              <a:rPr lang="en-US" sz="2200" dirty="0"/>
              <a:t>.</a:t>
            </a:r>
            <a:br>
              <a:rPr lang="en-US" dirty="0"/>
            </a:br>
            <a:r>
              <a:rPr lang="en-US" sz="1800" dirty="0"/>
              <a:t>it may have been 167 if someone would have taught </a:t>
            </a:r>
            <a:r>
              <a:rPr lang="en-US" sz="1800" dirty="0" err="1"/>
              <a:t>rickon</a:t>
            </a:r>
            <a:r>
              <a:rPr lang="en-US" sz="1800" dirty="0"/>
              <a:t> stark how to do a proper zigzag</a:t>
            </a:r>
          </a:p>
        </p:txBody>
      </p:sp>
      <p:pic>
        <p:nvPicPr>
          <p:cNvPr id="5" name="Content Placeholder 4" descr="A picture containing outdoor, grass, mammal, horse&#10;&#10;Description automatically generated">
            <a:extLst>
              <a:ext uri="{FF2B5EF4-FFF2-40B4-BE49-F238E27FC236}">
                <a16:creationId xmlns:a16="http://schemas.microsoft.com/office/drawing/2014/main" id="{7CB6291F-41C8-59B8-9FD4-0C529AA4B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2" y="2074033"/>
            <a:ext cx="5452160" cy="2692004"/>
          </a:xfrm>
        </p:spPr>
      </p:pic>
      <p:pic>
        <p:nvPicPr>
          <p:cNvPr id="7" name="Picture 6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CB5D97E2-48A6-883F-C603-168FF5659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49" y="2082998"/>
            <a:ext cx="3593963" cy="269200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6877EE3-141F-C7C1-E8AD-4A61887CF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17" y="4995862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8CCE-8C03-8C88-113C-EBA6BB4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9" y="1162050"/>
            <a:ext cx="1561581" cy="9357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63C1714-2068-0B17-495F-0F02CD1C0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45" y="461962"/>
            <a:ext cx="6249005" cy="6249005"/>
          </a:xfrm>
        </p:spPr>
      </p:pic>
    </p:spTree>
    <p:extLst>
      <p:ext uri="{BB962C8B-B14F-4D97-AF65-F5344CB8AC3E}">
        <p14:creationId xmlns:p14="http://schemas.microsoft.com/office/powerpoint/2010/main" val="128712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61</TotalTime>
  <Words>120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Likely cause of death</vt:lpstr>
      <vt:lpstr>#1. Battle (of Winterfell specifically)  2278 + 1191 = A Lot</vt:lpstr>
      <vt:lpstr>#2 daenarys Targaryen attack on kings landing:  1010 Killed when daenarys Targaryen lost her cool</vt:lpstr>
      <vt:lpstr>#3 wight walker escapade led by jon snow. 830 killed because dead people were more prepared than jon snow</vt:lpstr>
      <vt:lpstr># 4 Cersei’s coup on the great sept of bailor: 198 killed when cersei attacked  her son’s wedding guests</vt:lpstr>
      <vt:lpstr>#5 battle of the bastards 168 killed during the battle to take back winterfell. it may have been 167 if someone would have taught rickon stark how to do a proper zigzag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 Battle of Winterfell 2278 + 1191 = A Lot</dc:title>
  <dc:creator>Kayli Aguilera</dc:creator>
  <cp:lastModifiedBy>Kayli Aguilera</cp:lastModifiedBy>
  <cp:revision>1</cp:revision>
  <dcterms:created xsi:type="dcterms:W3CDTF">2022-11-15T00:19:28Z</dcterms:created>
  <dcterms:modified xsi:type="dcterms:W3CDTF">2022-11-15T01:20:41Z</dcterms:modified>
</cp:coreProperties>
</file>