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42" d="100"/>
          <a:sy n="42" d="100"/>
        </p:scale>
        <p:origin x="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7D3-A144-461B-96A4-2B24F57D934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9BD7-3A54-4532-A6CD-30015CBF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3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7D3-A144-461B-96A4-2B24F57D934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9BD7-3A54-4532-A6CD-30015CBF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9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7D3-A144-461B-96A4-2B24F57D934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9BD7-3A54-4532-A6CD-30015CBF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0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7D3-A144-461B-96A4-2B24F57D934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9BD7-3A54-4532-A6CD-30015CBF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2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7D3-A144-461B-96A4-2B24F57D934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9BD7-3A54-4532-A6CD-30015CBF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8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7D3-A144-461B-96A4-2B24F57D934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9BD7-3A54-4532-A6CD-30015CBF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3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7D3-A144-461B-96A4-2B24F57D934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9BD7-3A54-4532-A6CD-30015CBF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2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7D3-A144-461B-96A4-2B24F57D934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9BD7-3A54-4532-A6CD-30015CBF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5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7D3-A144-461B-96A4-2B24F57D934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9BD7-3A54-4532-A6CD-30015CBF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2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7D3-A144-461B-96A4-2B24F57D934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9BD7-3A54-4532-A6CD-30015CBF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0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7D3-A144-461B-96A4-2B24F57D934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9BD7-3A54-4532-A6CD-30015CBF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2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B77D3-A144-461B-96A4-2B24F57D934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19BD7-3A54-4532-A6CD-30015CBF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3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Game of Thrones" panose="02000500000000000000" pitchFamily="2" charset="0"/>
              </a:rPr>
              <a:t>Data Throne</a:t>
            </a:r>
            <a:endParaRPr lang="en-US" dirty="0">
              <a:solidFill>
                <a:schemeClr val="bg1"/>
              </a:solidFill>
              <a:latin typeface="Game of Thrones" panose="020005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Kayli Aguilera, Autumn Klepal, Uma </a:t>
            </a:r>
            <a:r>
              <a:rPr lang="en-US" dirty="0" err="1" smtClean="0">
                <a:solidFill>
                  <a:schemeClr val="bg1"/>
                </a:solidFill>
              </a:rPr>
              <a:t>Ranganathan</a:t>
            </a:r>
            <a:r>
              <a:rPr lang="en-US" dirty="0" smtClean="0">
                <a:solidFill>
                  <a:schemeClr val="bg1"/>
                </a:solidFill>
              </a:rPr>
              <a:t>, Roland Salazar, </a:t>
            </a:r>
            <a:r>
              <a:rPr lang="en-US" dirty="0" err="1" smtClean="0">
                <a:solidFill>
                  <a:schemeClr val="bg1"/>
                </a:solidFill>
              </a:rPr>
              <a:t>Randie</a:t>
            </a:r>
            <a:r>
              <a:rPr lang="en-US" dirty="0" smtClean="0">
                <a:solidFill>
                  <a:schemeClr val="bg1"/>
                </a:solidFill>
              </a:rPr>
              <a:t> Sinclair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04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14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1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00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1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32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Game of Thrones</vt:lpstr>
      <vt:lpstr>Office Theme</vt:lpstr>
      <vt:lpstr>Data Throne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Throne</dc:title>
  <dc:creator>Alexander Klepal</dc:creator>
  <cp:lastModifiedBy>Alexander Klepal</cp:lastModifiedBy>
  <cp:revision>3</cp:revision>
  <dcterms:created xsi:type="dcterms:W3CDTF">2022-11-10T02:32:48Z</dcterms:created>
  <dcterms:modified xsi:type="dcterms:W3CDTF">2022-11-10T03:11:37Z</dcterms:modified>
</cp:coreProperties>
</file>