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0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2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2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B77D3-A144-461B-96A4-2B24F57D934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9BD7-3A54-4532-A6CD-30015CBF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ame of Thrones" panose="02000500000000000000" pitchFamily="2" charset="0"/>
              </a:rPr>
              <a:t>Data Throne</a:t>
            </a:r>
            <a:endParaRPr lang="en-US" dirty="0">
              <a:solidFill>
                <a:schemeClr val="bg1"/>
              </a:solidFill>
              <a:latin typeface="Game of Thrones" panose="02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Kayli Aguilera, Autumn Klepal, Uma </a:t>
            </a:r>
            <a:r>
              <a:rPr lang="en-US" dirty="0" err="1" smtClean="0">
                <a:solidFill>
                  <a:schemeClr val="bg1"/>
                </a:solidFill>
              </a:rPr>
              <a:t>Ranganathan</a:t>
            </a:r>
            <a:r>
              <a:rPr lang="en-US" dirty="0" smtClean="0">
                <a:solidFill>
                  <a:schemeClr val="bg1"/>
                </a:solidFill>
              </a:rPr>
              <a:t>, Roland Salazar, </a:t>
            </a:r>
            <a:r>
              <a:rPr lang="en-US" dirty="0" err="1" smtClean="0">
                <a:solidFill>
                  <a:schemeClr val="bg1"/>
                </a:solidFill>
              </a:rPr>
              <a:t>Randie</a:t>
            </a:r>
            <a:r>
              <a:rPr lang="en-US" dirty="0" smtClean="0">
                <a:solidFill>
                  <a:schemeClr val="bg1"/>
                </a:solidFill>
              </a:rPr>
              <a:t> Sinclair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4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ame of Thrones" panose="02000500000000000000" pitchFamily="2" charset="0"/>
              </a:rPr>
              <a:t>About our Data</a:t>
            </a:r>
            <a:endParaRPr lang="en-US" dirty="0">
              <a:solidFill>
                <a:schemeClr val="bg1"/>
              </a:solidFill>
              <a:latin typeface="Game of Thro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 we had chosen to look at data that contains information on the death of all characters in the series Game of Thrones. 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looked at dangerous areas, types of battles, types of deaths, who had the most kills, and average life spans.</a:t>
            </a: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also look into if allegiances contributed to deaths, and if it is affected by location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4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ame of Thrones" panose="02000500000000000000" pitchFamily="2" charset="0"/>
              </a:rPr>
              <a:t>Why this topic</a:t>
            </a:r>
            <a:endParaRPr lang="en-US" dirty="0">
              <a:solidFill>
                <a:schemeClr val="bg1"/>
              </a:solidFill>
              <a:latin typeface="Game of Thro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wanted to do this project because it had appealed to us.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a chance to put what we learned into a solid project.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ended up becoming curious about who had so many kills, how did most people die. What was the life span, and so on. 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short this project tickled our brain in the best way possible.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1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ame of Thrones" panose="02000500000000000000" pitchFamily="2" charset="0"/>
              </a:rPr>
              <a:t>Types of battles</a:t>
            </a:r>
            <a:endParaRPr lang="en-US" dirty="0">
              <a:solidFill>
                <a:schemeClr val="bg1"/>
              </a:solidFill>
              <a:latin typeface="Game of Thrones" panose="020005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4924" y="1874978"/>
            <a:ext cx="3581400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8329" y="2826918"/>
            <a:ext cx="467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0022" y="2685535"/>
            <a:ext cx="45849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three types of battles that were used the most found in the data and those were the pitched, ambushed, and siege tactics.</a:t>
            </a:r>
          </a:p>
          <a:p>
            <a:endParaRPr lang="en-US" dirty="0" smtClean="0"/>
          </a:p>
          <a:p>
            <a:r>
              <a:rPr lang="en-US" dirty="0" smtClean="0"/>
              <a:t>A pitched battle is a battle that takes place on agreed space. </a:t>
            </a:r>
          </a:p>
          <a:p>
            <a:r>
              <a:rPr lang="en-US" dirty="0" smtClean="0"/>
              <a:t>Ambush is a lie in wait tactic.</a:t>
            </a:r>
          </a:p>
          <a:p>
            <a:r>
              <a:rPr lang="en-US" dirty="0" smtClean="0"/>
              <a:t>A siege is </a:t>
            </a:r>
            <a:r>
              <a:rPr lang="en-US" dirty="0"/>
              <a:t>basically a cut off and </a:t>
            </a:r>
            <a:r>
              <a:rPr lang="en-US" dirty="0" smtClean="0"/>
              <a:t>starve </a:t>
            </a:r>
            <a:r>
              <a:rPr lang="en-US" dirty="0"/>
              <a:t>tactic.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655" y="333928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52009" y="2826918"/>
            <a:ext cx="3137396" cy="16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1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Game of Thrones" panose="02000500000000000000" pitchFamily="2" charset="0"/>
              </a:rPr>
              <a:t>Kings who fight</a:t>
            </a:r>
            <a:endParaRPr lang="en-US" dirty="0">
              <a:latin typeface="Game of Thro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smtClean="0"/>
              <a:t>As a history buff I love seeing how some kings will fight along their men, to support and rally the men for the cause. When looking at the data I had round that Robb Stark had fought along his men the most out of all the other leaders in the series.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00" y="3180706"/>
            <a:ext cx="1733550" cy="263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320" y="3703430"/>
            <a:ext cx="4657982" cy="26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2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ame of Thrones" panose="02000500000000000000" pitchFamily="2" charset="0"/>
              </a:rPr>
              <a:t>My struggles</a:t>
            </a:r>
            <a:endParaRPr lang="en-US" dirty="0">
              <a:solidFill>
                <a:schemeClr val="bg1"/>
              </a:solidFill>
              <a:latin typeface="Game of Throne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smtClean="0"/>
              <a:t>One of the struggles I had with this project was finding all the information I had wanted and being able to organize it even better. It falls into the user error as I noticed after working I found more information but was not at a spot to jump ship and follow that route. </a:t>
            </a:r>
          </a:p>
          <a:p>
            <a:pPr marL="0" indent="0" algn="r">
              <a:buNone/>
            </a:pPr>
            <a:r>
              <a:rPr lang="en-US" dirty="0" smtClean="0"/>
              <a:t>Organization and with some unforeseen situations that happened, my time was very limited and strained.</a:t>
            </a:r>
          </a:p>
          <a:p>
            <a:pPr marL="0" indent="0" algn="r">
              <a:buNone/>
            </a:pPr>
            <a:r>
              <a:rPr lang="en-US" dirty="0" smtClean="0"/>
              <a:t>Also while searching some data would be inconsistent but it was just taken from the show or the book and not both.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0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375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Game of Thrones</vt:lpstr>
      <vt:lpstr>Times New Roman</vt:lpstr>
      <vt:lpstr>Office Theme</vt:lpstr>
      <vt:lpstr>Data Throne</vt:lpstr>
      <vt:lpstr>About our Data</vt:lpstr>
      <vt:lpstr>Why this topic</vt:lpstr>
      <vt:lpstr>Types of battles</vt:lpstr>
      <vt:lpstr>Kings who fight</vt:lpstr>
      <vt:lpstr>My struggles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Throne</dc:title>
  <dc:creator>Alexander Klepal</dc:creator>
  <cp:lastModifiedBy>Alexander Klepal</cp:lastModifiedBy>
  <cp:revision>11</cp:revision>
  <dcterms:created xsi:type="dcterms:W3CDTF">2022-11-10T02:32:48Z</dcterms:created>
  <dcterms:modified xsi:type="dcterms:W3CDTF">2022-11-14T23:56:09Z</dcterms:modified>
</cp:coreProperties>
</file>