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408411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6b408411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b4084112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6b4084112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b4084112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6b4084112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b4084112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6b4084112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b4084112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6b4084112f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b4084112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6b4084112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Topic 0: Цикл о Тиффани Болен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tiffany, granny, aching, granny aching, sheep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Эта тема явно относится к циклу книг о Тиффани Болен - юной ведьме с Мела. "Granny Aching" - её покойная бабушка, пастушка, которая была неофициальной "ведьмой" своей местности и работала с овцами (sheep).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1: Цикл о Номах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snibril, like, dream, just, hairs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Эта тема связана с трилогией о Номах - маленьких существах, живущих рядом с людьми. Snibril - главный герой, особенно второй и третьей книг. Слова "like", "dream", "just" отражают повествовательный стиль этих книг.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2: Архаичная речь, возможно связанная с Плоским миром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ye, rob, rob anybody, anybody, said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Архаичное "ye" (старый вариант "you") В цикле о Тиффани есть Нак Мак Фиглы, использующие архаичную речь.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3: Снибрил и Глурк из цикла о Номах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glurk, said, snibril, ye, said snibril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Эта тема снова относится к трилогии о Номах, но с фокусом на диалоги между Снибрилом и Глурком - другим персонажем из этой серии. Интересно, что здесь также присутствует "ye", что может указывать на стилизованную речь персонажей.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4: Ведьмы Плоского мира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witch, miss, tick, miss tick, witches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Эта тема связана с ведьмами Плоского мира. "Miss Tick" - персонаж из цикла о Тиффани Болен, ведьма-учительница. Общая тема ведьм ("witches") является одной из центральных в творчестве Пратчетта.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5: Сьюзен и Няня Огг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susan, said susan, said, look, mrs ogg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Тема связана с Сьюзен Смерть - внучкой Смерти, появляющейся в нескольких романах. Также упоминается "Mrs Ogg", одна из ведьм Ланкра. Это интересное сочетание, так как эти персонажи редко встречаются вместе в книгах.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6: Бейн и связь со Снибрилом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bane, said bane, said, sword, snibril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Тема, центрированная вокруг персонажа по имени Бейн. Cочетание с "sword" (меч) и "snibril", что может указывать на пересечение тематик.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Topic 7: Лу-Цзе из "Вора времени"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Ключевые слова: tze, lu, lu tze, said lu, said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Интерпретация: Эта тема явно относится к Лу-Цзе - монаху-дворнику из ордена Истории в романе "Вор времени". Он является значимым персонажем этого произведения и представляет мудрость, скрытую за маской скромного дворника.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6b4084112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b4084112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6b4084112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Ключевые наблюдения: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1. Сильные связи персонажей с конкретными темами: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Susan имеет яркие связи с темой 13 и особенно с темой 11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Bane сильно связан с темой 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Lu-Tze демонстрирует высокую связь с темой 17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Tick прочно ассоциируется с темой 4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Lobsang тесно связан с темой 11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Granny и Granny Aching обе имеют сильную связь с темой 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Rob Anybody и Rob (возможно, тот же персонаж) сильно связаны с темой 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2. Персонажи с разнообразными тематическими связями: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Pismire демонстрирует связи средней силы с несколькими темами (3, 12)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Queen связана как с темой 1, так и с темой 0 (умеренно сильные связи)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Brocando имеет несколько тематических привязок, особенно к теме 15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3. Тематические кластеры: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Тема 0 объединяет нескольких персонажей (Tiffany, Granny Aching, Granny, Wentworth, Baron)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Тема 2 связывает Rob Anybody, Rob, Quin и William (это персонажи из одной сюжетной линии)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Тема 11 соединяет Susan и Lobsang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4. Изолированные персонажи: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Ye показывает минимальные связи со всеми темами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   - Некоторые персонажи имеют очень специфическую связь только с одной темой, что может указывать на их уникальную роль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6b4084112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b4084112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6b4084112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На представленной дендрограмме отображены результаты иерархической кластеризации тем или фрагментов текста из произведений Терри Пратчетта. Это визуализация помогает понять, как различные элементы текста группируются на основе их семантической близости.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 Дендрограмма показывает иерархическую структуру кластеров, где: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- Горизонтальная ось представляет меру расстояния или несходства между кластерами (от 0 до 1)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- Вертикальная ось перечисляет различные элементы, подвергнутые кластеризации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- Линии показывают, как элементы объединяются в кластеры на разных уровнях сходства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 Интерпретация расстояний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1. Близко расположенные пары (расстояние &lt; 0.6):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   - 11 и 7 - персонажи, тесно связанные в романе "Вор времени"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   - 1 и 3 - персонажи из серии "Номы"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 2. Средние расстояния (0.6-0.8):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   - Большинство элементов внутри основных кластеров находятся на этом уровне сходства, что указывает на их тематическую связь при сохранении своих особенностей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 3. Большие расстояния (&gt; 0.8):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   - Четыре основных кластера соединяются на уровне около 0.9-1.0, что указывает на их значительное тематическое различие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6b4084112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b4084112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6b4084112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Диаграмма отображает взаимосвязи между персонажами (голубые узлы) и темами (зеленые узлы) в произведениях Терри Пратчетта. Эта визуализация дает нам возможность увидеть тематические кластеры и то, как различные персонажи группируются вокруг определенных тем или сюжетных линий.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Основные тематические кластеры и персонажи: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1. Кластер "Нак Мак Фигли" (верхняя правая часть)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Персонажи: Rob, Rob Anybody, Quin, William, Ye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Тема: Topic 2: "ye, rob, rob anybody, anybody, said"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Анализ: Это четко обозначенный кластер, связанный с историями о Нак Мак Фиглях - маленьком свободном народце из цикла о Тиффани Болит. Характерные слова темы включают специфические выражения этих персонажей и их имена.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2. Кластер "Ведьмы Ланкра" (центральная левая часть)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Персонажи: Tiffany, Granny Aching, Wentworth, Baron, Granny, Tick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Темы: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 - Topic 0: "tiffany, granny, granny aching, sheep"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 - Topic 4: "witch, miss, tick, miss tick, witches"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Анализ: Этот кластер объединяет персонажей из историй о ведьмах, в частности, о молодой ведьме Тиффани Болит, ее наставнице мисс Тик, и Бабке Ветровоск (Granny). Также в кластер входит Бабка Болит (Granny Aching), которая была пастушкой, что объясняет слово "sheep" в теме.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3. Кластер "Монахи Времени" (центр диаграммы)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Персонажи: Lu-Tze, Lobsang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Темы: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 - Topic 7: "sweeper, lu-tze, said sweeper"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 - Topic 11: "lobsang, said lobsang, lu, lu-tze, tze"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Анализ: Этот кластер связан с романами о монахах Времени ("Вор времени"), где Lu-Tze является старым дворником-мудрецом, а Lobsang - его учеником и центральным персонажем.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4. Кластер "Сьюзен и Аудиторы" (нижняя центральная часть)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Персонажи: Susan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Темы: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 - Topic 5: "susan, said susan, said, look, mrs ogg"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 - Topic 8: "auditors, auditor, lejean, lady lejean, lady"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Анализ: Этот кластер отражает истории о Сьюзен, внучке Смерти, которая часто сталкивается с Аудиторами реальности (особенно в "Санта-Хрякусе" и "Воре времени").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 5. Другие заметные темы и персонажи: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Bane связан с темой 6: "bane, said bane, said, sword, smibnl"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Brocando связан с темой 15: "brocando, said brocando, orders, said, let"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Topic 16: "death, maybe, ye, thi" - тема, связанная со Смертью, одним из самых популярных персонажей Пратчетта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Topic 9: "chocolate, milk, cream, sugar, flour" - тема, связанная с едой, возможно из книг о Ведьмах или Анк-Морпорке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Topic 13: "toad, said toad, said, just, pocket" - возможно, связана с некими приключениями персонажа-жабы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- Topic 14: "disc, point, discworld, world, days" - метатема о самом Плоском мире (Discworld)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6b4084112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b4084112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6b4084112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02319" y="501413"/>
            <a:ext cx="68040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Тематическое моделирование: выявление ключевых тем и их героев в романах Терри Пратчетта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64673" y="3129361"/>
            <a:ext cx="162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КОРБАН АНДРЕЙ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28-06-2025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1239982" y="3075709"/>
            <a:ext cx="6750000" cy="0"/>
          </a:xfrm>
          <a:prstGeom prst="straightConnector1">
            <a:avLst/>
          </a:prstGeom>
          <a:noFill/>
          <a:ln cap="flat" cmpd="sng" w="57150">
            <a:solidFill>
              <a:srgbClr val="F2F2F2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296550" y="633550"/>
            <a:ext cx="56379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Данный код представляет собой полноценный исследовательский инструмент для анализа литературных произведений, сочетающий современные методы NLP и машинного обучения с классическими подходами к анализу текстов.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0" y="0"/>
            <a:ext cx="30174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36874" y="1141875"/>
            <a:ext cx="2569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ПРАКТИЧЕСКАЯ И ТЕОРЕТИЧЕСКАЯ ЗНАЧИМОСТЬ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03644" y="526331"/>
            <a:ext cx="86520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АКТУАЛЬНОСТЬ ТЕМЫ: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 больших текстовых корпусов становится всё более востребованным.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Романы Терри Пратчетта содержат сложные смысловые структуры, темы и персонажей, которые сложно выявить традиционными методами филологического анализа.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Тематическое моделирование с помощью машинного обучения позволяет автоматизировать анализ, раскрыть скрытые паттерны и закономерности в построении литературных нарративов, а также получить новые инструменты для лингвистических и литературоведческих исследований.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ЦЕЛИ ИССЛЕДОВАНИЯ: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Автоматизированное выявление и анализ ключевых тем и связанных с ними персонажей в романах Терри Пратчетта с использованием современных методов тематического моделирования.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ОБЪЕКТ ИССЛЕДОВАНИЯ: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Корпус англоязычных художественных романов Терри Пратчетта, выбранных для анализа (20 произведений), а также ключевые темы и персонажи, выявляемые с помощью методов машинного обучения.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0163" y="213172"/>
            <a:ext cx="45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ИСПОЛЬЗУЕМЫЕ БИБЛИОТЕКИ PYTHON</a:t>
            </a:r>
            <a:endParaRPr b="1"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70163" y="779480"/>
            <a:ext cx="84306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РАБОТА С ДАННЫМИ: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pandas: Анализ и манипуляция табличными данными, создание DataFrame для хранения корпуса текстов и метаданных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numpy: Поддержка многомерных массивов и математических функций для обработки данных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collections (Counter, defaultdict): Специализированные структуры данных для подсчета частоты элементов и создания вложенных словарей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os, re: Базовые модули для работы с файловой системой и регулярными выражениями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ОБРАБОТКА ЕСТЕСТВЕННОГО ЯЗЫКА: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spacy: Комплексный фреймворк для NLP для извлечения именованных сущностей (NER)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nltk (Natural Language Toolkit): набор инструментов для для токенизации и работы со стоп-словами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sentence_transformers: Библиотека для создания векторных представлений предложений, преобразование текстов в числовые векторы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bertopic: Реализация тематического моделирования на основе BERT, основной инструмент для выделения тем в текстах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МАШИННОЕ ОБУЧЕНИЯ И КЛАСТЕРИЗАЦИЯ: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sklearn (CountVectorizer, normalize): Преобразование текста в числовые признаки и нормализация данных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umap-learn: Алгоритм снижения размерности для визуализации данных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hdbscan: Алгоритм кластеризации, используемый для группировки текстов по темам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ВИЗУАЛИЗАЦИЯ: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matplotlib и seaborn: Создание статических визуализаций, графиков и тепловых карт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plotly: Создание интерактивных визуализаций результатов тематического моделирования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networkx: Анализ и визуализация сетей связей между персонажами и темами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wordcloud: Создание облаков слов для визуализации ключевых слов в темах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tqdm: Отображение прогресс-баров для длительных операций обработки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696691" y="160940"/>
            <a:ext cx="42189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КЛЮЧЕВЫЕ ЭТАПЫ ОБРАБОТКИ В КОДЕ: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Подготовка данных: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Чтение текстовых файлов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Разделение текстов на структурные элементы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Извлечение именованных сущностей (персонажей)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Создание тематической модели: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Настройка BERTopic с оптимальными параметрами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Векторизация текстов с помощью трансформеров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Снижение размерности с помощью UMAP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Кластеризация с помощью HDBSCAN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Выделение ключевых слов для каждой темы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Анализ связей: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Создание матрицы связей между персонажами и темами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Нормализация данных для лучшей интерпретации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Анализ распределения тем по книгам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Визуализация результатов: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Интерактивные визуализации тем и их иерархии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Тепловые карты связей персонажей и тем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Сетевые графы для отображения связей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Анализ динамики тем по книгам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8600" y="160940"/>
            <a:ext cx="42189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ОБОСНОВАНИЕ ПОДХОДА: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Комплексный анализ: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объединяет различные методы NLP и машинного обучения для многостороннего анализа литературных произведений.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Использование современных моделей: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Применение BERT-подобных моделей обеспечивает высокое качество векторизации текстов и выделения семантически значимых тем.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Визуализация результатов: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Различные методы визуализации позволяют наглядно представить сложные взаимосвязи и паттерны в текстах.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Масштабируемость: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 может быть применен к другим корпусам текстов с минимальными изменениями.</a:t>
            </a:r>
            <a:endParaRPr sz="1100"/>
          </a:p>
        </p:txBody>
      </p:sp>
      <p:cxnSp>
        <p:nvCxnSpPr>
          <p:cNvPr id="75" name="Google Shape;75;p16"/>
          <p:cNvCxnSpPr/>
          <p:nvPr/>
        </p:nvCxnSpPr>
        <p:spPr>
          <a:xfrm>
            <a:off x="4572000" y="276750"/>
            <a:ext cx="0" cy="459000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84667" y="679671"/>
            <a:ext cx="8774700" cy="4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ВЫВОДЫ: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Персонажецентричность тем: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Большинство тем сформированы вокруг конкретных персонажей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(Тиффани, Снибрил, Лу-Цзе, Сьюзен),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подтверждает важность персонажей в структуре повествования.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Четкое разделение по циклам: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успешно выделил темы, соответствующие разным циклам: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Цикл о Тиффани Болен (Topics 0, 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Трилогия о Номах (Topics 1, 3)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Роман "Вор времени" (Topic 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Цикл о Смерти и его внучке Сьюзен (Topic 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Пересечение тематик: Некоторые темы показывают интересные пересечения, например, появление "snibril" в Topic 6 вместе с "bane" и "sword", что может указывать на тематические связи между разными произведениями.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Стилистические особенности: В некоторых темах (например, Topic 2) выделяются стилистические особенности речи персонажей, что говорит о способности алгоритма улавливать не только сюжетные, но и лингвистические паттерны.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Доминирующие темы: По длине горизонтальных баров можно судить о значимости каждого слова в теме. Наиболее высокие значения имеют "tze" и "lu" в Topic 7, "witch" в Topic 4, и "tiffany" в Topic 0, что может указывать на центральность этих персонажей в соответствующих текстах.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 визуализация демонстрирует, как автоматические методы анализа текста могут выявлять тематические структуры в литературных произведениях и подтверждать литературоведческие наблюдения о взаимосвязи персонажей и сюжетных линий.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514" y="372707"/>
            <a:ext cx="4802817" cy="24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70163" y="213172"/>
            <a:ext cx="45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АНАЛИЗ ТЕМАТИЧЕСКИХ КЛАСТЕРОВ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49606" y="707812"/>
            <a:ext cx="41712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АНАЛИЗ ТЕМАТИЧЕСКИХ КЛАСТЕРОВ:</a:t>
            </a:r>
            <a:endParaRPr b="1"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Ведьмовская тема (тема 0): Объединяет персонажей Granny, Granny Aching, Tiffany, что, вероятно, соответствует цикл книг о ведьмах Плоского мира. Сюда также попадают Wentworth и Baron, что указывает на их связь с сюжетными линиями ведьм.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Нак Мак Фигли (тема 2): Объединяет Rob Anybody и других персонажей, связанных с маленьким свободным народцем из серии о Тиффани Боль.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Тема времени (темы 11 и 17): Связь Susan и Lobsang с темой 11, а Lu-Tze с темой 17 может указывать на сюжетные линии, связанные с Аудиторами реальности и монахами Времени (из романов "Вор времени" и "Санта-Хрякус").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Городские персонажи (темы 1, 3, 4): Персонажи вроде Glurk, Roland, Queen связаны с темами, которые могут относиться к городским сюжетным линиям, возможно к Анк-Морпорку или другим городам Плоского мира.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ВЫВОДЫ:</a:t>
            </a:r>
            <a:endParaRPr b="1"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Многие персонажи имеют четкую тематическую привязку, что характерно для его писательского стиля.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2. Видны отчетливые тематические кластеры, соответствующие основным сюжетным циклам Плоского мира: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Некоторые персонажи имеют связи с несколькими темами, что отражает их участие в различных сюжетных линиях на протяжении серии книг.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Интенсивность связей (темно-синий цвет) показывает, насколько глубоко персонаж ассоциируется с определенной темой, что может указывать на его ключевую роль в развитии соответствующих сюжетных линий.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90025" y="213175"/>
            <a:ext cx="4650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АНАЛИЗ ТЕПЛОВОЙ КАРТЫ СВЯЗЕЙ ПЕРСОНАЖЕЙ И ТЕМ</a:t>
            </a:r>
            <a:endParaRPr sz="11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56" y="729094"/>
            <a:ext cx="4740844" cy="379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-5189655" y="-4462032"/>
            <a:ext cx="4391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18110" y="669323"/>
            <a:ext cx="34938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ОСНОВНЫЕ ВЫЯВЛЕННЫЕ КЛАСТЕРЫ</a:t>
            </a:r>
            <a:endParaRPr b="1"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Кластер 1 (голубой цвет, верхняя часть). Элементы: 14, 17, 9, 5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кластер объединяет элементы, связанные с общей вселенной Discworld и Сьюзен Смерть. Присутствие темы "лошади Войны" может указывать на связь с всадниками Апокалипсиса из цикла книг.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Кластер 2 (красный цвет, средняя часть). Элементы: 8, 11, 7, 15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кластер явно связан с романом Thief of Time, где фигурируют Аудиторы, Лобсанг, Лу-Цзе. Это показывает, что тексты, связанные с этим романом, имеют достаточно уникальную лексику и тематику.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Кластер 3 (голубой цвет, средняя часть). Элементы: 6, 12, 3, 1, 0, 4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объединены различные сюжетные линии.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Кластер 4 (пурпурный цвет, нижняя часть). Элементы: 13, 16, 2, 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Этот кластер сложнее интерпретировать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81287" y="3374071"/>
            <a:ext cx="8423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ВЫВОДЫ ИЗ АНАЛИЗА</a:t>
            </a:r>
            <a:endParaRPr b="1"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1.  Структурированность произведений Пратчетта: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различные циклы и романы имеют свою уникальную лексику и стиль, что позволяет их четко дифференцировать.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2. Тематические связи: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наблюдать, как персонажи и темы, относящиеся к одним и тем же произведениям, группируются вместе, подтверждая связность повествования в рамках отдельных циклов.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3. Сложность вселенной Плоского мира: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Несмотря на то, что все элементы относятся к произведениям одного автора, иерархическая структура показывает многослойность и разнообразие созданного Пратчеттом мира.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4. Персонажецентричность: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Многие кластеры формируются вокруг имен персонажей, что подчеркивает важность персонажей в произведениях Пратчетта.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1272" y="211750"/>
            <a:ext cx="6092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АНАЛИЗ ДЕНДРОГРАММЫ ИЕРАРХИЧЕСКОЙ КЛАСТЕРИЗАЦИИ</a:t>
            </a:r>
            <a:endParaRPr sz="11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869" y="865650"/>
            <a:ext cx="5118450" cy="240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181273" y="211750"/>
            <a:ext cx="5426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АНАЛИЗ СЕТЕВОЙ ДИАГРАММЫ СВЯЗЕЙ ПЕРСОНАЖЕЙ И ТЕМ</a:t>
            </a:r>
            <a:endParaRPr sz="1100"/>
          </a:p>
        </p:txBody>
      </p:sp>
      <p:sp>
        <p:nvSpPr>
          <p:cNvPr id="108" name="Google Shape;108;p20"/>
          <p:cNvSpPr txBox="1"/>
          <p:nvPr/>
        </p:nvSpPr>
        <p:spPr>
          <a:xfrm>
            <a:off x="-499114" y="748841"/>
            <a:ext cx="457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5572" y="818342"/>
            <a:ext cx="44757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СТРУКТУРНЫЕ ОСОБЕННОСТИ СЕТИ:</a:t>
            </a:r>
            <a:endParaRPr b="1"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Центральные и периферийные темы: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Центральные темы (с большим количеством связей): Topic 0, Topic 2, Topic 11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Периферийные темы (изолированные): Topic 13, Topic 14, Topic 16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Плотность связей: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Наиболее плотные связи в кластере ведьм и кластере Нак Мак Фиглей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Некоторые персонажи имеют связи с несколькими темами (например, Lu-Tze)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Изолированные узлы: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Некоторые темы представлены без прямой связи с персонажами в сети, что может указывать на темы, распределенные по многим персонажам, но не характерные для какого-то одного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ВЫВОДЫ:</a:t>
            </a:r>
            <a:endParaRPr b="1"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Тематическая согласованность: персонажи группируются вокруг определенных тематических циклов, что отражает структуру серии "Плоский мир".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Циклы Плоского мира: можно четко выделить основные циклы - ведьмы, монахи Времени, истории о Смерти и его внучке, Нак Мак Фигли.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Лексические особенности: ключевые слова в темах часто включают имена персонажей и диалоговые маркеры ("said"), что указывает на важность диалогов в произведениях Пратчетта.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Уникальные темы: Некоторые темы, такие как еда (Topic 9) или общие описания Плоского мира (Topic 14), часть всех произведений, не привязываясь к конкретным персонажам.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37" y="505875"/>
            <a:ext cx="4348759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81273" y="211750"/>
            <a:ext cx="542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ПРИМЕНЕНИЕ ИНТЕРАКТИВНОЙ INTERTOPIC DISTANCE MAP</a:t>
            </a:r>
            <a:endParaRPr b="1"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34259" y="795191"/>
            <a:ext cx="45042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Intertopic Distance Map (карта расстояний между темами) — это инструмент визуализации для анализа тематического моделирования, особенно при использовании LDA. 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ОНА ПОЗВОЛЯЕТ: </a:t>
            </a:r>
            <a:endParaRPr sz="1100"/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Наглядно представить взаимосвязи между выявленными темами.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основные тематические кластеры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Изучить расположение тем: (темы, расположенные близко друг к другу, формируют тематические кластеры).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Идентифицировать основные группы (группы близко расположенных тем, которые могут представлять собой более широкие тематические области)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Исследовать конкретные темы и их состав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Провести анализ семантических связей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Изучить дистанции: удаленность тем друг от друга указывает на их семантическое различие.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мосты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AutoNum type="arabicPeriod"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литературного анализа определить, какие темы характерны для определенных циклов или персонажей или найти неочвидные связи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392" y="505875"/>
            <a:ext cx="3998607" cy="399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