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4235-DFA5-4955-A59F-D66EE076E2D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39DFE-2A14-4504-8327-3676451D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39DFE-2A14-4504-8327-3676451D7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62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63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3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3753-C0E3-4FC7-A159-BE4667C3959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959965-C93F-46FF-A787-BC0C952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6462-4432-6419-C098-4FE8D522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Credit Card Fraud Detection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4D91-3813-DD5C-31BE-1C4507B89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Azure, </a:t>
            </a:r>
            <a:r>
              <a:rPr lang="en-US" dirty="0" err="1"/>
              <a:t>PySpark</a:t>
            </a:r>
            <a:r>
              <a:rPr lang="en-US" dirty="0"/>
              <a:t>, and Flask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8B3E7ACD-A708-A4AA-B782-508756CE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95A9F-D695-47B7-E26A-DE07EE78A382}"/>
              </a:ext>
            </a:extLst>
          </p:cNvPr>
          <p:cNvSpPr txBox="1"/>
          <p:nvPr/>
        </p:nvSpPr>
        <p:spPr>
          <a:xfrm>
            <a:off x="10035223" y="6488668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Andreas Koudounis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5DD2B-F2AF-7FB2-7C06-67A9E14025F8}"/>
              </a:ext>
            </a:extLst>
          </p:cNvPr>
          <p:cNvSpPr txBox="1"/>
          <p:nvPr/>
        </p:nvSpPr>
        <p:spPr>
          <a:xfrm>
            <a:off x="1385180" y="6088022"/>
            <a:ext cx="600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https://youtu.be/C25cW-40Yp4</a:t>
            </a:r>
          </a:p>
        </p:txBody>
      </p:sp>
    </p:spTree>
    <p:extLst>
      <p:ext uri="{BB962C8B-B14F-4D97-AF65-F5344CB8AC3E}">
        <p14:creationId xmlns:p14="http://schemas.microsoft.com/office/powerpoint/2010/main" val="34646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BB35-E3AD-BDFE-19B9-DD8DD371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595E-AE0B-3315-28BD-D1CE98E9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lost to credit card fraud annually.</a:t>
            </a:r>
          </a:p>
          <a:p>
            <a:r>
              <a:rPr lang="en-US" dirty="0"/>
              <a:t>Our system uses Azure to ensure scalability.</a:t>
            </a:r>
          </a:p>
          <a:p>
            <a:r>
              <a:rPr lang="en-US" dirty="0"/>
              <a:t>Efficient fraud detection is essential.</a:t>
            </a:r>
          </a:p>
        </p:txBody>
      </p:sp>
    </p:spTree>
    <p:extLst>
      <p:ext uri="{BB962C8B-B14F-4D97-AF65-F5344CB8AC3E}">
        <p14:creationId xmlns:p14="http://schemas.microsoft.com/office/powerpoint/2010/main" val="17820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238-982B-0A7F-8BFF-456EF46B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B1A6-14C1-3AEE-E798-D45494AF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fraudulent transactions mimicking normal behavior.</a:t>
            </a:r>
          </a:p>
          <a:p>
            <a:r>
              <a:rPr lang="en-US" dirty="0"/>
              <a:t>Machine learning model identifies anomalies in transaction patterns.</a:t>
            </a:r>
          </a:p>
        </p:txBody>
      </p:sp>
    </p:spTree>
    <p:extLst>
      <p:ext uri="{BB962C8B-B14F-4D97-AF65-F5344CB8AC3E}">
        <p14:creationId xmlns:p14="http://schemas.microsoft.com/office/powerpoint/2010/main" val="109592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A897-82BF-0BE6-F028-C92BCB06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CD31-F625-F217-1078-622CE8C3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transaction monitoring.</a:t>
            </a:r>
          </a:p>
          <a:p>
            <a:r>
              <a:rPr lang="en-US" dirty="0"/>
              <a:t>Risk scoring and improved payment security.</a:t>
            </a:r>
          </a:p>
          <a:p>
            <a:r>
              <a:rPr lang="en-US" dirty="0"/>
              <a:t>Applicable to e-commerce, insurance, and payment platforms.</a:t>
            </a:r>
          </a:p>
        </p:txBody>
      </p:sp>
    </p:spTree>
    <p:extLst>
      <p:ext uri="{BB962C8B-B14F-4D97-AF65-F5344CB8AC3E}">
        <p14:creationId xmlns:p14="http://schemas.microsoft.com/office/powerpoint/2010/main" val="317973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12A5-B2DD-5CB7-A11A-27733264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4C9D-7E0D-3F73-E85C-43B08B4F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Platform: Azure for scalability and ML support.</a:t>
            </a:r>
          </a:p>
          <a:p>
            <a:r>
              <a:rPr lang="en-US" dirty="0"/>
              <a:t>Data Storage: Azure Blob Storage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6887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BC8A-C6DD-684A-ABB5-8C7FFBCF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701-F39C-00CA-9FD1-4E1910F0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Engineering: </a:t>
            </a:r>
            <a:r>
              <a:rPr lang="en-US" dirty="0" err="1"/>
              <a:t>VectorAssembler</a:t>
            </a:r>
            <a:r>
              <a:rPr lang="en-US" dirty="0"/>
              <a:t>.</a:t>
            </a:r>
          </a:p>
          <a:p>
            <a:r>
              <a:rPr lang="en-US" dirty="0"/>
              <a:t>Model Training: </a:t>
            </a:r>
            <a:r>
              <a:rPr lang="en-US" dirty="0" err="1"/>
              <a:t>RandomForestClassifier</a:t>
            </a:r>
            <a:r>
              <a:rPr lang="en-US" dirty="0"/>
              <a:t>.</a:t>
            </a:r>
          </a:p>
          <a:p>
            <a:r>
              <a:rPr lang="en-US" dirty="0"/>
              <a:t>Model Evaluation: </a:t>
            </a:r>
            <a:r>
              <a:rPr lang="en-US" dirty="0" err="1"/>
              <a:t>MulticlassClassificationEvaluator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80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BC59-CB06-CF0D-EB4D-A9A0A14E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8526-09D2-0D4D-E34F-71807F03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App: RESTful API for transaction analysis.</a:t>
            </a:r>
          </a:p>
          <a:p>
            <a:r>
              <a:rPr lang="en-US" dirty="0"/>
              <a:t>Cosmos DB: Scalable NoSQL database for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30539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50B-AB57-6313-1A61-761CA9EB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6CB-9071-0005-FCFC-391F6406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for version control.</a:t>
            </a:r>
          </a:p>
          <a:p>
            <a:r>
              <a:rPr lang="en-US" dirty="0"/>
              <a:t>Azure DevOps &amp; Jira for project management.</a:t>
            </a:r>
          </a:p>
          <a:p>
            <a:r>
              <a:rPr lang="en-US" dirty="0" err="1"/>
              <a:t>Jupyter</a:t>
            </a:r>
            <a:r>
              <a:rPr lang="en-US" dirty="0"/>
              <a:t> Notebooks in Databricks for model tuning.</a:t>
            </a:r>
          </a:p>
        </p:txBody>
      </p:sp>
    </p:spTree>
    <p:extLst>
      <p:ext uri="{BB962C8B-B14F-4D97-AF65-F5344CB8AC3E}">
        <p14:creationId xmlns:p14="http://schemas.microsoft.com/office/powerpoint/2010/main" val="13850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22C-368B-7235-C49E-388B080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F0B8-F5B0-D217-B1C1-33305867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Scalable, accurate fraud detection system.</a:t>
            </a:r>
          </a:p>
          <a:p>
            <a:r>
              <a:rPr lang="en-US" dirty="0"/>
              <a:t>Future expansions: real-time monitoring and advanced algorithms.</a:t>
            </a:r>
          </a:p>
        </p:txBody>
      </p:sp>
    </p:spTree>
    <p:extLst>
      <p:ext uri="{BB962C8B-B14F-4D97-AF65-F5344CB8AC3E}">
        <p14:creationId xmlns:p14="http://schemas.microsoft.com/office/powerpoint/2010/main" val="3663343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190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Facet</vt:lpstr>
      <vt:lpstr>Credit Card Fraud Detection System</vt:lpstr>
      <vt:lpstr>Introduction</vt:lpstr>
      <vt:lpstr>Problem Statement</vt:lpstr>
      <vt:lpstr>Other Applications</vt:lpstr>
      <vt:lpstr>Technical Overview</vt:lpstr>
      <vt:lpstr>PySpark &amp; Machine Learning</vt:lpstr>
      <vt:lpstr>Web App &amp; API</vt:lpstr>
      <vt:lpstr>Development Tools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Koudounis</dc:creator>
  <cp:lastModifiedBy>Andreas Koudounis</cp:lastModifiedBy>
  <cp:revision>3</cp:revision>
  <dcterms:created xsi:type="dcterms:W3CDTF">2024-09-16T15:14:56Z</dcterms:created>
  <dcterms:modified xsi:type="dcterms:W3CDTF">2024-09-17T03:03:00Z</dcterms:modified>
</cp:coreProperties>
</file>