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B015-93B2-4630-8A22-B224253271B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0CF8-86BE-4269-89D1-1763CDC6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rs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3487"/>
            <a:ext cx="8658896" cy="1075856"/>
          </a:xfrm>
        </p:spPr>
        <p:txBody>
          <a:bodyPr/>
          <a:lstStyle/>
          <a:p>
            <a:r>
              <a:rPr lang="en-US" dirty="0" smtClean="0"/>
              <a:t>www.hrs.de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9343"/>
            <a:ext cx="8860665" cy="45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</a:t>
            </a:r>
            <a:r>
              <a:rPr lang="en-US" dirty="0" smtClean="0">
                <a:hlinkClick r:id="rId2"/>
              </a:rPr>
              <a:t>www.hrs.de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TRANSACTIONAL / UBIQUITOUS</a:t>
            </a:r>
          </a:p>
          <a:p>
            <a:pPr lvl="1"/>
            <a:r>
              <a:rPr lang="en-US" dirty="0" smtClean="0"/>
              <a:t>Hotel booking site</a:t>
            </a:r>
          </a:p>
          <a:p>
            <a:pPr lvl="1"/>
            <a:r>
              <a:rPr lang="en-US" dirty="0" smtClean="0"/>
              <a:t>Search and filter based on destination, travel dates, room types</a:t>
            </a:r>
          </a:p>
          <a:p>
            <a:pPr lvl="1"/>
            <a:r>
              <a:rPr lang="en-US" dirty="0" smtClean="0"/>
              <a:t>User sign-up and login</a:t>
            </a:r>
          </a:p>
          <a:p>
            <a:pPr lvl="1"/>
            <a:r>
              <a:rPr lang="en-US" dirty="0" smtClean="0"/>
              <a:t>Payment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Location-based recommendation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2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&amp; MySQL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/AJAX</a:t>
            </a:r>
          </a:p>
          <a:p>
            <a:pPr lvl="1"/>
            <a:r>
              <a:rPr lang="en-US" dirty="0" smtClean="0"/>
              <a:t>Android (Java)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OS</a:t>
            </a:r>
            <a:r>
              <a:rPr lang="en-US" dirty="0" smtClean="0"/>
              <a:t> (Objective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3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HTTPS for secure payment and login</a:t>
            </a:r>
          </a:p>
          <a:p>
            <a:pPr lvl="1"/>
            <a:r>
              <a:rPr lang="en-US" dirty="0" smtClean="0"/>
              <a:t>Secure Socket Layer (SSL)</a:t>
            </a:r>
          </a:p>
          <a:p>
            <a:pPr lvl="1"/>
            <a:r>
              <a:rPr lang="en-US" dirty="0" smtClean="0"/>
              <a:t>TCP/IP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User-Friendliness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navigate</a:t>
            </a:r>
          </a:p>
          <a:p>
            <a:r>
              <a:rPr lang="en-US" dirty="0" smtClean="0"/>
              <a:t>Neat and logical interface</a:t>
            </a:r>
          </a:p>
          <a:p>
            <a:r>
              <a:rPr lang="en-US" dirty="0" smtClean="0"/>
              <a:t>Supports multiple languages</a:t>
            </a:r>
          </a:p>
          <a:p>
            <a:r>
              <a:rPr lang="en-US" dirty="0" smtClean="0"/>
              <a:t>One-step hotel search on the homepage</a:t>
            </a:r>
          </a:p>
          <a:p>
            <a:r>
              <a:rPr lang="en-US" dirty="0" smtClean="0"/>
              <a:t>Accessible via social media (Facebook, Twitter)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- mobile, tablet and desktop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Convenient user feedback via social media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25" y="592428"/>
            <a:ext cx="1690019" cy="3004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9" y="3459782"/>
            <a:ext cx="5018468" cy="25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and HTTPS</a:t>
            </a:r>
          </a:p>
          <a:p>
            <a:r>
              <a:rPr lang="en-US" dirty="0" smtClean="0"/>
              <a:t>Fair privacy policy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0" y="2847227"/>
            <a:ext cx="7734837" cy="33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9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www.hrs.de</vt:lpstr>
      <vt:lpstr>Category of www.hrs.de </vt:lpstr>
      <vt:lpstr>Web Technologies</vt:lpstr>
      <vt:lpstr>Web Technologies</vt:lpstr>
      <vt:lpstr>User-Friendliness</vt:lpstr>
      <vt:lpstr>Portability</vt:lpstr>
      <vt:lpstr>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www.hrs.de</dc:title>
  <dc:creator>Husnain Ali</dc:creator>
  <cp:lastModifiedBy>Husnain Ali</cp:lastModifiedBy>
  <cp:revision>8</cp:revision>
  <dcterms:created xsi:type="dcterms:W3CDTF">2015-11-06T09:41:28Z</dcterms:created>
  <dcterms:modified xsi:type="dcterms:W3CDTF">2015-11-06T10:16:54Z</dcterms:modified>
</cp:coreProperties>
</file>