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y="5143500" cx="9144000"/>
  <p:notesSz cx="6858000" cy="9144000"/>
  <p:embeddedFontLst>
    <p:embeddedFont>
      <p:font typeface="Montserrat"/>
      <p:regular r:id="rId24"/>
      <p:bold r:id="rId25"/>
      <p:italic r:id="rId26"/>
      <p:boldItalic r:id="rId27"/>
    </p:embeddedFont>
    <p:embeddedFont>
      <p:font typeface="Lato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Montserrat-regular.fntdata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Montserrat-italic.fntdata"/><Relationship Id="rId25" Type="http://schemas.openxmlformats.org/officeDocument/2006/relationships/font" Target="fonts/Montserrat-bold.fntdata"/><Relationship Id="rId28" Type="http://schemas.openxmlformats.org/officeDocument/2006/relationships/font" Target="fonts/Lato-regular.fntdata"/><Relationship Id="rId27" Type="http://schemas.openxmlformats.org/officeDocument/2006/relationships/font" Target="fonts/Montserrat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Lato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Lato-boldItalic.fntdata"/><Relationship Id="rId30" Type="http://schemas.openxmlformats.org/officeDocument/2006/relationships/font" Target="fonts/Lato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3376b7f67a_0_2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3376b7f67a_0_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376b7f67a_0_2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376b7f67a_0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3376b7f67a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3376b7f67a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3376b7f67a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3376b7f67a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3376b7f67a_0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3376b7f67a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3376b7f67a_0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3376b7f67a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376b7f67a_0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3376b7f67a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3376b7f67a_0_2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3376b7f67a_0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3376b7f67a_0_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3376b7f67a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376b7f67a_0_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376b7f67a_0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376b7f67a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376b7f67a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376b7f67a_0_2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376b7f67a_0_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376b7f67a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376b7f67a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376b7f67a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3376b7f67a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376b7f67a_0_2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376b7f67a_0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376b7f67a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376b7f67a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376b7f67a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3376b7f67a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3376b7f67a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3376b7f67a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github.com/codechainpl/silesia-blockchain-meetup-1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459400" cy="19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Silesia Blockchain Meetup #1 22.02.2018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Tomasz Waszczyk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Blockchain - analogia emaila</a:t>
            </a:r>
            <a:endParaRPr/>
          </a:p>
        </p:txBody>
      </p:sp>
      <p:sp>
        <p:nvSpPr>
          <p:cNvPr id="193" name="Google Shape;193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1. Podpisuję maila swoim kluczem prywatnym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de"/>
              <a:t>2. Szyfruję maila twoim kluczem publicznym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de"/>
              <a:t>3. Wysyłam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de"/>
              <a:t>4. Odbiorca odszyfrowuje maila swoim kluczem prywatnym (gwarancja poufności)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de"/>
              <a:t>5. Odbiorca weryfikuje mój podpis cyfrowy moim kluczem publicznym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de"/>
              <a:t>(gwarancja tożsamości)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Blockchain vs PayPal</a:t>
            </a:r>
            <a:endParaRPr/>
          </a:p>
        </p:txBody>
      </p:sp>
      <p:sp>
        <p:nvSpPr>
          <p:cNvPr id="199" name="Google Shape;199;p2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Czym właściwie jest kopanie?</a:t>
            </a:r>
            <a:endParaRPr/>
          </a:p>
        </p:txBody>
      </p:sp>
      <p:sp>
        <p:nvSpPr>
          <p:cNvPr id="205" name="Google Shape;205;p2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Proof of work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de"/>
              <a:t>Proof of Stake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Przykłady użycia</a:t>
            </a:r>
            <a:endParaRPr/>
          </a:p>
        </p:txBody>
      </p:sp>
      <p:sp>
        <p:nvSpPr>
          <p:cNvPr id="211" name="Google Shape;211;p2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Szybkie i bezpieczne przesyłanie wartości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Prawo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Zabezpieczanie wszelkich oficjalnych dokumentów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StoreJ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Ethereum - inteligentne kontrakty (smart contract)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Blockchain 2.0</a:t>
            </a:r>
            <a:endParaRPr/>
          </a:p>
        </p:txBody>
      </p:sp>
      <p:sp>
        <p:nvSpPr>
          <p:cNvPr id="217" name="Google Shape;217;p2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Ethereum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EOS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Ripple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Zalety</a:t>
            </a:r>
            <a:endParaRPr/>
          </a:p>
        </p:txBody>
      </p:sp>
      <p:sp>
        <p:nvSpPr>
          <p:cNvPr id="223" name="Google Shape;223;p2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szybkość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bezpieczeństwo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zaufanie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Wady</a:t>
            </a:r>
            <a:endParaRPr/>
          </a:p>
        </p:txBody>
      </p:sp>
      <p:sp>
        <p:nvSpPr>
          <p:cNvPr id="229" name="Google Shape;229;p2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Ryzyko scentralizowania władzy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Obecnie jest wolny - </a:t>
            </a:r>
            <a:r>
              <a:rPr lang="de"/>
              <a:t>Lightning Network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Brak komunikacji pomiędzy blockchainami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Kontrolowana utopia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Blockchain - Quo vadis</a:t>
            </a:r>
            <a:endParaRPr/>
          </a:p>
        </p:txBody>
      </p:sp>
      <p:sp>
        <p:nvSpPr>
          <p:cNvPr id="235" name="Google Shape;235;p2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Przyspieszenie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Komunikacja pomiędzy wieloma blockchainami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Ekonomia tokenu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Prawdopodobieństwo zmiany pojęcia państwa - zmiana paradygmatu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Możliwe, że to droga do centralizacji LN - case.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Linki</a:t>
            </a:r>
            <a:endParaRPr/>
          </a:p>
        </p:txBody>
      </p:sp>
      <p:sp>
        <p:nvSpPr>
          <p:cNvPr id="241" name="Google Shape;241;p3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 u="sng">
                <a:solidFill>
                  <a:schemeClr val="hlink"/>
                </a:solidFill>
                <a:hlinkClick r:id="rId3"/>
              </a:rPr>
              <a:t>https://github.com/codechainpl/silesia-blockchain-meetup-1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https://www.youtube.com/watch?v=V0XfleKJSXM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https://www.money.pl/gielda/wiadomosci/artykul/blockchain-pgnig-billon-microsoft-gaz-energia,246,0,2398710.html?src01=6a4c8&amp;src02=facebook_money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Dziękuję za uwagę!</a:t>
            </a:r>
            <a:endParaRPr/>
          </a:p>
        </p:txBody>
      </p:sp>
      <p:sp>
        <p:nvSpPr>
          <p:cNvPr id="247" name="Google Shape;247;p3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de"/>
              <a:t>W przypadku potrzeby zadania pytania proszę kontaktować się ze mną za pomocą platformy Meetup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Agenda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Wprowadzenie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Historia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Czym jest blockchain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Kopanie - co to jest?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Przykłady użycia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Blockchain 2.0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Zalety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Wady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Próba odpowiedzenia na pytanie jak może wyglądać przyszłość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de"/>
              <a:t>Pytania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Nadrzędny cel	mojej prezentacji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8" name="Google Shape;14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8275" y="1307850"/>
            <a:ext cx="4021376" cy="315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Wprowadzenie</a:t>
            </a:r>
            <a:endParaRPr/>
          </a:p>
        </p:txBody>
      </p:sp>
      <p:sp>
        <p:nvSpPr>
          <p:cNvPr id="154" name="Google Shape;154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de"/>
              <a:t>Dlaczego ten meetup?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Historia</a:t>
            </a:r>
            <a:endParaRPr/>
          </a:p>
        </p:txBody>
      </p:sp>
      <p:sp>
        <p:nvSpPr>
          <p:cNvPr id="160" name="Google Shape;160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Lata 70 w Stanach Zjednoczonych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de"/>
              <a:t>Milton Friedman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7" name="Google Shape;16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2873" y="830500"/>
            <a:ext cx="3216125" cy="4005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Blockchain</a:t>
            </a:r>
            <a:endParaRPr/>
          </a:p>
        </p:txBody>
      </p:sp>
      <p:sp>
        <p:nvSpPr>
          <p:cNvPr id="173" name="Google Shape;173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To jak wytłumaczenie koledze w roku 1990 czym jest Internet.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de"/>
              <a:t> </a:t>
            </a:r>
            <a:endParaRPr/>
          </a:p>
        </p:txBody>
      </p:sp>
      <p:pic>
        <p:nvPicPr>
          <p:cNvPr id="174" name="Google Shape;17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497" y="2349097"/>
            <a:ext cx="5779250" cy="208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Blockchain</a:t>
            </a:r>
            <a:endParaRPr/>
          </a:p>
        </p:txBody>
      </p:sp>
      <p:sp>
        <p:nvSpPr>
          <p:cNvPr id="180" name="Google Shape;180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Rozproszona baza danych bez centralnego arbitra (mastera).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1" name="Google Shape;18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51371" y="2030596"/>
            <a:ext cx="3641275" cy="252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Analogie ze świata jaki znamy</a:t>
            </a:r>
            <a:endParaRPr/>
          </a:p>
        </p:txBody>
      </p:sp>
      <p:sp>
        <p:nvSpPr>
          <p:cNvPr id="187" name="Google Shape;187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Numer konta - klucz publiczny: </a:t>
            </a:r>
            <a:r>
              <a:rPr lang="de"/>
              <a:t>3FX9ScMan2inm85kNc1zLdUUUvbPTkRLw7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de"/>
              <a:t>Hasło do konta - klucz prywatny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de"/>
              <a:t>Firmy - protokoły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de"/>
              <a:t>Firmy pośredniczące - …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de"/>
              <a:t>Ethereum - globalny Excel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