
<file path=[Content_Types].xml><?xml version="1.0" encoding="utf-8"?>
<Types xmlns="http://schemas.openxmlformats.org/package/2006/content-types">
  <Default Extension="jpeg" ContentType="image/jpeg"/>
  <Default Extension="n6rRfEo9IiNvsHYL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B2BDB2-401C-45BA-9EE3-17F3AD8D2009}" v="3" dt="2023-06-12T14:10:00.7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C664-5149-A3B6-60C5-A74DA4AF5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DD694-A592-1F91-5304-7780BB209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19AD7-4848-A0B1-0891-F3F9B831A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95EF7-EF2C-4794-9EC6-8CDB34A90076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2F5DD-3FAE-2FEC-A2D5-2E8F7ECA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ADC50-6E6A-0EEB-4BF9-BC31D0ED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E227-FCBB-4E66-B779-3DB389097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35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C849-DF5B-F456-5A43-3D3E80F3A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7A6CD-4755-EE8F-F35A-0FEAFC5EB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B9EAC-7055-292B-C381-8AA8E63D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95EF7-EF2C-4794-9EC6-8CDB34A90076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CA3BF-2516-7A35-E976-EA4D6E929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7AF53-2A5A-286A-10B0-2E0F6620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E227-FCBB-4E66-B779-3DB389097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77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EED84A-0737-9EB1-5EF0-341AB2439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79E18-814B-08AA-E409-72E2C7516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D93A1-9B58-4627-F49D-128ED420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95EF7-EF2C-4794-9EC6-8CDB34A90076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50677-43C7-2467-1E0C-246361D19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E919C-6B11-2021-77AA-C2DFD50F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E227-FCBB-4E66-B779-3DB389097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45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06F4F-A1ED-00C4-6DB2-62CF09F1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77155-D910-8219-EA7A-2BDD8ED4D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519D6-E649-8185-CD74-327F1B69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95EF7-EF2C-4794-9EC6-8CDB34A90076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2769-CB62-C705-139C-D400B951D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7DE4D-975F-C5E2-0DEA-5D2EC483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E227-FCBB-4E66-B779-3DB389097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23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71535-286B-0384-AE99-E11BD0E8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A5447-6041-1EDE-3B05-21C4DFD83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53805-EBA5-FC0E-0F13-FFCF86E7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95EF7-EF2C-4794-9EC6-8CDB34A90076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C02A2-32D1-5BDE-08CF-1FF666147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0E8E1-A1B1-EB88-B92E-8BED8917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E227-FCBB-4E66-B779-3DB389097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70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4063-9E19-CC2A-ECAF-22F55C09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91112-C114-6A03-B51E-7682C3B58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31465-E039-D71D-A4CD-4AE9EC897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3D5D4-283F-4B33-7966-D76D28618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95EF7-EF2C-4794-9EC6-8CDB34A90076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62B4F-DF85-5A87-09DF-20718C14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EA231-9F78-EA50-8BC9-F2C967D5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E227-FCBB-4E66-B779-3DB389097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38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97CA3-0E70-C5E2-3BD3-F5BB03B23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79CF4-3317-ECA6-8001-D1FA4FC19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07C54-2367-45C6-AD49-78E701A26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5B68C8-3009-3967-4835-14E5F3A6E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44D5E-AA65-DF89-A7BB-B37C20EA8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9D564-62DE-C6DD-32F2-3258A4B8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95EF7-EF2C-4794-9EC6-8CDB34A90076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0CB96-BCA5-B58E-C8DF-70E2B5E9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16931-69D0-06A5-FFA9-44C5D3E4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E227-FCBB-4E66-B779-3DB389097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82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F536-13B4-E5BD-5B4C-B4B6EC31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D1447-74EA-26E0-F09D-0798DB936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95EF7-EF2C-4794-9EC6-8CDB34A90076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5B062-155B-F92B-570E-69C4AE90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CF39D-EEBE-41B5-B9D3-8A90A142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E227-FCBB-4E66-B779-3DB389097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18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727FC6-21FA-2E6D-DE7D-D79F1AD5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95EF7-EF2C-4794-9EC6-8CDB34A90076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065B59-29B3-9C83-D001-D35D906E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C5736-9981-1B00-7658-3D08D0C4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E227-FCBB-4E66-B779-3DB389097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24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BD441-3700-1477-8DC4-837CE5829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052D6-4A6A-91CC-9F4D-CBF80BD28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4780E-23E2-FC69-84C9-BA1A94280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CA1DA-F88E-E7E1-C948-C947EFDF5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95EF7-EF2C-4794-9EC6-8CDB34A90076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BE1E2-F881-92A9-EEE1-2FB5FA7CD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E34F0-475B-7378-D9ED-13BA7613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E227-FCBB-4E66-B779-3DB389097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6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6C40-A529-3BE2-9124-0C3696DA3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78CCE5-1C45-3553-A4B5-4D7CA197B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5CF17-114A-9887-2308-A427E6E41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309B6-CE8A-03FD-DECA-EB719773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95EF7-EF2C-4794-9EC6-8CDB34A90076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FB788-8DFB-AF58-10E4-D3B121D0A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DA73B-98F4-CCD4-1665-C93007CB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E227-FCBB-4E66-B779-3DB389097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47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776FA-14D4-621B-9BE4-CBA4BA809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44BC2-952F-5FC5-09E1-C537E5C6A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556E5-F0BC-99E5-4AB4-69B2D61AF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95EF7-EF2C-4794-9EC6-8CDB34A90076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E04FB-8E61-E97E-309A-8738BA34F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F8BB-5DCF-9F22-2E67-F22A82D0C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AE227-FCBB-4E66-B779-3DB389097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25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antart.com/445578gfx/art/Lionel-Messi-Barcelona-Forward-BY-NAMO-7-359730312" TargetMode="External"/><Relationship Id="rId2" Type="http://schemas.openxmlformats.org/officeDocument/2006/relationships/image" Target="../media/image1.n6rRfEo9IiNvsHY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6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765816F-D7B1-161B-9E0B-56CD29A178EB}"/>
              </a:ext>
            </a:extLst>
          </p:cNvPr>
          <p:cNvSpPr/>
          <p:nvPr/>
        </p:nvSpPr>
        <p:spPr>
          <a:xfrm>
            <a:off x="3925019" y="982110"/>
            <a:ext cx="6438181" cy="590550"/>
          </a:xfrm>
          <a:prstGeom prst="rect">
            <a:avLst/>
          </a:prstGeom>
          <a:solidFill>
            <a:srgbClr val="FFFF00">
              <a:alpha val="82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                                                  </a:t>
            </a:r>
            <a:r>
              <a:rPr lang="en-US" sz="3600" b="1" i="1" dirty="0">
                <a:solidFill>
                  <a:schemeClr val="tx1"/>
                </a:solidFill>
                <a:latin typeface="Agency FB" panose="020B0503020202020204" pitchFamily="34" charset="0"/>
              </a:rPr>
              <a:t>GOALS</a:t>
            </a:r>
            <a:endParaRPr lang="en-IN" sz="3600" b="1" i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AC7E97-0584-FC10-B9C6-EA0EE0705305}"/>
              </a:ext>
            </a:extLst>
          </p:cNvPr>
          <p:cNvSpPr/>
          <p:nvPr/>
        </p:nvSpPr>
        <p:spPr>
          <a:xfrm>
            <a:off x="5019675" y="1750175"/>
            <a:ext cx="5343525" cy="409575"/>
          </a:xfrm>
          <a:prstGeom prst="rect">
            <a:avLst/>
          </a:prstGeom>
          <a:solidFill>
            <a:srgbClr val="FFFF00">
              <a:alpha val="74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Agency FB" panose="020B0503020202020204" pitchFamily="34" charset="0"/>
              </a:rPr>
              <a:t>                                                             </a:t>
            </a:r>
            <a:r>
              <a:rPr lang="en-US" sz="2800" b="1" i="1" dirty="0">
                <a:solidFill>
                  <a:schemeClr val="tx1"/>
                </a:solidFill>
                <a:latin typeface="Agency FB" panose="020B0503020202020204" pitchFamily="34" charset="0"/>
              </a:rPr>
              <a:t>RATIO</a:t>
            </a:r>
            <a:endParaRPr lang="en-IN" sz="2800" b="1" i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DAE570-AA4E-BD11-04A7-1613180DDAEC}"/>
              </a:ext>
            </a:extLst>
          </p:cNvPr>
          <p:cNvSpPr/>
          <p:nvPr/>
        </p:nvSpPr>
        <p:spPr>
          <a:xfrm>
            <a:off x="8488752" y="2148431"/>
            <a:ext cx="1885950" cy="342900"/>
          </a:xfrm>
          <a:prstGeom prst="rect">
            <a:avLst/>
          </a:prstGeom>
          <a:solidFill>
            <a:srgbClr val="FFFF00">
              <a:alpha val="8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  <a:latin typeface="Agency FB" panose="020B0503020202020204" pitchFamily="34" charset="0"/>
              </a:rPr>
              <a:t>49 HAT TRICKS</a:t>
            </a:r>
            <a:endParaRPr lang="en-IN" sz="2000" b="1" i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1E53F7-3B3E-86A5-1847-6062D1B916A6}"/>
              </a:ext>
            </a:extLst>
          </p:cNvPr>
          <p:cNvSpPr/>
          <p:nvPr/>
        </p:nvSpPr>
        <p:spPr>
          <a:xfrm>
            <a:off x="4005533" y="2750212"/>
            <a:ext cx="6369169" cy="590550"/>
          </a:xfrm>
          <a:prstGeom prst="rect">
            <a:avLst/>
          </a:prstGeom>
          <a:solidFill>
            <a:srgbClr val="92D050">
              <a:alpha val="8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i="1" dirty="0">
                <a:solidFill>
                  <a:schemeClr val="tx1"/>
                </a:solidFill>
                <a:latin typeface="Agency FB" panose="020B0503020202020204" pitchFamily="34" charset="0"/>
              </a:rPr>
              <a:t>                                                      </a:t>
            </a:r>
            <a:r>
              <a:rPr lang="en-US" sz="3600" b="1" i="1" dirty="0">
                <a:solidFill>
                  <a:schemeClr val="tx1"/>
                </a:solidFill>
                <a:latin typeface="Agency FB" panose="020B0503020202020204" pitchFamily="34" charset="0"/>
              </a:rPr>
              <a:t>ASSISTS</a:t>
            </a:r>
            <a:endParaRPr lang="en-IN" sz="3600" b="1" i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F85F1F-FDB2-98C0-B702-89A57D80F859}"/>
              </a:ext>
            </a:extLst>
          </p:cNvPr>
          <p:cNvSpPr/>
          <p:nvPr/>
        </p:nvSpPr>
        <p:spPr>
          <a:xfrm>
            <a:off x="5221677" y="3500474"/>
            <a:ext cx="5153025" cy="419100"/>
          </a:xfrm>
          <a:prstGeom prst="rect">
            <a:avLst/>
          </a:prstGeom>
          <a:solidFill>
            <a:srgbClr val="92D050">
              <a:alpha val="87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Agency FB" panose="020B0503020202020204" pitchFamily="34" charset="0"/>
              </a:rPr>
              <a:t>                                                          </a:t>
            </a:r>
            <a:r>
              <a:rPr lang="en-US" sz="2800" b="1" i="1" dirty="0">
                <a:solidFill>
                  <a:schemeClr val="tx1"/>
                </a:solidFill>
                <a:latin typeface="Agency FB" panose="020B0503020202020204" pitchFamily="34" charset="0"/>
              </a:rPr>
              <a:t>RATIO</a:t>
            </a:r>
            <a:endParaRPr lang="en-IN" sz="2800" b="1" i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950D15-1560-EAE0-067F-ADD9C526A82A}"/>
              </a:ext>
            </a:extLst>
          </p:cNvPr>
          <p:cNvSpPr/>
          <p:nvPr/>
        </p:nvSpPr>
        <p:spPr>
          <a:xfrm>
            <a:off x="4005533" y="4274750"/>
            <a:ext cx="6369169" cy="745824"/>
          </a:xfrm>
          <a:prstGeom prst="rect">
            <a:avLst/>
          </a:prstGeom>
          <a:solidFill>
            <a:srgbClr val="00B0F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                      </a:t>
            </a:r>
            <a:r>
              <a:rPr lang="en-US" sz="4000" b="1" i="1" dirty="0">
                <a:solidFill>
                  <a:schemeClr val="tx1"/>
                </a:solidFill>
                <a:latin typeface="Agency FB" panose="020B0503020202020204" pitchFamily="34" charset="0"/>
              </a:rPr>
              <a:t>MATCHES</a:t>
            </a:r>
            <a:endParaRPr lang="en-IN" sz="4000" b="1" i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698B85-1E66-9579-78FF-99E3BC83CC86}"/>
              </a:ext>
            </a:extLst>
          </p:cNvPr>
          <p:cNvSpPr/>
          <p:nvPr/>
        </p:nvSpPr>
        <p:spPr>
          <a:xfrm>
            <a:off x="4017035" y="5488737"/>
            <a:ext cx="6357667" cy="621102"/>
          </a:xfrm>
          <a:prstGeom prst="rect">
            <a:avLst/>
          </a:prstGeom>
          <a:solidFill>
            <a:srgbClr val="FF0000">
              <a:alpha val="8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i="1" dirty="0">
                <a:solidFill>
                  <a:schemeClr val="tx1"/>
                </a:solidFill>
                <a:latin typeface="Agency FB" panose="020B0503020202020204" pitchFamily="34" charset="0"/>
              </a:rPr>
              <a:t>                                             </a:t>
            </a:r>
            <a:r>
              <a:rPr lang="en-US" sz="4400" b="1" i="1" dirty="0">
                <a:solidFill>
                  <a:schemeClr val="tx1"/>
                </a:solidFill>
                <a:latin typeface="Agency FB" panose="020B0503020202020204" pitchFamily="34" charset="0"/>
              </a:rPr>
              <a:t>TITLES</a:t>
            </a:r>
            <a:endParaRPr lang="en-IN" sz="4400" b="1" i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AAACF39-FB25-1F34-C819-5AAA84D3EB96}"/>
              </a:ext>
            </a:extLst>
          </p:cNvPr>
          <p:cNvSpPr/>
          <p:nvPr/>
        </p:nvSpPr>
        <p:spPr>
          <a:xfrm>
            <a:off x="10774391" y="2491331"/>
            <a:ext cx="1078302" cy="9990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i="1" dirty="0">
                <a:solidFill>
                  <a:schemeClr val="tx1"/>
                </a:solidFill>
                <a:latin typeface="Agency FB" panose="020B0503020202020204" pitchFamily="34" charset="0"/>
              </a:rPr>
              <a:t>269</a:t>
            </a:r>
            <a:endParaRPr lang="en-IN" sz="2800" b="1" i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C3323D9-16A6-16C6-8F73-72D2997C9385}"/>
              </a:ext>
            </a:extLst>
          </p:cNvPr>
          <p:cNvSpPr/>
          <p:nvPr/>
        </p:nvSpPr>
        <p:spPr>
          <a:xfrm>
            <a:off x="10774392" y="4168549"/>
            <a:ext cx="940280" cy="966337"/>
          </a:xfrm>
          <a:prstGeom prst="ellipse">
            <a:avLst/>
          </a:prstGeom>
          <a:solidFill>
            <a:srgbClr val="00B0F0">
              <a:alpha val="8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i="1" dirty="0">
                <a:solidFill>
                  <a:schemeClr val="tx1"/>
                </a:solidFill>
                <a:latin typeface="Agency FB" panose="020B0503020202020204" pitchFamily="34" charset="0"/>
              </a:rPr>
              <a:t>778</a:t>
            </a:r>
            <a:endParaRPr lang="en-IN" sz="2800" b="1" i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92C94D2-A089-DBB0-6CA8-86CD4F662E9A}"/>
              </a:ext>
            </a:extLst>
          </p:cNvPr>
          <p:cNvSpPr/>
          <p:nvPr/>
        </p:nvSpPr>
        <p:spPr>
          <a:xfrm>
            <a:off x="10774392" y="5331124"/>
            <a:ext cx="940280" cy="983411"/>
          </a:xfrm>
          <a:prstGeom prst="ellipse">
            <a:avLst/>
          </a:prstGeom>
          <a:solidFill>
            <a:srgbClr val="FF0000">
              <a:alpha val="73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i="1" dirty="0">
                <a:solidFill>
                  <a:schemeClr val="tx1"/>
                </a:solidFill>
                <a:latin typeface="Agency FB" panose="020B0503020202020204" pitchFamily="34" charset="0"/>
              </a:rPr>
              <a:t> 35</a:t>
            </a:r>
            <a:endParaRPr lang="en-IN" sz="3200" b="1" i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2DE27E-7061-51A3-5E08-ACFDA5A84429}"/>
              </a:ext>
            </a:extLst>
          </p:cNvPr>
          <p:cNvSpPr/>
          <p:nvPr/>
        </p:nvSpPr>
        <p:spPr>
          <a:xfrm>
            <a:off x="10774392" y="1750175"/>
            <a:ext cx="1009291" cy="560556"/>
          </a:xfrm>
          <a:prstGeom prst="rect">
            <a:avLst/>
          </a:prstGeom>
          <a:solidFill>
            <a:srgbClr val="FFFF00">
              <a:alpha val="8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tx1"/>
                </a:solidFill>
                <a:latin typeface="Agency FB" panose="020B0503020202020204" pitchFamily="34" charset="0"/>
              </a:rPr>
              <a:t>0.86</a:t>
            </a:r>
            <a:endParaRPr lang="en-IN" sz="2800" b="1" i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D67FA6-AA65-7942-2198-382BDD1E4950}"/>
              </a:ext>
            </a:extLst>
          </p:cNvPr>
          <p:cNvSpPr/>
          <p:nvPr/>
        </p:nvSpPr>
        <p:spPr>
          <a:xfrm>
            <a:off x="10774391" y="3528420"/>
            <a:ext cx="1078302" cy="5164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tx1"/>
                </a:solidFill>
                <a:latin typeface="Agency FB" panose="020B0503020202020204" pitchFamily="34" charset="0"/>
              </a:rPr>
              <a:t>0.35</a:t>
            </a:r>
            <a:endParaRPr lang="en-IN" sz="2800" b="1" i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3535895-8309-C08A-21F0-8798F3BB494D}"/>
              </a:ext>
            </a:extLst>
          </p:cNvPr>
          <p:cNvSpPr/>
          <p:nvPr/>
        </p:nvSpPr>
        <p:spPr>
          <a:xfrm>
            <a:off x="10710952" y="648625"/>
            <a:ext cx="1003720" cy="999049"/>
          </a:xfrm>
          <a:prstGeom prst="ellipse">
            <a:avLst/>
          </a:prstGeom>
          <a:solidFill>
            <a:srgbClr val="FFFF00">
              <a:alpha val="8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i="1" dirty="0">
                <a:solidFill>
                  <a:schemeClr val="tx1"/>
                </a:solidFill>
                <a:latin typeface="Agency FB" panose="020B0503020202020204" pitchFamily="34" charset="0"/>
              </a:rPr>
              <a:t>672</a:t>
            </a:r>
            <a:endParaRPr lang="en-IN" sz="2800" b="1" i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19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3" grpId="0" animBg="1"/>
      <p:bldP spid="2" grpId="0" animBg="1"/>
      <p:bldP spid="3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Aranya Karmakar</dc:creator>
  <cp:lastModifiedBy>Aranya Karmakar</cp:lastModifiedBy>
  <cp:revision>6</cp:revision>
  <dcterms:created xsi:type="dcterms:W3CDTF">2023-06-12T10:49:45Z</dcterms:created>
  <dcterms:modified xsi:type="dcterms:W3CDTF">2023-06-12T20:45:40Z</dcterms:modified>
</cp:coreProperties>
</file>