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EE6D-2C3E-3DC2-92E9-D054342EF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2BA42-419E-ADBC-EAA9-F7C0D7A9A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17E9-2EAC-31CC-E861-AD9AD1D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2122-B813-CBAB-7943-484BED7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F40E-8152-2C4C-288C-62E3045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85B8-7044-7D4B-6FD7-3502CBD0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10F8-BF6A-96C7-166A-992EA4BA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641C-3193-833E-3E4D-30BAF4D7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5EC1-F1F3-3EF3-F0DB-84211D1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CCAD-D1B0-A5DE-3B21-268BBA15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1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56B11-3BF1-6155-C66E-E55DF57E9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4F-F6A4-C309-BEB1-7BFE308B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B83-E12C-B182-657C-B548F0CB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4ADC-DB58-499A-6A86-C79A5DF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9B12-ACAF-BD31-A0FD-2E2EDBB9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A74-6734-7F4C-90FC-A0212980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E3A6-C540-F88E-692A-EEEF5552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7F4D-BD13-FD89-FF85-A4EEC824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91D9-EA1A-2C68-52CD-1F4E6202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D49F-0440-CE0F-4AF0-CF310200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D85-CB21-592C-D08D-00A123C7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6C0B6-C17F-BCD6-4C8C-F5ED278A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4F36-92AB-C340-FAD2-ED5B3FB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096D-285E-5C3A-380A-4B1C963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166D-F672-CD41-1E0D-B161D342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1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08D2-F6EA-B635-DDC6-EE7432B6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D517-9D05-882D-5CF0-FFB2961A0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A697-B3C2-404A-DA6F-D9D35A7C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AA676-CF21-12BC-FCEB-0E93D9AF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27A45-2508-4320-F51C-E72197D5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C1A7-967D-2B90-F1A4-759FA58C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7BD-8DE4-BF3F-5BA7-163104EA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5680-8CB7-FDF5-026D-E5F1FD58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636CD-7FEA-0107-A958-B66267B3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5CC34-CEDF-45AB-FA87-C8D990529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BC9D4-2C34-A83B-8B16-ADD2DB89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39722-EE84-B784-04DA-FC8935F8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97EDA-01A3-F3E7-3220-14B5741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AE00F-E28A-3411-26C5-C29B6D6F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5B3-9317-7C32-9E6A-85A380A6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D2C22-DC7E-A631-823E-A6A4578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B59A3-2D8F-A1F4-2422-34BC5EB1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CB7F9-CBF8-4D7B-1FB4-F3C9F12D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1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0708D-2ABF-BE45-E28D-705ABAE9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0D0B4-72C2-4224-4006-D75ED76C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3A743-6020-7F83-5820-43BF1DB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8551-650A-E95A-7CB0-E1D58B0C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D77D-A044-DBBD-5352-E5FBBE8B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594F4-E7C1-950F-21DE-43222CA9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902-0DB8-C4A2-F2CB-9650719C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0322F-5CA2-9C49-DE2C-F19C90E2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A1A3-C911-981A-3565-21E87D7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4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1FC5-B945-5A00-E6A9-F458292A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DD7A2-8078-6D17-7B53-FB0B1B38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79786-1785-8361-AF96-7805CDFB0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DC517-79AC-1B73-EA14-2855FF03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51299-56C4-D3A9-7CC3-77615CA0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CF27-2456-B058-D85D-24288C34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4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6BA73-5F21-FCF3-DDA9-51CBC619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BABB-CA62-8ECD-DA6F-79280EBB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346D-E47F-EC75-752D-81C3F1AE4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A7DC-4D19-48AE-888F-5101EA0AB8FB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2806-DF7C-E3F8-053B-F9CFE296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5A84-CAA8-73B1-4DB8-A0EFE485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5D36-7298-4B98-B210-0E4D0D58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5C12F-A23C-CDFF-6C80-278641C7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AC3E63-D1EE-E239-C135-63E6C5118B9F}"/>
              </a:ext>
            </a:extLst>
          </p:cNvPr>
          <p:cNvSpPr txBox="1"/>
          <p:nvPr/>
        </p:nvSpPr>
        <p:spPr>
          <a:xfrm>
            <a:off x="483080" y="4339087"/>
            <a:ext cx="427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LIONEL MESSI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Aranya Karmakar</dc:creator>
  <cp:lastModifiedBy>Aranya Karmakar</cp:lastModifiedBy>
  <cp:revision>1</cp:revision>
  <dcterms:created xsi:type="dcterms:W3CDTF">2023-06-12T07:21:20Z</dcterms:created>
  <dcterms:modified xsi:type="dcterms:W3CDTF">2023-06-12T07:27:40Z</dcterms:modified>
</cp:coreProperties>
</file>