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C664-5149-A3B6-60C5-A74DA4AF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DD694-A592-1F91-5304-7780BB20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9AD7-4848-A0B1-0891-F3F9B831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F5DD-3FAE-2FEC-A2D5-2E8F7EC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DC50-6E6A-0EEB-4BF9-BC31D0ED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5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C849-DF5B-F456-5A43-3D3E80F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A6CD-4755-EE8F-F35A-0FEAFC5E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9EAC-7055-292B-C381-8AA8E63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A3BF-2516-7A35-E976-EA4D6E92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AF53-2A5A-286A-10B0-2E0F6620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D84A-0737-9EB1-5EF0-341AB2439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9E18-814B-08AA-E409-72E2C751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93A1-9B58-4627-F49D-128ED420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0677-43C7-2467-1E0C-246361D1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919C-6B11-2021-77AA-C2DFD50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6F4F-A1ED-00C4-6DB2-62CF09F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7155-D910-8219-EA7A-2BDD8ED4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19D6-E649-8185-CD74-327F1B69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2769-CB62-C705-139C-D400B951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DE4D-975F-C5E2-0DEA-5D2EC483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1535-286B-0384-AE99-E11BD0E8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5447-6041-1EDE-3B05-21C4DFD8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3805-EBA5-FC0E-0F13-FFCF86E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02A2-32D1-5BDE-08CF-1FF6661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E8E1-A1B1-EB88-B92E-8BED8917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4063-9E19-CC2A-ECAF-22F55C09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1112-C114-6A03-B51E-7682C3B58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1465-E039-D71D-A4CD-4AE9EC89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D5D4-283F-4B33-7966-D76D2861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2B4F-DF85-5A87-09DF-20718C14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A231-9F78-EA50-8BC9-F2C967D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7CA3-0E70-C5E2-3BD3-F5BB03B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9CF4-3317-ECA6-8001-D1FA4FC1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7C54-2367-45C6-AD49-78E701A2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B68C8-3009-3967-4835-14E5F3A6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44D5E-AA65-DF89-A7BB-B37C20EA8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9D564-62DE-C6DD-32F2-3258A4B8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0CB96-BCA5-B58E-C8DF-70E2B5E9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16931-69D0-06A5-FFA9-44C5D3E4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F536-13B4-E5BD-5B4C-B4B6EC31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D1447-74EA-26E0-F09D-0798DB9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5B062-155B-F92B-570E-69C4AE9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CF39D-EEBE-41B5-B9D3-8A90A142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27FC6-21FA-2E6D-DE7D-D79F1AD5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65B59-29B3-9C83-D001-D35D906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5736-9981-1B00-7658-3D08D0C4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D441-3700-1477-8DC4-837CE58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52D6-4A6A-91CC-9F4D-CBF80BD2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4780E-23E2-FC69-84C9-BA1A9428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A1DA-F88E-E7E1-C948-C947EFDF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E1E2-F881-92A9-EEE1-2FB5FA7C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E34F0-475B-7378-D9ED-13BA7613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6C40-A529-3BE2-9124-0C3696DA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CCE5-1C45-3553-A4B5-4D7CA197B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5CF17-114A-9887-2308-A427E6E4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09B6-CE8A-03FD-DECA-EB719773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B788-8DFB-AF58-10E4-D3B121D0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A73B-98F4-CCD4-1665-C93007CB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7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76FA-14D4-621B-9BE4-CBA4BA8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4BC2-952F-5FC5-09E1-C537E5C6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56E5-F0BC-99E5-4AB4-69B2D61AF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04FB-8E61-E97E-309A-8738BA34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F8BB-5DCF-9F22-2E67-F22A82D0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65816F-D7B1-161B-9E0B-56CD29A178EB}"/>
              </a:ext>
            </a:extLst>
          </p:cNvPr>
          <p:cNvSpPr/>
          <p:nvPr/>
        </p:nvSpPr>
        <p:spPr>
          <a:xfrm>
            <a:off x="3925019" y="982110"/>
            <a:ext cx="6438181" cy="590550"/>
          </a:xfrm>
          <a:prstGeom prst="rect">
            <a:avLst/>
          </a:prstGeom>
          <a:solidFill>
            <a:srgbClr val="FFFF00">
              <a:alpha val="7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                                            </a:t>
            </a:r>
            <a:r>
              <a:rPr lang="en-US" sz="36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GOALS</a:t>
            </a:r>
            <a:endParaRPr lang="en-IN" sz="36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C7E97-0584-FC10-B9C6-EA0EE0705305}"/>
              </a:ext>
            </a:extLst>
          </p:cNvPr>
          <p:cNvSpPr/>
          <p:nvPr/>
        </p:nvSpPr>
        <p:spPr>
          <a:xfrm>
            <a:off x="5019675" y="1750175"/>
            <a:ext cx="5343525" cy="40957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       </a:t>
            </a:r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RATIO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AE570-AA4E-BD11-04A7-1613180DDAEC}"/>
              </a:ext>
            </a:extLst>
          </p:cNvPr>
          <p:cNvSpPr/>
          <p:nvPr/>
        </p:nvSpPr>
        <p:spPr>
          <a:xfrm>
            <a:off x="8488752" y="2148431"/>
            <a:ext cx="1885950" cy="342900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49 HAT TRICKS</a:t>
            </a:r>
            <a:endParaRPr lang="en-IN" sz="20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E53F7-3B3E-86A5-1847-6062D1B916A6}"/>
              </a:ext>
            </a:extLst>
          </p:cNvPr>
          <p:cNvSpPr/>
          <p:nvPr/>
        </p:nvSpPr>
        <p:spPr>
          <a:xfrm>
            <a:off x="4005533" y="2750212"/>
            <a:ext cx="6369169" cy="590550"/>
          </a:xfrm>
          <a:prstGeom prst="rect">
            <a:avLst/>
          </a:prstGeom>
          <a:solidFill>
            <a:srgbClr val="92D050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</a:t>
            </a:r>
            <a:r>
              <a:rPr lang="en-US" sz="36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ASSISTS</a:t>
            </a:r>
            <a:endParaRPr lang="en-IN" sz="36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85F1F-FDB2-98C0-B702-89A57D80F859}"/>
              </a:ext>
            </a:extLst>
          </p:cNvPr>
          <p:cNvSpPr/>
          <p:nvPr/>
        </p:nvSpPr>
        <p:spPr>
          <a:xfrm>
            <a:off x="5221677" y="3500474"/>
            <a:ext cx="5153025" cy="419100"/>
          </a:xfrm>
          <a:prstGeom prst="rect">
            <a:avLst/>
          </a:prstGeom>
          <a:solidFill>
            <a:srgbClr val="92D05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    </a:t>
            </a:r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RATIO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950D15-1560-EAE0-067F-ADD9C526A82A}"/>
              </a:ext>
            </a:extLst>
          </p:cNvPr>
          <p:cNvSpPr/>
          <p:nvPr/>
        </p:nvSpPr>
        <p:spPr>
          <a:xfrm>
            <a:off x="4005533" y="4274750"/>
            <a:ext cx="6369169" cy="745824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</a:t>
            </a:r>
            <a:r>
              <a:rPr lang="en-US" sz="40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MATCHES</a:t>
            </a:r>
            <a:endParaRPr lang="en-IN" sz="40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8B85-1E66-9579-78FF-99E3BC83CC86}"/>
              </a:ext>
            </a:extLst>
          </p:cNvPr>
          <p:cNvSpPr/>
          <p:nvPr/>
        </p:nvSpPr>
        <p:spPr>
          <a:xfrm>
            <a:off x="4017035" y="5488737"/>
            <a:ext cx="6357667" cy="621102"/>
          </a:xfrm>
          <a:prstGeom prst="rect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</a:t>
            </a:r>
            <a:r>
              <a:rPr lang="en-US" sz="44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TITLES</a:t>
            </a:r>
            <a:endParaRPr lang="en-IN" sz="44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2CF16-D485-18BC-65C6-B8FDD9D841CB}"/>
              </a:ext>
            </a:extLst>
          </p:cNvPr>
          <p:cNvSpPr/>
          <p:nvPr/>
        </p:nvSpPr>
        <p:spPr>
          <a:xfrm>
            <a:off x="10774392" y="738651"/>
            <a:ext cx="940280" cy="983411"/>
          </a:xfrm>
          <a:prstGeom prst="ellipse">
            <a:avLst/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102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AACF39-FB25-1F34-C819-5AAA84D3EB96}"/>
              </a:ext>
            </a:extLst>
          </p:cNvPr>
          <p:cNvSpPr/>
          <p:nvPr/>
        </p:nvSpPr>
        <p:spPr>
          <a:xfrm>
            <a:off x="10774391" y="2491331"/>
            <a:ext cx="1009291" cy="999049"/>
          </a:xfrm>
          <a:prstGeom prst="ellipse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 54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3323D9-16A6-16C6-8F73-72D2997C9385}"/>
              </a:ext>
            </a:extLst>
          </p:cNvPr>
          <p:cNvSpPr/>
          <p:nvPr/>
        </p:nvSpPr>
        <p:spPr>
          <a:xfrm>
            <a:off x="10774392" y="4168549"/>
            <a:ext cx="940280" cy="966337"/>
          </a:xfrm>
          <a:prstGeom prst="ellipse">
            <a:avLst/>
          </a:prstGeom>
          <a:solidFill>
            <a:srgbClr val="00B0F0">
              <a:alpha val="6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174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2C94D2-A089-DBB0-6CA8-86CD4F662E9A}"/>
              </a:ext>
            </a:extLst>
          </p:cNvPr>
          <p:cNvSpPr/>
          <p:nvPr/>
        </p:nvSpPr>
        <p:spPr>
          <a:xfrm>
            <a:off x="10774392" y="5331124"/>
            <a:ext cx="940280" cy="983411"/>
          </a:xfrm>
          <a:prstGeom prst="ellipse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 5</a:t>
            </a:r>
            <a:endParaRPr lang="en-IN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DE27E-7061-51A3-5E08-ACFDA5A84429}"/>
              </a:ext>
            </a:extLst>
          </p:cNvPr>
          <p:cNvSpPr/>
          <p:nvPr/>
        </p:nvSpPr>
        <p:spPr>
          <a:xfrm>
            <a:off x="10774392" y="1750175"/>
            <a:ext cx="1009291" cy="560556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0.59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67FA6-AA65-7942-2198-382BDD1E4950}"/>
              </a:ext>
            </a:extLst>
          </p:cNvPr>
          <p:cNvSpPr/>
          <p:nvPr/>
        </p:nvSpPr>
        <p:spPr>
          <a:xfrm>
            <a:off x="10774393" y="3546605"/>
            <a:ext cx="1078302" cy="516437"/>
          </a:xfrm>
          <a:prstGeom prst="rect">
            <a:avLst/>
          </a:prstGeom>
          <a:solidFill>
            <a:srgbClr val="92D050">
              <a:alpha val="8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0.31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9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3</cp:revision>
  <dcterms:created xsi:type="dcterms:W3CDTF">2023-06-12T10:49:45Z</dcterms:created>
  <dcterms:modified xsi:type="dcterms:W3CDTF">2023-06-12T20:45:48Z</dcterms:modified>
</cp:coreProperties>
</file>