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58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0439-A036-B520-1C6E-BDA4782D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3C91D-C491-6362-C398-20385CAC8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D7E9-7EAA-E277-03F2-C5D8E51C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7364-828A-77B2-11C2-3A38223A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330C-499B-CF32-66E4-FBF5B75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50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3FAA-FE49-B437-3576-C1EAE5C8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DEB7-DD24-BD31-5F0A-CF4A42BA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936C-2C00-8000-B694-19580151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BF3-8266-CD37-C2BD-B1B695B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5000-BAC2-346E-385B-85115C7C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0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F8ED9-1FA3-AE1F-D870-43338DD6A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0BCDF-D506-66A0-CA97-34B7BDAA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58F3-18E2-B332-6395-D1B607D5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A1AD9-3EFC-EA79-FCD7-A9BF11F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AF88-BB0F-76E0-116F-27056525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0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165-76C1-B590-A790-1D4C9B6B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0DC0-5049-5F2B-8C9A-E93E72EE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2BC1-EF2E-DA4A-EC10-E6CF8ACC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CBAF-E273-658D-AEC3-DEFDD552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E2D-E127-87CC-809E-C80081B1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9FB6-2272-6EAE-56EC-E794FD1C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E15B-A7B0-C05A-EE74-D565D501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8A82-3A00-0007-8A20-E448D12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B370-C677-402F-8E74-6BEDB10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FCFA-E304-15B8-21FB-CCE62B41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0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3463-7848-4C66-B8F1-5C5B18A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AB38-B8EF-8D0D-069A-5F0469D00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2D4-6530-8E1D-B7DD-59784439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FFB5-5069-B168-ECAC-B0507536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25FF-BFB1-73B3-D94E-9EB4B55F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1C0A-E45A-6022-0F68-D8D1286B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86B-6869-D1C4-BFB2-53D3376B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3DC4-0D3F-52B2-829A-A3DF97E8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05F0C-A332-D099-7BF4-F8B5F0D6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E76CF-BF4F-7E7A-8E8F-426A0D22E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4E41-F97D-9EA0-1AD6-E0278CDEB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C5D0-509B-DD35-D05A-8BC61EE7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40C1-24C4-A6EC-E6DC-6CBC6D0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C3A3E-6A84-1BAD-69B2-75B318FB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287-AB6E-62A9-74F2-055C62A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4A35B-B8FD-A508-EB53-4F15B39F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5E065-58C4-0EC2-365C-1581E69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022AA-FD7A-C334-53CB-F2196884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5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5DC56-7195-9DD1-2506-5980575D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E763-1B4A-3729-A15E-CEAA7A90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6AE6-91CE-C61F-1647-1C30BA0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1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389-6547-9F44-61D4-45D82FBE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5118-53C6-B80C-01AA-84A98DA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2A23F-7589-7590-2BD6-14ABDB82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12B0-D194-7BA3-604E-71A10FA4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4778-F25D-7890-02E7-BBEBBF83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4CB4-E120-AD37-EDEA-369300CB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9ADC-132A-DC44-2C3F-4CF5E391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DC2CF-DD57-7457-7D6A-1740D3B9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6822D-4644-4ED2-6D2A-31FB4E7A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2577-64AD-7D58-ABCA-0CAFCC55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6663-2541-4AE0-09D6-E4A65ED3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7694-E128-940A-CE9E-D4031D5A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5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51D49-A090-9096-A060-3E758A3D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E2BE-9BD9-1C1A-0289-425D4B0D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1E65-BD01-54AB-1046-B016E5995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DD0C-9298-4425-9AAB-C8E8837ADC2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6CD1-C60E-89AE-1C54-FE4A97CE4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7BF5-0BFF-52A1-099A-1C2D8BB69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2BC4-3972-4C50-928C-4DEDE75BE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5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709E4-2FBA-7D00-2DCF-7FEFFABE5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2230" y="-75845"/>
            <a:ext cx="5202512" cy="5250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277CB-EAB2-C98D-B7E3-D9C07E806DEE}"/>
              </a:ext>
            </a:extLst>
          </p:cNvPr>
          <p:cNvSpPr txBox="1"/>
          <p:nvPr/>
        </p:nvSpPr>
        <p:spPr>
          <a:xfrm>
            <a:off x="3093396" y="5097294"/>
            <a:ext cx="6809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stellar" panose="020A0402060406010301" pitchFamily="18" charset="0"/>
              </a:rPr>
              <a:t>FC BARCELONA</a:t>
            </a:r>
            <a:endParaRPr lang="en-IN" sz="60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4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Aranya Karmakar</dc:creator>
  <cp:lastModifiedBy>Aranya Karmakar</cp:lastModifiedBy>
  <cp:revision>3</cp:revision>
  <dcterms:created xsi:type="dcterms:W3CDTF">2023-06-11T06:46:48Z</dcterms:created>
  <dcterms:modified xsi:type="dcterms:W3CDTF">2023-06-11T08:34:22Z</dcterms:modified>
</cp:coreProperties>
</file>