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9774-A495-7B10-693E-7E239B43A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46C9E-91B9-0738-417D-85E6A1973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3324F-398C-845D-E1F3-892160BB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1F36-5A4E-4435-BB9C-708A3671D5B0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FC166-2E0B-10A4-ACBB-D5FCB969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A7778-39C3-EF58-8FE9-9AA0DF6E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52FB-7217-4ABD-A00F-6A9FB7292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72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3AEA-2C4F-DA07-BD6C-2BEBD856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62FDB-7146-E5AA-DE8F-DFB27174E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3F93A-8F2F-73D3-B423-73EC77DC1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1F36-5A4E-4435-BB9C-708A3671D5B0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C8A40-75F0-C53E-C9FD-F5F33626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20C0C-D0A9-66C7-1A6E-7B6A5E911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52FB-7217-4ABD-A00F-6A9FB7292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59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27683A-B6C7-9580-0394-83401B4CD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D5FB2-CA73-AB61-C231-AD7D7285B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B4085-7619-3701-FCD0-AA154F8D4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1F36-5A4E-4435-BB9C-708A3671D5B0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74B4B-A59C-52CF-941F-7F5031DA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DFA71-D0FC-92D1-55B9-B2F983A5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52FB-7217-4ABD-A00F-6A9FB7292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94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166B-3B8F-4B87-CA03-9AF8A0281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A0A28-94D8-9A17-91AC-D27361915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E9D34-7B44-0D8C-305B-056A2F3D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1F36-5A4E-4435-BB9C-708A3671D5B0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023C0-5489-EC3A-40A3-1D2F7CA5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97A56-0112-C328-0870-D29BFD0D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52FB-7217-4ABD-A00F-6A9FB7292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23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5C63-99A9-4C7A-44C8-C5F1F4E0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91955-37C4-4DDE-D340-7C2E860DE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2FA67-DDF0-D3EF-643E-0683C15A4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1F36-5A4E-4435-BB9C-708A3671D5B0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6DE7F-773C-F584-D980-C525F46E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B1270-0646-CE5F-2C1C-90323C51C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52FB-7217-4ABD-A00F-6A9FB7292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63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A206-17B5-45D6-7636-09B0522F5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FCFB-3067-CD74-F50D-0F8EC442C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D528C-5F31-DE3D-E11E-8DAFFA81C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E20CC-9D2A-8E34-8357-041A3976B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1F36-5A4E-4435-BB9C-708A3671D5B0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DB87B-AAB1-8EBF-E230-A3ECC13D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28CDD-579F-F465-EA45-893FC22F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52FB-7217-4ABD-A00F-6A9FB7292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07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94B93-BFDE-5379-7E55-32D898CB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9DFD2-F7C4-2FC3-AF27-02A4749F7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968B8-003D-D2C1-AE30-7B2100A8A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77A4B2-972B-CF8F-6ACF-446BBBC16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5DA9F1-4EA4-C6A8-9DC9-5A4200006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3F33CF-515C-7778-841B-356D798F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1F36-5A4E-4435-BB9C-708A3671D5B0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2BB3C6-B118-B7E5-15EC-94D3EF1F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1ECCE7-C2F4-985B-008E-FE0D3A3D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52FB-7217-4ABD-A00F-6A9FB7292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44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F947-9648-7335-E8A4-C5D7EBE5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EFC7A-9296-FF87-4DA5-24B00499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1F36-5A4E-4435-BB9C-708A3671D5B0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8C91B8-C5DC-5689-4B58-BE1F8275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BEB37-2F72-21F2-0FB3-174B14BB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52FB-7217-4ABD-A00F-6A9FB7292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90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831C8-47EE-804A-756B-189E4772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1F36-5A4E-4435-BB9C-708A3671D5B0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C33D10-A222-F25E-4020-175323541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9172E-95ED-B309-DCFB-3FCE2818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52FB-7217-4ABD-A00F-6A9FB7292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38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21D2-1C7C-6BEB-3782-49973E752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77EFD-3602-4F18-0028-4F5192CEC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56E2C-8811-4EE5-E80C-01E6E3498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395B0-78F6-E52C-3085-EF572AC7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1F36-5A4E-4435-BB9C-708A3671D5B0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1BC76-F6AB-7ED3-7636-CC05A8D6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A0278-2654-26CC-1DA2-FB5D2195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52FB-7217-4ABD-A00F-6A9FB7292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5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B513-E314-36AE-7A9D-DE0319C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E39406-7A43-5470-321E-DE85A708A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3ECA6-6F74-BDE5-6208-6E9C127AC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0CBBF-A208-DF07-F08D-26E64BF6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1F36-5A4E-4435-BB9C-708A3671D5B0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7BDFF-8F6D-F5C2-E3CD-B57DCE73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2A5E5-C6F7-9CA1-0CAD-0E54F93B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52FB-7217-4ABD-A00F-6A9FB7292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16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998226-ACD0-E500-7070-71E06E71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4E50-99F4-D793-1061-8A2EE28FD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886A0-7D32-6D1D-1D29-A811B75F1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B1F36-5A4E-4435-BB9C-708A3671D5B0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8CB0E-8E5D-023B-A038-38478FD0E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2A40C-B793-43A4-3CDD-2A00DA11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B52FB-7217-4ABD-A00F-6A9FB7292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699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D2C063-B043-3B93-9A62-FA32B9FA6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2999" y="772557"/>
            <a:ext cx="7098187" cy="53128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0FA95F-5110-9332-9ED0-AD08DE521FFC}"/>
              </a:ext>
            </a:extLst>
          </p:cNvPr>
          <p:cNvSpPr txBox="1"/>
          <p:nvPr/>
        </p:nvSpPr>
        <p:spPr>
          <a:xfrm>
            <a:off x="7616295" y="2098991"/>
            <a:ext cx="4988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Algerian" panose="04020705040A02060702" pitchFamily="82" charset="0"/>
              </a:rPr>
              <a:t>2009-2010:</a:t>
            </a:r>
          </a:p>
          <a:p>
            <a:r>
              <a:rPr lang="en-US" sz="4800" dirty="0">
                <a:solidFill>
                  <a:srgbClr val="FF0000"/>
                </a:solidFill>
                <a:latin typeface="Algerian" panose="04020705040A02060702" pitchFamily="82" charset="0"/>
              </a:rPr>
              <a:t>FIRST BALLON                 D’OR</a:t>
            </a:r>
            <a:endParaRPr lang="en-IN" sz="48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75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Aranya Karmakar</dc:creator>
  <cp:lastModifiedBy>Aranya Karmakar</cp:lastModifiedBy>
  <cp:revision>6</cp:revision>
  <dcterms:created xsi:type="dcterms:W3CDTF">2023-06-10T06:41:24Z</dcterms:created>
  <dcterms:modified xsi:type="dcterms:W3CDTF">2023-06-11T07:23:11Z</dcterms:modified>
</cp:coreProperties>
</file>